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2.svg" ContentType="image/svg+xml"/>
  <Override PartName="/ppt/media/image30.svg" ContentType="image/svg+xml"/>
  <Override PartName="/ppt/media/image33.svg" ContentType="image/svg+xml"/>
  <Override PartName="/ppt/media/image35.svg" ContentType="image/svg+xml"/>
  <Override PartName="/ppt/media/image37.svg" ContentType="image/svg+xml"/>
  <Override PartName="/ppt/media/image39.svg" ContentType="image/svg+xml"/>
  <Override PartName="/ppt/media/image4.svg" ContentType="image/svg+xml"/>
  <Override PartName="/ppt/media/image41.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732054" r:id="rId3"/>
    <p:sldId id="3732071" r:id="rId5"/>
    <p:sldId id="258" r:id="rId6"/>
    <p:sldId id="259" r:id="rId7"/>
    <p:sldId id="261" r:id="rId8"/>
    <p:sldId id="3732052" r:id="rId9"/>
    <p:sldId id="262" r:id="rId10"/>
    <p:sldId id="3732056" r:id="rId11"/>
    <p:sldId id="3732055" r:id="rId12"/>
    <p:sldId id="3732057" r:id="rId13"/>
    <p:sldId id="3732058" r:id="rId14"/>
    <p:sldId id="3732062" r:id="rId15"/>
    <p:sldId id="3732059" r:id="rId16"/>
    <p:sldId id="3732060" r:id="rId17"/>
    <p:sldId id="3732063" r:id="rId18"/>
    <p:sldId id="3732061" r:id="rId19"/>
    <p:sldId id="3732064" r:id="rId20"/>
    <p:sldId id="3732067" r:id="rId21"/>
    <p:sldId id="277" r:id="rId22"/>
    <p:sldId id="3732065" r:id="rId23"/>
    <p:sldId id="3732066" r:id="rId24"/>
    <p:sldId id="3732068" r:id="rId25"/>
    <p:sldId id="3732069" r:id="rId26"/>
    <p:sldId id="3732070" r:id="rId27"/>
    <p:sldId id="3732049" r:id="rId28"/>
    <p:sldId id="3732072" r:id="rId29"/>
  </p:sldIdLst>
  <p:sldSz cx="12192000" cy="6858000"/>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8FA"/>
    <a:srgbClr val="5E5E5E"/>
    <a:srgbClr val="000000"/>
    <a:srgbClr val="ED85A0"/>
    <a:srgbClr val="C3C900"/>
    <a:srgbClr val="70B92B"/>
    <a:srgbClr val="5D62AA"/>
    <a:srgbClr val="F5F6F9"/>
    <a:srgbClr val="48B68E"/>
    <a:srgbClr val="009F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895" autoAdjust="0"/>
  </p:normalViewPr>
  <p:slideViewPr>
    <p:cSldViewPr snapToGrid="0">
      <p:cViewPr varScale="1">
        <p:scale>
          <a:sx n="80" d="100"/>
          <a:sy n="80" d="100"/>
        </p:scale>
        <p:origin x="948" y="9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3" Type="http://schemas.openxmlformats.org/officeDocument/2006/relationships/tags" Target="tags/tag1.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8AC967-7A79-4F0C-99A5-93211BE896CE}"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3F25AF-2693-4EDF-B228-6577652F41B5}"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CECA5A7-B492-48DE-AC04-28E27A2EEFEF}" type="slidenum">
              <a:rPr kumimoji="0" lang="bg-BG"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bg-B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A3F25AF-2693-4EDF-B228-6577652F41B5}"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A3F25AF-2693-4EDF-B228-6577652F41B5}"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A3F25AF-2693-4EDF-B228-6577652F41B5}"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A3F25AF-2693-4EDF-B228-6577652F41B5}"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A3F25AF-2693-4EDF-B228-6577652F41B5}"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A3F25AF-2693-4EDF-B228-6577652F41B5}"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A3F25AF-2693-4EDF-B228-6577652F41B5}"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A3F25AF-2693-4EDF-B228-6577652F41B5}"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A3F25AF-2693-4EDF-B228-6577652F41B5}"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8CC0E58-710F-49F0-8A55-82B6AF573187}"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CECA5A7-B492-48DE-AC04-28E27A2EEFEF}" type="slidenum">
              <a:rPr kumimoji="0" lang="bg-BG"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bg-B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8CC0E58-710F-49F0-8A55-82B6AF573187}"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A3F25AF-2693-4EDF-B228-6577652F41B5}"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A3F25AF-2693-4EDF-B228-6577652F41B5}"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A3F25AF-2693-4EDF-B228-6577652F41B5}"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A3F25AF-2693-4EDF-B228-6577652F41B5}"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A3F25AF-2693-4EDF-B228-6577652F41B5}"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A3F25AF-2693-4EDF-B228-6577652F41B5}"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A3F25AF-2693-4EDF-B228-6577652F41B5}"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9312EF71-18A0-464D-A347-D2E67919DB3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732210-3A69-4424-966E-0CE83259A900}"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9312EF71-18A0-464D-A347-D2E67919DB3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732210-3A69-4424-966E-0CE83259A900}"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9312EF71-18A0-464D-A347-D2E67919DB3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732210-3A69-4424-966E-0CE83259A900}" type="slidenum">
              <a:rPr lang="zh-CN" altLang="en-US" smtClean="0"/>
            </a:fld>
            <a:endParaRPr lang="zh-CN" altLang="en-US"/>
          </a:p>
        </p:txBody>
      </p:sp>
      <p:grpSp>
        <p:nvGrpSpPr>
          <p:cNvPr id="8" name="组合 7"/>
          <p:cNvGrpSpPr/>
          <p:nvPr userDrawn="1"/>
        </p:nvGrpSpPr>
        <p:grpSpPr>
          <a:xfrm>
            <a:off x="616593" y="228600"/>
            <a:ext cx="11189585" cy="514350"/>
            <a:chOff x="616593" y="228600"/>
            <a:chExt cx="11189585" cy="514350"/>
          </a:xfrm>
        </p:grpSpPr>
        <p:pic>
          <p:nvPicPr>
            <p:cNvPr id="9" name="图形 8"/>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6593" y="228600"/>
              <a:ext cx="1543050" cy="514350"/>
            </a:xfrm>
            <a:prstGeom prst="rect">
              <a:avLst/>
            </a:prstGeom>
          </p:spPr>
        </p:pic>
        <p:sp>
          <p:nvSpPr>
            <p:cNvPr id="10" name="文本框 9"/>
            <p:cNvSpPr txBox="1"/>
            <p:nvPr userDrawn="1"/>
          </p:nvSpPr>
          <p:spPr>
            <a:xfrm>
              <a:off x="4791920" y="301109"/>
              <a:ext cx="7014258" cy="369332"/>
            </a:xfrm>
            <a:prstGeom prst="rect">
              <a:avLst/>
            </a:prstGeom>
            <a:noFill/>
          </p:spPr>
          <p:txBody>
            <a:bodyPr wrap="square" rtlCol="0">
              <a:spAutoFit/>
            </a:bodyPr>
            <a:lstStyle/>
            <a:p>
              <a:pPr algn="dist"/>
              <a:r>
                <a:rPr lang="zh-CN" altLang="en-US" dirty="0">
                  <a:solidFill>
                    <a:schemeClr val="accent2"/>
                  </a:solidFill>
                  <a:latin typeface="思源黑体 CN Normal" panose="020B0400000000000000" pitchFamily="34" charset="-122"/>
                  <a:ea typeface="思源黑体 CN Normal" panose="020B0400000000000000" pitchFamily="34" charset="-122"/>
                </a:rPr>
                <a:t>专注文档技术</a:t>
              </a:r>
              <a:r>
                <a:rPr lang="en-US" altLang="zh-CN" dirty="0">
                  <a:solidFill>
                    <a:schemeClr val="accent2"/>
                  </a:solidFill>
                  <a:latin typeface="思源黑体 CN Normal" panose="020B0400000000000000" pitchFamily="34" charset="-122"/>
                  <a:ea typeface="思源黑体 CN Normal" panose="020B0400000000000000" pitchFamily="34" charset="-122"/>
                </a:rPr>
                <a:t>·</a:t>
              </a:r>
              <a:r>
                <a:rPr lang="zh-CN" altLang="en-US" dirty="0">
                  <a:solidFill>
                    <a:schemeClr val="accent2"/>
                  </a:solidFill>
                  <a:latin typeface="思源黑体 CN Normal" panose="020B0400000000000000" pitchFamily="34" charset="-122"/>
                  <a:ea typeface="思源黑体 CN Normal" panose="020B0400000000000000" pitchFamily="34" charset="-122"/>
                </a:rPr>
                <a:t>智领办公未来</a:t>
              </a:r>
              <a:endParaRPr lang="zh-CN" altLang="en-US" dirty="0">
                <a:solidFill>
                  <a:schemeClr val="accent2"/>
                </a:solidFill>
                <a:latin typeface="思源黑体 CN Normal" panose="020B0400000000000000" pitchFamily="34" charset="-122"/>
                <a:ea typeface="思源黑体 CN Normal" panose="020B0400000000000000" pitchFamily="34" charset="-122"/>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封面">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Pictur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p:spPr>
        <p:txBody>
          <a:bodyPr/>
          <a:lstStyle/>
          <a:p>
            <a:endParaRPr lang="bg-BG" dirty="0"/>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9" Type="http://schemas.openxmlformats.org/officeDocument/2006/relationships/image" Target="../media/image4.svg"/><Relationship Id="rId8" Type="http://schemas.openxmlformats.org/officeDocument/2006/relationships/image" Target="../media/image3.png"/><Relationship Id="rId7" Type="http://schemas.openxmlformats.org/officeDocument/2006/relationships/image" Target="../media/image2.svg"/><Relationship Id="rId6" Type="http://schemas.openxmlformats.org/officeDocument/2006/relationships/image" Target="../media/image1.png"/><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12EF71-18A0-464D-A347-D2E67919DB3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732210-3A69-4424-966E-0CE83259A900}" type="slidenum">
              <a:rPr lang="zh-CN" altLang="en-US" smtClean="0"/>
            </a:fld>
            <a:endParaRPr lang="zh-CN" altLang="en-US"/>
          </a:p>
        </p:txBody>
      </p:sp>
      <p:grpSp>
        <p:nvGrpSpPr>
          <p:cNvPr id="13" name="组合 12"/>
          <p:cNvGrpSpPr/>
          <p:nvPr userDrawn="1"/>
        </p:nvGrpSpPr>
        <p:grpSpPr>
          <a:xfrm>
            <a:off x="616593" y="228600"/>
            <a:ext cx="11189585" cy="514350"/>
            <a:chOff x="616593" y="228600"/>
            <a:chExt cx="11189585" cy="514350"/>
          </a:xfrm>
        </p:grpSpPr>
        <p:pic>
          <p:nvPicPr>
            <p:cNvPr id="9" name="图形 8"/>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16593" y="228600"/>
              <a:ext cx="1543050" cy="514350"/>
            </a:xfrm>
            <a:prstGeom prst="rect">
              <a:avLst/>
            </a:prstGeom>
          </p:spPr>
        </p:pic>
        <p:sp>
          <p:nvSpPr>
            <p:cNvPr id="10" name="文本框 9"/>
            <p:cNvSpPr txBox="1"/>
            <p:nvPr userDrawn="1"/>
          </p:nvSpPr>
          <p:spPr>
            <a:xfrm>
              <a:off x="4791920" y="301109"/>
              <a:ext cx="7014258" cy="369332"/>
            </a:xfrm>
            <a:prstGeom prst="rect">
              <a:avLst/>
            </a:prstGeom>
            <a:noFill/>
          </p:spPr>
          <p:txBody>
            <a:bodyPr wrap="square" rtlCol="0">
              <a:spAutoFit/>
            </a:bodyPr>
            <a:lstStyle/>
            <a:p>
              <a:pPr algn="dist"/>
              <a:r>
                <a:rPr lang="zh-CN" altLang="en-US" dirty="0">
                  <a:solidFill>
                    <a:schemeClr val="accent2"/>
                  </a:solidFill>
                  <a:latin typeface="思源黑体 CN Normal" panose="020B0400000000000000" pitchFamily="34" charset="-122"/>
                  <a:ea typeface="思源黑体 CN Normal" panose="020B0400000000000000" pitchFamily="34" charset="-122"/>
                </a:rPr>
                <a:t>专注文档技术</a:t>
              </a:r>
              <a:r>
                <a:rPr lang="en-US" altLang="zh-CN" dirty="0">
                  <a:solidFill>
                    <a:schemeClr val="accent2"/>
                  </a:solidFill>
                  <a:latin typeface="思源黑体 CN Normal" panose="020B0400000000000000" pitchFamily="34" charset="-122"/>
                  <a:ea typeface="思源黑体 CN Normal" panose="020B0400000000000000" pitchFamily="34" charset="-122"/>
                </a:rPr>
                <a:t>·</a:t>
              </a:r>
              <a:r>
                <a:rPr lang="zh-CN" altLang="en-US" dirty="0">
                  <a:solidFill>
                    <a:schemeClr val="accent2"/>
                  </a:solidFill>
                  <a:latin typeface="思源黑体 CN Normal" panose="020B0400000000000000" pitchFamily="34" charset="-122"/>
                  <a:ea typeface="思源黑体 CN Normal" panose="020B0400000000000000" pitchFamily="34" charset="-122"/>
                </a:rPr>
                <a:t>智领办公未来</a:t>
              </a:r>
              <a:endParaRPr lang="zh-CN" altLang="en-US" dirty="0">
                <a:solidFill>
                  <a:schemeClr val="accent2"/>
                </a:solidFill>
                <a:latin typeface="思源黑体 CN Normal" panose="020B0400000000000000" pitchFamily="34" charset="-122"/>
                <a:ea typeface="思源黑体 CN Normal" panose="020B0400000000000000" pitchFamily="34" charset="-122"/>
              </a:endParaRPr>
            </a:p>
          </p:txBody>
        </p:sp>
      </p:grpSp>
      <p:pic>
        <p:nvPicPr>
          <p:cNvPr id="11" name="图形 10"/>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060873" y="6003802"/>
            <a:ext cx="3126683" cy="85419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8.jpe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image" Target="../media/image6.jpe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image" Target="../media/image31.pn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2.xml"/><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image" Target="../media/image31.pn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2.xml"/><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image" Target="../media/image31.pn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2.xml"/><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image" Target="../media/image31.pn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2.xml"/><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image" Target="../media/image4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4.jpeg"/><Relationship Id="rId7" Type="http://schemas.openxmlformats.org/officeDocument/2006/relationships/image" Target="../media/image13.png"/><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封套改出片-03"/>
          <p:cNvPicPr>
            <a:picLocks noChangeAspect="1"/>
          </p:cNvPicPr>
          <p:nvPr/>
        </p:nvPicPr>
        <p:blipFill>
          <a:blip r:embed="rId1" cstate="screen"/>
          <a:srcRect t="3019" r="36614"/>
          <a:stretch>
            <a:fillRect/>
          </a:stretch>
        </p:blipFill>
        <p:spPr>
          <a:xfrm>
            <a:off x="-1" y="709164"/>
            <a:ext cx="6943061" cy="6148836"/>
          </a:xfrm>
          <a:prstGeom prst="rect">
            <a:avLst/>
          </a:prstGeom>
        </p:spPr>
      </p:pic>
      <p:sp>
        <p:nvSpPr>
          <p:cNvPr id="8196" name="TextBox 44"/>
          <p:cNvSpPr>
            <a:spLocks noChangeArrowheads="1"/>
          </p:cNvSpPr>
          <p:nvPr/>
        </p:nvSpPr>
        <p:spPr bwMode="auto">
          <a:xfrm>
            <a:off x="6275475" y="3317359"/>
            <a:ext cx="5125728" cy="502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30000"/>
              </a:lnSpc>
              <a:spcBef>
                <a:spcPts val="0"/>
              </a:spcBef>
              <a:spcAft>
                <a:spcPts val="0"/>
              </a:spcAft>
              <a:buClrTx/>
              <a:buSzTx/>
              <a:buFont typeface="Arial" panose="020B0604020202020204" pitchFamily="34" charset="0"/>
              <a:buNone/>
              <a:defRPr/>
            </a:pPr>
            <a:r>
              <a:rPr kumimoji="0" lang="zh-CN" altLang="en-US" sz="2400" b="0" i="0" u="none" strike="noStrike" kern="1200" cap="none" spc="0" normalizeH="0" baseline="0" noProof="0" dirty="0">
                <a:ln>
                  <a:noFill/>
                </a:ln>
                <a:solidFill>
                  <a:srgbClr val="292929">
                    <a:lumMod val="75000"/>
                    <a:lumOff val="25000"/>
                  </a:srgbClr>
                </a:solidFill>
                <a:effectLst/>
                <a:uLnTx/>
                <a:uFillTx/>
                <a:latin typeface="思源黑体 CN Normal" panose="020B0400000000000000" pitchFamily="34" charset="-122"/>
                <a:ea typeface="思源黑体 CN Normal" panose="020B0400000000000000" pitchFamily="34" charset="-122"/>
                <a:sym typeface="Verdana" panose="020B0604030504040204" pitchFamily="34" charset="0"/>
              </a:rPr>
              <a:t>丨自主研发丨应用创新丨市场引领丨</a:t>
            </a:r>
            <a:endParaRPr kumimoji="0" lang="zh-CN" altLang="en-US" sz="2400" b="1" i="0" u="none" strike="noStrike" kern="1200" cap="none" spc="0" normalizeH="0" baseline="0" noProof="0" dirty="0">
              <a:ln>
                <a:noFill/>
              </a:ln>
              <a:solidFill>
                <a:srgbClr val="292929">
                  <a:lumMod val="75000"/>
                  <a:lumOff val="25000"/>
                </a:srgbClr>
              </a:solidFill>
              <a:effectLst/>
              <a:uLnTx/>
              <a:uFillTx/>
              <a:latin typeface="思源黑体 CN Normal" panose="020B0400000000000000" pitchFamily="34" charset="-122"/>
              <a:ea typeface="思源黑体 CN Normal" panose="020B0400000000000000" pitchFamily="34" charset="-122"/>
              <a:cs typeface="思源黑体 CN Medium" panose="020B0600000000000000" charset="-122"/>
              <a:sym typeface="Verdana" panose="020B0604030504040204" pitchFamily="34" charset="0"/>
            </a:endParaRPr>
          </a:p>
        </p:txBody>
      </p:sp>
      <p:sp>
        <p:nvSpPr>
          <p:cNvPr id="15" name="文本框 14"/>
          <p:cNvSpPr txBox="1"/>
          <p:nvPr/>
        </p:nvSpPr>
        <p:spPr>
          <a:xfrm>
            <a:off x="6687739" y="3938642"/>
            <a:ext cx="4429125" cy="33718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srgbClr val="292929">
                    <a:lumMod val="75000"/>
                    <a:lumOff val="25000"/>
                  </a:srgbClr>
                </a:solidFill>
                <a:effectLst/>
                <a:uLnTx/>
                <a:uFillTx/>
                <a:latin typeface="思源黑体 CN Normal" panose="020B0400000000000000" pitchFamily="34" charset="-122"/>
                <a:ea typeface="思源黑体 CN Normal" panose="020B0400000000000000" pitchFamily="34" charset="-122"/>
                <a:cs typeface="思源黑体 CN Normal" panose="020B0400000000000000" pitchFamily="34" charset="-122"/>
              </a:rPr>
              <a:t>——</a:t>
            </a:r>
            <a:r>
              <a:rPr kumimoji="0" lang="zh-CN" altLang="en-US" sz="1600" b="0" i="0" u="none" strike="noStrike" kern="1200" cap="none" spc="0" normalizeH="0" baseline="0" noProof="0" dirty="0">
                <a:ln>
                  <a:noFill/>
                </a:ln>
                <a:solidFill>
                  <a:srgbClr val="292929">
                    <a:lumMod val="75000"/>
                    <a:lumOff val="25000"/>
                  </a:srgbClr>
                </a:solidFill>
                <a:effectLst/>
                <a:uLnTx/>
                <a:uFillTx/>
                <a:latin typeface="思源黑体 CN Normal" panose="020B0400000000000000" pitchFamily="34" charset="-122"/>
                <a:ea typeface="思源黑体 CN Normal" panose="020B0400000000000000" pitchFamily="34" charset="-122"/>
                <a:cs typeface="思源黑体 CN Normal" panose="020B0400000000000000" pitchFamily="34" charset="-122"/>
              </a:rPr>
              <a:t>专</a:t>
            </a:r>
            <a:r>
              <a:rPr kumimoji="0" lang="en-US" altLang="zh-CN" sz="1600" b="0" i="0" u="none" strike="noStrike" kern="1200" cap="none" spc="0" normalizeH="0" baseline="0" noProof="0" dirty="0">
                <a:ln>
                  <a:noFill/>
                </a:ln>
                <a:solidFill>
                  <a:srgbClr val="292929">
                    <a:lumMod val="75000"/>
                    <a:lumOff val="25000"/>
                  </a:srgbClr>
                </a:solidFill>
                <a:effectLst/>
                <a:uLnTx/>
                <a:uFillTx/>
                <a:latin typeface="思源黑体 CN Normal" panose="020B0400000000000000" pitchFamily="34" charset="-122"/>
                <a:ea typeface="思源黑体 CN Normal" panose="020B0400000000000000" pitchFamily="34" charset="-122"/>
                <a:cs typeface="思源黑体 CN Normal" panose="020B0400000000000000" pitchFamily="34" charset="-122"/>
              </a:rPr>
              <a:t> </a:t>
            </a:r>
            <a:r>
              <a:rPr kumimoji="0" lang="zh-CN" altLang="en-US" sz="1600" b="0" i="0" u="none" strike="noStrike" kern="1200" cap="none" spc="0" normalizeH="0" baseline="0" noProof="0" dirty="0">
                <a:ln>
                  <a:noFill/>
                </a:ln>
                <a:solidFill>
                  <a:srgbClr val="292929">
                    <a:lumMod val="75000"/>
                    <a:lumOff val="25000"/>
                  </a:srgbClr>
                </a:solidFill>
                <a:effectLst/>
                <a:uLnTx/>
                <a:uFillTx/>
                <a:latin typeface="思源黑体 CN Normal" panose="020B0400000000000000" pitchFamily="34" charset="-122"/>
                <a:ea typeface="思源黑体 CN Normal" panose="020B0400000000000000" pitchFamily="34" charset="-122"/>
                <a:cs typeface="思源黑体 CN Normal" panose="020B0400000000000000" pitchFamily="34" charset="-122"/>
              </a:rPr>
              <a:t>注</a:t>
            </a:r>
            <a:r>
              <a:rPr kumimoji="0" lang="en-US" altLang="zh-CN" sz="1600" b="0" i="0" u="none" strike="noStrike" kern="1200" cap="none" spc="0" normalizeH="0" baseline="0" noProof="0" dirty="0">
                <a:ln>
                  <a:noFill/>
                </a:ln>
                <a:solidFill>
                  <a:srgbClr val="292929">
                    <a:lumMod val="75000"/>
                    <a:lumOff val="25000"/>
                  </a:srgbClr>
                </a:solidFill>
                <a:effectLst/>
                <a:uLnTx/>
                <a:uFillTx/>
                <a:latin typeface="思源黑体 CN Normal" panose="020B0400000000000000" pitchFamily="34" charset="-122"/>
                <a:ea typeface="思源黑体 CN Normal" panose="020B0400000000000000" pitchFamily="34" charset="-122"/>
                <a:cs typeface="思源黑体 CN Normal" panose="020B0400000000000000" pitchFamily="34" charset="-122"/>
              </a:rPr>
              <a:t> </a:t>
            </a:r>
            <a:r>
              <a:rPr kumimoji="0" lang="zh-CN" altLang="en-US" sz="1600" b="0" i="0" u="none" strike="noStrike" kern="1200" cap="none" spc="0" normalizeH="0" baseline="0" noProof="0" dirty="0">
                <a:ln>
                  <a:noFill/>
                </a:ln>
                <a:solidFill>
                  <a:srgbClr val="292929">
                    <a:lumMod val="75000"/>
                    <a:lumOff val="25000"/>
                  </a:srgbClr>
                </a:solidFill>
                <a:effectLst/>
                <a:uLnTx/>
                <a:uFillTx/>
                <a:latin typeface="思源黑体 CN Normal" panose="020B0400000000000000" pitchFamily="34" charset="-122"/>
                <a:ea typeface="思源黑体 CN Normal" panose="020B0400000000000000" pitchFamily="34" charset="-122"/>
                <a:cs typeface="思源黑体 CN Normal" panose="020B0400000000000000" pitchFamily="34" charset="-122"/>
              </a:rPr>
              <a:t>文</a:t>
            </a:r>
            <a:r>
              <a:rPr kumimoji="0" lang="en-US" altLang="zh-CN" sz="1600" b="0" i="0" u="none" strike="noStrike" kern="1200" cap="none" spc="0" normalizeH="0" baseline="0" noProof="0" dirty="0">
                <a:ln>
                  <a:noFill/>
                </a:ln>
                <a:solidFill>
                  <a:srgbClr val="292929">
                    <a:lumMod val="75000"/>
                    <a:lumOff val="25000"/>
                  </a:srgbClr>
                </a:solidFill>
                <a:effectLst/>
                <a:uLnTx/>
                <a:uFillTx/>
                <a:latin typeface="思源黑体 CN Normal" panose="020B0400000000000000" pitchFamily="34" charset="-122"/>
                <a:ea typeface="思源黑体 CN Normal" panose="020B0400000000000000" pitchFamily="34" charset="-122"/>
                <a:cs typeface="思源黑体 CN Normal" panose="020B0400000000000000" pitchFamily="34" charset="-122"/>
              </a:rPr>
              <a:t> </a:t>
            </a:r>
            <a:r>
              <a:rPr kumimoji="0" lang="zh-CN" altLang="en-US" sz="1600" b="0" i="0" u="none" strike="noStrike" kern="1200" cap="none" spc="0" normalizeH="0" baseline="0" noProof="0" dirty="0">
                <a:ln>
                  <a:noFill/>
                </a:ln>
                <a:solidFill>
                  <a:srgbClr val="292929">
                    <a:lumMod val="75000"/>
                    <a:lumOff val="25000"/>
                  </a:srgbClr>
                </a:solidFill>
                <a:effectLst/>
                <a:uLnTx/>
                <a:uFillTx/>
                <a:latin typeface="思源黑体 CN Normal" panose="020B0400000000000000" pitchFamily="34" charset="-122"/>
                <a:ea typeface="思源黑体 CN Normal" panose="020B0400000000000000" pitchFamily="34" charset="-122"/>
                <a:cs typeface="思源黑体 CN Normal" panose="020B0400000000000000" pitchFamily="34" charset="-122"/>
              </a:rPr>
              <a:t>档</a:t>
            </a:r>
            <a:r>
              <a:rPr kumimoji="0" lang="en-US" altLang="zh-CN" sz="1600" b="0" i="0" u="none" strike="noStrike" kern="1200" cap="none" spc="0" normalizeH="0" baseline="0" noProof="0" dirty="0">
                <a:ln>
                  <a:noFill/>
                </a:ln>
                <a:solidFill>
                  <a:srgbClr val="292929">
                    <a:lumMod val="75000"/>
                    <a:lumOff val="25000"/>
                  </a:srgbClr>
                </a:solidFill>
                <a:effectLst/>
                <a:uLnTx/>
                <a:uFillTx/>
                <a:latin typeface="思源黑体 CN Normal" panose="020B0400000000000000" pitchFamily="34" charset="-122"/>
                <a:ea typeface="思源黑体 CN Normal" panose="020B0400000000000000" pitchFamily="34" charset="-122"/>
                <a:cs typeface="思源黑体 CN Normal" panose="020B0400000000000000" pitchFamily="34" charset="-122"/>
              </a:rPr>
              <a:t> </a:t>
            </a:r>
            <a:r>
              <a:rPr kumimoji="0" lang="zh-CN" altLang="en-US" sz="1600" b="0" i="0" u="none" strike="noStrike" kern="1200" cap="none" spc="0" normalizeH="0" baseline="0" noProof="0" dirty="0">
                <a:ln>
                  <a:noFill/>
                </a:ln>
                <a:solidFill>
                  <a:srgbClr val="292929">
                    <a:lumMod val="75000"/>
                    <a:lumOff val="25000"/>
                  </a:srgbClr>
                </a:solidFill>
                <a:effectLst/>
                <a:uLnTx/>
                <a:uFillTx/>
                <a:latin typeface="思源黑体 CN Normal" panose="020B0400000000000000" pitchFamily="34" charset="-122"/>
                <a:ea typeface="思源黑体 CN Normal" panose="020B0400000000000000" pitchFamily="34" charset="-122"/>
                <a:cs typeface="思源黑体 CN Normal" panose="020B0400000000000000" pitchFamily="34" charset="-122"/>
              </a:rPr>
              <a:t>技</a:t>
            </a:r>
            <a:r>
              <a:rPr kumimoji="0" lang="en-US" altLang="zh-CN" sz="1600" b="0" i="0" u="none" strike="noStrike" kern="1200" cap="none" spc="0" normalizeH="0" baseline="0" noProof="0" dirty="0">
                <a:ln>
                  <a:noFill/>
                </a:ln>
                <a:solidFill>
                  <a:srgbClr val="292929">
                    <a:lumMod val="75000"/>
                    <a:lumOff val="25000"/>
                  </a:srgbClr>
                </a:solidFill>
                <a:effectLst/>
                <a:uLnTx/>
                <a:uFillTx/>
                <a:latin typeface="思源黑体 CN Normal" panose="020B0400000000000000" pitchFamily="34" charset="-122"/>
                <a:ea typeface="思源黑体 CN Normal" panose="020B0400000000000000" pitchFamily="34" charset="-122"/>
                <a:cs typeface="思源黑体 CN Normal" panose="020B0400000000000000" pitchFamily="34" charset="-122"/>
              </a:rPr>
              <a:t> </a:t>
            </a:r>
            <a:r>
              <a:rPr kumimoji="0" lang="zh-CN" altLang="en-US" sz="1600" b="0" i="0" u="none" strike="noStrike" kern="1200" cap="none" spc="0" normalizeH="0" baseline="0" noProof="0" dirty="0">
                <a:ln>
                  <a:noFill/>
                </a:ln>
                <a:solidFill>
                  <a:srgbClr val="292929">
                    <a:lumMod val="75000"/>
                    <a:lumOff val="25000"/>
                  </a:srgbClr>
                </a:solidFill>
                <a:effectLst/>
                <a:uLnTx/>
                <a:uFillTx/>
                <a:latin typeface="思源黑体 CN Normal" panose="020B0400000000000000" pitchFamily="34" charset="-122"/>
                <a:ea typeface="思源黑体 CN Normal" panose="020B0400000000000000" pitchFamily="34" charset="-122"/>
                <a:cs typeface="思源黑体 CN Normal" panose="020B0400000000000000" pitchFamily="34" charset="-122"/>
              </a:rPr>
              <a:t>术</a:t>
            </a:r>
            <a:r>
              <a:rPr kumimoji="0" lang="en-US" altLang="zh-CN" sz="1600" b="0" i="0" u="none" strike="noStrike" kern="1200" cap="none" spc="0" normalizeH="0" baseline="0" noProof="0" dirty="0">
                <a:ln>
                  <a:noFill/>
                </a:ln>
                <a:solidFill>
                  <a:srgbClr val="292929">
                    <a:lumMod val="75000"/>
                    <a:lumOff val="25000"/>
                  </a:srgbClr>
                </a:solidFill>
                <a:effectLst/>
                <a:uLnTx/>
                <a:uFillTx/>
                <a:latin typeface="思源黑体 CN Normal" panose="020B0400000000000000" pitchFamily="34" charset="-122"/>
                <a:ea typeface="思源黑体 CN Normal" panose="020B0400000000000000" pitchFamily="34" charset="-122"/>
                <a:cs typeface="思源黑体 CN Normal" panose="020B0400000000000000" pitchFamily="34" charset="-122"/>
              </a:rPr>
              <a:t>·</a:t>
            </a:r>
            <a:r>
              <a:rPr kumimoji="0" lang="zh-CN" altLang="en-US" sz="1600" b="0" i="0" u="none" strike="noStrike" kern="1200" cap="none" spc="0" normalizeH="0" baseline="0" noProof="0" dirty="0">
                <a:ln>
                  <a:noFill/>
                </a:ln>
                <a:solidFill>
                  <a:srgbClr val="292929">
                    <a:lumMod val="75000"/>
                    <a:lumOff val="25000"/>
                  </a:srgbClr>
                </a:solidFill>
                <a:effectLst/>
                <a:uLnTx/>
                <a:uFillTx/>
                <a:latin typeface="思源黑体 CN Normal" panose="020B0400000000000000" pitchFamily="34" charset="-122"/>
                <a:ea typeface="思源黑体 CN Normal" panose="020B0400000000000000" pitchFamily="34" charset="-122"/>
                <a:cs typeface="思源黑体 CN Normal" panose="020B0400000000000000" pitchFamily="34" charset="-122"/>
              </a:rPr>
              <a:t>智</a:t>
            </a:r>
            <a:r>
              <a:rPr kumimoji="0" lang="en-US" altLang="zh-CN" sz="1600" b="0" i="0" u="none" strike="noStrike" kern="1200" cap="none" spc="0" normalizeH="0" baseline="0" noProof="0" dirty="0">
                <a:ln>
                  <a:noFill/>
                </a:ln>
                <a:solidFill>
                  <a:srgbClr val="292929">
                    <a:lumMod val="75000"/>
                    <a:lumOff val="25000"/>
                  </a:srgbClr>
                </a:solidFill>
                <a:effectLst/>
                <a:uLnTx/>
                <a:uFillTx/>
                <a:latin typeface="思源黑体 CN Normal" panose="020B0400000000000000" pitchFamily="34" charset="-122"/>
                <a:ea typeface="思源黑体 CN Normal" panose="020B0400000000000000" pitchFamily="34" charset="-122"/>
                <a:cs typeface="思源黑体 CN Normal" panose="020B0400000000000000" pitchFamily="34" charset="-122"/>
              </a:rPr>
              <a:t> </a:t>
            </a:r>
            <a:r>
              <a:rPr kumimoji="0" lang="zh-CN" altLang="en-US" sz="1600" b="0" i="0" u="none" strike="noStrike" kern="1200" cap="none" spc="0" normalizeH="0" baseline="0" noProof="0" dirty="0">
                <a:ln>
                  <a:noFill/>
                </a:ln>
                <a:solidFill>
                  <a:srgbClr val="292929">
                    <a:lumMod val="75000"/>
                    <a:lumOff val="25000"/>
                  </a:srgbClr>
                </a:solidFill>
                <a:effectLst/>
                <a:uLnTx/>
                <a:uFillTx/>
                <a:latin typeface="思源黑体 CN Normal" panose="020B0400000000000000" pitchFamily="34" charset="-122"/>
                <a:ea typeface="思源黑体 CN Normal" panose="020B0400000000000000" pitchFamily="34" charset="-122"/>
                <a:cs typeface="思源黑体 CN Normal" panose="020B0400000000000000" pitchFamily="34" charset="-122"/>
              </a:rPr>
              <a:t>领</a:t>
            </a:r>
            <a:r>
              <a:rPr kumimoji="0" lang="en-US" altLang="zh-CN" sz="1600" b="0" i="0" u="none" strike="noStrike" kern="1200" cap="none" spc="0" normalizeH="0" baseline="0" noProof="0" dirty="0">
                <a:ln>
                  <a:noFill/>
                </a:ln>
                <a:solidFill>
                  <a:srgbClr val="292929">
                    <a:lumMod val="75000"/>
                    <a:lumOff val="25000"/>
                  </a:srgbClr>
                </a:solidFill>
                <a:effectLst/>
                <a:uLnTx/>
                <a:uFillTx/>
                <a:latin typeface="思源黑体 CN Normal" panose="020B0400000000000000" pitchFamily="34" charset="-122"/>
                <a:ea typeface="思源黑体 CN Normal" panose="020B0400000000000000" pitchFamily="34" charset="-122"/>
                <a:cs typeface="思源黑体 CN Normal" panose="020B0400000000000000" pitchFamily="34" charset="-122"/>
              </a:rPr>
              <a:t> </a:t>
            </a:r>
            <a:r>
              <a:rPr kumimoji="0" lang="zh-CN" altLang="en-US" sz="1600" b="0" i="0" u="none" strike="noStrike" kern="1200" cap="none" spc="0" normalizeH="0" baseline="0" noProof="0" dirty="0">
                <a:ln>
                  <a:noFill/>
                </a:ln>
                <a:solidFill>
                  <a:srgbClr val="292929">
                    <a:lumMod val="75000"/>
                    <a:lumOff val="25000"/>
                  </a:srgbClr>
                </a:solidFill>
                <a:effectLst/>
                <a:uLnTx/>
                <a:uFillTx/>
                <a:latin typeface="思源黑体 CN Normal" panose="020B0400000000000000" pitchFamily="34" charset="-122"/>
                <a:ea typeface="思源黑体 CN Normal" panose="020B0400000000000000" pitchFamily="34" charset="-122"/>
                <a:cs typeface="思源黑体 CN Normal" panose="020B0400000000000000" pitchFamily="34" charset="-122"/>
              </a:rPr>
              <a:t>办</a:t>
            </a:r>
            <a:r>
              <a:rPr kumimoji="0" lang="en-US" altLang="zh-CN" sz="1600" b="0" i="0" u="none" strike="noStrike" kern="1200" cap="none" spc="0" normalizeH="0" baseline="0" noProof="0" dirty="0">
                <a:ln>
                  <a:noFill/>
                </a:ln>
                <a:solidFill>
                  <a:srgbClr val="292929">
                    <a:lumMod val="75000"/>
                    <a:lumOff val="25000"/>
                  </a:srgbClr>
                </a:solidFill>
                <a:effectLst/>
                <a:uLnTx/>
                <a:uFillTx/>
                <a:latin typeface="思源黑体 CN Normal" panose="020B0400000000000000" pitchFamily="34" charset="-122"/>
                <a:ea typeface="思源黑体 CN Normal" panose="020B0400000000000000" pitchFamily="34" charset="-122"/>
                <a:cs typeface="思源黑体 CN Normal" panose="020B0400000000000000" pitchFamily="34" charset="-122"/>
              </a:rPr>
              <a:t> </a:t>
            </a:r>
            <a:r>
              <a:rPr kumimoji="0" lang="zh-CN" altLang="en-US" sz="1600" b="0" i="0" u="none" strike="noStrike" kern="1200" cap="none" spc="0" normalizeH="0" baseline="0" noProof="0" dirty="0">
                <a:ln>
                  <a:noFill/>
                </a:ln>
                <a:solidFill>
                  <a:srgbClr val="292929">
                    <a:lumMod val="75000"/>
                    <a:lumOff val="25000"/>
                  </a:srgbClr>
                </a:solidFill>
                <a:effectLst/>
                <a:uLnTx/>
                <a:uFillTx/>
                <a:latin typeface="思源黑体 CN Normal" panose="020B0400000000000000" pitchFamily="34" charset="-122"/>
                <a:ea typeface="思源黑体 CN Normal" panose="020B0400000000000000" pitchFamily="34" charset="-122"/>
                <a:cs typeface="思源黑体 CN Normal" panose="020B0400000000000000" pitchFamily="34" charset="-122"/>
              </a:rPr>
              <a:t>公</a:t>
            </a:r>
            <a:r>
              <a:rPr kumimoji="0" lang="en-US" altLang="zh-CN" sz="1600" b="0" i="0" u="none" strike="noStrike" kern="1200" cap="none" spc="0" normalizeH="0" baseline="0" noProof="0" dirty="0">
                <a:ln>
                  <a:noFill/>
                </a:ln>
                <a:solidFill>
                  <a:srgbClr val="292929">
                    <a:lumMod val="75000"/>
                    <a:lumOff val="25000"/>
                  </a:srgbClr>
                </a:solidFill>
                <a:effectLst/>
                <a:uLnTx/>
                <a:uFillTx/>
                <a:latin typeface="思源黑体 CN Normal" panose="020B0400000000000000" pitchFamily="34" charset="-122"/>
                <a:ea typeface="思源黑体 CN Normal" panose="020B0400000000000000" pitchFamily="34" charset="-122"/>
                <a:cs typeface="思源黑体 CN Normal" panose="020B0400000000000000" pitchFamily="34" charset="-122"/>
              </a:rPr>
              <a:t> </a:t>
            </a:r>
            <a:r>
              <a:rPr kumimoji="0" lang="zh-CN" altLang="en-US" sz="1600" b="0" i="0" u="none" strike="noStrike" kern="1200" cap="none" spc="0" normalizeH="0" baseline="0" noProof="0" dirty="0">
                <a:ln>
                  <a:noFill/>
                </a:ln>
                <a:solidFill>
                  <a:srgbClr val="292929">
                    <a:lumMod val="75000"/>
                    <a:lumOff val="25000"/>
                  </a:srgbClr>
                </a:solidFill>
                <a:effectLst/>
                <a:uLnTx/>
                <a:uFillTx/>
                <a:latin typeface="思源黑体 CN Normal" panose="020B0400000000000000" pitchFamily="34" charset="-122"/>
                <a:ea typeface="思源黑体 CN Normal" panose="020B0400000000000000" pitchFamily="34" charset="-122"/>
                <a:cs typeface="思源黑体 CN Normal" panose="020B0400000000000000" pitchFamily="34" charset="-122"/>
              </a:rPr>
              <a:t>未</a:t>
            </a:r>
            <a:r>
              <a:rPr kumimoji="0" lang="en-US" altLang="zh-CN" sz="1600" b="0" i="0" u="none" strike="noStrike" kern="1200" cap="none" spc="0" normalizeH="0" baseline="0" noProof="0" dirty="0">
                <a:ln>
                  <a:noFill/>
                </a:ln>
                <a:solidFill>
                  <a:srgbClr val="292929">
                    <a:lumMod val="75000"/>
                    <a:lumOff val="25000"/>
                  </a:srgbClr>
                </a:solidFill>
                <a:effectLst/>
                <a:uLnTx/>
                <a:uFillTx/>
                <a:latin typeface="思源黑体 CN Normal" panose="020B0400000000000000" pitchFamily="34" charset="-122"/>
                <a:ea typeface="思源黑体 CN Normal" panose="020B0400000000000000" pitchFamily="34" charset="-122"/>
                <a:cs typeface="思源黑体 CN Normal" panose="020B0400000000000000" pitchFamily="34" charset="-122"/>
              </a:rPr>
              <a:t> </a:t>
            </a:r>
            <a:r>
              <a:rPr kumimoji="0" lang="zh-CN" altLang="en-US" sz="1600" b="0" i="0" u="none" strike="noStrike" kern="1200" cap="none" spc="0" normalizeH="0" baseline="0" noProof="0" dirty="0">
                <a:ln>
                  <a:noFill/>
                </a:ln>
                <a:solidFill>
                  <a:srgbClr val="292929">
                    <a:lumMod val="75000"/>
                    <a:lumOff val="25000"/>
                  </a:srgbClr>
                </a:solidFill>
                <a:effectLst/>
                <a:uLnTx/>
                <a:uFillTx/>
                <a:latin typeface="思源黑体 CN Normal" panose="020B0400000000000000" pitchFamily="34" charset="-122"/>
                <a:ea typeface="思源黑体 CN Normal" panose="020B0400000000000000" pitchFamily="34" charset="-122"/>
                <a:cs typeface="思源黑体 CN Normal" panose="020B0400000000000000" pitchFamily="34" charset="-122"/>
              </a:rPr>
              <a:t>来</a:t>
            </a:r>
            <a:r>
              <a:rPr kumimoji="0" lang="en-US" altLang="zh-CN" sz="1600" b="0" i="0" u="none" strike="noStrike" kern="1200" cap="none" spc="0" normalizeH="0" baseline="0" noProof="0" dirty="0">
                <a:ln>
                  <a:noFill/>
                </a:ln>
                <a:solidFill>
                  <a:srgbClr val="292929">
                    <a:lumMod val="75000"/>
                    <a:lumOff val="25000"/>
                  </a:srgbClr>
                </a:solidFill>
                <a:effectLst/>
                <a:uLnTx/>
                <a:uFillTx/>
                <a:latin typeface="思源黑体 CN Normal" panose="020B0400000000000000" pitchFamily="34" charset="-122"/>
                <a:ea typeface="思源黑体 CN Normal" panose="020B0400000000000000" pitchFamily="34" charset="-122"/>
                <a:cs typeface="思源黑体 CN Normal" panose="020B0400000000000000" pitchFamily="34" charset="-122"/>
              </a:rPr>
              <a:t>——</a:t>
            </a:r>
            <a:endParaRPr kumimoji="0" lang="en-US" altLang="zh-CN" sz="1600" b="0" i="0" u="none" strike="noStrike" kern="1200" cap="none" spc="0" normalizeH="0" baseline="0" noProof="0" dirty="0">
              <a:ln>
                <a:noFill/>
              </a:ln>
              <a:solidFill>
                <a:srgbClr val="292929">
                  <a:lumMod val="75000"/>
                  <a:lumOff val="25000"/>
                </a:srgbClr>
              </a:solidFill>
              <a:effectLst/>
              <a:uLnTx/>
              <a:uFillTx/>
              <a:latin typeface="思源黑体 CN Normal" panose="020B0400000000000000" pitchFamily="34" charset="-122"/>
              <a:ea typeface="思源黑体 CN Normal" panose="020B0400000000000000" pitchFamily="34" charset="-122"/>
              <a:cs typeface="思源黑体 CN Normal" panose="020B0400000000000000" pitchFamily="34" charset="-122"/>
            </a:endParaRPr>
          </a:p>
        </p:txBody>
      </p:sp>
      <p:sp>
        <p:nvSpPr>
          <p:cNvPr id="13" name="矩形 12"/>
          <p:cNvSpPr/>
          <p:nvPr/>
        </p:nvSpPr>
        <p:spPr>
          <a:xfrm>
            <a:off x="7910623" y="5231219"/>
            <a:ext cx="4281377" cy="1626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7191932" y="2130266"/>
            <a:ext cx="3080164" cy="923330"/>
          </a:xfrm>
          <a:prstGeom prst="rect">
            <a:avLst/>
          </a:prstGeom>
          <a:noFill/>
        </p:spPr>
        <p:txBody>
          <a:bodyPr wrap="square" rtlCol="0">
            <a:spAutoFit/>
          </a:bodyPr>
          <a:lstStyle/>
          <a:p>
            <a:pPr algn="dist"/>
            <a:r>
              <a:rPr kumimoji="0" lang="zh-CN" altLang="en-US" sz="5400" b="1" i="0" u="none" strike="noStrike" kern="1200" cap="none" spc="0" normalizeH="0" baseline="0" noProof="0" dirty="0">
                <a:ln>
                  <a:noFill/>
                </a:ln>
                <a:solidFill>
                  <a:srgbClr val="292929">
                    <a:lumMod val="75000"/>
                    <a:lumOff val="25000"/>
                  </a:srgbClr>
                </a:solidFill>
                <a:effectLst/>
                <a:uLnTx/>
                <a:uFillTx/>
                <a:latin typeface="思源宋体 CN Heavy" panose="02020900000000000000" pitchFamily="18" charset="-122"/>
                <a:ea typeface="思源宋体 CN Heavy" panose="02020900000000000000" pitchFamily="18" charset="-122"/>
                <a:cs typeface="思源黑体 CN Medium" panose="020B0600000000000000" charset="-122"/>
                <a:sym typeface="Clear Sans Light" pitchFamily="2" charset="0"/>
              </a:rPr>
              <a:t>福昕鲲鹏</a:t>
            </a:r>
            <a:endParaRPr kumimoji="0" lang="zh-CN" altLang="en-US" sz="5400" b="1" i="0" u="none" strike="noStrike" kern="1200" cap="none" spc="0" normalizeH="0" baseline="0" noProof="0" dirty="0">
              <a:ln>
                <a:noFill/>
              </a:ln>
              <a:solidFill>
                <a:srgbClr val="292929">
                  <a:lumMod val="75000"/>
                  <a:lumOff val="25000"/>
                </a:srgbClr>
              </a:solidFill>
              <a:effectLst/>
              <a:uLnTx/>
              <a:uFillTx/>
              <a:latin typeface="思源宋体 CN Heavy" panose="02020900000000000000" pitchFamily="18" charset="-122"/>
              <a:ea typeface="思源宋体 CN Heavy" panose="02020900000000000000" pitchFamily="18" charset="-122"/>
              <a:cs typeface="思源黑体 CN Medium" panose="020B0600000000000000" charset="-122"/>
              <a:sym typeface="Clear Sans Light" pitchFamily="2"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4503174"/>
            <a:ext cx="12192000" cy="2354826"/>
          </a:xfrm>
          <a:prstGeom prst="rect">
            <a:avLst/>
          </a:prstGeom>
          <a:solidFill>
            <a:srgbClr val="71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内容占位符 11"/>
          <p:cNvSpPr>
            <a:spLocks noGrp="1"/>
          </p:cNvSpPr>
          <p:nvPr>
            <p:ph idx="1"/>
          </p:nvPr>
        </p:nvSpPr>
        <p:spPr>
          <a:xfrm>
            <a:off x="438764" y="4683535"/>
            <a:ext cx="11314471" cy="1791775"/>
          </a:xfrm>
        </p:spPr>
        <p:txBody>
          <a:bodyPr>
            <a:normAutofit fontScale="92500"/>
          </a:bodyPr>
          <a:lstStyle/>
          <a:p>
            <a:pPr marL="0" indent="0">
              <a:lnSpc>
                <a:spcPct val="100000"/>
              </a:lnSpc>
              <a:buNone/>
            </a:pPr>
            <a:r>
              <a:rPr lang="zh-CN" altLang="en-US" sz="1800" b="1" dirty="0">
                <a:solidFill>
                  <a:schemeClr val="bg1"/>
                </a:solidFill>
                <a:latin typeface="思源黑体 CN Normal" panose="020B0400000000000000" pitchFamily="34" charset="-122"/>
                <a:ea typeface="思源黑体 CN Normal" panose="020B0400000000000000" pitchFamily="34" charset="-122"/>
              </a:rPr>
              <a:t>产品概述</a:t>
            </a:r>
            <a:endParaRPr lang="en-US" altLang="zh-CN" sz="1800" b="1" dirty="0">
              <a:solidFill>
                <a:schemeClr val="bg1"/>
              </a:solidFill>
              <a:latin typeface="思源黑体 CN Normal" panose="020B0400000000000000" pitchFamily="34" charset="-122"/>
              <a:ea typeface="思源黑体 CN Normal" panose="020B0400000000000000" pitchFamily="34" charset="-122"/>
            </a:endParaRPr>
          </a:p>
          <a:p>
            <a:pPr marL="0" indent="0" algn="just">
              <a:lnSpc>
                <a:spcPct val="150000"/>
              </a:lnSpc>
              <a:buNone/>
            </a:pPr>
            <a:r>
              <a:rPr lang="zh-CN" altLang="en-US" sz="1600" dirty="0">
                <a:solidFill>
                  <a:schemeClr val="bg1"/>
                </a:solidFill>
                <a:latin typeface="思源黑体 CN Normal" panose="020B0400000000000000" pitchFamily="34" charset="-122"/>
                <a:ea typeface="思源黑体 CN Normal" panose="020B0400000000000000" pitchFamily="34" charset="-122"/>
              </a:rPr>
              <a:t>鲲鹏</a:t>
            </a:r>
            <a:r>
              <a:rPr lang="en-US" altLang="zh-CN" sz="1600" dirty="0">
                <a:solidFill>
                  <a:schemeClr val="bg1"/>
                </a:solidFill>
                <a:latin typeface="思源黑体 CN Normal" panose="020B0400000000000000" pitchFamily="34" charset="-122"/>
                <a:ea typeface="思源黑体 CN Normal" panose="020B0400000000000000" pitchFamily="34" charset="-122"/>
              </a:rPr>
              <a:t>OFD</a:t>
            </a:r>
            <a:r>
              <a:rPr lang="zh-CN" altLang="en-US" sz="1600" dirty="0">
                <a:solidFill>
                  <a:schemeClr val="bg1"/>
                </a:solidFill>
                <a:latin typeface="思源黑体 CN Normal" panose="020B0400000000000000" pitchFamily="34" charset="-122"/>
                <a:ea typeface="思源黑体 CN Normal" panose="020B0400000000000000" pitchFamily="34" charset="-122"/>
              </a:rPr>
              <a:t>电子文件安全分发系统是一个可控授权下的文档安全共享系统，其采用数字版权保护技术为电子文档提供内容级的安全保护，防止因人员离职、恶意拷贝或病毒影响等因素造成的重要数据文件扩散或者泄露。系统可针对每个文档进行高级加密保护，密钥在服务器后台加密存储、进行多重安全保护，通过与用户身份相关联，在提升保护能力的同时保证文档使用的便捷性。</a:t>
            </a:r>
            <a:endParaRPr lang="zh-CN" altLang="en-US" sz="1600" dirty="0">
              <a:solidFill>
                <a:schemeClr val="bg1"/>
              </a:solidFill>
              <a:latin typeface="思源黑体 CN Normal" panose="020B0400000000000000" pitchFamily="34" charset="-122"/>
              <a:ea typeface="思源黑体 CN Normal" panose="020B0400000000000000" pitchFamily="34" charset="-122"/>
            </a:endParaRPr>
          </a:p>
        </p:txBody>
      </p:sp>
      <p:pic>
        <p:nvPicPr>
          <p:cNvPr id="5" name="图片 4" descr="文本&#10;&#10;描述已自动生成"/>
          <p:cNvPicPr>
            <a:picLocks noChangeAspect="1"/>
          </p:cNvPicPr>
          <p:nvPr/>
        </p:nvPicPr>
        <p:blipFill>
          <a:blip r:embed="rId1" cstate="screen"/>
          <a:stretch>
            <a:fillRect/>
          </a:stretch>
        </p:blipFill>
        <p:spPr>
          <a:xfrm>
            <a:off x="0" y="0"/>
            <a:ext cx="12190025" cy="68580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15000">
        <p15:prstTrans prst="pageCurlDouble"/>
      </p:transition>
    </mc:Choice>
    <mc:Fallback>
      <p:transition spd="slow" advTm="15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4503174"/>
            <a:ext cx="12192000" cy="2354826"/>
          </a:xfrm>
          <a:prstGeom prst="rect">
            <a:avLst/>
          </a:prstGeom>
          <a:solidFill>
            <a:srgbClr val="14B3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dirty="0"/>
          </a:p>
        </p:txBody>
      </p:sp>
      <p:pic>
        <p:nvPicPr>
          <p:cNvPr id="3" name="图片 2" descr="图形用户界面&#10;&#10;描述已自动生成"/>
          <p:cNvPicPr>
            <a:picLocks noChangeAspect="1"/>
          </p:cNvPicPr>
          <p:nvPr/>
        </p:nvPicPr>
        <p:blipFill>
          <a:blip r:embed="rId1" cstate="screen"/>
          <a:stretch>
            <a:fillRect/>
          </a:stretch>
        </p:blipFill>
        <p:spPr>
          <a:xfrm>
            <a:off x="0" y="0"/>
            <a:ext cx="12187486" cy="6858000"/>
          </a:xfrm>
          <a:prstGeom prst="rect">
            <a:avLst/>
          </a:prstGeom>
        </p:spPr>
      </p:pic>
      <p:sp>
        <p:nvSpPr>
          <p:cNvPr id="12" name="内容占位符 11"/>
          <p:cNvSpPr>
            <a:spLocks noGrp="1"/>
          </p:cNvSpPr>
          <p:nvPr>
            <p:ph idx="1"/>
          </p:nvPr>
        </p:nvSpPr>
        <p:spPr>
          <a:xfrm>
            <a:off x="438764" y="4634375"/>
            <a:ext cx="11314471" cy="1791775"/>
          </a:xfrm>
        </p:spPr>
        <p:txBody>
          <a:bodyPr>
            <a:normAutofit/>
          </a:bodyPr>
          <a:lstStyle/>
          <a:p>
            <a:pPr marL="0" indent="0" algn="just">
              <a:lnSpc>
                <a:spcPct val="100000"/>
              </a:lnSpc>
              <a:buNone/>
            </a:pPr>
            <a:r>
              <a:rPr lang="zh-CN" altLang="en-US" sz="1800" b="1" dirty="0">
                <a:solidFill>
                  <a:schemeClr val="bg1"/>
                </a:solidFill>
                <a:latin typeface="思源黑体 CN Normal" panose="020B0400000000000000" pitchFamily="34" charset="-122"/>
                <a:ea typeface="思源黑体 CN Normal" panose="020B0400000000000000" pitchFamily="34" charset="-122"/>
              </a:rPr>
              <a:t>产品概述</a:t>
            </a:r>
            <a:endParaRPr lang="en-US" altLang="zh-CN" sz="1800" b="1" dirty="0">
              <a:solidFill>
                <a:schemeClr val="bg1"/>
              </a:solidFill>
              <a:latin typeface="思源黑体 CN Normal" panose="020B0400000000000000" pitchFamily="34" charset="-122"/>
              <a:ea typeface="思源黑体 CN Normal" panose="020B0400000000000000" pitchFamily="34" charset="-122"/>
            </a:endParaRPr>
          </a:p>
          <a:p>
            <a:pPr marL="0" indent="0" algn="just">
              <a:lnSpc>
                <a:spcPct val="100000"/>
              </a:lnSpc>
              <a:buNone/>
            </a:pPr>
            <a:r>
              <a:rPr lang="zh-CN" altLang="en-US" sz="1400" dirty="0">
                <a:solidFill>
                  <a:schemeClr val="bg1"/>
                </a:solidFill>
                <a:latin typeface="思源黑体 CN Normal" panose="020B0400000000000000" pitchFamily="34" charset="-122"/>
                <a:ea typeface="思源黑体 CN Normal" panose="020B0400000000000000" pitchFamily="34" charset="-122"/>
              </a:rPr>
              <a:t>鲲鹏超效文件扫描软件是一款简单易用的文件扫描桌面工具，主要功能包括连接扫描仪扫描纸质文件、图像修图编辑、 </a:t>
            </a:r>
            <a:r>
              <a:rPr lang="en-US" altLang="zh-CN" sz="1400" dirty="0">
                <a:solidFill>
                  <a:schemeClr val="bg1"/>
                </a:solidFill>
                <a:latin typeface="思源黑体 CN Normal" panose="020B0400000000000000" pitchFamily="34" charset="-122"/>
                <a:ea typeface="思源黑体 CN Normal" panose="020B0400000000000000" pitchFamily="34" charset="-122"/>
              </a:rPr>
              <a:t>OCR</a:t>
            </a:r>
            <a:r>
              <a:rPr lang="zh-CN" altLang="en-US" sz="1400" dirty="0">
                <a:solidFill>
                  <a:schemeClr val="bg1"/>
                </a:solidFill>
                <a:latin typeface="思源黑体 CN Normal" panose="020B0400000000000000" pitchFamily="34" charset="-122"/>
                <a:ea typeface="思源黑体 CN Normal" panose="020B0400000000000000" pitchFamily="34" charset="-122"/>
              </a:rPr>
              <a:t>文字识别等，可输出</a:t>
            </a:r>
            <a:r>
              <a:rPr lang="en-US" altLang="zh-CN" sz="1400" dirty="0">
                <a:solidFill>
                  <a:schemeClr val="bg1"/>
                </a:solidFill>
                <a:latin typeface="思源黑体 CN Normal" panose="020B0400000000000000" pitchFamily="34" charset="-122"/>
                <a:ea typeface="思源黑体 CN Normal" panose="020B0400000000000000" pitchFamily="34" charset="-122"/>
              </a:rPr>
              <a:t>OFD/PDF</a:t>
            </a:r>
            <a:r>
              <a:rPr lang="zh-CN" altLang="en-US" sz="1400" dirty="0">
                <a:solidFill>
                  <a:schemeClr val="bg1"/>
                </a:solidFill>
                <a:latin typeface="思源黑体 CN Normal" panose="020B0400000000000000" pitchFamily="34" charset="-122"/>
                <a:ea typeface="思源黑体 CN Normal" panose="020B0400000000000000" pitchFamily="34" charset="-122"/>
              </a:rPr>
              <a:t>电子文件。软件提供图片自动校正、纠偏、翻转、去黑边</a:t>
            </a:r>
            <a:r>
              <a:rPr lang="en-US" altLang="zh-CN" sz="1400" dirty="0">
                <a:solidFill>
                  <a:schemeClr val="bg1"/>
                </a:solidFill>
                <a:latin typeface="思源黑体 CN Normal" panose="020B0400000000000000" pitchFamily="34" charset="-122"/>
                <a:ea typeface="思源黑体 CN Normal" panose="020B0400000000000000" pitchFamily="34" charset="-122"/>
              </a:rPr>
              <a:t>/</a:t>
            </a:r>
            <a:r>
              <a:rPr lang="zh-CN" altLang="en-US" sz="1400" dirty="0">
                <a:solidFill>
                  <a:schemeClr val="bg1"/>
                </a:solidFill>
                <a:latin typeface="思源黑体 CN Normal" panose="020B0400000000000000" pitchFamily="34" charset="-122"/>
                <a:ea typeface="思源黑体 CN Normal" panose="020B0400000000000000" pitchFamily="34" charset="-122"/>
              </a:rPr>
              <a:t>白边、去噪点、裁剪、合并、拆分等 修图功能调整，可输出高质量的</a:t>
            </a:r>
            <a:r>
              <a:rPr lang="en-US" altLang="zh-CN" sz="1400" dirty="0">
                <a:solidFill>
                  <a:schemeClr val="bg1"/>
                </a:solidFill>
                <a:latin typeface="思源黑体 CN Normal" panose="020B0400000000000000" pitchFamily="34" charset="-122"/>
                <a:ea typeface="思源黑体 CN Normal" panose="020B0400000000000000" pitchFamily="34" charset="-122"/>
              </a:rPr>
              <a:t>OFD/PDF/</a:t>
            </a:r>
            <a:r>
              <a:rPr lang="zh-CN" altLang="en-US" sz="1400" dirty="0">
                <a:solidFill>
                  <a:schemeClr val="bg1"/>
                </a:solidFill>
                <a:latin typeface="思源黑体 CN Normal" panose="020B0400000000000000" pitchFamily="34" charset="-122"/>
                <a:ea typeface="思源黑体 CN Normal" panose="020B0400000000000000" pitchFamily="34" charset="-122"/>
              </a:rPr>
              <a:t>图像格式文件。软件内嵌</a:t>
            </a:r>
            <a:r>
              <a:rPr lang="en-US" altLang="zh-CN" sz="1400" dirty="0">
                <a:solidFill>
                  <a:schemeClr val="bg1"/>
                </a:solidFill>
                <a:latin typeface="思源黑体 CN Normal" panose="020B0400000000000000" pitchFamily="34" charset="-122"/>
                <a:ea typeface="思源黑体 CN Normal" panose="020B0400000000000000" pitchFamily="34" charset="-122"/>
              </a:rPr>
              <a:t>OCR</a:t>
            </a:r>
            <a:r>
              <a:rPr lang="zh-CN" altLang="en-US" sz="1400" dirty="0">
                <a:solidFill>
                  <a:schemeClr val="bg1"/>
                </a:solidFill>
                <a:latin typeface="思源黑体 CN Normal" panose="020B0400000000000000" pitchFamily="34" charset="-122"/>
                <a:ea typeface="思源黑体 CN Normal" panose="020B0400000000000000" pitchFamily="34" charset="-122"/>
              </a:rPr>
              <a:t>文字识别引擎，可提供自动文字识别、指定区域识别功能，可输出文本文字或结构化数据，还可生成双层</a:t>
            </a:r>
            <a:r>
              <a:rPr lang="en-US" altLang="zh-CN" sz="1400" dirty="0">
                <a:solidFill>
                  <a:schemeClr val="bg1"/>
                </a:solidFill>
                <a:latin typeface="思源黑体 CN Normal" panose="020B0400000000000000" pitchFamily="34" charset="-122"/>
                <a:ea typeface="思源黑体 CN Normal" panose="020B0400000000000000" pitchFamily="34" charset="-122"/>
              </a:rPr>
              <a:t>OFD/PDF</a:t>
            </a:r>
            <a:r>
              <a:rPr lang="zh-CN" altLang="en-US" sz="1400" dirty="0">
                <a:solidFill>
                  <a:schemeClr val="bg1"/>
                </a:solidFill>
                <a:latin typeface="思源黑体 CN Normal" panose="020B0400000000000000" pitchFamily="34" charset="-122"/>
                <a:ea typeface="思源黑体 CN Normal" panose="020B0400000000000000" pitchFamily="34" charset="-122"/>
              </a:rPr>
              <a:t>文件，软件内还具备高压缩能力可最大限度的优化 </a:t>
            </a:r>
            <a:r>
              <a:rPr lang="en-US" altLang="zh-CN" sz="1400" dirty="0">
                <a:solidFill>
                  <a:schemeClr val="bg1"/>
                </a:solidFill>
                <a:latin typeface="思源黑体 CN Normal" panose="020B0400000000000000" pitchFamily="34" charset="-122"/>
                <a:ea typeface="思源黑体 CN Normal" panose="020B0400000000000000" pitchFamily="34" charset="-122"/>
              </a:rPr>
              <a:t>OFD/PDF</a:t>
            </a:r>
            <a:r>
              <a:rPr lang="zh-CN" altLang="en-US" sz="1400" dirty="0">
                <a:solidFill>
                  <a:schemeClr val="bg1"/>
                </a:solidFill>
                <a:latin typeface="思源黑体 CN Normal" panose="020B0400000000000000" pitchFamily="34" charset="-122"/>
                <a:ea typeface="思源黑体 CN Normal" panose="020B0400000000000000" pitchFamily="34" charset="-122"/>
              </a:rPr>
              <a:t>文件，减少文件的存储空间，便于后续进行电子文件再利用。 </a:t>
            </a:r>
            <a:endParaRPr lang="zh-CN" altLang="en-US" sz="1400" dirty="0">
              <a:solidFill>
                <a:schemeClr val="bg1"/>
              </a:solidFill>
              <a:latin typeface="思源黑体 CN Normal" panose="020B0400000000000000" pitchFamily="34" charset="-122"/>
              <a:ea typeface="思源黑体 CN Normal" panose="020B04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15000">
        <p15:prstTrans prst="pageCurlDouble"/>
      </p:transition>
    </mc:Choice>
    <mc:Fallback>
      <p:transition spd="slow" advTm="15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4503174"/>
            <a:ext cx="12192000" cy="2354826"/>
          </a:xfrm>
          <a:prstGeom prst="rect">
            <a:avLst/>
          </a:prstGeom>
          <a:solidFill>
            <a:srgbClr val="5D6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内容占位符 11"/>
          <p:cNvSpPr>
            <a:spLocks noGrp="1"/>
          </p:cNvSpPr>
          <p:nvPr>
            <p:ph idx="1"/>
          </p:nvPr>
        </p:nvSpPr>
        <p:spPr>
          <a:xfrm>
            <a:off x="438764" y="4683535"/>
            <a:ext cx="11314471" cy="1791775"/>
          </a:xfrm>
        </p:spPr>
        <p:txBody>
          <a:bodyPr>
            <a:normAutofit/>
          </a:bodyPr>
          <a:lstStyle/>
          <a:p>
            <a:pPr marL="0" indent="0" algn="just">
              <a:lnSpc>
                <a:spcPct val="100000"/>
              </a:lnSpc>
              <a:buNone/>
            </a:pPr>
            <a:r>
              <a:rPr lang="zh-CN" altLang="en-US" sz="1800" b="1" dirty="0">
                <a:solidFill>
                  <a:schemeClr val="bg1"/>
                </a:solidFill>
                <a:latin typeface="思源黑体 CN Normal" panose="020B0400000000000000" pitchFamily="34" charset="-122"/>
                <a:ea typeface="思源黑体 CN Normal" panose="020B0400000000000000" pitchFamily="34" charset="-122"/>
              </a:rPr>
              <a:t>产品概述</a:t>
            </a:r>
            <a:endParaRPr lang="en-US" altLang="zh-CN" sz="1800" b="1" dirty="0">
              <a:solidFill>
                <a:schemeClr val="bg1"/>
              </a:solidFill>
              <a:latin typeface="思源黑体 CN Normal" panose="020B0400000000000000" pitchFamily="34" charset="-122"/>
              <a:ea typeface="思源黑体 CN Normal" panose="020B0400000000000000" pitchFamily="34" charset="-122"/>
            </a:endParaRPr>
          </a:p>
          <a:p>
            <a:pPr marL="0" indent="0" algn="just">
              <a:lnSpc>
                <a:spcPct val="100000"/>
              </a:lnSpc>
              <a:buNone/>
            </a:pPr>
            <a:r>
              <a:rPr lang="zh-CN" altLang="en-US" sz="1600" dirty="0">
                <a:solidFill>
                  <a:schemeClr val="bg1"/>
                </a:solidFill>
                <a:latin typeface="思源黑体 CN Normal" panose="020B0400000000000000" pitchFamily="34" charset="-122"/>
                <a:ea typeface="思源黑体 CN Normal" panose="020B0400000000000000" pitchFamily="34" charset="-122"/>
              </a:rPr>
              <a:t>鲲鹏云文档协同平台（简称“鲲鹏云文档”）是企业和个人电子文档安全存储、可控传递、高效协同的工具平台，是集网络云盘、文档管理、在线预览、多端协同编辑、安全存储、安全分享、版式文档支撑服务、</a:t>
            </a:r>
            <a:r>
              <a:rPr lang="en-US" altLang="zh-CN" sz="1600" dirty="0">
                <a:solidFill>
                  <a:schemeClr val="bg1"/>
                </a:solidFill>
                <a:latin typeface="思源黑体 CN Normal" panose="020B0400000000000000" pitchFamily="34" charset="-122"/>
                <a:ea typeface="思源黑体 CN Normal" panose="020B0400000000000000" pitchFamily="34" charset="-122"/>
              </a:rPr>
              <a:t>IM</a:t>
            </a:r>
            <a:r>
              <a:rPr lang="zh-CN" altLang="en-US" sz="1600" dirty="0">
                <a:solidFill>
                  <a:schemeClr val="bg1"/>
                </a:solidFill>
                <a:latin typeface="思源黑体 CN Normal" panose="020B0400000000000000" pitchFamily="34" charset="-122"/>
                <a:ea typeface="思源黑体 CN Normal" panose="020B0400000000000000" pitchFamily="34" charset="-122"/>
              </a:rPr>
              <a:t>即时通讯等功能于一身的综合性电子文档协同工作平台。平台支持私有化部署、公有云</a:t>
            </a:r>
            <a:r>
              <a:rPr lang="en-US" altLang="zh-CN" sz="1600" dirty="0">
                <a:solidFill>
                  <a:schemeClr val="bg1"/>
                </a:solidFill>
                <a:latin typeface="思源黑体 CN Normal" panose="020B0400000000000000" pitchFamily="34" charset="-122"/>
                <a:ea typeface="思源黑体 CN Normal" panose="020B0400000000000000" pitchFamily="34" charset="-122"/>
              </a:rPr>
              <a:t>+</a:t>
            </a:r>
            <a:r>
              <a:rPr lang="zh-CN" altLang="en-US" sz="1600" dirty="0">
                <a:solidFill>
                  <a:schemeClr val="bg1"/>
                </a:solidFill>
                <a:latin typeface="思源黑体 CN Normal" panose="020B0400000000000000" pitchFamily="34" charset="-122"/>
                <a:ea typeface="思源黑体 CN Normal" panose="020B0400000000000000" pitchFamily="34" charset="-122"/>
              </a:rPr>
              <a:t>私有云（混合云）部署，可满足大型机构电子文档管理、协同利用需求。</a:t>
            </a:r>
            <a:endParaRPr lang="zh-CN" altLang="en-US" sz="1600" dirty="0">
              <a:solidFill>
                <a:schemeClr val="bg1"/>
              </a:solidFill>
              <a:latin typeface="思源黑体 CN Normal" panose="020B0400000000000000" pitchFamily="34" charset="-122"/>
              <a:ea typeface="思源黑体 CN Normal" panose="020B0400000000000000" pitchFamily="34" charset="-122"/>
            </a:endParaRPr>
          </a:p>
        </p:txBody>
      </p:sp>
      <p:pic>
        <p:nvPicPr>
          <p:cNvPr id="3" name="图片 2" descr="图形用户界面&#10;&#10;中度可信度描述已自动生成"/>
          <p:cNvPicPr>
            <a:picLocks noChangeAspect="1"/>
          </p:cNvPicPr>
          <p:nvPr/>
        </p:nvPicPr>
        <p:blipFill>
          <a:blip r:embed="rId1" cstate="screen"/>
          <a:stretch>
            <a:fillRect/>
          </a:stretch>
        </p:blipFill>
        <p:spPr>
          <a:xfrm>
            <a:off x="1975" y="0"/>
            <a:ext cx="12190025" cy="68580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15000">
        <p15:prstTrans prst="pageCurlDouble"/>
      </p:transition>
    </mc:Choice>
    <mc:Fallback>
      <p:transition spd="slow" advTm="15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4503174"/>
            <a:ext cx="12192000" cy="2354826"/>
          </a:xfrm>
          <a:prstGeom prst="rect">
            <a:avLst/>
          </a:prstGeom>
          <a:solidFill>
            <a:srgbClr val="009F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内容占位符 11"/>
          <p:cNvSpPr>
            <a:spLocks noGrp="1"/>
          </p:cNvSpPr>
          <p:nvPr>
            <p:ph idx="1"/>
          </p:nvPr>
        </p:nvSpPr>
        <p:spPr>
          <a:xfrm>
            <a:off x="438764" y="4683535"/>
            <a:ext cx="11314471" cy="1791775"/>
          </a:xfrm>
        </p:spPr>
        <p:txBody>
          <a:bodyPr>
            <a:normAutofit/>
          </a:bodyPr>
          <a:lstStyle/>
          <a:p>
            <a:pPr marL="0" indent="0" algn="just">
              <a:lnSpc>
                <a:spcPct val="100000"/>
              </a:lnSpc>
              <a:buNone/>
            </a:pPr>
            <a:r>
              <a:rPr lang="zh-CN" altLang="en-US" sz="1800" b="1" dirty="0">
                <a:solidFill>
                  <a:schemeClr val="bg1"/>
                </a:solidFill>
                <a:latin typeface="思源黑体 CN Normal" panose="020B0400000000000000" pitchFamily="34" charset="-122"/>
                <a:ea typeface="思源黑体 CN Normal" panose="020B0400000000000000" pitchFamily="34" charset="-122"/>
              </a:rPr>
              <a:t>产品概述</a:t>
            </a:r>
            <a:endParaRPr lang="en-US" altLang="zh-CN" sz="1800" b="1" dirty="0">
              <a:solidFill>
                <a:schemeClr val="bg1"/>
              </a:solidFill>
              <a:latin typeface="思源黑体 CN Normal" panose="020B0400000000000000" pitchFamily="34" charset="-122"/>
              <a:ea typeface="思源黑体 CN Normal" panose="020B0400000000000000" pitchFamily="34" charset="-122"/>
            </a:endParaRPr>
          </a:p>
          <a:p>
            <a:pPr marL="0" indent="0" algn="just">
              <a:lnSpc>
                <a:spcPct val="150000"/>
              </a:lnSpc>
              <a:buNone/>
            </a:pPr>
            <a:r>
              <a:rPr lang="zh-CN" altLang="en-US" sz="1600" dirty="0">
                <a:solidFill>
                  <a:schemeClr val="bg1"/>
                </a:solidFill>
                <a:latin typeface="思源黑体 CN Normal" panose="020B0400000000000000" pitchFamily="34" charset="-122"/>
                <a:ea typeface="思源黑体 CN Normal" panose="020B0400000000000000" pitchFamily="34" charset="-122"/>
              </a:rPr>
              <a:t>鲲鹏</a:t>
            </a:r>
            <a:r>
              <a:rPr lang="en-US" altLang="zh-CN" sz="1600" dirty="0">
                <a:solidFill>
                  <a:schemeClr val="bg1"/>
                </a:solidFill>
                <a:latin typeface="思源黑体 CN Normal" panose="020B0400000000000000" pitchFamily="34" charset="-122"/>
                <a:ea typeface="思源黑体 CN Normal" panose="020B0400000000000000" pitchFamily="34" charset="-122"/>
              </a:rPr>
              <a:t>OFD</a:t>
            </a:r>
            <a:r>
              <a:rPr lang="zh-CN" altLang="en-US" sz="1600" dirty="0">
                <a:solidFill>
                  <a:schemeClr val="bg1"/>
                </a:solidFill>
                <a:latin typeface="思源黑体 CN Normal" panose="020B0400000000000000" pitchFamily="34" charset="-122"/>
                <a:ea typeface="思源黑体 CN Normal" panose="020B0400000000000000" pitchFamily="34" charset="-122"/>
              </a:rPr>
              <a:t>格式转换服务系统是针对大量电子文件批量转换为</a:t>
            </a:r>
            <a:r>
              <a:rPr lang="en-US" altLang="zh-CN" sz="1600" dirty="0">
                <a:solidFill>
                  <a:schemeClr val="bg1"/>
                </a:solidFill>
                <a:latin typeface="思源黑体 CN Normal" panose="020B0400000000000000" pitchFamily="34" charset="-122"/>
                <a:ea typeface="思源黑体 CN Normal" panose="020B0400000000000000" pitchFamily="34" charset="-122"/>
              </a:rPr>
              <a:t>OFD</a:t>
            </a:r>
            <a:r>
              <a:rPr lang="zh-CN" altLang="en-US" sz="1600" dirty="0">
                <a:solidFill>
                  <a:schemeClr val="bg1"/>
                </a:solidFill>
                <a:latin typeface="思源黑体 CN Normal" panose="020B0400000000000000" pitchFamily="34" charset="-122"/>
                <a:ea typeface="思源黑体 CN Normal" panose="020B0400000000000000" pitchFamily="34" charset="-122"/>
              </a:rPr>
              <a:t>版式文件的集中服务，可帮助用户实现主流流式 文件、图像文件、网页文件与</a:t>
            </a:r>
            <a:r>
              <a:rPr lang="en-US" altLang="zh-CN" sz="1600" dirty="0">
                <a:solidFill>
                  <a:schemeClr val="bg1"/>
                </a:solidFill>
                <a:latin typeface="思源黑体 CN Normal" panose="020B0400000000000000" pitchFamily="34" charset="-122"/>
                <a:ea typeface="思源黑体 CN Normal" panose="020B0400000000000000" pitchFamily="34" charset="-122"/>
              </a:rPr>
              <a:t>OFD</a:t>
            </a:r>
            <a:r>
              <a:rPr lang="zh-CN" altLang="en-US" sz="1600" dirty="0">
                <a:solidFill>
                  <a:schemeClr val="bg1"/>
                </a:solidFill>
                <a:latin typeface="思源黑体 CN Normal" panose="020B0400000000000000" pitchFamily="34" charset="-122"/>
                <a:ea typeface="思源黑体 CN Normal" panose="020B0400000000000000" pitchFamily="34" charset="-122"/>
              </a:rPr>
              <a:t>格式的准确、快速转换，真正实现无缝平移。满足电子文件管理、档案管理系统等应用系统对大量电子文件批量转版处理、海量历史电子文件转换加工等应用场景的批量转换需求。</a:t>
            </a:r>
            <a:endParaRPr lang="zh-CN" altLang="en-US" sz="1600" dirty="0">
              <a:solidFill>
                <a:schemeClr val="bg1"/>
              </a:solidFill>
              <a:latin typeface="思源黑体 CN Normal" panose="020B0400000000000000" pitchFamily="34" charset="-122"/>
              <a:ea typeface="思源黑体 CN Normal" panose="020B0400000000000000" pitchFamily="34" charset="-122"/>
            </a:endParaRPr>
          </a:p>
        </p:txBody>
      </p:sp>
      <p:pic>
        <p:nvPicPr>
          <p:cNvPr id="3" name="图片 2" descr="图形用户界面&#10;&#10;描述已自动生成"/>
          <p:cNvPicPr>
            <a:picLocks noChangeAspect="1"/>
          </p:cNvPicPr>
          <p:nvPr/>
        </p:nvPicPr>
        <p:blipFill>
          <a:blip r:embed="rId1" cstate="screen"/>
          <a:stretch>
            <a:fillRect/>
          </a:stretch>
        </p:blipFill>
        <p:spPr>
          <a:xfrm>
            <a:off x="0" y="1428"/>
            <a:ext cx="12192000" cy="6856572"/>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15000">
        <p15:prstTrans prst="pageCurlDouble"/>
      </p:transition>
    </mc:Choice>
    <mc:Fallback>
      <p:transition spd="slow" advTm="15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4503174"/>
            <a:ext cx="12192000" cy="2354826"/>
          </a:xfrm>
          <a:prstGeom prst="rect">
            <a:avLst/>
          </a:prstGeom>
          <a:solidFill>
            <a:srgbClr val="70B9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内容占位符 11"/>
          <p:cNvSpPr>
            <a:spLocks noGrp="1"/>
          </p:cNvSpPr>
          <p:nvPr>
            <p:ph idx="1"/>
          </p:nvPr>
        </p:nvSpPr>
        <p:spPr>
          <a:xfrm>
            <a:off x="438764" y="4683535"/>
            <a:ext cx="11314471" cy="1791775"/>
          </a:xfrm>
        </p:spPr>
        <p:txBody>
          <a:bodyPr>
            <a:normAutofit/>
          </a:bodyPr>
          <a:lstStyle/>
          <a:p>
            <a:pPr marL="0" indent="0" algn="just">
              <a:lnSpc>
                <a:spcPct val="100000"/>
              </a:lnSpc>
              <a:buNone/>
            </a:pPr>
            <a:r>
              <a:rPr lang="zh-CN" altLang="en-US" sz="1800" b="1" dirty="0">
                <a:solidFill>
                  <a:schemeClr val="bg1"/>
                </a:solidFill>
                <a:latin typeface="思源黑体 CN Normal" panose="020B0400000000000000" pitchFamily="34" charset="-122"/>
                <a:ea typeface="思源黑体 CN Normal" panose="020B0400000000000000" pitchFamily="34" charset="-122"/>
              </a:rPr>
              <a:t>产品概述</a:t>
            </a:r>
            <a:endParaRPr lang="en-US" altLang="zh-CN" sz="1800" b="1" dirty="0">
              <a:solidFill>
                <a:schemeClr val="bg1"/>
              </a:solidFill>
              <a:latin typeface="思源黑体 CN Normal" panose="020B0400000000000000" pitchFamily="34" charset="-122"/>
              <a:ea typeface="思源黑体 CN Normal" panose="020B0400000000000000" pitchFamily="34" charset="-122"/>
            </a:endParaRPr>
          </a:p>
          <a:p>
            <a:pPr marL="0" indent="0" algn="just">
              <a:lnSpc>
                <a:spcPct val="100000"/>
              </a:lnSpc>
              <a:buNone/>
            </a:pPr>
            <a:r>
              <a:rPr lang="zh-CN" altLang="en-US" sz="1600" dirty="0">
                <a:solidFill>
                  <a:schemeClr val="bg1"/>
                </a:solidFill>
                <a:latin typeface="思源黑体 CN Normal" panose="020B0400000000000000" pitchFamily="34" charset="-122"/>
                <a:ea typeface="思源黑体 CN Normal" panose="020B0400000000000000" pitchFamily="34" charset="-122"/>
              </a:rPr>
              <a:t>鲲鹏</a:t>
            </a:r>
            <a:r>
              <a:rPr lang="en-US" altLang="zh-CN" sz="1600" dirty="0">
                <a:solidFill>
                  <a:schemeClr val="bg1"/>
                </a:solidFill>
                <a:latin typeface="思源黑体 CN Normal" panose="020B0400000000000000" pitchFamily="34" charset="-122"/>
                <a:ea typeface="思源黑体 CN Normal" panose="020B0400000000000000" pitchFamily="34" charset="-122"/>
              </a:rPr>
              <a:t>OFD</a:t>
            </a:r>
            <a:r>
              <a:rPr lang="zh-CN" altLang="en-US" sz="1600" dirty="0">
                <a:solidFill>
                  <a:schemeClr val="bg1"/>
                </a:solidFill>
                <a:latin typeface="思源黑体 CN Normal" panose="020B0400000000000000" pitchFamily="34" charset="-122"/>
                <a:ea typeface="思源黑体 CN Normal" panose="020B0400000000000000" pitchFamily="34" charset="-122"/>
              </a:rPr>
              <a:t>电子票证生成服务系统是针对大量电子票据</a:t>
            </a:r>
            <a:r>
              <a:rPr lang="en-US" altLang="zh-CN" sz="1600" dirty="0">
                <a:solidFill>
                  <a:schemeClr val="bg1"/>
                </a:solidFill>
                <a:latin typeface="思源黑体 CN Normal" panose="020B0400000000000000" pitchFamily="34" charset="-122"/>
                <a:ea typeface="思源黑体 CN Normal" panose="020B0400000000000000" pitchFamily="34" charset="-122"/>
              </a:rPr>
              <a:t>/</a:t>
            </a:r>
            <a:r>
              <a:rPr lang="zh-CN" altLang="en-US" sz="1600" dirty="0">
                <a:solidFill>
                  <a:schemeClr val="bg1"/>
                </a:solidFill>
                <a:latin typeface="思源黑体 CN Normal" panose="020B0400000000000000" pitchFamily="34" charset="-122"/>
                <a:ea typeface="思源黑体 CN Normal" panose="020B0400000000000000" pitchFamily="34" charset="-122"/>
              </a:rPr>
              <a:t>证照批量生成、票据</a:t>
            </a:r>
            <a:r>
              <a:rPr lang="en-US" altLang="zh-CN" sz="1600" dirty="0">
                <a:solidFill>
                  <a:schemeClr val="bg1"/>
                </a:solidFill>
                <a:latin typeface="思源黑体 CN Normal" panose="020B0400000000000000" pitchFamily="34" charset="-122"/>
                <a:ea typeface="思源黑体 CN Normal" panose="020B0400000000000000" pitchFamily="34" charset="-122"/>
              </a:rPr>
              <a:t>/</a:t>
            </a:r>
            <a:r>
              <a:rPr lang="zh-CN" altLang="en-US" sz="1600" dirty="0">
                <a:solidFill>
                  <a:schemeClr val="bg1"/>
                </a:solidFill>
                <a:latin typeface="思源黑体 CN Normal" panose="020B0400000000000000" pitchFamily="34" charset="-122"/>
                <a:ea typeface="思源黑体 CN Normal" panose="020B0400000000000000" pitchFamily="34" charset="-122"/>
              </a:rPr>
              <a:t>证照模板设计、签章</a:t>
            </a:r>
            <a:r>
              <a:rPr lang="en-US" altLang="zh-CN" sz="1600" dirty="0">
                <a:solidFill>
                  <a:schemeClr val="bg1"/>
                </a:solidFill>
                <a:latin typeface="思源黑体 CN Normal" panose="020B0400000000000000" pitchFamily="34" charset="-122"/>
                <a:ea typeface="思源黑体 CN Normal" panose="020B0400000000000000" pitchFamily="34" charset="-122"/>
              </a:rPr>
              <a:t>/</a:t>
            </a:r>
            <a:r>
              <a:rPr lang="zh-CN" altLang="en-US" sz="1600" dirty="0">
                <a:solidFill>
                  <a:schemeClr val="bg1"/>
                </a:solidFill>
                <a:latin typeface="思源黑体 CN Normal" panose="020B0400000000000000" pitchFamily="34" charset="-122"/>
                <a:ea typeface="思源黑体 CN Normal" panose="020B0400000000000000" pitchFamily="34" charset="-122"/>
              </a:rPr>
              <a:t>验章的集中服务，福昕鲲鹏基于</a:t>
            </a:r>
            <a:r>
              <a:rPr lang="en-US" altLang="zh-CN" sz="1600" dirty="0">
                <a:solidFill>
                  <a:schemeClr val="bg1"/>
                </a:solidFill>
                <a:latin typeface="思源黑体 CN Normal" panose="020B0400000000000000" pitchFamily="34" charset="-122"/>
                <a:ea typeface="思源黑体 CN Normal" panose="020B0400000000000000" pitchFamily="34" charset="-122"/>
              </a:rPr>
              <a:t>OFD</a:t>
            </a:r>
            <a:r>
              <a:rPr lang="zh-CN" altLang="en-US" sz="1600" dirty="0">
                <a:solidFill>
                  <a:schemeClr val="bg1"/>
                </a:solidFill>
                <a:latin typeface="思源黑体 CN Normal" panose="020B0400000000000000" pitchFamily="34" charset="-122"/>
                <a:ea typeface="思源黑体 CN Normal" panose="020B0400000000000000" pitchFamily="34" charset="-122"/>
              </a:rPr>
              <a:t>版式文件技术，为电子票据</a:t>
            </a:r>
            <a:r>
              <a:rPr lang="en-US" altLang="zh-CN" sz="1600" dirty="0">
                <a:solidFill>
                  <a:schemeClr val="bg1"/>
                </a:solidFill>
                <a:latin typeface="思源黑体 CN Normal" panose="020B0400000000000000" pitchFamily="34" charset="-122"/>
                <a:ea typeface="思源黑体 CN Normal" panose="020B0400000000000000" pitchFamily="34" charset="-122"/>
              </a:rPr>
              <a:t>/</a:t>
            </a:r>
            <a:r>
              <a:rPr lang="zh-CN" altLang="en-US" sz="1600" dirty="0">
                <a:solidFill>
                  <a:schemeClr val="bg1"/>
                </a:solidFill>
                <a:latin typeface="思源黑体 CN Normal" panose="020B0400000000000000" pitchFamily="34" charset="-122"/>
                <a:ea typeface="思源黑体 CN Normal" panose="020B0400000000000000" pitchFamily="34" charset="-122"/>
              </a:rPr>
              <a:t>证照的生成、流通交换、防伪验证、留存归档提供了技术支撑，生成的电子票据</a:t>
            </a:r>
            <a:r>
              <a:rPr lang="en-US" altLang="zh-CN" sz="1600" dirty="0">
                <a:solidFill>
                  <a:schemeClr val="bg1"/>
                </a:solidFill>
                <a:latin typeface="思源黑体 CN Normal" panose="020B0400000000000000" pitchFamily="34" charset="-122"/>
                <a:ea typeface="思源黑体 CN Normal" panose="020B0400000000000000" pitchFamily="34" charset="-122"/>
              </a:rPr>
              <a:t>/</a:t>
            </a:r>
            <a:r>
              <a:rPr lang="zh-CN" altLang="en-US" sz="1600" dirty="0">
                <a:solidFill>
                  <a:schemeClr val="bg1"/>
                </a:solidFill>
                <a:latin typeface="思源黑体 CN Normal" panose="020B0400000000000000" pitchFamily="34" charset="-122"/>
                <a:ea typeface="思源黑体 CN Normal" panose="020B0400000000000000" pitchFamily="34" charset="-122"/>
              </a:rPr>
              <a:t>证照在继承了业务属性及业务作用的同时，还具备电子信息的快速交换、快速流通、可共享、可验证等特性，可极大地提升各类业务效率，降低成本。</a:t>
            </a:r>
            <a:endParaRPr lang="zh-CN" altLang="en-US" sz="1600" dirty="0">
              <a:solidFill>
                <a:schemeClr val="bg1"/>
              </a:solidFill>
              <a:latin typeface="思源黑体 CN Normal" panose="020B0400000000000000" pitchFamily="34" charset="-122"/>
              <a:ea typeface="思源黑体 CN Normal" panose="020B0400000000000000" pitchFamily="34" charset="-122"/>
            </a:endParaRPr>
          </a:p>
        </p:txBody>
      </p:sp>
      <p:pic>
        <p:nvPicPr>
          <p:cNvPr id="5" name="图片 4" descr="屏幕上有字&#10;&#10;描述已自动生成"/>
          <p:cNvPicPr>
            <a:picLocks noChangeAspect="1"/>
          </p:cNvPicPr>
          <p:nvPr/>
        </p:nvPicPr>
        <p:blipFill>
          <a:blip r:embed="rId1" cstate="screen"/>
          <a:stretch>
            <a:fillRect/>
          </a:stretch>
        </p:blipFill>
        <p:spPr>
          <a:xfrm>
            <a:off x="0" y="0"/>
            <a:ext cx="12192000" cy="6856572"/>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15000">
        <p15:prstTrans prst="pageCurlDouble"/>
      </p:transition>
    </mc:Choice>
    <mc:Fallback>
      <p:transition spd="slow" advTm="15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4503174"/>
            <a:ext cx="12192000" cy="2354826"/>
          </a:xfrm>
          <a:prstGeom prst="rect">
            <a:avLst/>
          </a:prstGeom>
          <a:solidFill>
            <a:srgbClr val="C3C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内容占位符 11"/>
          <p:cNvSpPr>
            <a:spLocks noGrp="1"/>
          </p:cNvSpPr>
          <p:nvPr>
            <p:ph idx="1"/>
          </p:nvPr>
        </p:nvSpPr>
        <p:spPr>
          <a:xfrm>
            <a:off x="438764" y="4683535"/>
            <a:ext cx="11314471" cy="1791775"/>
          </a:xfrm>
        </p:spPr>
        <p:txBody>
          <a:bodyPr>
            <a:normAutofit/>
          </a:bodyPr>
          <a:lstStyle/>
          <a:p>
            <a:pPr marL="0" indent="0" algn="just">
              <a:lnSpc>
                <a:spcPct val="100000"/>
              </a:lnSpc>
              <a:buNone/>
            </a:pPr>
            <a:r>
              <a:rPr lang="zh-CN" altLang="en-US" sz="1800" b="1" dirty="0">
                <a:solidFill>
                  <a:schemeClr val="bg1"/>
                </a:solidFill>
                <a:latin typeface="思源黑体 CN Normal" panose="020B0400000000000000" pitchFamily="34" charset="-122"/>
                <a:ea typeface="思源黑体 CN Normal" panose="020B0400000000000000" pitchFamily="34" charset="-122"/>
              </a:rPr>
              <a:t>产品概述</a:t>
            </a:r>
            <a:endParaRPr lang="en-US" altLang="zh-CN" sz="1800" b="1" dirty="0">
              <a:solidFill>
                <a:schemeClr val="bg1"/>
              </a:solidFill>
              <a:latin typeface="思源黑体 CN Normal" panose="020B0400000000000000" pitchFamily="34" charset="-122"/>
              <a:ea typeface="思源黑体 CN Normal" panose="020B0400000000000000" pitchFamily="34" charset="-122"/>
            </a:endParaRPr>
          </a:p>
          <a:p>
            <a:pPr marL="0" indent="0" algn="just">
              <a:lnSpc>
                <a:spcPct val="150000"/>
              </a:lnSpc>
              <a:buNone/>
            </a:pPr>
            <a:r>
              <a:rPr lang="zh-CN" altLang="en-US" sz="1600" dirty="0">
                <a:solidFill>
                  <a:schemeClr val="bg1"/>
                </a:solidFill>
                <a:latin typeface="思源黑体 CN Normal" panose="020B0400000000000000" pitchFamily="34" charset="-122"/>
                <a:ea typeface="思源黑体 CN Normal" panose="020B0400000000000000" pitchFamily="34" charset="-122"/>
              </a:rPr>
              <a:t>鲲鹏</a:t>
            </a:r>
            <a:r>
              <a:rPr lang="en-US" altLang="zh-CN" sz="1600" dirty="0">
                <a:solidFill>
                  <a:schemeClr val="bg1"/>
                </a:solidFill>
                <a:latin typeface="思源黑体 CN Normal" panose="020B0400000000000000" pitchFamily="34" charset="-122"/>
                <a:ea typeface="思源黑体 CN Normal" panose="020B0400000000000000" pitchFamily="34" charset="-122"/>
              </a:rPr>
              <a:t>OCR</a:t>
            </a:r>
            <a:r>
              <a:rPr lang="zh-CN" altLang="en-US" sz="1600" dirty="0">
                <a:solidFill>
                  <a:schemeClr val="bg1"/>
                </a:solidFill>
                <a:latin typeface="思源黑体 CN Normal" panose="020B0400000000000000" pitchFamily="34" charset="-122"/>
                <a:ea typeface="思源黑体 CN Normal" panose="020B0400000000000000" pitchFamily="34" charset="-122"/>
              </a:rPr>
              <a:t>识别服务系统是实现对多种格式的文档、图片快速批量识别的服务，通过</a:t>
            </a:r>
            <a:r>
              <a:rPr lang="en-US" altLang="zh-CN" sz="1600" dirty="0">
                <a:solidFill>
                  <a:schemeClr val="bg1"/>
                </a:solidFill>
                <a:latin typeface="思源黑体 CN Normal" panose="020B0400000000000000" pitchFamily="34" charset="-122"/>
                <a:ea typeface="思源黑体 CN Normal" panose="020B0400000000000000" pitchFamily="34" charset="-122"/>
              </a:rPr>
              <a:t>OCR</a:t>
            </a:r>
            <a:r>
              <a:rPr lang="zh-CN" altLang="en-US" sz="1600" dirty="0">
                <a:solidFill>
                  <a:schemeClr val="bg1"/>
                </a:solidFill>
                <a:latin typeface="思源黑体 CN Normal" panose="020B0400000000000000" pitchFamily="34" charset="-122"/>
                <a:ea typeface="思源黑体 CN Normal" panose="020B0400000000000000" pitchFamily="34" charset="-122"/>
              </a:rPr>
              <a:t>识别服务系统，用户可安全、方便、快捷的将各类型的文档图片快速识别并输出为所需文件格式或结构化数据，有效降低企业人力成本，减少重复劳动，提高信息录入和文档再利用效率。</a:t>
            </a:r>
            <a:endParaRPr lang="zh-CN" altLang="en-US" sz="1600" dirty="0">
              <a:solidFill>
                <a:schemeClr val="bg1"/>
              </a:solidFill>
              <a:latin typeface="思源黑体 CN Normal" panose="020B0400000000000000" pitchFamily="34" charset="-122"/>
              <a:ea typeface="思源黑体 CN Normal" panose="020B0400000000000000" pitchFamily="34" charset="-122"/>
            </a:endParaRPr>
          </a:p>
        </p:txBody>
      </p:sp>
      <p:pic>
        <p:nvPicPr>
          <p:cNvPr id="5" name="图片 4" descr="图形用户界面&#10;&#10;描述已自动生成"/>
          <p:cNvPicPr>
            <a:picLocks noChangeAspect="1"/>
          </p:cNvPicPr>
          <p:nvPr/>
        </p:nvPicPr>
        <p:blipFill>
          <a:blip r:embed="rId1" cstate="screen"/>
          <a:stretch>
            <a:fillRect/>
          </a:stretch>
        </p:blipFill>
        <p:spPr>
          <a:xfrm>
            <a:off x="4514" y="0"/>
            <a:ext cx="12187486" cy="68580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15000">
        <p15:prstTrans prst="pageCurlDouble"/>
      </p:transition>
    </mc:Choice>
    <mc:Fallback>
      <p:transition spd="slow" advTm="15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4503174"/>
            <a:ext cx="12192000" cy="2354826"/>
          </a:xfrm>
          <a:prstGeom prst="rect">
            <a:avLst/>
          </a:prstGeom>
          <a:solidFill>
            <a:srgbClr val="48B6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图形用户界面, 应用程序&#10;&#10;描述已自动生成"/>
          <p:cNvPicPr>
            <a:picLocks noChangeAspect="1"/>
          </p:cNvPicPr>
          <p:nvPr/>
        </p:nvPicPr>
        <p:blipFill>
          <a:blip r:embed="rId1" cstate="screen"/>
          <a:stretch>
            <a:fillRect/>
          </a:stretch>
        </p:blipFill>
        <p:spPr>
          <a:xfrm>
            <a:off x="4514" y="0"/>
            <a:ext cx="12187486" cy="6858000"/>
          </a:xfrm>
          <a:prstGeom prst="rect">
            <a:avLst/>
          </a:prstGeom>
        </p:spPr>
      </p:pic>
      <p:sp>
        <p:nvSpPr>
          <p:cNvPr id="12" name="内容占位符 11"/>
          <p:cNvSpPr>
            <a:spLocks noGrp="1"/>
          </p:cNvSpPr>
          <p:nvPr>
            <p:ph idx="1"/>
          </p:nvPr>
        </p:nvSpPr>
        <p:spPr>
          <a:xfrm>
            <a:off x="438764" y="4596448"/>
            <a:ext cx="11314471" cy="1791775"/>
          </a:xfrm>
        </p:spPr>
        <p:txBody>
          <a:bodyPr>
            <a:normAutofit/>
          </a:bodyPr>
          <a:lstStyle/>
          <a:p>
            <a:pPr marL="0" indent="0" algn="just">
              <a:lnSpc>
                <a:spcPct val="100000"/>
              </a:lnSpc>
              <a:buNone/>
            </a:pPr>
            <a:r>
              <a:rPr lang="zh-CN" altLang="en-US" sz="1800" b="1" dirty="0">
                <a:solidFill>
                  <a:schemeClr val="bg1"/>
                </a:solidFill>
                <a:latin typeface="思源黑体 CN Normal" panose="020B0400000000000000" pitchFamily="34" charset="-122"/>
                <a:ea typeface="思源黑体 CN Normal" panose="020B0400000000000000" pitchFamily="34" charset="-122"/>
              </a:rPr>
              <a:t>产品概述</a:t>
            </a:r>
            <a:endParaRPr lang="en-US" altLang="zh-CN" sz="1800" b="1" dirty="0">
              <a:solidFill>
                <a:schemeClr val="bg1"/>
              </a:solidFill>
              <a:latin typeface="思源黑体 CN Normal" panose="020B0400000000000000" pitchFamily="34" charset="-122"/>
              <a:ea typeface="思源黑体 CN Normal" panose="020B0400000000000000" pitchFamily="34" charset="-122"/>
            </a:endParaRPr>
          </a:p>
          <a:p>
            <a:pPr marL="0" indent="0" algn="just">
              <a:lnSpc>
                <a:spcPct val="100000"/>
              </a:lnSpc>
              <a:buNone/>
            </a:pPr>
            <a:r>
              <a:rPr lang="zh-CN" altLang="en-US" sz="1500" dirty="0">
                <a:solidFill>
                  <a:schemeClr val="bg1"/>
                </a:solidFill>
                <a:latin typeface="思源黑体 CN Normal" panose="020B0400000000000000" pitchFamily="34" charset="-122"/>
                <a:ea typeface="思源黑体 CN Normal" panose="020B0400000000000000" pitchFamily="34" charset="-122"/>
              </a:rPr>
              <a:t>福昕</a:t>
            </a:r>
            <a:r>
              <a:rPr lang="en-US" altLang="zh-CN" sz="1500" dirty="0">
                <a:solidFill>
                  <a:schemeClr val="bg1"/>
                </a:solidFill>
                <a:latin typeface="思源黑体 CN Normal" panose="020B0400000000000000" pitchFamily="34" charset="-122"/>
                <a:ea typeface="思源黑体 CN Normal" panose="020B0400000000000000" pitchFamily="34" charset="-122"/>
              </a:rPr>
              <a:t>OFD</a:t>
            </a:r>
            <a:r>
              <a:rPr lang="zh-CN" altLang="en-US" sz="1500" dirty="0">
                <a:solidFill>
                  <a:schemeClr val="bg1"/>
                </a:solidFill>
                <a:latin typeface="思源黑体 CN Normal" panose="020B0400000000000000" pitchFamily="34" charset="-122"/>
                <a:ea typeface="思源黑体 CN Normal" panose="020B0400000000000000" pitchFamily="34" charset="-122"/>
              </a:rPr>
              <a:t>移动阅读器是专为移动设备设计的</a:t>
            </a:r>
            <a:r>
              <a:rPr lang="en-US" altLang="zh-CN" sz="1500" dirty="0">
                <a:solidFill>
                  <a:schemeClr val="bg1"/>
                </a:solidFill>
                <a:latin typeface="思源黑体 CN Normal" panose="020B0400000000000000" pitchFamily="34" charset="-122"/>
                <a:ea typeface="思源黑体 CN Normal" panose="020B0400000000000000" pitchFamily="34" charset="-122"/>
              </a:rPr>
              <a:t>OFD</a:t>
            </a:r>
            <a:r>
              <a:rPr lang="zh-CN" altLang="en-US" sz="1500" dirty="0">
                <a:solidFill>
                  <a:schemeClr val="bg1"/>
                </a:solidFill>
                <a:latin typeface="思源黑体 CN Normal" panose="020B0400000000000000" pitchFamily="34" charset="-122"/>
                <a:ea typeface="思源黑体 CN Normal" panose="020B0400000000000000" pitchFamily="34" charset="-122"/>
              </a:rPr>
              <a:t>阅读器，具有性能稳定、运行快速等特点，可支持</a:t>
            </a:r>
            <a:r>
              <a:rPr lang="en-US" altLang="zh-CN" sz="1500" dirty="0">
                <a:solidFill>
                  <a:schemeClr val="bg1"/>
                </a:solidFill>
                <a:latin typeface="思源黑体 CN Normal" panose="020B0400000000000000" pitchFamily="34" charset="-122"/>
                <a:ea typeface="思源黑体 CN Normal" panose="020B0400000000000000" pitchFamily="34" charset="-122"/>
              </a:rPr>
              <a:t>Android</a:t>
            </a:r>
            <a:r>
              <a:rPr lang="zh-CN" altLang="en-US" sz="1500" dirty="0">
                <a:solidFill>
                  <a:schemeClr val="bg1"/>
                </a:solidFill>
                <a:latin typeface="思源黑体 CN Normal" panose="020B0400000000000000" pitchFamily="34" charset="-122"/>
                <a:ea typeface="思源黑体 CN Normal" panose="020B0400000000000000" pitchFamily="34" charset="-122"/>
              </a:rPr>
              <a:t>、</a:t>
            </a:r>
            <a:r>
              <a:rPr lang="en-US" altLang="zh-CN" sz="1500" dirty="0">
                <a:solidFill>
                  <a:schemeClr val="bg1"/>
                </a:solidFill>
                <a:latin typeface="思源黑体 CN Normal" panose="020B0400000000000000" pitchFamily="34" charset="-122"/>
                <a:ea typeface="思源黑体 CN Normal" panose="020B0400000000000000" pitchFamily="34" charset="-122"/>
              </a:rPr>
              <a:t>iOS</a:t>
            </a:r>
            <a:r>
              <a:rPr lang="zh-CN" altLang="en-US" sz="1500" dirty="0">
                <a:solidFill>
                  <a:schemeClr val="bg1"/>
                </a:solidFill>
                <a:latin typeface="思源黑体 CN Normal" panose="020B0400000000000000" pitchFamily="34" charset="-122"/>
                <a:ea typeface="思源黑体 CN Normal" panose="020B0400000000000000" pitchFamily="34" charset="-122"/>
              </a:rPr>
              <a:t>、 </a:t>
            </a:r>
            <a:r>
              <a:rPr lang="en-US" altLang="zh-CN" sz="1500" dirty="0" err="1">
                <a:solidFill>
                  <a:schemeClr val="bg1"/>
                </a:solidFill>
                <a:latin typeface="思源黑体 CN Normal" panose="020B0400000000000000" pitchFamily="34" charset="-122"/>
                <a:ea typeface="思源黑体 CN Normal" panose="020B0400000000000000" pitchFamily="34" charset="-122"/>
              </a:rPr>
              <a:t>HarmonyOS</a:t>
            </a:r>
            <a:r>
              <a:rPr lang="zh-CN" altLang="en-US" sz="1500" dirty="0">
                <a:solidFill>
                  <a:schemeClr val="bg1"/>
                </a:solidFill>
                <a:latin typeface="思源黑体 CN Normal" panose="020B0400000000000000" pitchFamily="34" charset="-122"/>
                <a:ea typeface="思源黑体 CN Normal" panose="020B0400000000000000" pitchFamily="34" charset="-122"/>
              </a:rPr>
              <a:t>等，支持墨水屏幕阅读，是移动设备优选的</a:t>
            </a:r>
            <a:r>
              <a:rPr lang="en-US" altLang="zh-CN" sz="1500" dirty="0">
                <a:solidFill>
                  <a:schemeClr val="bg1"/>
                </a:solidFill>
                <a:latin typeface="思源黑体 CN Normal" panose="020B0400000000000000" pitchFamily="34" charset="-122"/>
                <a:ea typeface="思源黑体 CN Normal" panose="020B0400000000000000" pitchFamily="34" charset="-122"/>
              </a:rPr>
              <a:t>OFD</a:t>
            </a:r>
            <a:r>
              <a:rPr lang="zh-CN" altLang="en-US" sz="1500" dirty="0">
                <a:solidFill>
                  <a:schemeClr val="bg1"/>
                </a:solidFill>
                <a:latin typeface="思源黑体 CN Normal" panose="020B0400000000000000" pitchFamily="34" charset="-122"/>
                <a:ea typeface="思源黑体 CN Normal" panose="020B0400000000000000" pitchFamily="34" charset="-122"/>
              </a:rPr>
              <a:t>解决方案。福昕</a:t>
            </a:r>
            <a:r>
              <a:rPr lang="en-US" altLang="zh-CN" sz="1500" dirty="0">
                <a:solidFill>
                  <a:schemeClr val="bg1"/>
                </a:solidFill>
                <a:latin typeface="思源黑体 CN Normal" panose="020B0400000000000000" pitchFamily="34" charset="-122"/>
                <a:ea typeface="思源黑体 CN Normal" panose="020B0400000000000000" pitchFamily="34" charset="-122"/>
              </a:rPr>
              <a:t>OFD</a:t>
            </a:r>
            <a:r>
              <a:rPr lang="zh-CN" altLang="en-US" sz="1500" dirty="0">
                <a:solidFill>
                  <a:schemeClr val="bg1"/>
                </a:solidFill>
                <a:latin typeface="思源黑体 CN Normal" panose="020B0400000000000000" pitchFamily="34" charset="-122"/>
                <a:ea typeface="思源黑体 CN Normal" panose="020B0400000000000000" pitchFamily="34" charset="-122"/>
              </a:rPr>
              <a:t>移动阅读器提供</a:t>
            </a:r>
            <a:r>
              <a:rPr lang="en-US" altLang="zh-CN" sz="1500" dirty="0">
                <a:solidFill>
                  <a:schemeClr val="bg1"/>
                </a:solidFill>
                <a:latin typeface="思源黑体 CN Normal" panose="020B0400000000000000" pitchFamily="34" charset="-122"/>
                <a:ea typeface="思源黑体 CN Normal" panose="020B0400000000000000" pitchFamily="34" charset="-122"/>
              </a:rPr>
              <a:t>OFD/PDF</a:t>
            </a:r>
            <a:r>
              <a:rPr lang="zh-CN" altLang="en-US" sz="1500" dirty="0">
                <a:solidFill>
                  <a:schemeClr val="bg1"/>
                </a:solidFill>
                <a:latin typeface="思源黑体 CN Normal" panose="020B0400000000000000" pitchFamily="34" charset="-122"/>
                <a:ea typeface="思源黑体 CN Normal" panose="020B0400000000000000" pitchFamily="34" charset="-122"/>
              </a:rPr>
              <a:t>双格式阅读，支持历史记录、文件收藏、阅读导航、页面管理、图文注释、手写签批、个性化签名、文件分享等功能，支持文件属性、元数据、权限查看，还可与云文档结合提供多种格式转换、安全分发、上传文件、阅读云文件等功能，与其他阅读端同步阅读，随时随地操控</a:t>
            </a:r>
            <a:r>
              <a:rPr lang="en-US" altLang="zh-CN" sz="1500" dirty="0">
                <a:solidFill>
                  <a:schemeClr val="bg1"/>
                </a:solidFill>
                <a:latin typeface="思源黑体 CN Normal" panose="020B0400000000000000" pitchFamily="34" charset="-122"/>
                <a:ea typeface="思源黑体 CN Normal" panose="020B0400000000000000" pitchFamily="34" charset="-122"/>
              </a:rPr>
              <a:t>OFD/PDF</a:t>
            </a:r>
            <a:r>
              <a:rPr lang="zh-CN" altLang="en-US" sz="1500" dirty="0">
                <a:solidFill>
                  <a:schemeClr val="bg1"/>
                </a:solidFill>
                <a:latin typeface="思源黑体 CN Normal" panose="020B0400000000000000" pitchFamily="34" charset="-122"/>
                <a:ea typeface="思源黑体 CN Normal" panose="020B0400000000000000" pitchFamily="34" charset="-122"/>
              </a:rPr>
              <a:t>文件，让用户在移动设备中享受非凡的</a:t>
            </a:r>
            <a:r>
              <a:rPr lang="en-US" altLang="zh-CN" sz="1500" dirty="0">
                <a:solidFill>
                  <a:schemeClr val="bg1"/>
                </a:solidFill>
                <a:latin typeface="思源黑体 CN Normal" panose="020B0400000000000000" pitchFamily="34" charset="-122"/>
                <a:ea typeface="思源黑体 CN Normal" panose="020B0400000000000000" pitchFamily="34" charset="-122"/>
              </a:rPr>
              <a:t>OFD</a:t>
            </a:r>
            <a:r>
              <a:rPr lang="zh-CN" altLang="en-US" sz="1500" dirty="0">
                <a:solidFill>
                  <a:schemeClr val="bg1"/>
                </a:solidFill>
                <a:latin typeface="思源黑体 CN Normal" panose="020B0400000000000000" pitchFamily="34" charset="-122"/>
                <a:ea typeface="思源黑体 CN Normal" panose="020B0400000000000000" pitchFamily="34" charset="-122"/>
              </a:rPr>
              <a:t>阅读体验。</a:t>
            </a:r>
            <a:endParaRPr lang="zh-CN" altLang="en-US" sz="1500" dirty="0">
              <a:solidFill>
                <a:schemeClr val="bg1"/>
              </a:solidFill>
              <a:latin typeface="思源黑体 CN Normal" panose="020B0400000000000000" pitchFamily="34" charset="-122"/>
              <a:ea typeface="思源黑体 CN Normal" panose="020B04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15000">
        <p15:prstTrans prst="pageCurlDouble"/>
      </p:transition>
    </mc:Choice>
    <mc:Fallback>
      <p:transition spd="slow" advTm="15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4503174"/>
            <a:ext cx="12192000" cy="2354826"/>
          </a:xfrm>
          <a:prstGeom prst="rect">
            <a:avLst/>
          </a:prstGeom>
          <a:solidFill>
            <a:srgbClr val="ED85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内容占位符 11"/>
          <p:cNvSpPr>
            <a:spLocks noGrp="1"/>
          </p:cNvSpPr>
          <p:nvPr>
            <p:ph idx="1"/>
          </p:nvPr>
        </p:nvSpPr>
        <p:spPr>
          <a:xfrm>
            <a:off x="438764" y="4683535"/>
            <a:ext cx="11314471" cy="1791775"/>
          </a:xfrm>
        </p:spPr>
        <p:txBody>
          <a:bodyPr>
            <a:normAutofit/>
          </a:bodyPr>
          <a:lstStyle/>
          <a:p>
            <a:pPr marL="0" indent="0" algn="just">
              <a:lnSpc>
                <a:spcPct val="100000"/>
              </a:lnSpc>
              <a:buNone/>
            </a:pPr>
            <a:r>
              <a:rPr lang="zh-CN" altLang="en-US" sz="1800" b="1" dirty="0">
                <a:solidFill>
                  <a:schemeClr val="bg1"/>
                </a:solidFill>
                <a:latin typeface="思源黑体 CN Normal" panose="020B0400000000000000" pitchFamily="34" charset="-122"/>
                <a:ea typeface="思源黑体 CN Normal" panose="020B0400000000000000" pitchFamily="34" charset="-122"/>
              </a:rPr>
              <a:t>产品概述</a:t>
            </a:r>
            <a:endParaRPr lang="en-US" altLang="zh-CN" sz="1800" b="1" dirty="0">
              <a:solidFill>
                <a:schemeClr val="bg1"/>
              </a:solidFill>
              <a:latin typeface="思源黑体 CN Normal" panose="020B0400000000000000" pitchFamily="34" charset="-122"/>
              <a:ea typeface="思源黑体 CN Normal" panose="020B0400000000000000" pitchFamily="34" charset="-122"/>
            </a:endParaRPr>
          </a:p>
          <a:p>
            <a:pPr marL="0" indent="0" algn="just">
              <a:lnSpc>
                <a:spcPct val="150000"/>
              </a:lnSpc>
              <a:buNone/>
            </a:pPr>
            <a:r>
              <a:rPr lang="en-US" altLang="zh-CN" sz="1400" dirty="0">
                <a:solidFill>
                  <a:schemeClr val="bg1"/>
                </a:solidFill>
                <a:latin typeface="思源黑体 CN Normal" panose="020B0400000000000000" pitchFamily="34" charset="-122"/>
                <a:ea typeface="思源黑体 CN Normal" panose="020B0400000000000000" pitchFamily="34" charset="-122"/>
              </a:rPr>
              <a:t>SDK</a:t>
            </a:r>
            <a:r>
              <a:rPr lang="zh-CN" altLang="en-US" sz="1400" dirty="0">
                <a:solidFill>
                  <a:schemeClr val="bg1"/>
                </a:solidFill>
                <a:latin typeface="思源黑体 CN Normal" panose="020B0400000000000000" pitchFamily="34" charset="-122"/>
                <a:ea typeface="思源黑体 CN Normal" panose="020B0400000000000000" pitchFamily="34" charset="-122"/>
              </a:rPr>
              <a:t>软件开发包是多个</a:t>
            </a:r>
            <a:r>
              <a:rPr lang="en-US" altLang="zh-CN" sz="1400" dirty="0">
                <a:solidFill>
                  <a:schemeClr val="bg1"/>
                </a:solidFill>
                <a:latin typeface="思源黑体 CN Normal" panose="020B0400000000000000" pitchFamily="34" charset="-122"/>
                <a:ea typeface="思源黑体 CN Normal" panose="020B0400000000000000" pitchFamily="34" charset="-122"/>
              </a:rPr>
              <a:t>SDK</a:t>
            </a:r>
            <a:r>
              <a:rPr lang="zh-CN" altLang="en-US" sz="1400" dirty="0">
                <a:solidFill>
                  <a:schemeClr val="bg1"/>
                </a:solidFill>
                <a:latin typeface="思源黑体 CN Normal" panose="020B0400000000000000" pitchFamily="34" charset="-122"/>
                <a:ea typeface="思源黑体 CN Normal" panose="020B0400000000000000" pitchFamily="34" charset="-122"/>
              </a:rPr>
              <a:t>子功能的软件工具开发包合集，可根据您的实际需求进行功能组合，方便集成开发，</a:t>
            </a:r>
            <a:r>
              <a:rPr lang="en-US" altLang="zh-CN" sz="1400" dirty="0">
                <a:solidFill>
                  <a:schemeClr val="bg1"/>
                </a:solidFill>
                <a:latin typeface="思源黑体 CN Normal" panose="020B0400000000000000" pitchFamily="34" charset="-122"/>
                <a:ea typeface="思源黑体 CN Normal" panose="020B0400000000000000" pitchFamily="34" charset="-122"/>
              </a:rPr>
              <a:t>SDK </a:t>
            </a:r>
            <a:r>
              <a:rPr lang="zh-CN" altLang="en-US" sz="1400" dirty="0">
                <a:solidFill>
                  <a:schemeClr val="bg1"/>
                </a:solidFill>
                <a:latin typeface="思源黑体 CN Normal" panose="020B0400000000000000" pitchFamily="34" charset="-122"/>
                <a:ea typeface="思源黑体 CN Normal" panose="020B0400000000000000" pitchFamily="34" charset="-122"/>
              </a:rPr>
              <a:t>软件开发包支持：</a:t>
            </a:r>
            <a:r>
              <a:rPr lang="en-US" altLang="zh-CN" sz="1400" dirty="0">
                <a:solidFill>
                  <a:schemeClr val="bg1"/>
                </a:solidFill>
                <a:latin typeface="思源黑体 CN Normal" panose="020B0400000000000000" pitchFamily="34" charset="-122"/>
                <a:ea typeface="思源黑体 CN Normal" panose="020B0400000000000000" pitchFamily="34" charset="-122"/>
              </a:rPr>
              <a:t>OA</a:t>
            </a:r>
            <a:r>
              <a:rPr lang="zh-CN" altLang="en-US" sz="1400" dirty="0">
                <a:solidFill>
                  <a:schemeClr val="bg1"/>
                </a:solidFill>
                <a:latin typeface="思源黑体 CN Normal" panose="020B0400000000000000" pitchFamily="34" charset="-122"/>
                <a:ea typeface="思源黑体 CN Normal" panose="020B0400000000000000" pitchFamily="34" charset="-122"/>
              </a:rPr>
              <a:t>系统、</a:t>
            </a:r>
            <a:r>
              <a:rPr lang="en-US" altLang="zh-CN" sz="1400" dirty="0">
                <a:solidFill>
                  <a:schemeClr val="bg1"/>
                </a:solidFill>
                <a:latin typeface="思源黑体 CN Normal" panose="020B0400000000000000" pitchFamily="34" charset="-122"/>
                <a:ea typeface="思源黑体 CN Normal" panose="020B0400000000000000" pitchFamily="34" charset="-122"/>
              </a:rPr>
              <a:t>ERP</a:t>
            </a:r>
            <a:r>
              <a:rPr lang="zh-CN" altLang="en-US" sz="1400" dirty="0">
                <a:solidFill>
                  <a:schemeClr val="bg1"/>
                </a:solidFill>
                <a:latin typeface="思源黑体 CN Normal" panose="020B0400000000000000" pitchFamily="34" charset="-122"/>
                <a:ea typeface="思源黑体 CN Normal" panose="020B0400000000000000" pitchFamily="34" charset="-122"/>
              </a:rPr>
              <a:t>系统、公文办理系统、电子公文交换</a:t>
            </a:r>
            <a:r>
              <a:rPr lang="en-US" altLang="zh-CN" sz="1400" dirty="0">
                <a:solidFill>
                  <a:schemeClr val="bg1"/>
                </a:solidFill>
                <a:latin typeface="思源黑体 CN Normal" panose="020B0400000000000000" pitchFamily="34" charset="-122"/>
                <a:ea typeface="思源黑体 CN Normal" panose="020B0400000000000000" pitchFamily="34" charset="-122"/>
              </a:rPr>
              <a:t>/</a:t>
            </a:r>
            <a:r>
              <a:rPr lang="zh-CN" altLang="en-US" sz="1400" dirty="0">
                <a:solidFill>
                  <a:schemeClr val="bg1"/>
                </a:solidFill>
                <a:latin typeface="思源黑体 CN Normal" panose="020B0400000000000000" pitchFamily="34" charset="-122"/>
                <a:ea typeface="思源黑体 CN Normal" panose="020B0400000000000000" pitchFamily="34" charset="-122"/>
              </a:rPr>
              <a:t>传输系统、电子文件管理系统、档案管理系统等多种应用系统集成，可实现电子文档转换、签章、精准检索、文字识别、文档高压缩等功能。</a:t>
            </a:r>
            <a:endParaRPr lang="zh-CN" altLang="en-US" sz="1400" dirty="0">
              <a:solidFill>
                <a:schemeClr val="bg1"/>
              </a:solidFill>
              <a:latin typeface="思源黑体 CN Normal" panose="020B0400000000000000" pitchFamily="34" charset="-122"/>
              <a:ea typeface="思源黑体 CN Normal" panose="020B0400000000000000" pitchFamily="34" charset="-122"/>
            </a:endParaRPr>
          </a:p>
        </p:txBody>
      </p:sp>
      <p:pic>
        <p:nvPicPr>
          <p:cNvPr id="3" name="图片 2" descr="图片包含 图形用户界面&#10;&#10;描述已自动生成"/>
          <p:cNvPicPr>
            <a:picLocks noChangeAspect="1"/>
          </p:cNvPicPr>
          <p:nvPr/>
        </p:nvPicPr>
        <p:blipFill>
          <a:blip r:embed="rId1" cstate="screen"/>
          <a:stretch>
            <a:fillRect/>
          </a:stretch>
        </p:blipFill>
        <p:spPr>
          <a:xfrm>
            <a:off x="1975" y="0"/>
            <a:ext cx="12190025" cy="68580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15000">
        <p15:prstTrans prst="pageCurlDouble"/>
      </p:transition>
    </mc:Choice>
    <mc:Fallback>
      <p:transition spd="slow" advTm="15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1" y="0"/>
            <a:ext cx="12188419" cy="68580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15000">
        <p15:prstTrans prst="pageCurlDouble"/>
      </p:transition>
    </mc:Choice>
    <mc:Fallback>
      <p:transition spd="slow" advTm="15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462844" y="1163508"/>
            <a:ext cx="6456251" cy="4482382"/>
            <a:chOff x="457200" y="993775"/>
            <a:chExt cx="11523980" cy="5681980"/>
          </a:xfrm>
        </p:grpSpPr>
        <p:sp>
          <p:nvSpPr>
            <p:cNvPr id="10" name="Rectangle: Rounded Corners 96"/>
            <p:cNvSpPr/>
            <p:nvPr/>
          </p:nvSpPr>
          <p:spPr>
            <a:xfrm>
              <a:off x="457200" y="993775"/>
              <a:ext cx="11523980" cy="5681980"/>
            </a:xfrm>
            <a:prstGeom prst="roundRect">
              <a:avLst>
                <a:gd name="adj" fmla="val 7893"/>
              </a:avLst>
            </a:prstGeom>
            <a:gradFill>
              <a:gsLst>
                <a:gs pos="41000">
                  <a:schemeClr val="accent1">
                    <a:lumMod val="20000"/>
                    <a:lumOff val="80000"/>
                    <a:alpha val="40000"/>
                  </a:schemeClr>
                </a:gs>
                <a:gs pos="100000">
                  <a:schemeClr val="accent5">
                    <a:lumMod val="90000"/>
                    <a:alpha val="40000"/>
                  </a:schemeClr>
                </a:gs>
                <a:gs pos="0">
                  <a:schemeClr val="accent2">
                    <a:lumMod val="20000"/>
                    <a:lumOff val="80000"/>
                    <a:alpha val="40000"/>
                  </a:schemeClr>
                </a:gs>
              </a:gsLst>
              <a:path path="circle">
                <a:fillToRect r="100000" b="100000"/>
              </a:path>
              <a:tileRect l="-100000" t="-100000"/>
            </a:gradFill>
            <a:ln w="12700" cap="flat" cmpd="sng" algn="ctr">
              <a:noFill/>
              <a:prstDash val="solid"/>
              <a:miter lim="800000"/>
            </a:ln>
            <a:effectLst>
              <a:outerShdw blurRad="1092200" dist="50800" dir="5400000" algn="ctr" rotWithShape="0">
                <a:srgbClr val="000000">
                  <a:alpha val="10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dirty="0">
                <a:ln>
                  <a:noFill/>
                </a:ln>
                <a:solidFill>
                  <a:schemeClr val="bg1"/>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endParaRPr>
            </a:p>
          </p:txBody>
        </p:sp>
        <p:sp>
          <p:nvSpPr>
            <p:cNvPr id="11" name="圆角矩形 20"/>
            <p:cNvSpPr/>
            <p:nvPr/>
          </p:nvSpPr>
          <p:spPr>
            <a:xfrm>
              <a:off x="720090" y="1217930"/>
              <a:ext cx="10998199" cy="5233670"/>
            </a:xfrm>
            <a:prstGeom prst="roundRect">
              <a:avLst>
                <a:gd name="adj" fmla="val 7650"/>
              </a:avLst>
            </a:prstGeom>
            <a:solidFill>
              <a:srgbClr val="F7F8FA">
                <a:alpha val="40000"/>
              </a:srgbClr>
            </a:solidFill>
            <a:ln>
              <a:gradFill>
                <a:gsLst>
                  <a:gs pos="68000">
                    <a:schemeClr val="bg1"/>
                  </a:gs>
                  <a:gs pos="100000">
                    <a:schemeClr val="accent2">
                      <a:lumMod val="60000"/>
                      <a:lumOff val="40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思源黑体 CN Medium" panose="020B0600000000000000" charset="-122"/>
                <a:ea typeface="思源黑体 CN Medium" panose="020B0600000000000000" charset="-122"/>
                <a:cs typeface="+mn-ea"/>
                <a:sym typeface="思源黑体 CN Medium" panose="020B0600000000000000" charset="-122"/>
              </a:endParaRPr>
            </a:p>
          </p:txBody>
        </p:sp>
      </p:grpSp>
      <p:sp>
        <p:nvSpPr>
          <p:cNvPr id="3" name="内容占位符 2"/>
          <p:cNvSpPr>
            <a:spLocks noGrp="1"/>
          </p:cNvSpPr>
          <p:nvPr>
            <p:ph idx="1"/>
          </p:nvPr>
        </p:nvSpPr>
        <p:spPr>
          <a:xfrm>
            <a:off x="725039" y="2228691"/>
            <a:ext cx="4471219" cy="3076724"/>
          </a:xfrm>
        </p:spPr>
        <p:txBody>
          <a:bodyPr>
            <a:normAutofit/>
          </a:bodyPr>
          <a:lstStyle/>
          <a:p>
            <a:pPr marL="0" indent="0" algn="just">
              <a:lnSpc>
                <a:spcPct val="150000"/>
              </a:lnSpc>
              <a:buNone/>
            </a:pPr>
            <a:r>
              <a:rPr lang="zh-CN" altLang="en-US" sz="1600" dirty="0">
                <a:ln w="0"/>
                <a:solidFill>
                  <a:schemeClr val="accent1"/>
                </a:solidFill>
                <a:latin typeface="思源黑体 CN Normal" panose="020B0400000000000000" pitchFamily="34" charset="-122"/>
                <a:ea typeface="思源黑体 CN Normal" panose="020B0400000000000000" pitchFamily="34" charset="-122"/>
              </a:rPr>
              <a:t>电 子 公 文 是 电 子 政 务 的 基 础 业 务，同 时 也 是 严 肃 性 、权 威 性 、规 范 严 谨 的 业 务 。福 昕 </a:t>
            </a:r>
            <a:r>
              <a:rPr lang="en-US" altLang="zh-CN" sz="1600" dirty="0">
                <a:ln w="0"/>
                <a:solidFill>
                  <a:schemeClr val="accent1"/>
                </a:solidFill>
                <a:latin typeface="思源黑体 CN Normal" panose="020B0400000000000000" pitchFamily="34" charset="-122"/>
                <a:ea typeface="思源黑体 CN Normal" panose="020B0400000000000000" pitchFamily="34" charset="-122"/>
              </a:rPr>
              <a:t>O F D </a:t>
            </a:r>
            <a:r>
              <a:rPr lang="zh-CN" altLang="en-US" sz="1600" dirty="0">
                <a:ln w="0"/>
                <a:solidFill>
                  <a:schemeClr val="accent1"/>
                </a:solidFill>
                <a:latin typeface="思源黑体 CN Normal" panose="020B0400000000000000" pitchFamily="34" charset="-122"/>
                <a:ea typeface="思源黑体 CN Normal" panose="020B0400000000000000" pitchFamily="34" charset="-122"/>
              </a:rPr>
              <a:t>版 式 软 件 符 合 </a:t>
            </a:r>
            <a:r>
              <a:rPr lang="en-US" altLang="zh-CN" sz="1600" dirty="0">
                <a:ln w="0"/>
                <a:solidFill>
                  <a:schemeClr val="accent1"/>
                </a:solidFill>
                <a:latin typeface="思源黑体 CN Normal" panose="020B0400000000000000" pitchFamily="34" charset="-122"/>
                <a:ea typeface="思源黑体 CN Normal" panose="020B0400000000000000" pitchFamily="34" charset="-122"/>
              </a:rPr>
              <a:t>GB/T33190-2016《</a:t>
            </a:r>
            <a:r>
              <a:rPr lang="zh-CN" altLang="en-US" sz="1600" dirty="0">
                <a:ln w="0"/>
                <a:solidFill>
                  <a:schemeClr val="accent1"/>
                </a:solidFill>
                <a:latin typeface="思源黑体 CN Normal" panose="020B0400000000000000" pitchFamily="34" charset="-122"/>
                <a:ea typeface="思源黑体 CN Normal" panose="020B0400000000000000" pitchFamily="34" charset="-122"/>
              </a:rPr>
              <a:t>电子文件存储与交换格式版式文档</a:t>
            </a:r>
            <a:r>
              <a:rPr lang="en-US" altLang="zh-CN" sz="1600" dirty="0">
                <a:ln w="0"/>
                <a:solidFill>
                  <a:schemeClr val="accent1"/>
                </a:solidFill>
                <a:latin typeface="思源黑体 CN Normal" panose="020B0400000000000000" pitchFamily="34" charset="-122"/>
                <a:ea typeface="思源黑体 CN Normal" panose="020B0400000000000000" pitchFamily="34" charset="-122"/>
              </a:rPr>
              <a:t>》</a:t>
            </a:r>
            <a:r>
              <a:rPr lang="zh-CN" altLang="en-US" sz="1600" dirty="0">
                <a:ln w="0"/>
                <a:solidFill>
                  <a:schemeClr val="accent1"/>
                </a:solidFill>
                <a:latin typeface="思源黑体 CN Normal" panose="020B0400000000000000" pitchFamily="34" charset="-122"/>
                <a:ea typeface="思源黑体 CN Normal" panose="020B0400000000000000" pitchFamily="34" charset="-122"/>
              </a:rPr>
              <a:t>及电子公文相关标准，可为电子公文的成文、存储、阅读、打印、批注、签章、验章、分发、归档等业务环节提供技术支撑，确保电子公文的规范性与严肃性，满足电子公文的安全应用与长期保存需求。</a:t>
            </a:r>
            <a:endParaRPr lang="en-US" altLang="zh-CN" sz="1600" dirty="0">
              <a:ln w="0"/>
              <a:solidFill>
                <a:schemeClr val="accent1"/>
              </a:solidFill>
              <a:latin typeface="思源黑体 CN Normal" panose="020B0400000000000000" pitchFamily="34" charset="-122"/>
              <a:ea typeface="思源黑体 CN Normal" panose="020B0400000000000000" pitchFamily="34" charset="-122"/>
            </a:endParaRPr>
          </a:p>
        </p:txBody>
      </p:sp>
      <p:pic>
        <p:nvPicPr>
          <p:cNvPr id="6" name="图形 5"/>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775981" y="1653201"/>
            <a:ext cx="5872891" cy="3658522"/>
          </a:xfrm>
          <a:prstGeom prst="rect">
            <a:avLst/>
          </a:prstGeom>
        </p:spPr>
      </p:pic>
      <p:grpSp>
        <p:nvGrpSpPr>
          <p:cNvPr id="17" name="组合 16"/>
          <p:cNvGrpSpPr/>
          <p:nvPr/>
        </p:nvGrpSpPr>
        <p:grpSpPr>
          <a:xfrm>
            <a:off x="476613" y="1272620"/>
            <a:ext cx="5299368" cy="1149985"/>
            <a:chOff x="442452" y="686708"/>
            <a:chExt cx="5299368" cy="1149985"/>
          </a:xfrm>
        </p:grpSpPr>
        <p:pic>
          <p:nvPicPr>
            <p:cNvPr id="13" name="图片 12" descr="/Users/wanglei/Downloads/PPT背景/图片2副本.png图片2副本"/>
            <p:cNvPicPr>
              <a:picLocks noChangeAspect="1"/>
            </p:cNvPicPr>
            <p:nvPr/>
          </p:nvPicPr>
          <p:blipFill>
            <a:blip r:embed="rId3"/>
            <a:srcRect/>
            <a:stretch>
              <a:fillRect/>
            </a:stretch>
          </p:blipFill>
          <p:spPr>
            <a:xfrm>
              <a:off x="442452" y="686708"/>
              <a:ext cx="1149985" cy="1149985"/>
            </a:xfrm>
            <a:prstGeom prst="rect">
              <a:avLst/>
            </a:prstGeom>
          </p:spPr>
        </p:pic>
        <p:sp>
          <p:nvSpPr>
            <p:cNvPr id="14" name="文本框 13"/>
            <p:cNvSpPr txBox="1"/>
            <p:nvPr/>
          </p:nvSpPr>
          <p:spPr>
            <a:xfrm flipH="1">
              <a:off x="1408671" y="894039"/>
              <a:ext cx="4333149" cy="461665"/>
            </a:xfrm>
            <a:prstGeom prst="rect">
              <a:avLst/>
            </a:prstGeom>
            <a:noFill/>
          </p:spPr>
          <p:txBody>
            <a:bodyPr wrap="square" rtlCol="0">
              <a:spAutoFit/>
            </a:bodyPr>
            <a:lstStyle/>
            <a:p>
              <a:r>
                <a:rPr lang="en-US" altLang="zh-CN" sz="2400" b="1" dirty="0">
                  <a:solidFill>
                    <a:schemeClr val="tx1">
                      <a:lumMod val="65000"/>
                      <a:lumOff val="35000"/>
                    </a:schemeClr>
                  </a:solidFill>
                  <a:latin typeface="思源黑体 CN Medium" panose="020B0600000000000000" charset="-122"/>
                  <a:ea typeface="思源黑体 CN Medium" panose="020B0600000000000000" charset="-122"/>
                  <a:cs typeface="+mn-ea"/>
                  <a:sym typeface="思源黑体 CN Medium" panose="020B0600000000000000" charset="-122"/>
                </a:rPr>
                <a:t>OFD</a:t>
              </a:r>
              <a:r>
                <a:rPr lang="zh-CN" altLang="en-US" sz="2400" b="1" dirty="0">
                  <a:solidFill>
                    <a:schemeClr val="tx1">
                      <a:lumMod val="65000"/>
                      <a:lumOff val="35000"/>
                    </a:schemeClr>
                  </a:solidFill>
                  <a:latin typeface="思源黑体 CN Medium" panose="020B0600000000000000" charset="-122"/>
                  <a:ea typeface="思源黑体 CN Medium" panose="020B0600000000000000" charset="-122"/>
                  <a:cs typeface="+mn-ea"/>
                  <a:sym typeface="思源黑体 CN Medium" panose="020B0600000000000000" charset="-122"/>
                </a:rPr>
                <a:t>电子公文解决方案</a:t>
              </a:r>
              <a:endParaRPr lang="zh-CN" altLang="en-US" sz="2400" b="1" dirty="0">
                <a:solidFill>
                  <a:schemeClr val="tx1">
                    <a:lumMod val="65000"/>
                    <a:lumOff val="35000"/>
                  </a:schemeClr>
                </a:solidFill>
                <a:latin typeface="思源黑体 CN Medium" panose="020B0600000000000000" charset="-122"/>
                <a:ea typeface="思源黑体 CN Medium" panose="020B0600000000000000" charset="-122"/>
                <a:cs typeface="+mn-ea"/>
                <a:sym typeface="思源黑体 CN Medium" panose="020B0600000000000000" charset="-122"/>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15000">
        <p15:prstTrans prst="pageCurlDouble"/>
      </p:transition>
    </mc:Choice>
    <mc:Fallback>
      <p:transition spd="slow" advTm="15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10026" y="0"/>
            <a:ext cx="12181974" cy="68580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15000">
        <p15:prstTrans prst="pageCurlDouble"/>
      </p:transition>
    </mc:Choice>
    <mc:Fallback>
      <p:transition spd="slow" advTm="15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71458" y="1318439"/>
            <a:ext cx="6438854" cy="4497572"/>
            <a:chOff x="457200" y="993775"/>
            <a:chExt cx="11523980" cy="5681980"/>
          </a:xfrm>
        </p:grpSpPr>
        <p:sp>
          <p:nvSpPr>
            <p:cNvPr id="10" name="Rectangle: Rounded Corners 96"/>
            <p:cNvSpPr/>
            <p:nvPr/>
          </p:nvSpPr>
          <p:spPr>
            <a:xfrm>
              <a:off x="457200" y="993775"/>
              <a:ext cx="11523980" cy="5681980"/>
            </a:xfrm>
            <a:prstGeom prst="roundRect">
              <a:avLst>
                <a:gd name="adj" fmla="val 7893"/>
              </a:avLst>
            </a:prstGeom>
            <a:gradFill>
              <a:gsLst>
                <a:gs pos="41000">
                  <a:schemeClr val="accent1">
                    <a:lumMod val="20000"/>
                    <a:lumOff val="80000"/>
                    <a:alpha val="40000"/>
                  </a:schemeClr>
                </a:gs>
                <a:gs pos="100000">
                  <a:schemeClr val="accent5">
                    <a:lumMod val="90000"/>
                    <a:alpha val="40000"/>
                  </a:schemeClr>
                </a:gs>
                <a:gs pos="0">
                  <a:schemeClr val="accent2">
                    <a:lumMod val="20000"/>
                    <a:lumOff val="80000"/>
                    <a:alpha val="40000"/>
                  </a:schemeClr>
                </a:gs>
              </a:gsLst>
              <a:path path="circle">
                <a:fillToRect r="100000" b="100000"/>
              </a:path>
              <a:tileRect l="-100000" t="-100000"/>
            </a:gradFill>
            <a:ln w="12700" cap="flat" cmpd="sng" algn="ctr">
              <a:noFill/>
              <a:prstDash val="solid"/>
              <a:miter lim="800000"/>
            </a:ln>
            <a:effectLst>
              <a:outerShdw blurRad="1092200" dist="50800" dir="5400000" algn="ctr" rotWithShape="0">
                <a:srgbClr val="000000">
                  <a:alpha val="10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dirty="0">
                <a:ln>
                  <a:noFill/>
                </a:ln>
                <a:solidFill>
                  <a:schemeClr val="bg1"/>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endParaRPr>
            </a:p>
          </p:txBody>
        </p:sp>
        <p:sp>
          <p:nvSpPr>
            <p:cNvPr id="11" name="圆角矩形 20"/>
            <p:cNvSpPr/>
            <p:nvPr/>
          </p:nvSpPr>
          <p:spPr>
            <a:xfrm>
              <a:off x="720090" y="1217930"/>
              <a:ext cx="10998200" cy="5233670"/>
            </a:xfrm>
            <a:prstGeom prst="roundRect">
              <a:avLst>
                <a:gd name="adj" fmla="val 7650"/>
              </a:avLst>
            </a:prstGeom>
            <a:solidFill>
              <a:schemeClr val="bg1">
                <a:alpha val="40000"/>
              </a:schemeClr>
            </a:solidFill>
            <a:ln>
              <a:gradFill>
                <a:gsLst>
                  <a:gs pos="68000">
                    <a:schemeClr val="bg1"/>
                  </a:gs>
                  <a:gs pos="100000">
                    <a:schemeClr val="accent2">
                      <a:lumMod val="60000"/>
                      <a:lumOff val="40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思源黑体 CN Medium" panose="020B0600000000000000" charset="-122"/>
                <a:ea typeface="思源黑体 CN Medium" panose="020B0600000000000000" charset="-122"/>
                <a:cs typeface="+mn-ea"/>
                <a:sym typeface="思源黑体 CN Medium" panose="020B0600000000000000" charset="-122"/>
              </a:endParaRPr>
            </a:p>
          </p:txBody>
        </p:sp>
      </p:grpSp>
      <p:sp>
        <p:nvSpPr>
          <p:cNvPr id="3" name="内容占位符 2"/>
          <p:cNvSpPr>
            <a:spLocks noGrp="1"/>
          </p:cNvSpPr>
          <p:nvPr>
            <p:ph idx="1"/>
          </p:nvPr>
        </p:nvSpPr>
        <p:spPr>
          <a:xfrm>
            <a:off x="608430" y="1772903"/>
            <a:ext cx="4471219" cy="4128172"/>
          </a:xfrm>
        </p:spPr>
        <p:txBody>
          <a:bodyPr>
            <a:noAutofit/>
          </a:bodyPr>
          <a:lstStyle/>
          <a:p>
            <a:pPr marL="0" indent="0" algn="just">
              <a:lnSpc>
                <a:spcPct val="150000"/>
              </a:lnSpc>
              <a:buNone/>
            </a:pPr>
            <a:r>
              <a:rPr lang="zh-CN" altLang="en-US" sz="1600" dirty="0">
                <a:ln w="0"/>
                <a:solidFill>
                  <a:schemeClr val="accent1"/>
                </a:solidFill>
                <a:latin typeface="思源黑体 CN Normal" panose="020B0400000000000000" pitchFamily="34" charset="-122"/>
                <a:ea typeface="思源黑体 CN Normal" panose="020B0400000000000000" pitchFamily="34" charset="-122"/>
              </a:rPr>
              <a:t>档案管理随着国家数字政府建设的推进，“数字档案馆”“数字档案室”“档案数据服务”建设有序推进。提高档案业务信息化和档案信息资源深度开发与服务水平成为主要的发展方向，为政务工作提供支持与保障服务、为各专业业务提供贴身服务、为社会公众提供互联网</a:t>
            </a:r>
            <a:r>
              <a:rPr lang="en-US" altLang="zh-CN" sz="1600" dirty="0">
                <a:ln w="0"/>
                <a:solidFill>
                  <a:schemeClr val="accent1"/>
                </a:solidFill>
                <a:latin typeface="思源黑体 CN Normal" panose="020B0400000000000000" pitchFamily="34" charset="-122"/>
                <a:ea typeface="思源黑体 CN Normal" panose="020B0400000000000000" pitchFamily="34" charset="-122"/>
              </a:rPr>
              <a:t>+</a:t>
            </a:r>
            <a:r>
              <a:rPr lang="zh-CN" altLang="en-US" sz="1600" dirty="0">
                <a:ln w="0"/>
                <a:solidFill>
                  <a:schemeClr val="accent1"/>
                </a:solidFill>
                <a:latin typeface="思源黑体 CN Normal" panose="020B0400000000000000" pitchFamily="34" charset="-122"/>
                <a:ea typeface="思源黑体 CN Normal" panose="020B0400000000000000" pitchFamily="34" charset="-122"/>
              </a:rPr>
              <a:t>档案服务。福昕鲲鹏基于</a:t>
            </a:r>
            <a:r>
              <a:rPr lang="en-US" altLang="zh-CN" sz="1600" dirty="0">
                <a:ln w="0"/>
                <a:solidFill>
                  <a:schemeClr val="accent1"/>
                </a:solidFill>
                <a:latin typeface="思源黑体 CN Normal" panose="020B0400000000000000" pitchFamily="34" charset="-122"/>
                <a:ea typeface="思源黑体 CN Normal" panose="020B0400000000000000" pitchFamily="34" charset="-122"/>
              </a:rPr>
              <a:t>OFD</a:t>
            </a:r>
            <a:r>
              <a:rPr lang="zh-CN" altLang="en-US" sz="1600" dirty="0">
                <a:ln w="0"/>
                <a:solidFill>
                  <a:schemeClr val="accent1"/>
                </a:solidFill>
                <a:latin typeface="思源黑体 CN Normal" panose="020B0400000000000000" pitchFamily="34" charset="-122"/>
                <a:ea typeface="思源黑体 CN Normal" panose="020B0400000000000000" pitchFamily="34" charset="-122"/>
              </a:rPr>
              <a:t>版式文件技术，为档案行业应用提供基础组件。面向档案收、存、管、用的全生命周期管理提供版式技术支撑，特别是为档案归档、档案长期保存、档案知识提取、档案数据服务提供高值赋能。</a:t>
            </a:r>
            <a:endParaRPr lang="zh-CN" altLang="en-US" sz="1600" dirty="0">
              <a:ln w="0"/>
              <a:solidFill>
                <a:schemeClr val="accent1"/>
              </a:solidFill>
              <a:latin typeface="思源黑体 CN Normal" panose="020B0400000000000000" pitchFamily="34" charset="-122"/>
              <a:ea typeface="思源黑体 CN Normal" panose="020B0400000000000000" pitchFamily="34" charset="-122"/>
            </a:endParaRPr>
          </a:p>
        </p:txBody>
      </p:sp>
      <p:grpSp>
        <p:nvGrpSpPr>
          <p:cNvPr id="17" name="组合 16"/>
          <p:cNvGrpSpPr/>
          <p:nvPr/>
        </p:nvGrpSpPr>
        <p:grpSpPr>
          <a:xfrm>
            <a:off x="337954" y="1089055"/>
            <a:ext cx="5299368" cy="1149985"/>
            <a:chOff x="442452" y="686708"/>
            <a:chExt cx="5299368" cy="1149985"/>
          </a:xfrm>
        </p:grpSpPr>
        <p:pic>
          <p:nvPicPr>
            <p:cNvPr id="13" name="图片 12" descr="/Users/wanglei/Downloads/PPT背景/图片2副本.png图片2副本"/>
            <p:cNvPicPr>
              <a:picLocks noChangeAspect="1"/>
            </p:cNvPicPr>
            <p:nvPr/>
          </p:nvPicPr>
          <p:blipFill>
            <a:blip r:embed="rId1"/>
            <a:srcRect/>
            <a:stretch>
              <a:fillRect/>
            </a:stretch>
          </p:blipFill>
          <p:spPr>
            <a:xfrm>
              <a:off x="442452" y="686708"/>
              <a:ext cx="1149985" cy="1149985"/>
            </a:xfrm>
            <a:prstGeom prst="rect">
              <a:avLst/>
            </a:prstGeom>
          </p:spPr>
        </p:pic>
        <p:sp>
          <p:nvSpPr>
            <p:cNvPr id="14" name="文本框 13"/>
            <p:cNvSpPr txBox="1"/>
            <p:nvPr/>
          </p:nvSpPr>
          <p:spPr>
            <a:xfrm flipH="1">
              <a:off x="1408671" y="894039"/>
              <a:ext cx="4333149" cy="461665"/>
            </a:xfrm>
            <a:prstGeom prst="rect">
              <a:avLst/>
            </a:prstGeom>
            <a:noFill/>
          </p:spPr>
          <p:txBody>
            <a:bodyPr wrap="square" rtlCol="0">
              <a:spAutoFit/>
            </a:bodyPr>
            <a:lstStyle/>
            <a:p>
              <a:r>
                <a:rPr lang="en-US" altLang="zh-CN" sz="2400" b="1" dirty="0">
                  <a:solidFill>
                    <a:schemeClr val="tx1">
                      <a:lumMod val="65000"/>
                      <a:lumOff val="35000"/>
                    </a:schemeClr>
                  </a:solidFill>
                  <a:latin typeface="思源黑体 CN Medium" panose="020B0600000000000000" charset="-122"/>
                  <a:ea typeface="思源黑体 CN Medium" panose="020B0600000000000000" charset="-122"/>
                  <a:cs typeface="+mn-ea"/>
                  <a:sym typeface="思源黑体 CN Medium" panose="020B0600000000000000" charset="-122"/>
                </a:rPr>
                <a:t>OFD</a:t>
              </a:r>
              <a:r>
                <a:rPr lang="zh-CN" altLang="en-US" sz="2400" b="1" dirty="0">
                  <a:solidFill>
                    <a:schemeClr val="tx1">
                      <a:lumMod val="65000"/>
                      <a:lumOff val="35000"/>
                    </a:schemeClr>
                  </a:solidFill>
                  <a:latin typeface="思源黑体 CN Medium" panose="020B0600000000000000" charset="-122"/>
                  <a:ea typeface="思源黑体 CN Medium" panose="020B0600000000000000" charset="-122"/>
                  <a:cs typeface="+mn-ea"/>
                  <a:sym typeface="思源黑体 CN Medium" panose="020B0600000000000000" charset="-122"/>
                </a:rPr>
                <a:t>电子档案解决方案</a:t>
              </a:r>
              <a:endParaRPr lang="zh-CN" altLang="en-US" sz="2400" b="1" dirty="0">
                <a:solidFill>
                  <a:schemeClr val="tx1">
                    <a:lumMod val="65000"/>
                    <a:lumOff val="35000"/>
                  </a:schemeClr>
                </a:solidFill>
                <a:latin typeface="思源黑体 CN Medium" panose="020B0600000000000000" charset="-122"/>
                <a:ea typeface="思源黑体 CN Medium" panose="020B0600000000000000" charset="-122"/>
                <a:cs typeface="+mn-ea"/>
                <a:sym typeface="思源黑体 CN Medium" panose="020B0600000000000000" charset="-122"/>
              </a:endParaRPr>
            </a:p>
          </p:txBody>
        </p:sp>
      </p:grpSp>
      <p:pic>
        <p:nvPicPr>
          <p:cNvPr id="4" name="图形 3"/>
          <p:cNvPicPr>
            <a:picLocks noChangeAspect="1"/>
          </p:cNvPicPr>
          <p:nvPr/>
        </p:nvPicPr>
        <p:blipFill rotWithShape="1">
          <a:blip r:embed="rId2" cstate="screen">
            <a:extLst>
              <a:ext uri="{96DAC541-7B7A-43D3-8B79-37D633B846F1}">
                <asvg:svgBlip xmlns:asvg="http://schemas.microsoft.com/office/drawing/2016/SVG/main" r:embed="rId3"/>
              </a:ext>
            </a:extLst>
          </a:blip>
          <a:srcRect t="5104" b="-1"/>
          <a:stretch>
            <a:fillRect/>
          </a:stretch>
        </p:blipFill>
        <p:spPr>
          <a:xfrm>
            <a:off x="5356636" y="1687839"/>
            <a:ext cx="5880717" cy="382593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15000">
        <p15:prstTrans prst="pageCurlDouble"/>
      </p:transition>
    </mc:Choice>
    <mc:Fallback>
      <p:transition spd="slow" advTm="15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20586" y="1711842"/>
            <a:ext cx="6585422" cy="4208206"/>
            <a:chOff x="457200" y="993775"/>
            <a:chExt cx="11523980" cy="5681980"/>
          </a:xfrm>
        </p:grpSpPr>
        <p:sp>
          <p:nvSpPr>
            <p:cNvPr id="10" name="Rectangle: Rounded Corners 96"/>
            <p:cNvSpPr/>
            <p:nvPr/>
          </p:nvSpPr>
          <p:spPr>
            <a:xfrm>
              <a:off x="457200" y="993775"/>
              <a:ext cx="11523980" cy="5681980"/>
            </a:xfrm>
            <a:prstGeom prst="roundRect">
              <a:avLst>
                <a:gd name="adj" fmla="val 7893"/>
              </a:avLst>
            </a:prstGeom>
            <a:gradFill>
              <a:gsLst>
                <a:gs pos="41000">
                  <a:schemeClr val="accent1">
                    <a:lumMod val="20000"/>
                    <a:lumOff val="80000"/>
                    <a:alpha val="40000"/>
                  </a:schemeClr>
                </a:gs>
                <a:gs pos="100000">
                  <a:schemeClr val="accent5">
                    <a:lumMod val="90000"/>
                    <a:alpha val="40000"/>
                  </a:schemeClr>
                </a:gs>
                <a:gs pos="0">
                  <a:schemeClr val="accent2">
                    <a:lumMod val="20000"/>
                    <a:lumOff val="80000"/>
                    <a:alpha val="40000"/>
                  </a:schemeClr>
                </a:gs>
              </a:gsLst>
              <a:path path="circle">
                <a:fillToRect r="100000" b="100000"/>
              </a:path>
              <a:tileRect l="-100000" t="-100000"/>
            </a:gradFill>
            <a:ln w="12700" cap="flat" cmpd="sng" algn="ctr">
              <a:noFill/>
              <a:prstDash val="solid"/>
              <a:miter lim="800000"/>
            </a:ln>
            <a:effectLst>
              <a:outerShdw blurRad="1092200" dist="50800" dir="5400000" algn="ctr" rotWithShape="0">
                <a:srgbClr val="000000">
                  <a:alpha val="10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dirty="0">
                <a:ln>
                  <a:noFill/>
                </a:ln>
                <a:solidFill>
                  <a:schemeClr val="bg1"/>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endParaRPr>
            </a:p>
          </p:txBody>
        </p:sp>
        <p:sp>
          <p:nvSpPr>
            <p:cNvPr id="11" name="圆角矩形 20"/>
            <p:cNvSpPr/>
            <p:nvPr/>
          </p:nvSpPr>
          <p:spPr>
            <a:xfrm>
              <a:off x="720090" y="1217930"/>
              <a:ext cx="10998200" cy="5233670"/>
            </a:xfrm>
            <a:prstGeom prst="roundRect">
              <a:avLst>
                <a:gd name="adj" fmla="val 7650"/>
              </a:avLst>
            </a:prstGeom>
            <a:solidFill>
              <a:schemeClr val="bg1">
                <a:alpha val="40000"/>
              </a:schemeClr>
            </a:solidFill>
            <a:ln>
              <a:gradFill>
                <a:gsLst>
                  <a:gs pos="68000">
                    <a:schemeClr val="bg1"/>
                  </a:gs>
                  <a:gs pos="100000">
                    <a:schemeClr val="accent2">
                      <a:lumMod val="60000"/>
                      <a:lumOff val="40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思源黑体 CN Medium" panose="020B0600000000000000" charset="-122"/>
                <a:ea typeface="思源黑体 CN Medium" panose="020B0600000000000000" charset="-122"/>
                <a:cs typeface="+mn-ea"/>
                <a:sym typeface="思源黑体 CN Medium" panose="020B0600000000000000" charset="-122"/>
              </a:endParaRPr>
            </a:p>
          </p:txBody>
        </p:sp>
      </p:grpSp>
      <p:sp>
        <p:nvSpPr>
          <p:cNvPr id="3" name="内容占位符 2"/>
          <p:cNvSpPr>
            <a:spLocks noGrp="1"/>
          </p:cNvSpPr>
          <p:nvPr>
            <p:ph idx="1"/>
          </p:nvPr>
        </p:nvSpPr>
        <p:spPr>
          <a:xfrm>
            <a:off x="491125" y="1755755"/>
            <a:ext cx="4471219" cy="4208206"/>
          </a:xfrm>
        </p:spPr>
        <p:txBody>
          <a:bodyPr>
            <a:normAutofit fontScale="77500" lnSpcReduction="20000"/>
          </a:bodyPr>
          <a:lstStyle/>
          <a:p>
            <a:pPr marL="0" indent="0" algn="just">
              <a:lnSpc>
                <a:spcPct val="170000"/>
              </a:lnSpc>
              <a:buNone/>
            </a:pPr>
            <a:r>
              <a:rPr lang="zh-CN" altLang="en-US" sz="2000" dirty="0">
                <a:ln w="0"/>
                <a:solidFill>
                  <a:schemeClr val="accent1"/>
                </a:solidFill>
                <a:latin typeface="思源黑体 CN Normal" panose="020B0400000000000000" pitchFamily="34" charset="-122"/>
                <a:ea typeface="思源黑体 CN Normal" panose="020B0400000000000000" pitchFamily="34" charset="-122"/>
              </a:rPr>
              <a:t>电子证照的建设是落实国家加快推进“互联网</a:t>
            </a:r>
            <a:r>
              <a:rPr lang="en-US" altLang="zh-CN" sz="2000" dirty="0">
                <a:ln w="0"/>
                <a:solidFill>
                  <a:schemeClr val="accent1"/>
                </a:solidFill>
                <a:latin typeface="思源黑体 CN Normal" panose="020B0400000000000000" pitchFamily="34" charset="-122"/>
                <a:ea typeface="思源黑体 CN Normal" panose="020B0400000000000000" pitchFamily="34" charset="-122"/>
              </a:rPr>
              <a:t>+</a:t>
            </a:r>
            <a:r>
              <a:rPr lang="zh-CN" altLang="en-US" sz="2000" dirty="0">
                <a:ln w="0"/>
                <a:solidFill>
                  <a:schemeClr val="accent1"/>
                </a:solidFill>
                <a:latin typeface="思源黑体 CN Normal" panose="020B0400000000000000" pitchFamily="34" charset="-122"/>
                <a:ea typeface="思源黑体 CN Normal" panose="020B0400000000000000" pitchFamily="34" charset="-122"/>
              </a:rPr>
              <a:t>政务服务”，深入实施信息惠民工程，构建方便快捷、公平普惠、优质高效的政务服务体系的重要组成部分，可实现基础证照信息的多元采集、互认互通、便捷共享、多方复用。推进制证系统、 业务办理系统与电子证照库对接联通，做到电子证照与纸质证照同步签发。以电子证照库支撑各部门办事过程中相关信息“一次生成、多方复用，一库管理、互认共享”。</a:t>
            </a:r>
            <a:r>
              <a:rPr lang="en-US" altLang="zh-CN" sz="2000" dirty="0">
                <a:ln w="0"/>
                <a:solidFill>
                  <a:schemeClr val="accent1"/>
                </a:solidFill>
                <a:latin typeface="思源黑体 CN Normal" panose="020B0400000000000000" pitchFamily="34" charset="-122"/>
                <a:ea typeface="思源黑体 CN Normal" panose="020B0400000000000000" pitchFamily="34" charset="-122"/>
              </a:rPr>
              <a:t>OFD</a:t>
            </a:r>
            <a:r>
              <a:rPr lang="zh-CN" altLang="en-US" sz="2000" dirty="0">
                <a:ln w="0"/>
                <a:solidFill>
                  <a:schemeClr val="accent1"/>
                </a:solidFill>
                <a:latin typeface="思源黑体 CN Normal" panose="020B0400000000000000" pitchFamily="34" charset="-122"/>
                <a:ea typeface="思源黑体 CN Normal" panose="020B0400000000000000" pitchFamily="34" charset="-122"/>
              </a:rPr>
              <a:t>版式文件是作为电子证照生成、管理、利用、验证、保存的核心载 体和基础技术支撑。</a:t>
            </a:r>
            <a:endParaRPr lang="zh-CN" altLang="en-US" sz="2000" dirty="0">
              <a:ln w="0"/>
              <a:solidFill>
                <a:schemeClr val="accent1"/>
              </a:solidFill>
              <a:latin typeface="思源黑体 CN Normal" panose="020B0400000000000000" pitchFamily="34" charset="-122"/>
              <a:ea typeface="思源黑体 CN Normal" panose="020B0400000000000000" pitchFamily="34" charset="-122"/>
            </a:endParaRPr>
          </a:p>
        </p:txBody>
      </p:sp>
      <p:grpSp>
        <p:nvGrpSpPr>
          <p:cNvPr id="17" name="组合 16"/>
          <p:cNvGrpSpPr/>
          <p:nvPr/>
        </p:nvGrpSpPr>
        <p:grpSpPr>
          <a:xfrm>
            <a:off x="329579" y="980484"/>
            <a:ext cx="5299368" cy="1149985"/>
            <a:chOff x="442452" y="686708"/>
            <a:chExt cx="5299368" cy="1149985"/>
          </a:xfrm>
        </p:grpSpPr>
        <p:pic>
          <p:nvPicPr>
            <p:cNvPr id="13" name="图片 12" descr="/Users/wanglei/Downloads/PPT背景/图片2副本.png图片2副本"/>
            <p:cNvPicPr>
              <a:picLocks noChangeAspect="1"/>
            </p:cNvPicPr>
            <p:nvPr/>
          </p:nvPicPr>
          <p:blipFill>
            <a:blip r:embed="rId1"/>
            <a:srcRect/>
            <a:stretch>
              <a:fillRect/>
            </a:stretch>
          </p:blipFill>
          <p:spPr>
            <a:xfrm>
              <a:off x="442452" y="686708"/>
              <a:ext cx="1149985" cy="1149985"/>
            </a:xfrm>
            <a:prstGeom prst="rect">
              <a:avLst/>
            </a:prstGeom>
          </p:spPr>
        </p:pic>
        <p:sp>
          <p:nvSpPr>
            <p:cNvPr id="14" name="文本框 13"/>
            <p:cNvSpPr txBox="1"/>
            <p:nvPr/>
          </p:nvSpPr>
          <p:spPr>
            <a:xfrm flipH="1">
              <a:off x="1408671" y="894039"/>
              <a:ext cx="4333149" cy="461665"/>
            </a:xfrm>
            <a:prstGeom prst="rect">
              <a:avLst/>
            </a:prstGeom>
            <a:noFill/>
          </p:spPr>
          <p:txBody>
            <a:bodyPr wrap="square" rtlCol="0">
              <a:spAutoFit/>
            </a:bodyPr>
            <a:lstStyle/>
            <a:p>
              <a:r>
                <a:rPr lang="en-US" altLang="zh-CN" sz="2400" b="1" dirty="0">
                  <a:solidFill>
                    <a:schemeClr val="tx1">
                      <a:lumMod val="65000"/>
                      <a:lumOff val="35000"/>
                    </a:schemeClr>
                  </a:solidFill>
                  <a:latin typeface="思源黑体 CN Medium" panose="020B0600000000000000" charset="-122"/>
                  <a:ea typeface="思源黑体 CN Medium" panose="020B0600000000000000" charset="-122"/>
                  <a:cs typeface="+mn-ea"/>
                  <a:sym typeface="思源黑体 CN Medium" panose="020B0600000000000000" charset="-122"/>
                </a:rPr>
                <a:t>OFD</a:t>
              </a:r>
              <a:r>
                <a:rPr lang="zh-CN" altLang="en-US" sz="2400" b="1" dirty="0">
                  <a:solidFill>
                    <a:schemeClr val="tx1">
                      <a:lumMod val="65000"/>
                      <a:lumOff val="35000"/>
                    </a:schemeClr>
                  </a:solidFill>
                  <a:latin typeface="思源黑体 CN Medium" panose="020B0600000000000000" charset="-122"/>
                  <a:ea typeface="思源黑体 CN Medium" panose="020B0600000000000000" charset="-122"/>
                  <a:cs typeface="+mn-ea"/>
                  <a:sym typeface="思源黑体 CN Medium" panose="020B0600000000000000" charset="-122"/>
                </a:rPr>
                <a:t>电子证照解决方案</a:t>
              </a:r>
              <a:endParaRPr lang="zh-CN" altLang="en-US" sz="2400" b="1" dirty="0">
                <a:solidFill>
                  <a:schemeClr val="tx1">
                    <a:lumMod val="65000"/>
                    <a:lumOff val="35000"/>
                  </a:schemeClr>
                </a:solidFill>
                <a:latin typeface="思源黑体 CN Medium" panose="020B0600000000000000" charset="-122"/>
                <a:ea typeface="思源黑体 CN Medium" panose="020B0600000000000000" charset="-122"/>
                <a:cs typeface="+mn-ea"/>
                <a:sym typeface="思源黑体 CN Medium" panose="020B0600000000000000" charset="-122"/>
              </a:endParaRPr>
            </a:p>
          </p:txBody>
        </p:sp>
      </p:grpSp>
      <p:pic>
        <p:nvPicPr>
          <p:cNvPr id="5" name="图形 4"/>
          <p:cNvPicPr>
            <a:picLocks noChangeAspect="1"/>
          </p:cNvPicPr>
          <p:nvPr/>
        </p:nvPicPr>
        <p:blipFill rotWithShape="1">
          <a:blip r:embed="rId2" cstate="screen">
            <a:extLst>
              <a:ext uri="{96DAC541-7B7A-43D3-8B79-37D633B846F1}">
                <asvg:svgBlip xmlns:asvg="http://schemas.microsoft.com/office/drawing/2016/SVG/main" r:embed="rId3"/>
              </a:ext>
            </a:extLst>
          </a:blip>
          <a:srcRect t="4905"/>
          <a:stretch>
            <a:fillRect/>
          </a:stretch>
        </p:blipFill>
        <p:spPr>
          <a:xfrm>
            <a:off x="5660846" y="1963086"/>
            <a:ext cx="5834166" cy="3525826"/>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15000">
        <p15:prstTrans prst="pageCurlDouble"/>
      </p:transition>
    </mc:Choice>
    <mc:Fallback>
      <p:transition spd="slow" advTm="15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484108" y="1286539"/>
            <a:ext cx="6371190" cy="4423145"/>
            <a:chOff x="457200" y="993775"/>
            <a:chExt cx="11523980" cy="5681980"/>
          </a:xfrm>
        </p:grpSpPr>
        <p:sp>
          <p:nvSpPr>
            <p:cNvPr id="10" name="Rectangle: Rounded Corners 96"/>
            <p:cNvSpPr/>
            <p:nvPr/>
          </p:nvSpPr>
          <p:spPr>
            <a:xfrm>
              <a:off x="457200" y="993775"/>
              <a:ext cx="11523980" cy="5681980"/>
            </a:xfrm>
            <a:prstGeom prst="roundRect">
              <a:avLst>
                <a:gd name="adj" fmla="val 7893"/>
              </a:avLst>
            </a:prstGeom>
            <a:gradFill>
              <a:gsLst>
                <a:gs pos="41000">
                  <a:schemeClr val="accent1">
                    <a:lumMod val="20000"/>
                    <a:lumOff val="80000"/>
                    <a:alpha val="40000"/>
                  </a:schemeClr>
                </a:gs>
                <a:gs pos="100000">
                  <a:schemeClr val="accent5">
                    <a:lumMod val="90000"/>
                    <a:alpha val="40000"/>
                  </a:schemeClr>
                </a:gs>
                <a:gs pos="0">
                  <a:schemeClr val="accent2">
                    <a:lumMod val="20000"/>
                    <a:lumOff val="80000"/>
                    <a:alpha val="40000"/>
                  </a:schemeClr>
                </a:gs>
              </a:gsLst>
              <a:path path="circle">
                <a:fillToRect r="100000" b="100000"/>
              </a:path>
              <a:tileRect l="-100000" t="-100000"/>
            </a:gradFill>
            <a:ln w="12700" cap="flat" cmpd="sng" algn="ctr">
              <a:noFill/>
              <a:prstDash val="solid"/>
              <a:miter lim="800000"/>
            </a:ln>
            <a:effectLst>
              <a:outerShdw blurRad="1092200" dist="50800" dir="5400000" algn="ctr" rotWithShape="0">
                <a:srgbClr val="000000">
                  <a:alpha val="10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dirty="0">
                <a:ln>
                  <a:noFill/>
                </a:ln>
                <a:solidFill>
                  <a:schemeClr val="bg1"/>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endParaRPr>
            </a:p>
          </p:txBody>
        </p:sp>
        <p:sp>
          <p:nvSpPr>
            <p:cNvPr id="11" name="圆角矩形 20"/>
            <p:cNvSpPr/>
            <p:nvPr/>
          </p:nvSpPr>
          <p:spPr>
            <a:xfrm>
              <a:off x="720090" y="1217930"/>
              <a:ext cx="10998200" cy="5233670"/>
            </a:xfrm>
            <a:prstGeom prst="roundRect">
              <a:avLst>
                <a:gd name="adj" fmla="val 7650"/>
              </a:avLst>
            </a:prstGeom>
            <a:solidFill>
              <a:schemeClr val="bg1">
                <a:alpha val="40000"/>
              </a:schemeClr>
            </a:solidFill>
            <a:ln>
              <a:gradFill>
                <a:gsLst>
                  <a:gs pos="68000">
                    <a:schemeClr val="bg1"/>
                  </a:gs>
                  <a:gs pos="100000">
                    <a:schemeClr val="accent2">
                      <a:lumMod val="60000"/>
                      <a:lumOff val="40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思源黑体 CN Medium" panose="020B0600000000000000" charset="-122"/>
                <a:ea typeface="思源黑体 CN Medium" panose="020B0600000000000000" charset="-122"/>
                <a:cs typeface="+mn-ea"/>
                <a:sym typeface="思源黑体 CN Medium" panose="020B0600000000000000" charset="-122"/>
              </a:endParaRPr>
            </a:p>
          </p:txBody>
        </p:sp>
      </p:grpSp>
      <p:sp>
        <p:nvSpPr>
          <p:cNvPr id="3" name="内容占位符 2"/>
          <p:cNvSpPr>
            <a:spLocks noGrp="1"/>
          </p:cNvSpPr>
          <p:nvPr>
            <p:ph idx="1"/>
          </p:nvPr>
        </p:nvSpPr>
        <p:spPr>
          <a:xfrm>
            <a:off x="450348" y="2137187"/>
            <a:ext cx="4815745" cy="3530000"/>
          </a:xfrm>
        </p:spPr>
        <p:txBody>
          <a:bodyPr>
            <a:normAutofit/>
          </a:bodyPr>
          <a:lstStyle/>
          <a:p>
            <a:pPr marL="0" indent="0" algn="just">
              <a:lnSpc>
                <a:spcPct val="170000"/>
              </a:lnSpc>
              <a:buNone/>
            </a:pPr>
            <a:r>
              <a:rPr lang="zh-CN" altLang="en-US" sz="1600" dirty="0">
                <a:ln w="0"/>
                <a:solidFill>
                  <a:schemeClr val="accent1"/>
                </a:solidFill>
                <a:latin typeface="思源黑体 CN Normal" panose="020B0400000000000000" pitchFamily="34" charset="-122"/>
                <a:ea typeface="思源黑体 CN Normal" panose="020B0400000000000000" pitchFamily="34" charset="-122"/>
              </a:rPr>
              <a:t>各类票据广泛应用于税务、金融、商业、物流等行业，而电子票据在继承了票据的业务属性及业务作用，同时又具备电子信息的快速交换、快速流通、可共享、可验证等特性，如：电子发票、电子收据、银行票据、物流单据等。可极大地提升各类业务的开展速度，加快经济发展。福昕鲲鹏基于</a:t>
            </a:r>
            <a:r>
              <a:rPr lang="en-US" altLang="zh-CN" sz="1600" dirty="0">
                <a:ln w="0"/>
                <a:solidFill>
                  <a:schemeClr val="accent1"/>
                </a:solidFill>
                <a:latin typeface="思源黑体 CN Normal" panose="020B0400000000000000" pitchFamily="34" charset="-122"/>
                <a:ea typeface="思源黑体 CN Normal" panose="020B0400000000000000" pitchFamily="34" charset="-122"/>
              </a:rPr>
              <a:t>OFD</a:t>
            </a:r>
            <a:r>
              <a:rPr lang="zh-CN" altLang="en-US" sz="1600" dirty="0">
                <a:ln w="0"/>
                <a:solidFill>
                  <a:schemeClr val="accent1"/>
                </a:solidFill>
                <a:latin typeface="思源黑体 CN Normal" panose="020B0400000000000000" pitchFamily="34" charset="-122"/>
                <a:ea typeface="思源黑体 CN Normal" panose="020B0400000000000000" pitchFamily="34" charset="-122"/>
              </a:rPr>
              <a:t>版式文件技术，为电子发票的生成、流通交换、防伪验证、留存归档提供了技术支撑。</a:t>
            </a:r>
            <a:endParaRPr lang="zh-CN" altLang="en-US" sz="1600" dirty="0">
              <a:ln w="0"/>
              <a:solidFill>
                <a:schemeClr val="accent1"/>
              </a:solidFill>
              <a:latin typeface="思源黑体 CN Normal" panose="020B0400000000000000" pitchFamily="34" charset="-122"/>
              <a:ea typeface="思源黑体 CN Normal" panose="020B0400000000000000" pitchFamily="34" charset="-122"/>
            </a:endParaRPr>
          </a:p>
        </p:txBody>
      </p:sp>
      <p:grpSp>
        <p:nvGrpSpPr>
          <p:cNvPr id="17" name="组合 16"/>
          <p:cNvGrpSpPr/>
          <p:nvPr/>
        </p:nvGrpSpPr>
        <p:grpSpPr>
          <a:xfrm>
            <a:off x="348106" y="1339698"/>
            <a:ext cx="5299368" cy="1149985"/>
            <a:chOff x="442452" y="686708"/>
            <a:chExt cx="5299368" cy="1149985"/>
          </a:xfrm>
        </p:grpSpPr>
        <p:pic>
          <p:nvPicPr>
            <p:cNvPr id="13" name="图片 12" descr="/Users/wanglei/Downloads/PPT背景/图片2副本.png图片2副本"/>
            <p:cNvPicPr>
              <a:picLocks noChangeAspect="1"/>
            </p:cNvPicPr>
            <p:nvPr/>
          </p:nvPicPr>
          <p:blipFill>
            <a:blip r:embed="rId1"/>
            <a:srcRect/>
            <a:stretch>
              <a:fillRect/>
            </a:stretch>
          </p:blipFill>
          <p:spPr>
            <a:xfrm>
              <a:off x="442452" y="686708"/>
              <a:ext cx="1149985" cy="1149985"/>
            </a:xfrm>
            <a:prstGeom prst="rect">
              <a:avLst/>
            </a:prstGeom>
          </p:spPr>
        </p:pic>
        <p:sp>
          <p:nvSpPr>
            <p:cNvPr id="14" name="文本框 13"/>
            <p:cNvSpPr txBox="1"/>
            <p:nvPr/>
          </p:nvSpPr>
          <p:spPr>
            <a:xfrm flipH="1">
              <a:off x="1408671" y="894039"/>
              <a:ext cx="4333149" cy="461665"/>
            </a:xfrm>
            <a:prstGeom prst="rect">
              <a:avLst/>
            </a:prstGeom>
            <a:noFill/>
          </p:spPr>
          <p:txBody>
            <a:bodyPr wrap="square" rtlCol="0">
              <a:spAutoFit/>
            </a:bodyPr>
            <a:lstStyle/>
            <a:p>
              <a:r>
                <a:rPr lang="en-US" altLang="zh-CN" sz="2400" b="1" dirty="0">
                  <a:solidFill>
                    <a:schemeClr val="tx1">
                      <a:lumMod val="65000"/>
                      <a:lumOff val="35000"/>
                    </a:schemeClr>
                  </a:solidFill>
                  <a:latin typeface="思源黑体 CN Medium" panose="020B0600000000000000" charset="-122"/>
                  <a:ea typeface="思源黑体 CN Medium" panose="020B0600000000000000" charset="-122"/>
                  <a:cs typeface="+mn-ea"/>
                  <a:sym typeface="思源黑体 CN Medium" panose="020B0600000000000000" charset="-122"/>
                </a:rPr>
                <a:t>OFD</a:t>
              </a:r>
              <a:r>
                <a:rPr lang="zh-CN" altLang="en-US" sz="2400" b="1" dirty="0">
                  <a:solidFill>
                    <a:schemeClr val="tx1">
                      <a:lumMod val="65000"/>
                      <a:lumOff val="35000"/>
                    </a:schemeClr>
                  </a:solidFill>
                  <a:latin typeface="思源黑体 CN Medium" panose="020B0600000000000000" charset="-122"/>
                  <a:ea typeface="思源黑体 CN Medium" panose="020B0600000000000000" charset="-122"/>
                  <a:cs typeface="+mn-ea"/>
                  <a:sym typeface="思源黑体 CN Medium" panose="020B0600000000000000" charset="-122"/>
                </a:rPr>
                <a:t>电子票据解决方案</a:t>
              </a:r>
              <a:endParaRPr lang="zh-CN" altLang="en-US" sz="2400" b="1" dirty="0">
                <a:solidFill>
                  <a:schemeClr val="tx1">
                    <a:lumMod val="65000"/>
                    <a:lumOff val="35000"/>
                  </a:schemeClr>
                </a:solidFill>
                <a:latin typeface="思源黑体 CN Medium" panose="020B0600000000000000" charset="-122"/>
                <a:ea typeface="思源黑体 CN Medium" panose="020B0600000000000000" charset="-122"/>
                <a:cs typeface="+mn-ea"/>
                <a:sym typeface="思源黑体 CN Medium" panose="020B0600000000000000" charset="-122"/>
              </a:endParaRPr>
            </a:p>
          </p:txBody>
        </p:sp>
      </p:grpSp>
      <p:pic>
        <p:nvPicPr>
          <p:cNvPr id="4" name="图形 3"/>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92817" y="1676007"/>
            <a:ext cx="5689084" cy="3643894"/>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15000">
        <p15:prstTrans prst="pageCurlDouble"/>
      </p:transition>
    </mc:Choice>
    <mc:Fallback>
      <p:transition spd="slow" advTm="15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0691" y="1501475"/>
            <a:ext cx="6581693" cy="4208206"/>
            <a:chOff x="457200" y="993775"/>
            <a:chExt cx="11523980" cy="5681980"/>
          </a:xfrm>
        </p:grpSpPr>
        <p:sp>
          <p:nvSpPr>
            <p:cNvPr id="10" name="Rectangle: Rounded Corners 96"/>
            <p:cNvSpPr/>
            <p:nvPr/>
          </p:nvSpPr>
          <p:spPr>
            <a:xfrm>
              <a:off x="457200" y="993775"/>
              <a:ext cx="11523980" cy="5681980"/>
            </a:xfrm>
            <a:prstGeom prst="roundRect">
              <a:avLst>
                <a:gd name="adj" fmla="val 7893"/>
              </a:avLst>
            </a:prstGeom>
            <a:gradFill>
              <a:gsLst>
                <a:gs pos="41000">
                  <a:schemeClr val="accent1">
                    <a:lumMod val="20000"/>
                    <a:lumOff val="80000"/>
                    <a:alpha val="40000"/>
                  </a:schemeClr>
                </a:gs>
                <a:gs pos="100000">
                  <a:schemeClr val="accent5">
                    <a:lumMod val="90000"/>
                    <a:alpha val="40000"/>
                  </a:schemeClr>
                </a:gs>
                <a:gs pos="0">
                  <a:schemeClr val="accent2">
                    <a:lumMod val="20000"/>
                    <a:lumOff val="80000"/>
                    <a:alpha val="40000"/>
                  </a:schemeClr>
                </a:gs>
              </a:gsLst>
              <a:path path="circle">
                <a:fillToRect r="100000" b="100000"/>
              </a:path>
              <a:tileRect l="-100000" t="-100000"/>
            </a:gradFill>
            <a:ln w="12700" cap="flat" cmpd="sng" algn="ctr">
              <a:noFill/>
              <a:prstDash val="solid"/>
              <a:miter lim="800000"/>
            </a:ln>
            <a:effectLst>
              <a:outerShdw blurRad="1092200" dist="50800" dir="5400000" algn="ctr" rotWithShape="0">
                <a:srgbClr val="000000">
                  <a:alpha val="10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dirty="0">
                <a:ln>
                  <a:noFill/>
                </a:ln>
                <a:solidFill>
                  <a:schemeClr val="bg1"/>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endParaRPr>
            </a:p>
          </p:txBody>
        </p:sp>
        <p:sp>
          <p:nvSpPr>
            <p:cNvPr id="11" name="圆角矩形 20"/>
            <p:cNvSpPr/>
            <p:nvPr/>
          </p:nvSpPr>
          <p:spPr>
            <a:xfrm>
              <a:off x="720090" y="1217930"/>
              <a:ext cx="10998200" cy="5233670"/>
            </a:xfrm>
            <a:prstGeom prst="roundRect">
              <a:avLst>
                <a:gd name="adj" fmla="val 7650"/>
              </a:avLst>
            </a:prstGeom>
            <a:solidFill>
              <a:schemeClr val="bg1">
                <a:alpha val="40000"/>
              </a:schemeClr>
            </a:solidFill>
            <a:ln>
              <a:gradFill>
                <a:gsLst>
                  <a:gs pos="68000">
                    <a:schemeClr val="bg1"/>
                  </a:gs>
                  <a:gs pos="100000">
                    <a:schemeClr val="accent2">
                      <a:lumMod val="60000"/>
                      <a:lumOff val="40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思源黑体 CN Medium" panose="020B0600000000000000" charset="-122"/>
                <a:ea typeface="思源黑体 CN Medium" panose="020B0600000000000000" charset="-122"/>
                <a:cs typeface="+mn-ea"/>
                <a:sym typeface="思源黑体 CN Medium" panose="020B0600000000000000" charset="-122"/>
              </a:endParaRPr>
            </a:p>
          </p:txBody>
        </p:sp>
      </p:grpSp>
      <p:sp>
        <p:nvSpPr>
          <p:cNvPr id="3" name="内容占位符 2"/>
          <p:cNvSpPr>
            <a:spLocks noGrp="1"/>
          </p:cNvSpPr>
          <p:nvPr>
            <p:ph idx="1"/>
          </p:nvPr>
        </p:nvSpPr>
        <p:spPr>
          <a:xfrm>
            <a:off x="604636" y="1728313"/>
            <a:ext cx="4471219" cy="4208206"/>
          </a:xfrm>
        </p:spPr>
        <p:txBody>
          <a:bodyPr>
            <a:normAutofit fontScale="85000" lnSpcReduction="10000"/>
          </a:bodyPr>
          <a:lstStyle/>
          <a:p>
            <a:pPr marL="0" indent="0" algn="just">
              <a:lnSpc>
                <a:spcPct val="170000"/>
              </a:lnSpc>
              <a:buNone/>
            </a:pPr>
            <a:r>
              <a:rPr lang="zh-CN" altLang="en-US" sz="2000" dirty="0">
                <a:ln w="0"/>
                <a:solidFill>
                  <a:schemeClr val="accent1"/>
                </a:solidFill>
                <a:latin typeface="思源黑体 CN Normal" panose="020B0400000000000000" pitchFamily="34" charset="-122"/>
                <a:ea typeface="思源黑体 CN Normal" panose="020B0400000000000000" pitchFamily="34" charset="-122"/>
              </a:rPr>
              <a:t>随着</a:t>
            </a:r>
            <a:r>
              <a:rPr lang="en-US" altLang="zh-CN" sz="2000" dirty="0">
                <a:ln w="0"/>
                <a:solidFill>
                  <a:schemeClr val="accent1"/>
                </a:solidFill>
                <a:latin typeface="思源黑体 CN Normal" panose="020B0400000000000000" pitchFamily="34" charset="-122"/>
                <a:ea typeface="思源黑体 CN Normal" panose="020B0400000000000000" pitchFamily="34" charset="-122"/>
              </a:rPr>
              <a:t>2005</a:t>
            </a:r>
            <a:r>
              <a:rPr lang="zh-CN" altLang="en-US" sz="2000" dirty="0">
                <a:ln w="0"/>
                <a:solidFill>
                  <a:schemeClr val="accent1"/>
                </a:solidFill>
                <a:latin typeface="思源黑体 CN Normal" panose="020B0400000000000000" pitchFamily="34" charset="-122"/>
                <a:ea typeface="思源黑体 CN Normal" panose="020B0400000000000000" pitchFamily="34" charset="-122"/>
              </a:rPr>
              <a:t>年</a:t>
            </a:r>
            <a:r>
              <a:rPr lang="en-US" altLang="zh-CN" sz="2000" dirty="0">
                <a:ln w="0"/>
                <a:solidFill>
                  <a:schemeClr val="accent1"/>
                </a:solidFill>
                <a:latin typeface="思源黑体 CN Normal" panose="020B0400000000000000" pitchFamily="34" charset="-122"/>
                <a:ea typeface="思源黑体 CN Normal" panose="020B0400000000000000" pitchFamily="34" charset="-122"/>
              </a:rPr>
              <a:t>《</a:t>
            </a:r>
            <a:r>
              <a:rPr lang="zh-CN" altLang="en-US" sz="2000" dirty="0">
                <a:ln w="0"/>
                <a:solidFill>
                  <a:schemeClr val="accent1"/>
                </a:solidFill>
                <a:latin typeface="思源黑体 CN Normal" panose="020B0400000000000000" pitchFamily="34" charset="-122"/>
                <a:ea typeface="思源黑体 CN Normal" panose="020B0400000000000000" pitchFamily="34" charset="-122"/>
              </a:rPr>
              <a:t>中华人民共和国电子签名法</a:t>
            </a:r>
            <a:r>
              <a:rPr lang="en-US" altLang="zh-CN" sz="2000" dirty="0">
                <a:ln w="0"/>
                <a:solidFill>
                  <a:schemeClr val="accent1"/>
                </a:solidFill>
                <a:latin typeface="思源黑体 CN Normal" panose="020B0400000000000000" pitchFamily="34" charset="-122"/>
                <a:ea typeface="思源黑体 CN Normal" panose="020B0400000000000000" pitchFamily="34" charset="-122"/>
              </a:rPr>
              <a:t>》</a:t>
            </a:r>
            <a:r>
              <a:rPr lang="zh-CN" altLang="en-US" sz="2000" dirty="0">
                <a:ln w="0"/>
                <a:solidFill>
                  <a:schemeClr val="accent1"/>
                </a:solidFill>
                <a:latin typeface="思源黑体 CN Normal" panose="020B0400000000000000" pitchFamily="34" charset="-122"/>
                <a:ea typeface="思源黑体 CN Normal" panose="020B0400000000000000" pitchFamily="34" charset="-122"/>
              </a:rPr>
              <a:t>的颁布标志着我国正式开启了以电子签名为基础的数字化合同时代，很多高度信息化的公司越来越倾向于更加快捷方便的电子合同来提高签约效率、降低成本，电子合同签约形式由线下的面对面签署转为在线缔约，福昕鲲鹏基于</a:t>
            </a:r>
            <a:r>
              <a:rPr lang="en-US" altLang="zh-CN" sz="2000" dirty="0">
                <a:ln w="0"/>
                <a:solidFill>
                  <a:schemeClr val="accent1"/>
                </a:solidFill>
                <a:latin typeface="思源黑体 CN Normal" panose="020B0400000000000000" pitchFamily="34" charset="-122"/>
                <a:ea typeface="思源黑体 CN Normal" panose="020B0400000000000000" pitchFamily="34" charset="-122"/>
              </a:rPr>
              <a:t>OFD</a:t>
            </a:r>
            <a:r>
              <a:rPr lang="zh-CN" altLang="en-US" sz="2000" dirty="0">
                <a:ln w="0"/>
                <a:solidFill>
                  <a:schemeClr val="accent1"/>
                </a:solidFill>
                <a:latin typeface="思源黑体 CN Normal" panose="020B0400000000000000" pitchFamily="34" charset="-122"/>
                <a:ea typeface="思源黑体 CN Normal" panose="020B0400000000000000" pitchFamily="34" charset="-122"/>
              </a:rPr>
              <a:t>版式文件技术，为电子合同的格式转换、多人签批、电子签章、防伪验证、安全分发、在线阅读、归档保存等提供技术支撑。</a:t>
            </a:r>
            <a:endParaRPr lang="zh-CN" altLang="en-US" sz="2000" dirty="0">
              <a:ln w="0"/>
              <a:solidFill>
                <a:schemeClr val="accent1"/>
              </a:solidFill>
              <a:latin typeface="思源黑体 CN Normal" panose="020B0400000000000000" pitchFamily="34" charset="-122"/>
              <a:ea typeface="思源黑体 CN Normal" panose="020B0400000000000000" pitchFamily="34" charset="-122"/>
            </a:endParaRPr>
          </a:p>
        </p:txBody>
      </p:sp>
      <p:grpSp>
        <p:nvGrpSpPr>
          <p:cNvPr id="17" name="组合 16"/>
          <p:cNvGrpSpPr/>
          <p:nvPr/>
        </p:nvGrpSpPr>
        <p:grpSpPr>
          <a:xfrm>
            <a:off x="293469" y="988826"/>
            <a:ext cx="5299368" cy="1149985"/>
            <a:chOff x="442452" y="686708"/>
            <a:chExt cx="5299368" cy="1149985"/>
          </a:xfrm>
        </p:grpSpPr>
        <p:pic>
          <p:nvPicPr>
            <p:cNvPr id="13" name="图片 12" descr="/Users/wanglei/Downloads/PPT背景/图片2副本.png图片2副本"/>
            <p:cNvPicPr>
              <a:picLocks noChangeAspect="1"/>
            </p:cNvPicPr>
            <p:nvPr/>
          </p:nvPicPr>
          <p:blipFill>
            <a:blip r:embed="rId1"/>
            <a:srcRect/>
            <a:stretch>
              <a:fillRect/>
            </a:stretch>
          </p:blipFill>
          <p:spPr>
            <a:xfrm>
              <a:off x="442452" y="686708"/>
              <a:ext cx="1149985" cy="1149985"/>
            </a:xfrm>
            <a:prstGeom prst="rect">
              <a:avLst/>
            </a:prstGeom>
          </p:spPr>
        </p:pic>
        <p:sp>
          <p:nvSpPr>
            <p:cNvPr id="14" name="文本框 13"/>
            <p:cNvSpPr txBox="1"/>
            <p:nvPr/>
          </p:nvSpPr>
          <p:spPr>
            <a:xfrm flipH="1">
              <a:off x="1408671" y="894039"/>
              <a:ext cx="4333149" cy="461665"/>
            </a:xfrm>
            <a:prstGeom prst="rect">
              <a:avLst/>
            </a:prstGeom>
            <a:noFill/>
          </p:spPr>
          <p:txBody>
            <a:bodyPr wrap="square" rtlCol="0">
              <a:spAutoFit/>
            </a:bodyPr>
            <a:lstStyle/>
            <a:p>
              <a:r>
                <a:rPr lang="en-US" altLang="zh-CN" sz="2400" b="1" dirty="0">
                  <a:solidFill>
                    <a:schemeClr val="tx1">
                      <a:lumMod val="65000"/>
                      <a:lumOff val="35000"/>
                    </a:schemeClr>
                  </a:solidFill>
                  <a:latin typeface="思源黑体 CN Medium" panose="020B0600000000000000" charset="-122"/>
                  <a:ea typeface="思源黑体 CN Medium" panose="020B0600000000000000" charset="-122"/>
                  <a:cs typeface="+mn-ea"/>
                  <a:sym typeface="思源黑体 CN Medium" panose="020B0600000000000000" charset="-122"/>
                </a:rPr>
                <a:t>OFD</a:t>
              </a:r>
              <a:r>
                <a:rPr lang="zh-CN" altLang="en-US" sz="2400" b="1" dirty="0">
                  <a:solidFill>
                    <a:schemeClr val="tx1">
                      <a:lumMod val="65000"/>
                      <a:lumOff val="35000"/>
                    </a:schemeClr>
                  </a:solidFill>
                  <a:latin typeface="思源黑体 CN Medium" panose="020B0600000000000000" charset="-122"/>
                  <a:ea typeface="思源黑体 CN Medium" panose="020B0600000000000000" charset="-122"/>
                  <a:cs typeface="+mn-ea"/>
                  <a:sym typeface="思源黑体 CN Medium" panose="020B0600000000000000" charset="-122"/>
                </a:rPr>
                <a:t>电子合同解决方案</a:t>
              </a:r>
              <a:endParaRPr lang="zh-CN" altLang="en-US" sz="2400" b="1" dirty="0">
                <a:solidFill>
                  <a:schemeClr val="tx1">
                    <a:lumMod val="65000"/>
                    <a:lumOff val="35000"/>
                  </a:schemeClr>
                </a:solidFill>
                <a:latin typeface="思源黑体 CN Medium" panose="020B0600000000000000" charset="-122"/>
                <a:ea typeface="思源黑体 CN Medium" panose="020B0600000000000000" charset="-122"/>
                <a:cs typeface="+mn-ea"/>
                <a:sym typeface="思源黑体 CN Medium" panose="020B0600000000000000" charset="-122"/>
              </a:endParaRPr>
            </a:p>
          </p:txBody>
        </p:sp>
      </p:grpSp>
      <p:pic>
        <p:nvPicPr>
          <p:cNvPr id="5" name="图形 4"/>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20796" y="1867390"/>
            <a:ext cx="6048120" cy="3460087"/>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15000">
        <p15:prstTrans prst="pageCurlDouble"/>
      </p:transition>
    </mc:Choice>
    <mc:Fallback>
      <p:transition spd="slow" advTm="15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28162" y="1440762"/>
            <a:ext cx="6737338" cy="4332715"/>
            <a:chOff x="457200" y="993775"/>
            <a:chExt cx="11523980" cy="5681980"/>
          </a:xfrm>
        </p:grpSpPr>
        <p:sp>
          <p:nvSpPr>
            <p:cNvPr id="10" name="Rectangle: Rounded Corners 96"/>
            <p:cNvSpPr/>
            <p:nvPr/>
          </p:nvSpPr>
          <p:spPr>
            <a:xfrm>
              <a:off x="457200" y="993775"/>
              <a:ext cx="11523980" cy="5681980"/>
            </a:xfrm>
            <a:prstGeom prst="roundRect">
              <a:avLst>
                <a:gd name="adj" fmla="val 7893"/>
              </a:avLst>
            </a:prstGeom>
            <a:gradFill>
              <a:gsLst>
                <a:gs pos="41000">
                  <a:schemeClr val="accent1">
                    <a:lumMod val="20000"/>
                    <a:lumOff val="80000"/>
                    <a:alpha val="40000"/>
                  </a:schemeClr>
                </a:gs>
                <a:gs pos="100000">
                  <a:schemeClr val="accent5">
                    <a:lumMod val="90000"/>
                    <a:alpha val="40000"/>
                  </a:schemeClr>
                </a:gs>
                <a:gs pos="0">
                  <a:schemeClr val="accent2">
                    <a:lumMod val="20000"/>
                    <a:lumOff val="80000"/>
                    <a:alpha val="40000"/>
                  </a:schemeClr>
                </a:gs>
              </a:gsLst>
              <a:path path="circle">
                <a:fillToRect r="100000" b="100000"/>
              </a:path>
              <a:tileRect l="-100000" t="-100000"/>
            </a:gradFill>
            <a:ln w="12700" cap="flat" cmpd="sng" algn="ctr">
              <a:noFill/>
              <a:prstDash val="solid"/>
              <a:miter lim="800000"/>
            </a:ln>
            <a:effectLst>
              <a:outerShdw blurRad="1092200" dist="50800" dir="5400000" algn="ctr" rotWithShape="0">
                <a:srgbClr val="000000">
                  <a:alpha val="10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ID" sz="1800" b="0" i="0" u="none" strike="noStrike" kern="0" cap="none" spc="0" normalizeH="0" baseline="0" noProof="0" dirty="0">
                <a:ln>
                  <a:noFill/>
                </a:ln>
                <a:solidFill>
                  <a:schemeClr val="bg1"/>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endParaRPr>
            </a:p>
          </p:txBody>
        </p:sp>
        <p:sp>
          <p:nvSpPr>
            <p:cNvPr id="11" name="圆角矩形 20"/>
            <p:cNvSpPr/>
            <p:nvPr/>
          </p:nvSpPr>
          <p:spPr>
            <a:xfrm>
              <a:off x="720090" y="1217930"/>
              <a:ext cx="10998200" cy="5233670"/>
            </a:xfrm>
            <a:prstGeom prst="roundRect">
              <a:avLst>
                <a:gd name="adj" fmla="val 7650"/>
              </a:avLst>
            </a:prstGeom>
            <a:solidFill>
              <a:schemeClr val="bg1">
                <a:alpha val="40000"/>
              </a:schemeClr>
            </a:solidFill>
            <a:ln>
              <a:gradFill>
                <a:gsLst>
                  <a:gs pos="68000">
                    <a:schemeClr val="bg1"/>
                  </a:gs>
                  <a:gs pos="100000">
                    <a:schemeClr val="accent2">
                      <a:lumMod val="60000"/>
                      <a:lumOff val="40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思源黑体 CN Medium" panose="020B0600000000000000" charset="-122"/>
                <a:ea typeface="思源黑体 CN Medium" panose="020B0600000000000000" charset="-122"/>
                <a:cs typeface="+mn-ea"/>
                <a:sym typeface="思源黑体 CN Medium" panose="020B0600000000000000" charset="-122"/>
              </a:endParaRPr>
            </a:p>
          </p:txBody>
        </p:sp>
      </p:grpSp>
      <p:sp>
        <p:nvSpPr>
          <p:cNvPr id="3" name="内容占位符 2"/>
          <p:cNvSpPr>
            <a:spLocks noGrp="1"/>
          </p:cNvSpPr>
          <p:nvPr>
            <p:ph idx="1"/>
          </p:nvPr>
        </p:nvSpPr>
        <p:spPr>
          <a:xfrm>
            <a:off x="433742" y="1685124"/>
            <a:ext cx="4609339" cy="4620055"/>
          </a:xfrm>
        </p:spPr>
        <p:txBody>
          <a:bodyPr>
            <a:normAutofit lnSpcReduction="10000"/>
          </a:bodyPr>
          <a:lstStyle/>
          <a:p>
            <a:pPr marL="0" indent="0" algn="just">
              <a:lnSpc>
                <a:spcPct val="170000"/>
              </a:lnSpc>
              <a:buNone/>
            </a:pPr>
            <a:r>
              <a:rPr lang="zh-CN" altLang="en-US" sz="1400" dirty="0">
                <a:ln w="0"/>
                <a:solidFill>
                  <a:schemeClr val="accent1"/>
                </a:solidFill>
                <a:latin typeface="思源黑体 CN Normal" panose="020B0400000000000000" pitchFamily="34" charset="-122"/>
                <a:ea typeface="思源黑体 CN Normal" panose="020B0400000000000000" pitchFamily="34" charset="-122"/>
              </a:rPr>
              <a:t>自 </a:t>
            </a:r>
            <a:r>
              <a:rPr lang="en-US" altLang="zh-CN" sz="1400" dirty="0">
                <a:ln w="0"/>
                <a:solidFill>
                  <a:schemeClr val="accent1"/>
                </a:solidFill>
                <a:latin typeface="思源黑体 CN Normal" panose="020B0400000000000000" pitchFamily="34" charset="-122"/>
                <a:ea typeface="思源黑体 CN Normal" panose="020B0400000000000000" pitchFamily="34" charset="-122"/>
              </a:rPr>
              <a:t>2 0 1 1 </a:t>
            </a:r>
            <a:r>
              <a:rPr lang="zh-CN" altLang="en-US" sz="1400" dirty="0">
                <a:ln w="0"/>
                <a:solidFill>
                  <a:schemeClr val="accent1"/>
                </a:solidFill>
                <a:latin typeface="思源黑体 CN Normal" panose="020B0400000000000000" pitchFamily="34" charset="-122"/>
                <a:ea typeface="思源黑体 CN Normal" panose="020B0400000000000000" pitchFamily="34" charset="-122"/>
              </a:rPr>
              <a:t>年 国 务 院 发 布</a:t>
            </a:r>
            <a:r>
              <a:rPr lang="en-US" altLang="zh-CN" sz="1400" dirty="0">
                <a:ln w="0"/>
                <a:solidFill>
                  <a:schemeClr val="accent1"/>
                </a:solidFill>
                <a:latin typeface="思源黑体 CN Normal" panose="020B0400000000000000" pitchFamily="34" charset="-122"/>
                <a:ea typeface="思源黑体 CN Normal" panose="020B0400000000000000" pitchFamily="34" charset="-122"/>
              </a:rPr>
              <a:t>《 </a:t>
            </a:r>
            <a:r>
              <a:rPr lang="zh-CN" altLang="en-US" sz="1400" dirty="0">
                <a:ln w="0"/>
                <a:solidFill>
                  <a:schemeClr val="accent1"/>
                </a:solidFill>
                <a:latin typeface="思源黑体 CN Normal" panose="020B0400000000000000" pitchFamily="34" charset="-122"/>
                <a:ea typeface="思源黑体 CN Normal" panose="020B0400000000000000" pitchFamily="34" charset="-122"/>
              </a:rPr>
              <a:t>招 投 标 法 实 施 条 例 </a:t>
            </a:r>
            <a:r>
              <a:rPr lang="en-US" altLang="zh-CN" sz="1400" dirty="0">
                <a:ln w="0"/>
                <a:solidFill>
                  <a:schemeClr val="accent1"/>
                </a:solidFill>
                <a:latin typeface="思源黑体 CN Normal" panose="020B0400000000000000" pitchFamily="34" charset="-122"/>
                <a:ea typeface="思源黑体 CN Normal" panose="020B0400000000000000" pitchFamily="34" charset="-122"/>
              </a:rPr>
              <a:t>》</a:t>
            </a:r>
            <a:r>
              <a:rPr lang="zh-CN" altLang="en-US" sz="1400" dirty="0">
                <a:ln w="0"/>
                <a:solidFill>
                  <a:schemeClr val="accent1"/>
                </a:solidFill>
                <a:latin typeface="思源黑体 CN Normal" panose="020B0400000000000000" pitchFamily="34" charset="-122"/>
                <a:ea typeface="思源黑体 CN Normal" panose="020B0400000000000000" pitchFamily="34" charset="-122"/>
              </a:rPr>
              <a:t>以 来 ，特 别 是 </a:t>
            </a:r>
            <a:r>
              <a:rPr lang="en-US" altLang="zh-CN" sz="1400" dirty="0">
                <a:ln w="0"/>
                <a:solidFill>
                  <a:schemeClr val="accent1"/>
                </a:solidFill>
                <a:latin typeface="思源黑体 CN Normal" panose="020B0400000000000000" pitchFamily="34" charset="-122"/>
                <a:ea typeface="思源黑体 CN Normal" panose="020B0400000000000000" pitchFamily="34" charset="-122"/>
              </a:rPr>
              <a:t>2 0 1 3 </a:t>
            </a:r>
            <a:r>
              <a:rPr lang="zh-CN" altLang="en-US" sz="1400" dirty="0">
                <a:ln w="0"/>
                <a:solidFill>
                  <a:schemeClr val="accent1"/>
                </a:solidFill>
                <a:latin typeface="思源黑体 CN Normal" panose="020B0400000000000000" pitchFamily="34" charset="-122"/>
                <a:ea typeface="思源黑体 CN Normal" panose="020B0400000000000000" pitchFamily="34" charset="-122"/>
              </a:rPr>
              <a:t>年 </a:t>
            </a:r>
            <a:r>
              <a:rPr lang="en-US" altLang="zh-CN" sz="1400" dirty="0">
                <a:ln w="0"/>
                <a:solidFill>
                  <a:schemeClr val="accent1"/>
                </a:solidFill>
                <a:latin typeface="思源黑体 CN Normal" panose="020B0400000000000000" pitchFamily="34" charset="-122"/>
                <a:ea typeface="思源黑体 CN Normal" panose="020B0400000000000000" pitchFamily="34" charset="-122"/>
              </a:rPr>
              <a:t>2 </a:t>
            </a:r>
            <a:r>
              <a:rPr lang="zh-CN" altLang="en-US" sz="1400" dirty="0">
                <a:ln w="0"/>
                <a:solidFill>
                  <a:schemeClr val="accent1"/>
                </a:solidFill>
                <a:latin typeface="思源黑体 CN Normal" panose="020B0400000000000000" pitchFamily="34" charset="-122"/>
                <a:ea typeface="思源黑体 CN Normal" panose="020B0400000000000000" pitchFamily="34" charset="-122"/>
              </a:rPr>
              <a:t>月 国 家 发 改 委 公 布</a:t>
            </a:r>
            <a:r>
              <a:rPr lang="en-US" altLang="zh-CN" sz="1400" dirty="0">
                <a:ln w="0"/>
                <a:solidFill>
                  <a:schemeClr val="accent1"/>
                </a:solidFill>
                <a:latin typeface="思源黑体 CN Normal" panose="020B0400000000000000" pitchFamily="34" charset="-122"/>
                <a:ea typeface="思源黑体 CN Normal" panose="020B0400000000000000" pitchFamily="34" charset="-122"/>
              </a:rPr>
              <a:t>《 </a:t>
            </a:r>
            <a:r>
              <a:rPr lang="zh-CN" altLang="en-US" sz="1400" dirty="0">
                <a:ln w="0"/>
                <a:solidFill>
                  <a:schemeClr val="accent1"/>
                </a:solidFill>
                <a:latin typeface="思源黑体 CN Normal" panose="020B0400000000000000" pitchFamily="34" charset="-122"/>
                <a:ea typeface="思源黑体 CN Normal" panose="020B0400000000000000" pitchFamily="34" charset="-122"/>
              </a:rPr>
              <a:t>电 子 招 标 投 标 办 法 </a:t>
            </a:r>
            <a:r>
              <a:rPr lang="en-US" altLang="zh-CN" sz="1400" dirty="0">
                <a:ln w="0"/>
                <a:solidFill>
                  <a:schemeClr val="accent1"/>
                </a:solidFill>
                <a:latin typeface="思源黑体 CN Normal" panose="020B0400000000000000" pitchFamily="34" charset="-122"/>
                <a:ea typeface="思源黑体 CN Normal" panose="020B0400000000000000" pitchFamily="34" charset="-122"/>
              </a:rPr>
              <a:t>》</a:t>
            </a:r>
            <a:r>
              <a:rPr lang="zh-CN" altLang="en-US" sz="1400" dirty="0">
                <a:ln w="0"/>
                <a:solidFill>
                  <a:schemeClr val="accent1"/>
                </a:solidFill>
                <a:latin typeface="思源黑体 CN Normal" panose="020B0400000000000000" pitchFamily="34" charset="-122"/>
                <a:ea typeface="思源黑体 CN Normal" panose="020B0400000000000000" pitchFamily="34" charset="-122"/>
              </a:rPr>
              <a:t>，电 子 招 投 标 即 为 大 势 所 趋 ，推 行 电 子 招 投 标 ，有 利 于 降 低 成 本 ，提 高 工 作 效 率 ，减 少 资 源 浪 费 ， 能 够 进 一 步 规 范 招 投 标 市 场 秩 序 ；有 助 于 信 息 共 享 ，增 强 透 明 度 ，有 效 加 强 监 督 、监 管 ，预 防 和 惩 治 腐 败 ，促 进 行 业 健 康 有 序 发 展 。</a:t>
            </a:r>
            <a:r>
              <a:rPr lang="en-US" altLang="zh-CN" sz="1400" dirty="0">
                <a:ln w="0"/>
                <a:solidFill>
                  <a:schemeClr val="accent1"/>
                </a:solidFill>
                <a:latin typeface="思源黑体 CN Normal" panose="020B0400000000000000" pitchFamily="34" charset="-122"/>
                <a:ea typeface="思源黑体 CN Normal" panose="020B0400000000000000" pitchFamily="34" charset="-122"/>
              </a:rPr>
              <a:t>O F D </a:t>
            </a:r>
            <a:r>
              <a:rPr lang="zh-CN" altLang="en-US" sz="1400" dirty="0">
                <a:ln w="0"/>
                <a:solidFill>
                  <a:schemeClr val="accent1"/>
                </a:solidFill>
                <a:latin typeface="思源黑体 CN Normal" panose="020B0400000000000000" pitchFamily="34" charset="-122"/>
                <a:ea typeface="思源黑体 CN Normal" panose="020B0400000000000000" pitchFamily="34" charset="-122"/>
              </a:rPr>
              <a:t>电 子 招 投 标 解 决 方 案 基 于 新 一 代 的 </a:t>
            </a:r>
            <a:r>
              <a:rPr lang="en-US" altLang="zh-CN" sz="1400" dirty="0">
                <a:ln w="0"/>
                <a:solidFill>
                  <a:schemeClr val="accent1"/>
                </a:solidFill>
                <a:latin typeface="思源黑体 CN Normal" panose="020B0400000000000000" pitchFamily="34" charset="-122"/>
                <a:ea typeface="思源黑体 CN Normal" panose="020B0400000000000000" pitchFamily="34" charset="-122"/>
              </a:rPr>
              <a:t>O F D </a:t>
            </a:r>
            <a:r>
              <a:rPr lang="zh-CN" altLang="en-US" sz="1400" dirty="0">
                <a:ln w="0"/>
                <a:solidFill>
                  <a:schemeClr val="accent1"/>
                </a:solidFill>
                <a:latin typeface="思源黑体 CN Normal" panose="020B0400000000000000" pitchFamily="34" charset="-122"/>
                <a:ea typeface="思源黑体 CN Normal" panose="020B0400000000000000" pitchFamily="34" charset="-122"/>
              </a:rPr>
              <a:t>版 式 文 档 技 术 ，符 合 国 家 版 式 文 件 标 准 与 规 范 ，为 电 子 招 投 标 提 供 格 式 转 换 、文 档 合 成 、</a:t>
            </a:r>
            <a:r>
              <a:rPr lang="en-US" altLang="zh-CN" sz="1400" dirty="0">
                <a:ln w="0"/>
                <a:solidFill>
                  <a:schemeClr val="accent1"/>
                </a:solidFill>
                <a:latin typeface="思源黑体 CN Normal" panose="020B0400000000000000" pitchFamily="34" charset="-122"/>
                <a:ea typeface="思源黑体 CN Normal" panose="020B0400000000000000" pitchFamily="34" charset="-122"/>
              </a:rPr>
              <a:t>O C R </a:t>
            </a:r>
            <a:r>
              <a:rPr lang="zh-CN" altLang="en-US" sz="1400" dirty="0">
                <a:ln w="0"/>
                <a:solidFill>
                  <a:schemeClr val="accent1"/>
                </a:solidFill>
                <a:latin typeface="思源黑体 CN Normal" panose="020B0400000000000000" pitchFamily="34" charset="-122"/>
                <a:ea typeface="思源黑体 CN Normal" panose="020B0400000000000000" pitchFamily="34" charset="-122"/>
              </a:rPr>
              <a:t>识 别 、多 人 会 签 、电 子 签 章 </a:t>
            </a:r>
            <a:r>
              <a:rPr lang="en-US" altLang="zh-CN" sz="1400" dirty="0">
                <a:ln w="0"/>
                <a:solidFill>
                  <a:schemeClr val="accent1"/>
                </a:solidFill>
                <a:latin typeface="思源黑体 CN Normal" panose="020B0400000000000000" pitchFamily="34" charset="-122"/>
                <a:ea typeface="思源黑体 CN Normal" panose="020B0400000000000000" pitchFamily="34" charset="-122"/>
              </a:rPr>
              <a:t>/ </a:t>
            </a:r>
            <a:r>
              <a:rPr lang="zh-CN" altLang="en-US" sz="1400" dirty="0">
                <a:ln w="0"/>
                <a:solidFill>
                  <a:schemeClr val="accent1"/>
                </a:solidFill>
                <a:latin typeface="思源黑体 CN Normal" panose="020B0400000000000000" pitchFamily="34" charset="-122"/>
                <a:ea typeface="思源黑体 CN Normal" panose="020B0400000000000000" pitchFamily="34" charset="-122"/>
              </a:rPr>
              <a:t>验 章 、数 字 签 名 、安 全 分 发 、在 线 阅 读 、档 案 存 储 等 多 方 向 的 技 术 支 撑 服 务 。</a:t>
            </a:r>
            <a:endParaRPr lang="zh-CN" altLang="en-US" sz="1400" dirty="0">
              <a:ln w="0"/>
              <a:solidFill>
                <a:schemeClr val="accent1"/>
              </a:solidFill>
              <a:latin typeface="思源黑体 CN Normal" panose="020B0400000000000000" pitchFamily="34" charset="-122"/>
              <a:ea typeface="思源黑体 CN Normal" panose="020B0400000000000000" pitchFamily="34" charset="-122"/>
            </a:endParaRPr>
          </a:p>
        </p:txBody>
      </p:sp>
      <p:grpSp>
        <p:nvGrpSpPr>
          <p:cNvPr id="17" name="组合 16"/>
          <p:cNvGrpSpPr/>
          <p:nvPr/>
        </p:nvGrpSpPr>
        <p:grpSpPr>
          <a:xfrm>
            <a:off x="283425" y="951637"/>
            <a:ext cx="5299368" cy="1149985"/>
            <a:chOff x="442452" y="686708"/>
            <a:chExt cx="5299368" cy="1149985"/>
          </a:xfrm>
        </p:grpSpPr>
        <p:pic>
          <p:nvPicPr>
            <p:cNvPr id="13" name="图片 12" descr="/Users/wanglei/Downloads/PPT背景/图片2副本.png图片2副本"/>
            <p:cNvPicPr>
              <a:picLocks noChangeAspect="1"/>
            </p:cNvPicPr>
            <p:nvPr/>
          </p:nvPicPr>
          <p:blipFill>
            <a:blip r:embed="rId1"/>
            <a:srcRect/>
            <a:stretch>
              <a:fillRect/>
            </a:stretch>
          </p:blipFill>
          <p:spPr>
            <a:xfrm>
              <a:off x="442452" y="686708"/>
              <a:ext cx="1149985" cy="1149985"/>
            </a:xfrm>
            <a:prstGeom prst="rect">
              <a:avLst/>
            </a:prstGeom>
          </p:spPr>
        </p:pic>
        <p:sp>
          <p:nvSpPr>
            <p:cNvPr id="14" name="文本框 13"/>
            <p:cNvSpPr txBox="1"/>
            <p:nvPr/>
          </p:nvSpPr>
          <p:spPr>
            <a:xfrm flipH="1">
              <a:off x="1408671" y="894039"/>
              <a:ext cx="4333149" cy="461665"/>
            </a:xfrm>
            <a:prstGeom prst="rect">
              <a:avLst/>
            </a:prstGeom>
            <a:noFill/>
          </p:spPr>
          <p:txBody>
            <a:bodyPr wrap="square" rtlCol="0">
              <a:spAutoFit/>
            </a:bodyPr>
            <a:lstStyle/>
            <a:p>
              <a:r>
                <a:rPr lang="en-US" altLang="zh-CN" sz="2400" b="1" dirty="0">
                  <a:solidFill>
                    <a:schemeClr val="tx1">
                      <a:lumMod val="65000"/>
                      <a:lumOff val="35000"/>
                    </a:schemeClr>
                  </a:solidFill>
                  <a:latin typeface="思源黑体 CN Medium" panose="020B0600000000000000" charset="-122"/>
                  <a:ea typeface="思源黑体 CN Medium" panose="020B0600000000000000" charset="-122"/>
                  <a:cs typeface="+mn-ea"/>
                  <a:sym typeface="思源黑体 CN Medium" panose="020B0600000000000000" charset="-122"/>
                </a:rPr>
                <a:t>OFD</a:t>
              </a:r>
              <a:r>
                <a:rPr lang="zh-CN" altLang="en-US" sz="2400" b="1" dirty="0">
                  <a:solidFill>
                    <a:schemeClr val="tx1">
                      <a:lumMod val="65000"/>
                      <a:lumOff val="35000"/>
                    </a:schemeClr>
                  </a:solidFill>
                  <a:latin typeface="思源黑体 CN Medium" panose="020B0600000000000000" charset="-122"/>
                  <a:ea typeface="思源黑体 CN Medium" panose="020B0600000000000000" charset="-122"/>
                  <a:cs typeface="+mn-ea"/>
                  <a:sym typeface="思源黑体 CN Medium" panose="020B0600000000000000" charset="-122"/>
                </a:rPr>
                <a:t>电子招投标解决方案</a:t>
              </a:r>
              <a:endParaRPr lang="zh-CN" altLang="en-US" sz="2400" b="1" dirty="0">
                <a:solidFill>
                  <a:schemeClr val="tx1">
                    <a:lumMod val="65000"/>
                    <a:lumOff val="35000"/>
                  </a:schemeClr>
                </a:solidFill>
                <a:latin typeface="思源黑体 CN Medium" panose="020B0600000000000000" charset="-122"/>
                <a:ea typeface="思源黑体 CN Medium" panose="020B0600000000000000" charset="-122"/>
                <a:cs typeface="+mn-ea"/>
                <a:sym typeface="思源黑体 CN Medium" panose="020B0600000000000000" charset="-122"/>
              </a:endParaRPr>
            </a:p>
          </p:txBody>
        </p:sp>
      </p:grpSp>
      <p:pic>
        <p:nvPicPr>
          <p:cNvPr id="4" name="图形 3"/>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90379" y="1921751"/>
            <a:ext cx="6064986" cy="3433011"/>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15000">
        <p15:prstTrans prst="pageCurlDouble"/>
      </p:transition>
    </mc:Choice>
    <mc:Fallback>
      <p:transition spd="slow" advTm="15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 y="0"/>
            <a:ext cx="12188419" cy="68580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15000">
        <p15:prstTrans prst="pageCurlDouble"/>
      </p:transition>
    </mc:Choice>
    <mc:Fallback>
      <p:transition spd="slow" advClick="0" advTm="15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 y="0"/>
            <a:ext cx="12188419" cy="68580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15000">
        <p15:prstTrans prst="pageCurlDouble"/>
      </p:transition>
    </mc:Choice>
    <mc:Fallback>
      <p:transition spd="slow" advClick="0" advTm="1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组合 53"/>
          <p:cNvGrpSpPr/>
          <p:nvPr/>
        </p:nvGrpSpPr>
        <p:grpSpPr>
          <a:xfrm>
            <a:off x="0" y="1087949"/>
            <a:ext cx="12192000" cy="4575772"/>
            <a:chOff x="-455656" y="1128396"/>
            <a:chExt cx="12804972" cy="5022466"/>
          </a:xfrm>
        </p:grpSpPr>
        <p:sp>
          <p:nvSpPr>
            <p:cNvPr id="4" name="文本框 3"/>
            <p:cNvSpPr txBox="1"/>
            <p:nvPr/>
          </p:nvSpPr>
          <p:spPr>
            <a:xfrm>
              <a:off x="4450601" y="4680916"/>
              <a:ext cx="2119580" cy="1469946"/>
            </a:xfrm>
            <a:prstGeom prst="rect">
              <a:avLst/>
            </a:prstGeom>
            <a:noFill/>
          </p:spPr>
          <p:txBody>
            <a:bodyPr wrap="square" rtlCol="0">
              <a:spAutoFit/>
            </a:bodyPr>
            <a:lstStyle/>
            <a:p>
              <a:pPr marL="0" marR="0" lvl="0" indent="0" algn="just" defTabSz="914400" eaLnBrk="1" fontAlgn="auto" latinLnBrk="0" hangingPunct="1">
                <a:lnSpc>
                  <a:spcPct val="120000"/>
                </a:lnSpc>
                <a:spcBef>
                  <a:spcPts val="0"/>
                </a:spcBef>
                <a:spcAft>
                  <a:spcPts val="0"/>
                </a:spcAft>
                <a:buClrTx/>
                <a:buSzTx/>
                <a:buFont typeface="Arial" panose="020B0604020202020204" pitchFamily="34" charset="0"/>
                <a:buNone/>
                <a:defRPr/>
              </a:pPr>
              <a:r>
                <a:rPr kumimoji="0" lang="zh-CN" altLang="en-US" sz="1200" b="0" i="0" u="none" strike="noStrike" kern="0" cap="none" spc="0" normalizeH="0" baseline="0" noProof="0" dirty="0">
                  <a:ln>
                    <a:noFill/>
                  </a:ln>
                  <a:solidFill>
                    <a:srgbClr val="000000"/>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荣获</a:t>
              </a:r>
              <a:r>
                <a:rPr kumimoji="0" lang="en-US" altLang="zh-CN" sz="1200" b="0" i="0" u="none" strike="noStrike" kern="0" cap="none" spc="0" normalizeH="0" baseline="0" noProof="0" dirty="0">
                  <a:ln>
                    <a:noFill/>
                  </a:ln>
                  <a:solidFill>
                    <a:srgbClr val="000000"/>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2017</a:t>
              </a:r>
              <a:r>
                <a:rPr kumimoji="0" lang="zh-CN" altLang="en-US" sz="1200" b="0" i="0" u="none" strike="noStrike" kern="0" cap="none" spc="0" normalizeH="0" baseline="0" noProof="0" dirty="0">
                  <a:ln>
                    <a:noFill/>
                  </a:ln>
                  <a:solidFill>
                    <a:srgbClr val="000000"/>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年度</a:t>
              </a:r>
              <a:r>
                <a:rPr lang="zh-CN" altLang="en-US" sz="1600" dirty="0">
                  <a:solidFill>
                    <a:srgbClr val="F09524"/>
                  </a:solidFill>
                  <a:latin typeface="思源黑体 CN Medium" panose="020B0600000000000000" charset="-122"/>
                  <a:ea typeface="思源黑体 CN Medium" panose="020B0600000000000000" charset="-122"/>
                  <a:cs typeface="+mn-ea"/>
                  <a:sym typeface="思源黑体 CN Medium" panose="020B0600000000000000" charset="-122"/>
                </a:rPr>
                <a:t>部级</a:t>
              </a:r>
              <a:r>
                <a:rPr kumimoji="0" lang="zh-CN" altLang="en-US" sz="1200" b="0" i="0" u="none" strike="noStrike" kern="0" cap="none" spc="0" normalizeH="0" baseline="0" noProof="0" dirty="0">
                  <a:ln>
                    <a:noFill/>
                  </a:ln>
                  <a:solidFill>
                    <a:srgbClr val="000000"/>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科技进步二等奖</a:t>
              </a:r>
              <a:endParaRPr kumimoji="0" lang="zh-CN" altLang="en-US" sz="1200" b="0" i="0" u="none" strike="noStrike" kern="0" cap="none" spc="0" normalizeH="0" baseline="0" noProof="0" dirty="0">
                <a:ln>
                  <a:noFill/>
                </a:ln>
                <a:solidFill>
                  <a:srgbClr val="000000"/>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endParaRPr>
            </a:p>
            <a:p>
              <a:pPr marL="0" marR="0" lvl="0" indent="0" algn="just" defTabSz="914400" eaLnBrk="1" fontAlgn="auto" latinLnBrk="0" hangingPunct="1">
                <a:lnSpc>
                  <a:spcPct val="120000"/>
                </a:lnSpc>
                <a:spcBef>
                  <a:spcPts val="0"/>
                </a:spcBef>
                <a:spcAft>
                  <a:spcPts val="0"/>
                </a:spcAft>
                <a:buClrTx/>
                <a:buSzTx/>
                <a:buFont typeface="Arial" panose="020B0604020202020204" pitchFamily="34" charset="0"/>
                <a:buNone/>
                <a:defRPr/>
              </a:pPr>
              <a:r>
                <a:rPr kumimoji="0" lang="zh-CN" altLang="en-US" sz="1200" b="0" i="0" u="none" strike="noStrike" kern="0" cap="none" spc="0" normalizeH="0" baseline="0" noProof="0" dirty="0">
                  <a:ln>
                    <a:noFill/>
                  </a:ln>
                  <a:solidFill>
                    <a:srgbClr val="000000"/>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参与制定</a:t>
              </a:r>
              <a:r>
                <a:rPr kumimoji="0" lang="en-US" altLang="zh-CN" sz="1200" b="0" i="0" u="none" strike="noStrike" kern="0" cap="none" spc="0" normalizeH="0" baseline="0" noProof="0" dirty="0">
                  <a:ln>
                    <a:noFill/>
                  </a:ln>
                  <a:solidFill>
                    <a:srgbClr val="000000"/>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a:t>
              </a:r>
              <a:r>
                <a:rPr kumimoji="0" lang="zh-CN" altLang="en-US" sz="1200" b="0" i="0" u="none" strike="noStrike" kern="0" cap="none" spc="0" normalizeH="0" baseline="0" noProof="0" dirty="0">
                  <a:ln>
                    <a:noFill/>
                  </a:ln>
                  <a:solidFill>
                    <a:srgbClr val="000000"/>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电子证照 总体技术架构</a:t>
              </a:r>
              <a:r>
                <a:rPr kumimoji="0" lang="en-US" altLang="zh-CN" sz="1200" b="0" i="0" u="none" strike="noStrike" kern="0" cap="none" spc="0" normalizeH="0" baseline="0" noProof="0" dirty="0">
                  <a:ln>
                    <a:noFill/>
                  </a:ln>
                  <a:solidFill>
                    <a:srgbClr val="000000"/>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a:t>
              </a:r>
              <a:r>
                <a:rPr kumimoji="0" lang="zh-CN" altLang="en-US" sz="1200" b="0" i="0" u="none" strike="noStrike" kern="0" cap="none" spc="0" normalizeH="0" baseline="0" noProof="0" dirty="0">
                  <a:ln>
                    <a:noFill/>
                  </a:ln>
                  <a:solidFill>
                    <a:srgbClr val="000000"/>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等</a:t>
              </a:r>
              <a:r>
                <a:rPr lang="en-US" altLang="zh-CN" sz="1600" dirty="0">
                  <a:solidFill>
                    <a:srgbClr val="F09524"/>
                  </a:solidFill>
                  <a:latin typeface="思源黑体 CN Medium" panose="020B0600000000000000" charset="-122"/>
                  <a:ea typeface="思源黑体 CN Medium" panose="020B0600000000000000" charset="-122"/>
                  <a:cs typeface="+mn-ea"/>
                  <a:sym typeface="思源黑体 CN Medium" panose="020B0600000000000000" charset="-122"/>
                </a:rPr>
                <a:t>6</a:t>
              </a:r>
              <a:r>
                <a:rPr lang="zh-CN" altLang="en-US" sz="1600" dirty="0">
                  <a:solidFill>
                    <a:srgbClr val="F09524"/>
                  </a:solidFill>
                  <a:latin typeface="思源黑体 CN Medium" panose="020B0600000000000000" charset="-122"/>
                  <a:ea typeface="思源黑体 CN Medium" panose="020B0600000000000000" charset="-122"/>
                  <a:cs typeface="+mn-ea"/>
                  <a:sym typeface="思源黑体 CN Medium" panose="020B0600000000000000" charset="-122"/>
                </a:rPr>
                <a:t>项国家标准</a:t>
              </a:r>
              <a:endParaRPr lang="zh-CN" altLang="en-US" sz="1600" dirty="0">
                <a:solidFill>
                  <a:srgbClr val="F09524"/>
                </a:solidFill>
                <a:latin typeface="思源黑体 CN Medium" panose="020B0600000000000000" charset="-122"/>
                <a:ea typeface="思源黑体 CN Medium" panose="020B0600000000000000" charset="-122"/>
                <a:cs typeface="+mn-ea"/>
                <a:sym typeface="思源黑体 CN Medium" panose="020B0600000000000000" charset="-122"/>
              </a:endParaRPr>
            </a:p>
          </p:txBody>
        </p:sp>
        <p:sp>
          <p:nvSpPr>
            <p:cNvPr id="5" name="文本框 4"/>
            <p:cNvSpPr txBox="1"/>
            <p:nvPr/>
          </p:nvSpPr>
          <p:spPr>
            <a:xfrm>
              <a:off x="7297662" y="4445640"/>
              <a:ext cx="2026342" cy="1630404"/>
            </a:xfrm>
            <a:prstGeom prst="rect">
              <a:avLst/>
            </a:prstGeom>
            <a:noFill/>
          </p:spPr>
          <p:txBody>
            <a:bodyPr wrap="square" rtlCol="0">
              <a:spAutoFit/>
            </a:bodyPr>
            <a:lstStyle/>
            <a:p>
              <a:pPr marL="0" marR="0" lvl="0" indent="0" algn="just" defTabSz="914400" eaLnBrk="1" fontAlgn="auto" latinLnBrk="0" hangingPunct="1">
                <a:lnSpc>
                  <a:spcPct val="120000"/>
                </a:lnSpc>
                <a:spcBef>
                  <a:spcPts val="0"/>
                </a:spcBef>
                <a:spcAft>
                  <a:spcPts val="0"/>
                </a:spcAft>
                <a:buClrTx/>
                <a:buSzTx/>
                <a:buFont typeface="Arial" panose="020B0604020202020204" pitchFamily="34" charset="0"/>
                <a:buNone/>
                <a:defRPr/>
              </a:pPr>
              <a:r>
                <a:rPr kumimoji="0" lang="zh-CN" altLang="en-US" sz="1200" b="0" i="0" u="none" strike="noStrike" kern="0" cap="none" spc="0" normalizeH="0" baseline="0" noProof="0" dirty="0">
                  <a:ln>
                    <a:noFill/>
                  </a:ln>
                  <a:solidFill>
                    <a:srgbClr val="000000"/>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荣获</a:t>
              </a:r>
              <a:r>
                <a:rPr kumimoji="0" lang="en-US" altLang="zh-CN" sz="1200" b="0" i="0" u="none" strike="noStrike" kern="0" cap="none" spc="0" normalizeH="0" baseline="0" noProof="0" dirty="0">
                  <a:ln>
                    <a:noFill/>
                  </a:ln>
                  <a:solidFill>
                    <a:srgbClr val="000000"/>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2020</a:t>
              </a:r>
              <a:r>
                <a:rPr kumimoji="0" lang="zh-CN" altLang="en-US" sz="1200" b="0" i="0" u="none" strike="noStrike" kern="0" cap="none" spc="0" normalizeH="0" baseline="0" noProof="0" dirty="0">
                  <a:ln>
                    <a:noFill/>
                  </a:ln>
                  <a:solidFill>
                    <a:srgbClr val="000000"/>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年</a:t>
              </a:r>
              <a:r>
                <a:rPr lang="zh-CN" altLang="en-US" sz="1600" dirty="0">
                  <a:solidFill>
                    <a:srgbClr val="F09524"/>
                  </a:solidFill>
                  <a:latin typeface="思源黑体 CN Medium" panose="020B0600000000000000" charset="-122"/>
                  <a:ea typeface="思源黑体 CN Medium" panose="020B0600000000000000" charset="-122"/>
                  <a:cs typeface="+mn-ea"/>
                  <a:sym typeface="思源黑体 CN Medium" panose="020B0600000000000000" charset="-122"/>
                </a:rPr>
                <a:t>中国标准创新贡献奖</a:t>
              </a:r>
              <a:r>
                <a:rPr lang="zh-CN" altLang="en-US" sz="1200" kern="0" dirty="0">
                  <a:solidFill>
                    <a:srgbClr val="000000"/>
                  </a:solidFill>
                  <a:latin typeface="思源黑体 CN Medium" panose="020B0600000000000000" charset="-122"/>
                  <a:ea typeface="思源黑体 CN Medium" panose="020B0600000000000000" charset="-122"/>
                  <a:cs typeface="+mn-ea"/>
                  <a:sym typeface="思源黑体 CN Medium" panose="020B0600000000000000" charset="-122"/>
                </a:rPr>
                <a:t>二等奖</a:t>
              </a:r>
              <a:endParaRPr lang="en-US" altLang="zh-CN" sz="1200" kern="0" dirty="0">
                <a:solidFill>
                  <a:srgbClr val="000000"/>
                </a:solidFill>
                <a:latin typeface="思源黑体 CN Medium" panose="020B0600000000000000" charset="-122"/>
                <a:ea typeface="思源黑体 CN Medium" panose="020B0600000000000000" charset="-122"/>
                <a:cs typeface="+mn-ea"/>
                <a:sym typeface="思源黑体 CN Medium" panose="020B0600000000000000" charset="-122"/>
              </a:endParaRPr>
            </a:p>
            <a:p>
              <a:pPr marL="0" marR="0" lvl="0" indent="0" algn="just" defTabSz="914400" eaLnBrk="1" fontAlgn="auto" latinLnBrk="0" hangingPunct="1">
                <a:lnSpc>
                  <a:spcPct val="120000"/>
                </a:lnSpc>
                <a:spcBef>
                  <a:spcPts val="0"/>
                </a:spcBef>
                <a:spcAft>
                  <a:spcPts val="0"/>
                </a:spcAft>
                <a:buClrTx/>
                <a:buSzTx/>
                <a:buFont typeface="Arial" panose="020B0604020202020204" pitchFamily="34" charset="0"/>
                <a:buNone/>
                <a:defRPr/>
              </a:pPr>
              <a:r>
                <a:rPr kumimoji="0" lang="zh-CN" altLang="en-US" sz="1200" b="0" i="0" u="none" strike="noStrike" kern="0" cap="none" spc="0" normalizeH="0" baseline="0" noProof="0" dirty="0">
                  <a:ln>
                    <a:noFill/>
                  </a:ln>
                  <a:solidFill>
                    <a:srgbClr val="000000"/>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获得</a:t>
              </a:r>
              <a:r>
                <a:rPr kumimoji="0" lang="en-US" altLang="zh-CN" sz="1200" b="0" i="0" u="none" strike="noStrike" kern="0" cap="none" spc="0" normalizeH="0" baseline="0" noProof="0" dirty="0">
                  <a:ln>
                    <a:noFill/>
                  </a:ln>
                  <a:solidFill>
                    <a:srgbClr val="000000"/>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AAA</a:t>
              </a:r>
              <a:r>
                <a:rPr kumimoji="0" lang="zh-CN" altLang="en-US" sz="1200" b="0" i="0" u="none" strike="noStrike" kern="0" cap="none" spc="0" normalizeH="0" baseline="0" noProof="0" dirty="0">
                  <a:ln>
                    <a:noFill/>
                  </a:ln>
                  <a:solidFill>
                    <a:srgbClr val="000000"/>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级企业信用等级证书</a:t>
              </a:r>
              <a:endParaRPr kumimoji="0" lang="zh-CN" altLang="en-US" sz="1200" b="0" i="0" u="none" strike="noStrike" kern="0" cap="none" spc="0" normalizeH="0" baseline="0" noProof="0" dirty="0">
                <a:ln>
                  <a:noFill/>
                </a:ln>
                <a:solidFill>
                  <a:srgbClr val="000000"/>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endParaRPr>
            </a:p>
            <a:p>
              <a:pPr marL="0" marR="0" lvl="0" indent="0" algn="just" defTabSz="914400" eaLnBrk="1" fontAlgn="auto" latinLnBrk="0" hangingPunct="1">
                <a:lnSpc>
                  <a:spcPct val="120000"/>
                </a:lnSpc>
                <a:spcBef>
                  <a:spcPts val="0"/>
                </a:spcBef>
                <a:spcAft>
                  <a:spcPts val="0"/>
                </a:spcAft>
                <a:buClrTx/>
                <a:buSzTx/>
                <a:buFont typeface="Arial" panose="020B0604020202020204" pitchFamily="34" charset="0"/>
                <a:buNone/>
                <a:defRPr/>
              </a:pPr>
              <a:r>
                <a:rPr kumimoji="0" lang="zh-CN" altLang="en-US" sz="1200" b="0" i="0" u="none" strike="noStrike" kern="0" cap="none" spc="0" normalizeH="0" baseline="0" noProof="0" dirty="0">
                  <a:ln>
                    <a:noFill/>
                  </a:ln>
                  <a:solidFill>
                    <a:srgbClr val="000000"/>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获得中关村高新技术企业证书</a:t>
              </a:r>
              <a:endParaRPr kumimoji="0" lang="zh-CN" altLang="en-US" sz="1200" b="0" i="0" u="none" strike="noStrike" kern="0" cap="none" spc="0" normalizeH="0" baseline="0" noProof="0" dirty="0">
                <a:ln>
                  <a:noFill/>
                </a:ln>
                <a:solidFill>
                  <a:srgbClr val="000000"/>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endParaRPr>
            </a:p>
          </p:txBody>
        </p:sp>
        <p:sp>
          <p:nvSpPr>
            <p:cNvPr id="6" name="任意多边形: 形状 5"/>
            <p:cNvSpPr/>
            <p:nvPr/>
          </p:nvSpPr>
          <p:spPr>
            <a:xfrm>
              <a:off x="-455656" y="2761748"/>
              <a:ext cx="12804972" cy="613318"/>
            </a:xfrm>
            <a:custGeom>
              <a:avLst/>
              <a:gdLst>
                <a:gd name="connsiteX0" fmla="*/ 0 w 12281103"/>
                <a:gd name="connsiteY0" fmla="*/ 2146283 h 2146283"/>
                <a:gd name="connsiteX1" fmla="*/ 1808922 w 12281103"/>
                <a:gd name="connsiteY1" fmla="*/ 78944 h 2146283"/>
                <a:gd name="connsiteX2" fmla="*/ 6052930 w 12281103"/>
                <a:gd name="connsiteY2" fmla="*/ 2017075 h 2146283"/>
                <a:gd name="connsiteX3" fmla="*/ 9710530 w 12281103"/>
                <a:gd name="connsiteY3" fmla="*/ 9370 h 2146283"/>
                <a:gd name="connsiteX4" fmla="*/ 11917017 w 12281103"/>
                <a:gd name="connsiteY4" fmla="*/ 1271640 h 2146283"/>
                <a:gd name="connsiteX5" fmla="*/ 12254948 w 12281103"/>
                <a:gd name="connsiteY5" fmla="*/ 1440605 h 2146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81103" h="2146283">
                  <a:moveTo>
                    <a:pt x="0" y="2146283"/>
                  </a:moveTo>
                  <a:cubicBezTo>
                    <a:pt x="400050" y="1123381"/>
                    <a:pt x="800101" y="100479"/>
                    <a:pt x="1808922" y="78944"/>
                  </a:cubicBezTo>
                  <a:cubicBezTo>
                    <a:pt x="2817743" y="57409"/>
                    <a:pt x="4735995" y="2028671"/>
                    <a:pt x="6052930" y="2017075"/>
                  </a:cubicBezTo>
                  <a:cubicBezTo>
                    <a:pt x="7369865" y="2005479"/>
                    <a:pt x="8733182" y="133609"/>
                    <a:pt x="9710530" y="9370"/>
                  </a:cubicBezTo>
                  <a:cubicBezTo>
                    <a:pt x="10687878" y="-114869"/>
                    <a:pt x="11492947" y="1033101"/>
                    <a:pt x="11917017" y="1271640"/>
                  </a:cubicBezTo>
                  <a:cubicBezTo>
                    <a:pt x="12341087" y="1510179"/>
                    <a:pt x="12298017" y="1475392"/>
                    <a:pt x="12254948" y="1440605"/>
                  </a:cubicBezTo>
                </a:path>
              </a:pathLst>
            </a:custGeom>
            <a:noFill/>
            <a:ln>
              <a:gradFill>
                <a:gsLst>
                  <a:gs pos="0">
                    <a:srgbClr val="2F7FC3"/>
                  </a:gs>
                  <a:gs pos="33000">
                    <a:schemeClr val="accent1">
                      <a:lumMod val="45000"/>
                      <a:lumOff val="55000"/>
                    </a:schemeClr>
                  </a:gs>
                  <a:gs pos="67000">
                    <a:srgbClr val="2F7FC3"/>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Medium" panose="020B0600000000000000" charset="-122"/>
                <a:ea typeface="思源黑体 CN Medium" panose="020B0600000000000000" charset="-122"/>
                <a:cs typeface="+mn-ea"/>
                <a:sym typeface="思源黑体 CN Medium" panose="020B0600000000000000" charset="-122"/>
              </a:endParaRPr>
            </a:p>
          </p:txBody>
        </p:sp>
        <p:grpSp>
          <p:nvGrpSpPr>
            <p:cNvPr id="7" name="组合 6"/>
            <p:cNvGrpSpPr/>
            <p:nvPr/>
          </p:nvGrpSpPr>
          <p:grpSpPr>
            <a:xfrm>
              <a:off x="371743" y="1379642"/>
              <a:ext cx="207664" cy="1250090"/>
              <a:chOff x="1143391" y="1869339"/>
              <a:chExt cx="198000" cy="1191913"/>
            </a:xfrm>
          </p:grpSpPr>
          <p:cxnSp>
            <p:nvCxnSpPr>
              <p:cNvPr id="50" name="直接连接符 49"/>
              <p:cNvCxnSpPr/>
              <p:nvPr/>
            </p:nvCxnSpPr>
            <p:spPr>
              <a:xfrm flipV="1">
                <a:off x="1232452" y="2067339"/>
                <a:ext cx="0" cy="993913"/>
              </a:xfrm>
              <a:prstGeom prst="line">
                <a:avLst/>
              </a:prstGeom>
              <a:ln>
                <a:gradFill>
                  <a:gsLst>
                    <a:gs pos="0">
                      <a:schemeClr val="accent1">
                        <a:lumMod val="45000"/>
                        <a:lumOff val="55000"/>
                      </a:schemeClr>
                    </a:gs>
                    <a:gs pos="100000">
                      <a:srgbClr val="2F7FC3"/>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51" name="组合 50"/>
              <p:cNvGrpSpPr/>
              <p:nvPr/>
            </p:nvGrpSpPr>
            <p:grpSpPr>
              <a:xfrm>
                <a:off x="1143391" y="1869339"/>
                <a:ext cx="198000" cy="198000"/>
                <a:chOff x="2574235" y="1580322"/>
                <a:chExt cx="2160000" cy="2160000"/>
              </a:xfrm>
            </p:grpSpPr>
            <p:sp>
              <p:nvSpPr>
                <p:cNvPr id="52" name="椭圆 51"/>
                <p:cNvSpPr>
                  <a:spLocks noChangeAspect="1"/>
                </p:cNvSpPr>
                <p:nvPr/>
              </p:nvSpPr>
              <p:spPr>
                <a:xfrm>
                  <a:off x="2574235" y="1580322"/>
                  <a:ext cx="2160000" cy="2160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mn-ea"/>
                    <a:sym typeface="思源黑体 CN Medium" panose="020B0600000000000000" charset="-122"/>
                  </a:endParaRPr>
                </a:p>
              </p:txBody>
            </p:sp>
            <p:sp>
              <p:nvSpPr>
                <p:cNvPr id="53" name="椭圆 52"/>
                <p:cNvSpPr>
                  <a:spLocks noChangeAspect="1"/>
                </p:cNvSpPr>
                <p:nvPr/>
              </p:nvSpPr>
              <p:spPr>
                <a:xfrm>
                  <a:off x="2934235" y="1940322"/>
                  <a:ext cx="1440000" cy="144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Medium" panose="020B0600000000000000" charset="-122"/>
                    <a:ea typeface="思源黑体 CN Medium" panose="020B0600000000000000" charset="-122"/>
                    <a:cs typeface="+mn-ea"/>
                    <a:sym typeface="思源黑体 CN Medium" panose="020B0600000000000000" charset="-122"/>
                  </a:endParaRPr>
                </a:p>
              </p:txBody>
            </p:sp>
          </p:grpSp>
        </p:grpSp>
        <p:sp>
          <p:nvSpPr>
            <p:cNvPr id="8" name="TextBox 46"/>
            <p:cNvSpPr txBox="1">
              <a:spLocks noChangeArrowheads="1"/>
            </p:cNvSpPr>
            <p:nvPr/>
          </p:nvSpPr>
          <p:spPr bwMode="auto">
            <a:xfrm>
              <a:off x="579408" y="1305935"/>
              <a:ext cx="949017" cy="35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4400" eaLnBrk="1" fontAlgn="auto" latinLnBrk="0" hangingPunct="1">
                <a:lnSpc>
                  <a:spcPct val="100000"/>
                </a:lnSpc>
                <a:spcBef>
                  <a:spcPts val="0"/>
                </a:spcBef>
                <a:spcAft>
                  <a:spcPts val="0"/>
                </a:spcAft>
                <a:buClrTx/>
                <a:buSzTx/>
                <a:buFont typeface="Arial" panose="020B0604020202020204" pitchFamily="34" charset="0"/>
                <a:buNone/>
                <a:defRPr/>
              </a:pPr>
              <a:r>
                <a:rPr kumimoji="0" lang="en-US" altLang="en-US" sz="1600" b="0" i="0" u="none" strike="noStrike" kern="0" cap="none" spc="0" normalizeH="0" baseline="0" noProof="0" dirty="0">
                  <a:ln>
                    <a:noFill/>
                  </a:ln>
                  <a:solidFill>
                    <a:srgbClr val="2F7FC3"/>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2011</a:t>
              </a:r>
              <a:r>
                <a:rPr kumimoji="0" lang="zh-CN" altLang="en-US" sz="1600" b="0" i="0" u="none" strike="noStrike" kern="0" cap="none" spc="0" normalizeH="0" baseline="0" noProof="0" dirty="0">
                  <a:ln>
                    <a:noFill/>
                  </a:ln>
                  <a:solidFill>
                    <a:srgbClr val="2F7FC3"/>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年</a:t>
              </a:r>
              <a:endParaRPr kumimoji="0" lang="en-US" altLang="en-US" sz="1600" b="0" i="0" u="none" strike="noStrike" kern="0" cap="none" spc="0" normalizeH="0" baseline="0" noProof="0" dirty="0">
                <a:ln>
                  <a:noFill/>
                </a:ln>
                <a:solidFill>
                  <a:srgbClr val="2F7FC3"/>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endParaRPr>
            </a:p>
          </p:txBody>
        </p:sp>
        <p:sp>
          <p:nvSpPr>
            <p:cNvPr id="9" name="文本框 8"/>
            <p:cNvSpPr txBox="1"/>
            <p:nvPr/>
          </p:nvSpPr>
          <p:spPr>
            <a:xfrm>
              <a:off x="579407" y="1661014"/>
              <a:ext cx="2214568" cy="976588"/>
            </a:xfrm>
            <a:prstGeom prst="rect">
              <a:avLst/>
            </a:prstGeom>
            <a:noFill/>
          </p:spPr>
          <p:txBody>
            <a:bodyPr wrap="square" rtlCol="0">
              <a:spAutoFit/>
            </a:bodyPr>
            <a:lstStyle/>
            <a:p>
              <a:pPr marL="0" marR="0" lvl="0" indent="0" algn="just" defTabSz="914400" eaLnBrk="1" fontAlgn="auto" latinLnBrk="0" hangingPunct="1">
                <a:lnSpc>
                  <a:spcPct val="120000"/>
                </a:lnSpc>
                <a:spcBef>
                  <a:spcPts val="0"/>
                </a:spcBef>
                <a:spcAft>
                  <a:spcPts val="0"/>
                </a:spcAft>
                <a:buClrTx/>
                <a:buSzTx/>
                <a:buFont typeface="Arial" panose="020B0604020202020204" pitchFamily="34" charset="0"/>
                <a:buNone/>
                <a:defRPr/>
              </a:pPr>
              <a:r>
                <a:rPr kumimoji="0" lang="zh-CN" altLang="en-US" sz="1200" b="0" i="0" u="none" strike="noStrike" kern="0" cap="none" spc="0" normalizeH="0" baseline="0" noProof="0" dirty="0">
                  <a:ln>
                    <a:noFill/>
                  </a:ln>
                  <a:solidFill>
                    <a:srgbClr val="000000"/>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加入</a:t>
              </a:r>
              <a:r>
                <a:rPr lang="zh-CN" altLang="en-US" sz="1600" dirty="0">
                  <a:solidFill>
                    <a:srgbClr val="F09524"/>
                  </a:solidFill>
                  <a:latin typeface="思源黑体 CN Medium" panose="020B0600000000000000" charset="-122"/>
                  <a:ea typeface="思源黑体 CN Medium" panose="020B0600000000000000" charset="-122"/>
                  <a:cs typeface="+mn-ea"/>
                  <a:sym typeface="思源黑体 CN Medium" panose="020B0600000000000000" charset="-122"/>
                </a:rPr>
                <a:t>OFD标准编制组成员</a:t>
              </a:r>
              <a:r>
                <a:rPr kumimoji="0" lang="zh-CN" altLang="en-US" sz="1200" b="0" i="0" u="none" strike="noStrike" kern="0" cap="none" spc="0" normalizeH="0" baseline="0" noProof="0" dirty="0">
                  <a:ln>
                    <a:noFill/>
                  </a:ln>
                  <a:solidFill>
                    <a:srgbClr val="000000"/>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并发布标准验证产品OFD Creator及OFD Reader</a:t>
              </a:r>
              <a:endParaRPr kumimoji="0" lang="zh-CN" altLang="en-US" sz="1200" b="0" i="0" u="none" strike="noStrike" kern="0" cap="none" spc="0" normalizeH="0" baseline="0" noProof="0" dirty="0">
                <a:ln>
                  <a:noFill/>
                </a:ln>
                <a:solidFill>
                  <a:srgbClr val="000000"/>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endParaRPr>
            </a:p>
          </p:txBody>
        </p:sp>
        <p:grpSp>
          <p:nvGrpSpPr>
            <p:cNvPr id="10" name="组合 9"/>
            <p:cNvGrpSpPr/>
            <p:nvPr/>
          </p:nvGrpSpPr>
          <p:grpSpPr>
            <a:xfrm flipV="1">
              <a:off x="1329327" y="3035206"/>
              <a:ext cx="207664" cy="1250090"/>
              <a:chOff x="1143391" y="1869339"/>
              <a:chExt cx="198000" cy="1191913"/>
            </a:xfrm>
          </p:grpSpPr>
          <p:cxnSp>
            <p:nvCxnSpPr>
              <p:cNvPr id="46" name="直接连接符 45"/>
              <p:cNvCxnSpPr/>
              <p:nvPr/>
            </p:nvCxnSpPr>
            <p:spPr>
              <a:xfrm flipV="1">
                <a:off x="1232452" y="2067339"/>
                <a:ext cx="0" cy="993913"/>
              </a:xfrm>
              <a:prstGeom prst="line">
                <a:avLst/>
              </a:prstGeom>
              <a:ln>
                <a:gradFill>
                  <a:gsLst>
                    <a:gs pos="0">
                      <a:schemeClr val="accent1">
                        <a:lumMod val="45000"/>
                        <a:lumOff val="55000"/>
                      </a:schemeClr>
                    </a:gs>
                    <a:gs pos="100000">
                      <a:srgbClr val="2F7FC3"/>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47" name="组合 46"/>
              <p:cNvGrpSpPr/>
              <p:nvPr/>
            </p:nvGrpSpPr>
            <p:grpSpPr>
              <a:xfrm>
                <a:off x="1143391" y="1869339"/>
                <a:ext cx="198000" cy="198000"/>
                <a:chOff x="2574235" y="1580322"/>
                <a:chExt cx="2160000" cy="2160000"/>
              </a:xfrm>
            </p:grpSpPr>
            <p:sp>
              <p:nvSpPr>
                <p:cNvPr id="48" name="椭圆 47"/>
                <p:cNvSpPr>
                  <a:spLocks noChangeAspect="1"/>
                </p:cNvSpPr>
                <p:nvPr/>
              </p:nvSpPr>
              <p:spPr>
                <a:xfrm>
                  <a:off x="2574235" y="1580322"/>
                  <a:ext cx="2160000" cy="2160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mn-ea"/>
                    <a:sym typeface="思源黑体 CN Medium" panose="020B0600000000000000" charset="-122"/>
                  </a:endParaRPr>
                </a:p>
              </p:txBody>
            </p:sp>
            <p:sp>
              <p:nvSpPr>
                <p:cNvPr id="49" name="椭圆 48"/>
                <p:cNvSpPr>
                  <a:spLocks noChangeAspect="1"/>
                </p:cNvSpPr>
                <p:nvPr/>
              </p:nvSpPr>
              <p:spPr>
                <a:xfrm>
                  <a:off x="2934235" y="1940322"/>
                  <a:ext cx="1440000" cy="144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Medium" panose="020B0600000000000000" charset="-122"/>
                    <a:ea typeface="思源黑体 CN Medium" panose="020B0600000000000000" charset="-122"/>
                    <a:cs typeface="+mn-ea"/>
                    <a:sym typeface="思源黑体 CN Medium" panose="020B0600000000000000" charset="-122"/>
                  </a:endParaRPr>
                </a:p>
              </p:txBody>
            </p:sp>
          </p:grpSp>
        </p:grpSp>
        <p:sp>
          <p:nvSpPr>
            <p:cNvPr id="11" name="TextBox 46"/>
            <p:cNvSpPr txBox="1">
              <a:spLocks noChangeArrowheads="1"/>
            </p:cNvSpPr>
            <p:nvPr/>
          </p:nvSpPr>
          <p:spPr bwMode="auto">
            <a:xfrm>
              <a:off x="1571602" y="4003924"/>
              <a:ext cx="949017" cy="35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4400" eaLnBrk="1" fontAlgn="auto" latinLnBrk="0" hangingPunct="1">
                <a:lnSpc>
                  <a:spcPct val="100000"/>
                </a:lnSpc>
                <a:spcBef>
                  <a:spcPts val="0"/>
                </a:spcBef>
                <a:spcAft>
                  <a:spcPts val="0"/>
                </a:spcAft>
                <a:buClrTx/>
                <a:buSzTx/>
                <a:buFont typeface="Arial" panose="020B0604020202020204" pitchFamily="34" charset="0"/>
                <a:buNone/>
                <a:defRPr/>
              </a:pPr>
              <a:r>
                <a:rPr kumimoji="0" lang="en-US" altLang="en-US" sz="1600" b="0" i="0" u="none" strike="noStrike" kern="0" cap="none" spc="0" normalizeH="0" baseline="0" noProof="0" dirty="0">
                  <a:ln>
                    <a:noFill/>
                  </a:ln>
                  <a:solidFill>
                    <a:srgbClr val="2F7FC3"/>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2014</a:t>
              </a:r>
              <a:r>
                <a:rPr kumimoji="0" lang="zh-CN" altLang="en-US" sz="1600" b="0" i="0" u="none" strike="noStrike" kern="0" cap="none" spc="0" normalizeH="0" baseline="0" noProof="0" dirty="0">
                  <a:ln>
                    <a:noFill/>
                  </a:ln>
                  <a:solidFill>
                    <a:srgbClr val="2F7FC3"/>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年</a:t>
              </a:r>
              <a:endParaRPr kumimoji="0" lang="en-US" altLang="en-US" sz="1600" b="0" i="0" u="none" strike="noStrike" kern="0" cap="none" spc="0" normalizeH="0" baseline="0" noProof="0" dirty="0">
                <a:ln>
                  <a:noFill/>
                </a:ln>
                <a:solidFill>
                  <a:srgbClr val="2F7FC3"/>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endParaRPr>
            </a:p>
          </p:txBody>
        </p:sp>
        <p:sp>
          <p:nvSpPr>
            <p:cNvPr id="12" name="文本框 11"/>
            <p:cNvSpPr txBox="1"/>
            <p:nvPr/>
          </p:nvSpPr>
          <p:spPr>
            <a:xfrm>
              <a:off x="1571602" y="4359003"/>
              <a:ext cx="1872775" cy="1005384"/>
            </a:xfrm>
            <a:prstGeom prst="rect">
              <a:avLst/>
            </a:prstGeom>
            <a:noFill/>
          </p:spPr>
          <p:txBody>
            <a:bodyPr wrap="square" rtlCol="0">
              <a:spAutoFit/>
            </a:bodyPr>
            <a:lstStyle/>
            <a:p>
              <a:pPr marL="0" marR="0" lvl="0" indent="0" algn="just" defTabSz="914400" eaLnBrk="1" fontAlgn="auto" latinLnBrk="0" hangingPunct="1">
                <a:lnSpc>
                  <a:spcPct val="120000"/>
                </a:lnSpc>
                <a:spcBef>
                  <a:spcPts val="0"/>
                </a:spcBef>
                <a:spcAft>
                  <a:spcPts val="0"/>
                </a:spcAft>
                <a:buClrTx/>
                <a:buSzTx/>
                <a:buFont typeface="Arial" panose="020B0604020202020204" pitchFamily="34" charset="0"/>
                <a:buNone/>
                <a:defRPr/>
              </a:pPr>
              <a:r>
                <a:rPr kumimoji="0" lang="en-US" altLang="zh-CN" sz="1200" b="0" i="0" u="none" strike="noStrike" kern="0" cap="none" spc="0" normalizeH="0" baseline="0" noProof="0" dirty="0">
                  <a:ln>
                    <a:noFill/>
                  </a:ln>
                  <a:solidFill>
                    <a:srgbClr val="000000"/>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OFD</a:t>
              </a:r>
              <a:r>
                <a:rPr kumimoji="0" lang="zh-CN" altLang="en-US" sz="1200" b="0" i="0" u="none" strike="noStrike" kern="0" cap="none" spc="0" normalizeH="0" baseline="0" noProof="0" dirty="0">
                  <a:ln>
                    <a:noFill/>
                  </a:ln>
                  <a:solidFill>
                    <a:srgbClr val="000000"/>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版式办公套件</a:t>
              </a:r>
              <a:r>
                <a:rPr kumimoji="0" lang="zh-CN" altLang="en-US" sz="1600" b="0" i="0" u="none" strike="noStrike" kern="0" cap="none" spc="0" normalizeH="0" baseline="0" noProof="0" dirty="0">
                  <a:ln>
                    <a:noFill/>
                  </a:ln>
                  <a:solidFill>
                    <a:schemeClr val="accent2"/>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通过标准符合性检测</a:t>
              </a:r>
              <a:endParaRPr kumimoji="0" lang="zh-CN" altLang="en-US" sz="1200" b="0" i="0" u="none" strike="noStrike" kern="0" cap="none" spc="0" normalizeH="0" baseline="0" noProof="0" dirty="0">
                <a:ln>
                  <a:noFill/>
                </a:ln>
                <a:solidFill>
                  <a:schemeClr val="accent2"/>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endParaRPr>
            </a:p>
          </p:txBody>
        </p:sp>
        <p:grpSp>
          <p:nvGrpSpPr>
            <p:cNvPr id="13" name="组合 12"/>
            <p:cNvGrpSpPr/>
            <p:nvPr/>
          </p:nvGrpSpPr>
          <p:grpSpPr>
            <a:xfrm>
              <a:off x="3255884" y="1643914"/>
              <a:ext cx="207664" cy="1250090"/>
              <a:chOff x="1143391" y="1869339"/>
              <a:chExt cx="198000" cy="1191913"/>
            </a:xfrm>
          </p:grpSpPr>
          <p:cxnSp>
            <p:nvCxnSpPr>
              <p:cNvPr id="42" name="直接连接符 41"/>
              <p:cNvCxnSpPr/>
              <p:nvPr/>
            </p:nvCxnSpPr>
            <p:spPr>
              <a:xfrm flipV="1">
                <a:off x="1232452" y="2067339"/>
                <a:ext cx="0" cy="993913"/>
              </a:xfrm>
              <a:prstGeom prst="line">
                <a:avLst/>
              </a:prstGeom>
              <a:ln>
                <a:gradFill>
                  <a:gsLst>
                    <a:gs pos="0">
                      <a:schemeClr val="accent1">
                        <a:lumMod val="45000"/>
                        <a:lumOff val="55000"/>
                      </a:schemeClr>
                    </a:gs>
                    <a:gs pos="100000">
                      <a:srgbClr val="2F7FC3"/>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43" name="组合 42"/>
              <p:cNvGrpSpPr/>
              <p:nvPr/>
            </p:nvGrpSpPr>
            <p:grpSpPr>
              <a:xfrm>
                <a:off x="1143391" y="1869339"/>
                <a:ext cx="198000" cy="198000"/>
                <a:chOff x="2574235" y="1580322"/>
                <a:chExt cx="2160000" cy="2160000"/>
              </a:xfrm>
            </p:grpSpPr>
            <p:sp>
              <p:nvSpPr>
                <p:cNvPr id="44" name="椭圆 43"/>
                <p:cNvSpPr>
                  <a:spLocks noChangeAspect="1"/>
                </p:cNvSpPr>
                <p:nvPr/>
              </p:nvSpPr>
              <p:spPr>
                <a:xfrm>
                  <a:off x="2574235" y="1580322"/>
                  <a:ext cx="2160000" cy="2160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mn-ea"/>
                    <a:sym typeface="思源黑体 CN Medium" panose="020B0600000000000000" charset="-122"/>
                  </a:endParaRPr>
                </a:p>
              </p:txBody>
            </p:sp>
            <p:sp>
              <p:nvSpPr>
                <p:cNvPr id="45" name="椭圆 44"/>
                <p:cNvSpPr>
                  <a:spLocks noChangeAspect="1"/>
                </p:cNvSpPr>
                <p:nvPr/>
              </p:nvSpPr>
              <p:spPr>
                <a:xfrm>
                  <a:off x="2934235" y="1940322"/>
                  <a:ext cx="1440000" cy="144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Medium" panose="020B0600000000000000" charset="-122"/>
                    <a:ea typeface="思源黑体 CN Medium" panose="020B0600000000000000" charset="-122"/>
                    <a:cs typeface="+mn-ea"/>
                    <a:sym typeface="思源黑体 CN Medium" panose="020B0600000000000000" charset="-122"/>
                  </a:endParaRPr>
                </a:p>
              </p:txBody>
            </p:sp>
          </p:grpSp>
        </p:grpSp>
        <p:sp>
          <p:nvSpPr>
            <p:cNvPr id="14" name="TextBox 46"/>
            <p:cNvSpPr txBox="1">
              <a:spLocks noChangeArrowheads="1"/>
            </p:cNvSpPr>
            <p:nvPr/>
          </p:nvSpPr>
          <p:spPr bwMode="auto">
            <a:xfrm>
              <a:off x="3463549" y="1570207"/>
              <a:ext cx="949017" cy="35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4400" eaLnBrk="1" fontAlgn="auto" latinLnBrk="0" hangingPunct="1">
                <a:lnSpc>
                  <a:spcPct val="100000"/>
                </a:lnSpc>
                <a:spcBef>
                  <a:spcPts val="0"/>
                </a:spcBef>
                <a:spcAft>
                  <a:spcPts val="0"/>
                </a:spcAft>
                <a:buClrTx/>
                <a:buSzTx/>
                <a:buFont typeface="Arial" panose="020B0604020202020204" pitchFamily="34" charset="0"/>
                <a:buNone/>
                <a:defRPr/>
              </a:pPr>
              <a:r>
                <a:rPr kumimoji="0" lang="en-US" altLang="en-US" sz="1600" b="0" i="0" u="none" strike="noStrike" kern="0" cap="none" spc="0" normalizeH="0" baseline="0" noProof="0" dirty="0">
                  <a:ln>
                    <a:noFill/>
                  </a:ln>
                  <a:solidFill>
                    <a:srgbClr val="2F7FC3"/>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2017</a:t>
              </a:r>
              <a:r>
                <a:rPr kumimoji="0" lang="zh-CN" altLang="en-US" sz="1600" b="0" i="0" u="none" strike="noStrike" kern="0" cap="none" spc="0" normalizeH="0" baseline="0" noProof="0" dirty="0">
                  <a:ln>
                    <a:noFill/>
                  </a:ln>
                  <a:solidFill>
                    <a:srgbClr val="2F7FC3"/>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年</a:t>
              </a:r>
              <a:endParaRPr kumimoji="0" lang="en-US" altLang="en-US" sz="1600" b="0" i="0" u="none" strike="noStrike" kern="0" cap="none" spc="0" normalizeH="0" baseline="0" noProof="0" dirty="0">
                <a:ln>
                  <a:noFill/>
                </a:ln>
                <a:solidFill>
                  <a:srgbClr val="2F7FC3"/>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endParaRPr>
            </a:p>
          </p:txBody>
        </p:sp>
        <p:sp>
          <p:nvSpPr>
            <p:cNvPr id="15" name="文本框 14"/>
            <p:cNvSpPr txBox="1"/>
            <p:nvPr/>
          </p:nvSpPr>
          <p:spPr>
            <a:xfrm>
              <a:off x="3463548" y="1925286"/>
              <a:ext cx="1954702" cy="890021"/>
            </a:xfrm>
            <a:prstGeom prst="rect">
              <a:avLst/>
            </a:prstGeom>
            <a:noFill/>
          </p:spPr>
          <p:txBody>
            <a:bodyPr wrap="square" rtlCol="0">
              <a:spAutoFit/>
            </a:bodyPr>
            <a:lstStyle/>
            <a:p>
              <a:pPr marL="0" marR="0" lvl="0" indent="0" algn="just" defTabSz="914400" eaLnBrk="1" fontAlgn="auto" latinLnBrk="0" hangingPunct="1">
                <a:lnSpc>
                  <a:spcPct val="120000"/>
                </a:lnSpc>
                <a:spcBef>
                  <a:spcPts val="0"/>
                </a:spcBef>
                <a:spcAft>
                  <a:spcPts val="0"/>
                </a:spcAft>
                <a:buClrTx/>
                <a:buSzTx/>
                <a:buFont typeface="Arial" panose="020B0604020202020204" pitchFamily="34" charset="0"/>
                <a:buNone/>
                <a:defRPr/>
              </a:pPr>
              <a:r>
                <a:rPr kumimoji="0" lang="zh-CN" altLang="en-US" sz="1200" b="0" i="0" u="none" strike="noStrike" kern="0" cap="none" spc="0" normalizeH="0" baseline="0" noProof="0" dirty="0">
                  <a:ln>
                    <a:noFill/>
                  </a:ln>
                  <a:solidFill>
                    <a:srgbClr val="000000"/>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通过国家保密科技测评中心检测，进入专用机适配软硬件产品</a:t>
              </a:r>
              <a:r>
                <a:rPr lang="zh-CN" altLang="en-US" sz="1600" dirty="0">
                  <a:solidFill>
                    <a:srgbClr val="F09524"/>
                  </a:solidFill>
                  <a:latin typeface="思源黑体 CN Medium" panose="020B0600000000000000" charset="-122"/>
                  <a:ea typeface="思源黑体 CN Medium" panose="020B0600000000000000" charset="-122"/>
                  <a:cs typeface="+mn-ea"/>
                  <a:sym typeface="思源黑体 CN Medium" panose="020B0600000000000000" charset="-122"/>
                </a:rPr>
                <a:t>名录</a:t>
              </a:r>
              <a:endParaRPr lang="zh-CN" altLang="en-US" sz="1600" dirty="0">
                <a:solidFill>
                  <a:srgbClr val="F09524"/>
                </a:solidFill>
                <a:latin typeface="思源黑体 CN Medium" panose="020B0600000000000000" charset="-122"/>
                <a:ea typeface="思源黑体 CN Medium" panose="020B0600000000000000" charset="-122"/>
                <a:cs typeface="+mn-ea"/>
                <a:sym typeface="思源黑体 CN Medium" panose="020B0600000000000000" charset="-122"/>
              </a:endParaRPr>
            </a:p>
          </p:txBody>
        </p:sp>
        <p:grpSp>
          <p:nvGrpSpPr>
            <p:cNvPr id="16" name="组合 15"/>
            <p:cNvGrpSpPr/>
            <p:nvPr/>
          </p:nvGrpSpPr>
          <p:grpSpPr>
            <a:xfrm flipV="1">
              <a:off x="4399247" y="3474441"/>
              <a:ext cx="207664" cy="1250090"/>
              <a:chOff x="1143391" y="1869339"/>
              <a:chExt cx="198000" cy="1191913"/>
            </a:xfrm>
          </p:grpSpPr>
          <p:cxnSp>
            <p:nvCxnSpPr>
              <p:cNvPr id="38" name="直接连接符 37"/>
              <p:cNvCxnSpPr/>
              <p:nvPr/>
            </p:nvCxnSpPr>
            <p:spPr>
              <a:xfrm flipV="1">
                <a:off x="1232452" y="2067339"/>
                <a:ext cx="0" cy="993913"/>
              </a:xfrm>
              <a:prstGeom prst="line">
                <a:avLst/>
              </a:prstGeom>
              <a:ln>
                <a:gradFill>
                  <a:gsLst>
                    <a:gs pos="0">
                      <a:schemeClr val="accent1">
                        <a:lumMod val="45000"/>
                        <a:lumOff val="55000"/>
                      </a:schemeClr>
                    </a:gs>
                    <a:gs pos="100000">
                      <a:srgbClr val="2F7FC3"/>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9" name="组合 38"/>
              <p:cNvGrpSpPr/>
              <p:nvPr/>
            </p:nvGrpSpPr>
            <p:grpSpPr>
              <a:xfrm>
                <a:off x="1143391" y="1869339"/>
                <a:ext cx="198000" cy="198000"/>
                <a:chOff x="2574235" y="1580322"/>
                <a:chExt cx="2160000" cy="2160000"/>
              </a:xfrm>
            </p:grpSpPr>
            <p:sp>
              <p:nvSpPr>
                <p:cNvPr id="40" name="椭圆 39"/>
                <p:cNvSpPr>
                  <a:spLocks noChangeAspect="1"/>
                </p:cNvSpPr>
                <p:nvPr/>
              </p:nvSpPr>
              <p:spPr>
                <a:xfrm>
                  <a:off x="2574235" y="1580322"/>
                  <a:ext cx="2160000" cy="2160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mn-ea"/>
                    <a:sym typeface="思源黑体 CN Medium" panose="020B0600000000000000" charset="-122"/>
                  </a:endParaRPr>
                </a:p>
              </p:txBody>
            </p:sp>
            <p:sp>
              <p:nvSpPr>
                <p:cNvPr id="41" name="椭圆 40"/>
                <p:cNvSpPr>
                  <a:spLocks noChangeAspect="1"/>
                </p:cNvSpPr>
                <p:nvPr/>
              </p:nvSpPr>
              <p:spPr>
                <a:xfrm>
                  <a:off x="2934235" y="1940322"/>
                  <a:ext cx="1440000" cy="144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Medium" panose="020B0600000000000000" charset="-122"/>
                    <a:ea typeface="思源黑体 CN Medium" panose="020B0600000000000000" charset="-122"/>
                    <a:cs typeface="+mn-ea"/>
                    <a:sym typeface="思源黑体 CN Medium" panose="020B0600000000000000" charset="-122"/>
                  </a:endParaRPr>
                </a:p>
              </p:txBody>
            </p:sp>
          </p:grpSp>
        </p:grpSp>
        <p:sp>
          <p:nvSpPr>
            <p:cNvPr id="17" name="TextBox 46"/>
            <p:cNvSpPr txBox="1">
              <a:spLocks noChangeArrowheads="1"/>
            </p:cNvSpPr>
            <p:nvPr/>
          </p:nvSpPr>
          <p:spPr bwMode="auto">
            <a:xfrm>
              <a:off x="4641522" y="4442932"/>
              <a:ext cx="949017" cy="35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4400" eaLnBrk="1" fontAlgn="auto" latinLnBrk="0" hangingPunct="1">
                <a:lnSpc>
                  <a:spcPct val="100000"/>
                </a:lnSpc>
                <a:spcBef>
                  <a:spcPts val="0"/>
                </a:spcBef>
                <a:spcAft>
                  <a:spcPts val="0"/>
                </a:spcAft>
                <a:buClrTx/>
                <a:buSzTx/>
                <a:buFont typeface="Arial" panose="020B0604020202020204" pitchFamily="34" charset="0"/>
                <a:buNone/>
                <a:defRPr/>
              </a:pPr>
              <a:r>
                <a:rPr kumimoji="0" lang="en-US" altLang="en-US" sz="1600" b="0" i="0" u="none" strike="noStrike" kern="0" cap="none" spc="0" normalizeH="0" baseline="0" noProof="0" dirty="0">
                  <a:ln>
                    <a:noFill/>
                  </a:ln>
                  <a:solidFill>
                    <a:srgbClr val="2F7FC3"/>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2018</a:t>
              </a:r>
              <a:r>
                <a:rPr kumimoji="0" lang="zh-CN" altLang="en-US" sz="1600" b="0" i="0" u="none" strike="noStrike" kern="0" cap="none" spc="0" normalizeH="0" baseline="0" noProof="0" dirty="0">
                  <a:ln>
                    <a:noFill/>
                  </a:ln>
                  <a:solidFill>
                    <a:srgbClr val="2F7FC3"/>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年</a:t>
              </a:r>
              <a:endParaRPr kumimoji="0" lang="en-US" altLang="en-US" sz="1600" b="0" i="0" u="none" strike="noStrike" kern="0" cap="none" spc="0" normalizeH="0" baseline="0" noProof="0" dirty="0">
                <a:ln>
                  <a:noFill/>
                </a:ln>
                <a:solidFill>
                  <a:srgbClr val="2F7FC3"/>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endParaRPr>
            </a:p>
          </p:txBody>
        </p:sp>
        <p:grpSp>
          <p:nvGrpSpPr>
            <p:cNvPr id="18" name="组合 17"/>
            <p:cNvGrpSpPr/>
            <p:nvPr/>
          </p:nvGrpSpPr>
          <p:grpSpPr>
            <a:xfrm>
              <a:off x="6243067" y="1570146"/>
              <a:ext cx="207664" cy="1250090"/>
              <a:chOff x="1143391" y="1869339"/>
              <a:chExt cx="198000" cy="1191913"/>
            </a:xfrm>
          </p:grpSpPr>
          <p:cxnSp>
            <p:nvCxnSpPr>
              <p:cNvPr id="34" name="直接连接符 33"/>
              <p:cNvCxnSpPr/>
              <p:nvPr/>
            </p:nvCxnSpPr>
            <p:spPr>
              <a:xfrm flipV="1">
                <a:off x="1232452" y="2067339"/>
                <a:ext cx="0" cy="993913"/>
              </a:xfrm>
              <a:prstGeom prst="line">
                <a:avLst/>
              </a:prstGeom>
              <a:ln>
                <a:gradFill>
                  <a:gsLst>
                    <a:gs pos="0">
                      <a:schemeClr val="accent1">
                        <a:lumMod val="45000"/>
                        <a:lumOff val="55000"/>
                      </a:schemeClr>
                    </a:gs>
                    <a:gs pos="100000">
                      <a:srgbClr val="2F7FC3"/>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5" name="组合 34"/>
              <p:cNvGrpSpPr/>
              <p:nvPr/>
            </p:nvGrpSpPr>
            <p:grpSpPr>
              <a:xfrm>
                <a:off x="1143391" y="1869339"/>
                <a:ext cx="198000" cy="198000"/>
                <a:chOff x="2574235" y="1580322"/>
                <a:chExt cx="2160000" cy="2160000"/>
              </a:xfrm>
            </p:grpSpPr>
            <p:sp>
              <p:nvSpPr>
                <p:cNvPr id="36" name="椭圆 35"/>
                <p:cNvSpPr>
                  <a:spLocks noChangeAspect="1"/>
                </p:cNvSpPr>
                <p:nvPr/>
              </p:nvSpPr>
              <p:spPr>
                <a:xfrm>
                  <a:off x="2574235" y="1580322"/>
                  <a:ext cx="2160000" cy="2160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mn-ea"/>
                    <a:sym typeface="思源黑体 CN Medium" panose="020B0600000000000000" charset="-122"/>
                  </a:endParaRPr>
                </a:p>
              </p:txBody>
            </p:sp>
            <p:sp>
              <p:nvSpPr>
                <p:cNvPr id="37" name="椭圆 36"/>
                <p:cNvSpPr>
                  <a:spLocks noChangeAspect="1"/>
                </p:cNvSpPr>
                <p:nvPr/>
              </p:nvSpPr>
              <p:spPr>
                <a:xfrm>
                  <a:off x="2934235" y="1940322"/>
                  <a:ext cx="1440000" cy="144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Medium" panose="020B0600000000000000" charset="-122"/>
                    <a:ea typeface="思源黑体 CN Medium" panose="020B0600000000000000" charset="-122"/>
                    <a:cs typeface="+mn-ea"/>
                    <a:sym typeface="思源黑体 CN Medium" panose="020B0600000000000000" charset="-122"/>
                  </a:endParaRPr>
                </a:p>
              </p:txBody>
            </p:sp>
          </p:grpSp>
        </p:grpSp>
        <p:sp>
          <p:nvSpPr>
            <p:cNvPr id="19" name="TextBox 46"/>
            <p:cNvSpPr txBox="1">
              <a:spLocks noChangeArrowheads="1"/>
            </p:cNvSpPr>
            <p:nvPr/>
          </p:nvSpPr>
          <p:spPr bwMode="auto">
            <a:xfrm>
              <a:off x="6450731" y="1496439"/>
              <a:ext cx="949017" cy="35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4400" eaLnBrk="1" fontAlgn="auto" latinLnBrk="0" hangingPunct="1">
                <a:lnSpc>
                  <a:spcPct val="100000"/>
                </a:lnSpc>
                <a:spcBef>
                  <a:spcPts val="0"/>
                </a:spcBef>
                <a:spcAft>
                  <a:spcPts val="0"/>
                </a:spcAft>
                <a:buClrTx/>
                <a:buSzTx/>
                <a:buFont typeface="Arial" panose="020B0604020202020204" pitchFamily="34" charset="0"/>
                <a:buNone/>
                <a:defRPr/>
              </a:pPr>
              <a:r>
                <a:rPr kumimoji="0" lang="en-US" altLang="en-US" sz="1600" b="0" i="0" u="none" strike="noStrike" kern="0" cap="none" spc="0" normalizeH="0" baseline="0" noProof="0" dirty="0">
                  <a:ln>
                    <a:noFill/>
                  </a:ln>
                  <a:solidFill>
                    <a:srgbClr val="2F7FC3"/>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2019</a:t>
              </a:r>
              <a:r>
                <a:rPr kumimoji="0" lang="zh-CN" altLang="en-US" sz="1600" b="0" i="0" u="none" strike="noStrike" kern="0" cap="none" spc="0" normalizeH="0" baseline="0" noProof="0" dirty="0">
                  <a:ln>
                    <a:noFill/>
                  </a:ln>
                  <a:solidFill>
                    <a:srgbClr val="2F7FC3"/>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年</a:t>
              </a:r>
              <a:endParaRPr kumimoji="0" lang="en-US" altLang="en-US" sz="1600" b="0" i="0" u="none" strike="noStrike" kern="0" cap="none" spc="0" normalizeH="0" baseline="0" noProof="0" dirty="0">
                <a:ln>
                  <a:noFill/>
                </a:ln>
                <a:solidFill>
                  <a:srgbClr val="2F7FC3"/>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endParaRPr>
            </a:p>
          </p:txBody>
        </p:sp>
        <p:sp>
          <p:nvSpPr>
            <p:cNvPr id="20" name="文本框 19"/>
            <p:cNvSpPr txBox="1"/>
            <p:nvPr/>
          </p:nvSpPr>
          <p:spPr>
            <a:xfrm>
              <a:off x="6450731" y="1851518"/>
              <a:ext cx="1872775" cy="545799"/>
            </a:xfrm>
            <a:prstGeom prst="rect">
              <a:avLst/>
            </a:prstGeom>
            <a:noFill/>
          </p:spPr>
          <p:txBody>
            <a:bodyPr wrap="square" rtlCol="0">
              <a:spAutoFit/>
            </a:bodyPr>
            <a:lstStyle/>
            <a:p>
              <a:pPr marL="0" marR="0" lvl="0" indent="0" algn="just" defTabSz="914400" eaLnBrk="1" fontAlgn="auto" latinLnBrk="0" hangingPunct="1">
                <a:lnSpc>
                  <a:spcPct val="120000"/>
                </a:lnSpc>
                <a:spcBef>
                  <a:spcPts val="0"/>
                </a:spcBef>
                <a:spcAft>
                  <a:spcPts val="0"/>
                </a:spcAft>
                <a:buClrTx/>
                <a:buSzTx/>
                <a:buFont typeface="Arial" panose="020B0604020202020204" pitchFamily="34" charset="0"/>
                <a:buNone/>
                <a:defRPr/>
              </a:pPr>
              <a:r>
                <a:rPr kumimoji="0" lang="zh-CN" altLang="en-US" sz="1200" b="0" i="0" u="none" strike="noStrike" kern="0" cap="none" spc="0" normalizeH="0" baseline="0" noProof="0" dirty="0">
                  <a:ln>
                    <a:noFill/>
                  </a:ln>
                  <a:solidFill>
                    <a:srgbClr val="000000"/>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获得国家高新技术企业证书</a:t>
              </a:r>
              <a:endParaRPr kumimoji="0" lang="zh-CN" altLang="en-US" sz="1200" b="0" i="0" u="none" strike="noStrike" kern="0" cap="none" spc="0" normalizeH="0" baseline="0" noProof="0" dirty="0">
                <a:ln>
                  <a:noFill/>
                </a:ln>
                <a:solidFill>
                  <a:srgbClr val="000000"/>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endParaRPr>
            </a:p>
          </p:txBody>
        </p:sp>
        <p:grpSp>
          <p:nvGrpSpPr>
            <p:cNvPr id="21" name="组合 20"/>
            <p:cNvGrpSpPr/>
            <p:nvPr/>
          </p:nvGrpSpPr>
          <p:grpSpPr>
            <a:xfrm flipV="1">
              <a:off x="7377306" y="3133405"/>
              <a:ext cx="207664" cy="1250090"/>
              <a:chOff x="1143391" y="1869339"/>
              <a:chExt cx="198000" cy="1191913"/>
            </a:xfrm>
          </p:grpSpPr>
          <p:cxnSp>
            <p:nvCxnSpPr>
              <p:cNvPr id="30" name="直接连接符 29"/>
              <p:cNvCxnSpPr/>
              <p:nvPr/>
            </p:nvCxnSpPr>
            <p:spPr>
              <a:xfrm flipV="1">
                <a:off x="1232452" y="2067339"/>
                <a:ext cx="0" cy="993913"/>
              </a:xfrm>
              <a:prstGeom prst="line">
                <a:avLst/>
              </a:prstGeom>
              <a:ln>
                <a:gradFill>
                  <a:gsLst>
                    <a:gs pos="0">
                      <a:schemeClr val="accent1">
                        <a:lumMod val="45000"/>
                        <a:lumOff val="55000"/>
                      </a:schemeClr>
                    </a:gs>
                    <a:gs pos="100000">
                      <a:srgbClr val="2F7FC3"/>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1" name="组合 30"/>
              <p:cNvGrpSpPr/>
              <p:nvPr/>
            </p:nvGrpSpPr>
            <p:grpSpPr>
              <a:xfrm>
                <a:off x="1143391" y="1869339"/>
                <a:ext cx="198000" cy="198000"/>
                <a:chOff x="2574235" y="1580322"/>
                <a:chExt cx="2160000" cy="2160000"/>
              </a:xfrm>
            </p:grpSpPr>
            <p:sp>
              <p:nvSpPr>
                <p:cNvPr id="32" name="椭圆 31"/>
                <p:cNvSpPr>
                  <a:spLocks noChangeAspect="1"/>
                </p:cNvSpPr>
                <p:nvPr/>
              </p:nvSpPr>
              <p:spPr>
                <a:xfrm>
                  <a:off x="2574235" y="1580322"/>
                  <a:ext cx="2160000" cy="2160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mn-ea"/>
                    <a:sym typeface="思源黑体 CN Medium" panose="020B0600000000000000" charset="-122"/>
                  </a:endParaRPr>
                </a:p>
              </p:txBody>
            </p:sp>
            <p:sp>
              <p:nvSpPr>
                <p:cNvPr id="33" name="椭圆 32"/>
                <p:cNvSpPr>
                  <a:spLocks noChangeAspect="1"/>
                </p:cNvSpPr>
                <p:nvPr/>
              </p:nvSpPr>
              <p:spPr>
                <a:xfrm>
                  <a:off x="2934235" y="1940322"/>
                  <a:ext cx="1440000" cy="144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Medium" panose="020B0600000000000000" charset="-122"/>
                    <a:ea typeface="思源黑体 CN Medium" panose="020B0600000000000000" charset="-122"/>
                    <a:cs typeface="+mn-ea"/>
                    <a:sym typeface="思源黑体 CN Medium" panose="020B0600000000000000" charset="-122"/>
                  </a:endParaRPr>
                </a:p>
              </p:txBody>
            </p:sp>
          </p:grpSp>
        </p:grpSp>
        <p:sp>
          <p:nvSpPr>
            <p:cNvPr id="22" name="TextBox 46"/>
            <p:cNvSpPr txBox="1">
              <a:spLocks noChangeArrowheads="1"/>
            </p:cNvSpPr>
            <p:nvPr/>
          </p:nvSpPr>
          <p:spPr bwMode="auto">
            <a:xfrm>
              <a:off x="7619581" y="4102123"/>
              <a:ext cx="949017" cy="35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4400" eaLnBrk="1" fontAlgn="auto" latinLnBrk="0" hangingPunct="1">
                <a:lnSpc>
                  <a:spcPct val="100000"/>
                </a:lnSpc>
                <a:spcBef>
                  <a:spcPts val="0"/>
                </a:spcBef>
                <a:spcAft>
                  <a:spcPts val="0"/>
                </a:spcAft>
                <a:buClrTx/>
                <a:buSzTx/>
                <a:buFont typeface="Arial" panose="020B0604020202020204" pitchFamily="34" charset="0"/>
                <a:buNone/>
                <a:defRPr/>
              </a:pPr>
              <a:r>
                <a:rPr kumimoji="0" lang="en-US" altLang="en-US" sz="1600" b="0" i="0" u="none" strike="noStrike" kern="0" cap="none" spc="0" normalizeH="0" baseline="0" noProof="0" dirty="0">
                  <a:ln>
                    <a:noFill/>
                  </a:ln>
                  <a:solidFill>
                    <a:srgbClr val="2F7FC3"/>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2020</a:t>
              </a:r>
              <a:r>
                <a:rPr kumimoji="0" lang="zh-CN" altLang="en-US" sz="1600" b="0" i="0" u="none" strike="noStrike" kern="0" cap="none" spc="0" normalizeH="0" baseline="0" noProof="0" dirty="0">
                  <a:ln>
                    <a:noFill/>
                  </a:ln>
                  <a:solidFill>
                    <a:srgbClr val="2F7FC3"/>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年</a:t>
              </a:r>
              <a:endParaRPr kumimoji="0" lang="en-US" altLang="en-US" sz="1600" b="0" i="0" u="none" strike="noStrike" kern="0" cap="none" spc="0" normalizeH="0" baseline="0" noProof="0" dirty="0">
                <a:ln>
                  <a:noFill/>
                </a:ln>
                <a:solidFill>
                  <a:srgbClr val="2F7FC3"/>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endParaRPr>
            </a:p>
          </p:txBody>
        </p:sp>
        <p:grpSp>
          <p:nvGrpSpPr>
            <p:cNvPr id="23" name="组合 22"/>
            <p:cNvGrpSpPr/>
            <p:nvPr/>
          </p:nvGrpSpPr>
          <p:grpSpPr>
            <a:xfrm>
              <a:off x="9044102" y="1202103"/>
              <a:ext cx="207664" cy="1250090"/>
              <a:chOff x="1143391" y="1869339"/>
              <a:chExt cx="198000" cy="1191913"/>
            </a:xfrm>
          </p:grpSpPr>
          <p:cxnSp>
            <p:nvCxnSpPr>
              <p:cNvPr id="26" name="直接连接符 25"/>
              <p:cNvCxnSpPr/>
              <p:nvPr/>
            </p:nvCxnSpPr>
            <p:spPr>
              <a:xfrm flipV="1">
                <a:off x="1232452" y="2067339"/>
                <a:ext cx="0" cy="993913"/>
              </a:xfrm>
              <a:prstGeom prst="line">
                <a:avLst/>
              </a:prstGeom>
              <a:ln>
                <a:gradFill>
                  <a:gsLst>
                    <a:gs pos="0">
                      <a:schemeClr val="accent1">
                        <a:lumMod val="45000"/>
                        <a:lumOff val="55000"/>
                      </a:schemeClr>
                    </a:gs>
                    <a:gs pos="100000">
                      <a:srgbClr val="2F7FC3"/>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27" name="组合 26"/>
              <p:cNvGrpSpPr/>
              <p:nvPr/>
            </p:nvGrpSpPr>
            <p:grpSpPr>
              <a:xfrm>
                <a:off x="1143391" y="1869339"/>
                <a:ext cx="198000" cy="198000"/>
                <a:chOff x="2574235" y="1580322"/>
                <a:chExt cx="2160000" cy="2160000"/>
              </a:xfrm>
            </p:grpSpPr>
            <p:sp>
              <p:nvSpPr>
                <p:cNvPr id="28" name="椭圆 27"/>
                <p:cNvSpPr>
                  <a:spLocks noChangeAspect="1"/>
                </p:cNvSpPr>
                <p:nvPr/>
              </p:nvSpPr>
              <p:spPr>
                <a:xfrm>
                  <a:off x="2574235" y="1580322"/>
                  <a:ext cx="2160000" cy="2160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mn-ea"/>
                    <a:sym typeface="思源黑体 CN Medium" panose="020B0600000000000000" charset="-122"/>
                  </a:endParaRPr>
                </a:p>
              </p:txBody>
            </p:sp>
            <p:sp>
              <p:nvSpPr>
                <p:cNvPr id="29" name="椭圆 28"/>
                <p:cNvSpPr>
                  <a:spLocks noChangeAspect="1"/>
                </p:cNvSpPr>
                <p:nvPr/>
              </p:nvSpPr>
              <p:spPr>
                <a:xfrm>
                  <a:off x="2934235" y="1940322"/>
                  <a:ext cx="1440000" cy="144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Medium" panose="020B0600000000000000" charset="-122"/>
                    <a:ea typeface="思源黑体 CN Medium" panose="020B0600000000000000" charset="-122"/>
                    <a:cs typeface="+mn-ea"/>
                    <a:sym typeface="思源黑体 CN Medium" panose="020B0600000000000000" charset="-122"/>
                  </a:endParaRPr>
                </a:p>
              </p:txBody>
            </p:sp>
          </p:grpSp>
        </p:grpSp>
        <p:sp>
          <p:nvSpPr>
            <p:cNvPr id="24" name="TextBox 46"/>
            <p:cNvSpPr txBox="1">
              <a:spLocks noChangeArrowheads="1"/>
            </p:cNvSpPr>
            <p:nvPr/>
          </p:nvSpPr>
          <p:spPr bwMode="auto">
            <a:xfrm>
              <a:off x="9251766" y="1128396"/>
              <a:ext cx="949017" cy="35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4400" eaLnBrk="1" fontAlgn="auto" latinLnBrk="0" hangingPunct="1">
                <a:lnSpc>
                  <a:spcPct val="100000"/>
                </a:lnSpc>
                <a:spcBef>
                  <a:spcPts val="0"/>
                </a:spcBef>
                <a:spcAft>
                  <a:spcPts val="0"/>
                </a:spcAft>
                <a:buClrTx/>
                <a:buSzTx/>
                <a:buFont typeface="Arial" panose="020B0604020202020204" pitchFamily="34" charset="0"/>
                <a:buNone/>
                <a:defRPr/>
              </a:pPr>
              <a:r>
                <a:rPr kumimoji="0" lang="en-US" altLang="en-US" sz="1600" b="0" i="0" u="none" strike="noStrike" kern="0" cap="none" spc="0" normalizeH="0" baseline="0" noProof="0" dirty="0">
                  <a:ln>
                    <a:noFill/>
                  </a:ln>
                  <a:solidFill>
                    <a:srgbClr val="2F7FC3"/>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2021</a:t>
              </a:r>
              <a:r>
                <a:rPr kumimoji="0" lang="zh-CN" altLang="en-US" sz="1600" b="0" i="0" u="none" strike="noStrike" kern="0" cap="none" spc="0" normalizeH="0" baseline="0" noProof="0" dirty="0">
                  <a:ln>
                    <a:noFill/>
                  </a:ln>
                  <a:solidFill>
                    <a:srgbClr val="2F7FC3"/>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年</a:t>
              </a:r>
              <a:endParaRPr kumimoji="0" lang="en-US" altLang="en-US" sz="1600" b="0" i="0" u="none" strike="noStrike" kern="0" cap="none" spc="0" normalizeH="0" baseline="0" noProof="0" dirty="0">
                <a:ln>
                  <a:noFill/>
                </a:ln>
                <a:solidFill>
                  <a:srgbClr val="2F7FC3"/>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endParaRPr>
            </a:p>
          </p:txBody>
        </p:sp>
        <p:sp>
          <p:nvSpPr>
            <p:cNvPr id="25" name="文本框 24"/>
            <p:cNvSpPr txBox="1"/>
            <p:nvPr/>
          </p:nvSpPr>
          <p:spPr>
            <a:xfrm>
              <a:off x="9326493" y="1483475"/>
              <a:ext cx="2356507" cy="1237530"/>
            </a:xfrm>
            <a:prstGeom prst="rect">
              <a:avLst/>
            </a:prstGeom>
            <a:noFill/>
          </p:spPr>
          <p:txBody>
            <a:bodyPr wrap="square" rtlCol="0">
              <a:spAutoFit/>
            </a:bodyPr>
            <a:lstStyle/>
            <a:p>
              <a:pPr marL="0" marR="0" lvl="0" indent="0" algn="just" defTabSz="914400" eaLnBrk="1" fontAlgn="auto" latinLnBrk="0" hangingPunct="1">
                <a:lnSpc>
                  <a:spcPct val="120000"/>
                </a:lnSpc>
                <a:spcBef>
                  <a:spcPts val="0"/>
                </a:spcBef>
                <a:spcAft>
                  <a:spcPts val="0"/>
                </a:spcAft>
                <a:buClrTx/>
                <a:buSzTx/>
                <a:buFont typeface="Arial" panose="020B0604020202020204" pitchFamily="34" charset="0"/>
                <a:buNone/>
                <a:defRPr/>
              </a:pPr>
              <a:r>
                <a:rPr kumimoji="0" lang="zh-CN" altLang="en-US" sz="1200" b="0" i="0" u="none" strike="noStrike" kern="0" cap="none" spc="0" normalizeH="0" baseline="0" noProof="0" dirty="0">
                  <a:ln>
                    <a:noFill/>
                  </a:ln>
                  <a:solidFill>
                    <a:srgbClr val="000000"/>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获得</a:t>
              </a:r>
              <a:r>
                <a:rPr kumimoji="0" lang="en-US" altLang="zh-CN" sz="1200" b="0" i="0" u="none" strike="noStrike" kern="0" cap="none" spc="0" normalizeH="0" baseline="0" noProof="0" dirty="0">
                  <a:ln>
                    <a:noFill/>
                  </a:ln>
                  <a:solidFill>
                    <a:srgbClr val="000000"/>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ISO</a:t>
              </a:r>
              <a:r>
                <a:rPr lang="zh-CN" altLang="en-US" sz="1200" kern="0" dirty="0">
                  <a:solidFill>
                    <a:srgbClr val="000000"/>
                  </a:solidFill>
                  <a:latin typeface="思源黑体 CN Medium" panose="020B0600000000000000" charset="-122"/>
                  <a:ea typeface="思源黑体 CN Medium" panose="020B0600000000000000" charset="-122"/>
                  <a:cs typeface="+mn-ea"/>
                  <a:sym typeface="思源黑体 CN Medium" panose="020B0600000000000000" charset="-122"/>
                </a:rPr>
                <a:t>系列体系认证</a:t>
              </a:r>
              <a:endParaRPr lang="en-US" altLang="zh-CN" sz="1200" kern="0" dirty="0">
                <a:solidFill>
                  <a:srgbClr val="000000"/>
                </a:solidFill>
                <a:latin typeface="思源黑体 CN Medium" panose="020B0600000000000000" charset="-122"/>
                <a:ea typeface="思源黑体 CN Medium" panose="020B0600000000000000" charset="-122"/>
                <a:cs typeface="+mn-ea"/>
                <a:sym typeface="思源黑体 CN Medium" panose="020B0600000000000000" charset="-122"/>
              </a:endParaRPr>
            </a:p>
            <a:p>
              <a:pPr marL="0" marR="0" lvl="0" indent="0" algn="just" defTabSz="914400" eaLnBrk="1" fontAlgn="auto" latinLnBrk="0" hangingPunct="1">
                <a:lnSpc>
                  <a:spcPct val="120000"/>
                </a:lnSpc>
                <a:spcBef>
                  <a:spcPts val="0"/>
                </a:spcBef>
                <a:spcAft>
                  <a:spcPts val="0"/>
                </a:spcAft>
                <a:buClrTx/>
                <a:buSzTx/>
                <a:buFont typeface="Arial" panose="020B0604020202020204" pitchFamily="34" charset="0"/>
                <a:buNone/>
                <a:defRPr/>
              </a:pPr>
              <a:r>
                <a:rPr lang="zh-CN" altLang="en-US" sz="1200" kern="0" dirty="0">
                  <a:solidFill>
                    <a:srgbClr val="000000"/>
                  </a:solidFill>
                  <a:latin typeface="思源黑体 CN Medium" panose="020B0600000000000000" charset="-122"/>
                  <a:ea typeface="思源黑体 CN Medium" panose="020B0600000000000000" charset="-122"/>
                  <a:cs typeface="+mn-ea"/>
                  <a:sym typeface="思源黑体 CN Medium" panose="020B0600000000000000" charset="-122"/>
                </a:rPr>
                <a:t>获得</a:t>
              </a:r>
              <a:r>
                <a:rPr lang="en-US" altLang="zh-CN" sz="1600" dirty="0">
                  <a:solidFill>
                    <a:srgbClr val="F09524"/>
                  </a:solidFill>
                  <a:latin typeface="思源黑体 CN Medium" panose="020B0600000000000000" charset="-122"/>
                  <a:ea typeface="思源黑体 CN Medium" panose="020B0600000000000000" charset="-122"/>
                  <a:cs typeface="+mn-ea"/>
                  <a:sym typeface="思源黑体 CN Medium" panose="020B0600000000000000" charset="-122"/>
                </a:rPr>
                <a:t>CMMI 3</a:t>
              </a:r>
              <a:r>
                <a:rPr lang="zh-CN" altLang="en-US" sz="1600" dirty="0">
                  <a:solidFill>
                    <a:srgbClr val="F09524"/>
                  </a:solidFill>
                  <a:latin typeface="思源黑体 CN Medium" panose="020B0600000000000000" charset="-122"/>
                  <a:ea typeface="思源黑体 CN Medium" panose="020B0600000000000000" charset="-122"/>
                  <a:cs typeface="+mn-ea"/>
                  <a:sym typeface="思源黑体 CN Medium" panose="020B0600000000000000" charset="-122"/>
                </a:rPr>
                <a:t>级</a:t>
              </a:r>
              <a:r>
                <a:rPr lang="zh-CN" altLang="en-US" sz="1200" kern="0" dirty="0">
                  <a:solidFill>
                    <a:srgbClr val="000000"/>
                  </a:solidFill>
                  <a:latin typeface="思源黑体 CN Medium" panose="020B0600000000000000" charset="-122"/>
                  <a:ea typeface="思源黑体 CN Medium" panose="020B0600000000000000" charset="-122"/>
                  <a:cs typeface="+mn-ea"/>
                  <a:sym typeface="思源黑体 CN Medium" panose="020B0600000000000000" charset="-122"/>
                </a:rPr>
                <a:t>认证</a:t>
              </a:r>
              <a:endParaRPr lang="en-US" altLang="zh-CN" sz="1200" kern="0" dirty="0">
                <a:solidFill>
                  <a:srgbClr val="000000"/>
                </a:solidFill>
                <a:latin typeface="思源黑体 CN Medium" panose="020B0600000000000000" charset="-122"/>
                <a:ea typeface="思源黑体 CN Medium" panose="020B0600000000000000" charset="-122"/>
                <a:cs typeface="+mn-ea"/>
                <a:sym typeface="思源黑体 CN Medium" panose="020B0600000000000000" charset="-122"/>
              </a:endParaRPr>
            </a:p>
            <a:p>
              <a:pPr marL="0" marR="0" lvl="0" indent="0" algn="just" defTabSz="914400" eaLnBrk="1" fontAlgn="auto" latinLnBrk="0" hangingPunct="1">
                <a:lnSpc>
                  <a:spcPct val="120000"/>
                </a:lnSpc>
                <a:spcBef>
                  <a:spcPts val="0"/>
                </a:spcBef>
                <a:spcAft>
                  <a:spcPts val="0"/>
                </a:spcAft>
                <a:buClrTx/>
                <a:buSzTx/>
                <a:buFont typeface="Arial" panose="020B0604020202020204" pitchFamily="34" charset="0"/>
                <a:buNone/>
                <a:defRPr/>
              </a:pPr>
              <a:r>
                <a:rPr kumimoji="0" lang="zh-CN" altLang="en-US" sz="1200" b="0" i="0" u="none" strike="noStrike" kern="0" cap="none" spc="0" normalizeH="0" baseline="0" noProof="0" dirty="0">
                  <a:ln>
                    <a:noFill/>
                  </a:ln>
                  <a:solidFill>
                    <a:srgbClr val="000000"/>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获得北京市“</a:t>
              </a:r>
              <a:r>
                <a:rPr lang="zh-CN" altLang="en-US" sz="1600" dirty="0">
                  <a:solidFill>
                    <a:srgbClr val="F09524"/>
                  </a:solidFill>
                  <a:latin typeface="思源黑体 CN Medium" panose="020B0600000000000000" charset="-122"/>
                  <a:ea typeface="思源黑体 CN Medium" panose="020B0600000000000000" charset="-122"/>
                  <a:cs typeface="+mn-ea"/>
                  <a:sym typeface="思源黑体 CN Medium" panose="020B0600000000000000" charset="-122"/>
                </a:rPr>
                <a:t>专精特新”</a:t>
              </a:r>
              <a:r>
                <a:rPr kumimoji="0" lang="zh-CN" altLang="en-US" sz="1200" b="0" i="0" u="none" strike="noStrike" kern="0" cap="none" spc="0" normalizeH="0" baseline="0" noProof="0" dirty="0">
                  <a:ln>
                    <a:noFill/>
                  </a:ln>
                  <a:solidFill>
                    <a:srgbClr val="000000"/>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 中小企业证书</a:t>
              </a:r>
              <a:endParaRPr kumimoji="0" lang="zh-CN" altLang="en-US" sz="1200" b="0" i="0" u="none" strike="noStrike" kern="0" cap="none" spc="0" normalizeH="0" baseline="0" noProof="0" dirty="0">
                <a:ln>
                  <a:noFill/>
                </a:ln>
                <a:solidFill>
                  <a:srgbClr val="000000"/>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endParaRPr>
            </a:p>
          </p:txBody>
        </p:sp>
        <p:grpSp>
          <p:nvGrpSpPr>
            <p:cNvPr id="59" name="组合 58"/>
            <p:cNvGrpSpPr/>
            <p:nvPr/>
          </p:nvGrpSpPr>
          <p:grpSpPr>
            <a:xfrm flipV="1">
              <a:off x="10063920" y="2850178"/>
              <a:ext cx="207664" cy="1250090"/>
              <a:chOff x="1143391" y="1869339"/>
              <a:chExt cx="198000" cy="1191913"/>
            </a:xfrm>
          </p:grpSpPr>
          <p:cxnSp>
            <p:nvCxnSpPr>
              <p:cNvPr id="60" name="直接连接符 59"/>
              <p:cNvCxnSpPr/>
              <p:nvPr/>
            </p:nvCxnSpPr>
            <p:spPr>
              <a:xfrm flipV="1">
                <a:off x="1232452" y="2067339"/>
                <a:ext cx="0" cy="993913"/>
              </a:xfrm>
              <a:prstGeom prst="line">
                <a:avLst/>
              </a:prstGeom>
              <a:ln>
                <a:gradFill>
                  <a:gsLst>
                    <a:gs pos="0">
                      <a:schemeClr val="accent1">
                        <a:lumMod val="45000"/>
                        <a:lumOff val="55000"/>
                      </a:schemeClr>
                    </a:gs>
                    <a:gs pos="100000">
                      <a:srgbClr val="2F7FC3"/>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61" name="组合 60"/>
              <p:cNvGrpSpPr/>
              <p:nvPr/>
            </p:nvGrpSpPr>
            <p:grpSpPr>
              <a:xfrm>
                <a:off x="1143391" y="1869339"/>
                <a:ext cx="198000" cy="198000"/>
                <a:chOff x="2574235" y="1580322"/>
                <a:chExt cx="2160000" cy="2160000"/>
              </a:xfrm>
            </p:grpSpPr>
            <p:sp>
              <p:nvSpPr>
                <p:cNvPr id="62" name="椭圆 61"/>
                <p:cNvSpPr>
                  <a:spLocks noChangeAspect="1"/>
                </p:cNvSpPr>
                <p:nvPr/>
              </p:nvSpPr>
              <p:spPr>
                <a:xfrm>
                  <a:off x="2574235" y="1580322"/>
                  <a:ext cx="2160000" cy="2160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mn-ea"/>
                    <a:sym typeface="思源黑体 CN Medium" panose="020B0600000000000000" charset="-122"/>
                  </a:endParaRPr>
                </a:p>
              </p:txBody>
            </p:sp>
            <p:sp>
              <p:nvSpPr>
                <p:cNvPr id="63" name="椭圆 62"/>
                <p:cNvSpPr>
                  <a:spLocks noChangeAspect="1"/>
                </p:cNvSpPr>
                <p:nvPr/>
              </p:nvSpPr>
              <p:spPr>
                <a:xfrm>
                  <a:off x="2934235" y="1940322"/>
                  <a:ext cx="1440000" cy="144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Medium" panose="020B0600000000000000" charset="-122"/>
                    <a:ea typeface="思源黑体 CN Medium" panose="020B0600000000000000" charset="-122"/>
                    <a:cs typeface="+mn-ea"/>
                    <a:sym typeface="思源黑体 CN Medium" panose="020B0600000000000000" charset="-122"/>
                  </a:endParaRPr>
                </a:p>
              </p:txBody>
            </p:sp>
          </p:grpSp>
        </p:grpSp>
        <p:sp>
          <p:nvSpPr>
            <p:cNvPr id="64" name="TextBox 46"/>
            <p:cNvSpPr txBox="1">
              <a:spLocks noChangeArrowheads="1"/>
            </p:cNvSpPr>
            <p:nvPr/>
          </p:nvSpPr>
          <p:spPr bwMode="auto">
            <a:xfrm>
              <a:off x="10269867" y="3841980"/>
              <a:ext cx="949017" cy="35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defTabSz="82550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4400" eaLnBrk="1" fontAlgn="auto" latinLnBrk="0" hangingPunct="1">
                <a:lnSpc>
                  <a:spcPct val="100000"/>
                </a:lnSpc>
                <a:spcBef>
                  <a:spcPts val="0"/>
                </a:spcBef>
                <a:spcAft>
                  <a:spcPts val="0"/>
                </a:spcAft>
                <a:buClrTx/>
                <a:buSzTx/>
                <a:buFont typeface="Arial" panose="020B0604020202020204" pitchFamily="34" charset="0"/>
                <a:buNone/>
                <a:defRPr/>
              </a:pPr>
              <a:r>
                <a:rPr kumimoji="0" lang="en-US" altLang="en-US" sz="1600" b="0" i="0" u="none" strike="noStrike" kern="0" cap="none" spc="0" normalizeH="0" baseline="0" noProof="0" dirty="0">
                  <a:ln>
                    <a:noFill/>
                  </a:ln>
                  <a:solidFill>
                    <a:srgbClr val="2F7FC3"/>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2022</a:t>
              </a:r>
              <a:r>
                <a:rPr kumimoji="0" lang="zh-CN" altLang="en-US" sz="1600" b="0" i="0" u="none" strike="noStrike" kern="0" cap="none" spc="0" normalizeH="0" baseline="0" noProof="0" dirty="0">
                  <a:ln>
                    <a:noFill/>
                  </a:ln>
                  <a:solidFill>
                    <a:srgbClr val="2F7FC3"/>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年</a:t>
              </a:r>
              <a:endParaRPr kumimoji="0" lang="en-US" altLang="en-US" sz="1600" b="0" i="0" u="none" strike="noStrike" kern="0" cap="none" spc="0" normalizeH="0" baseline="0" noProof="0" dirty="0">
                <a:ln>
                  <a:noFill/>
                </a:ln>
                <a:solidFill>
                  <a:srgbClr val="2F7FC3"/>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endParaRPr>
            </a:p>
          </p:txBody>
        </p:sp>
        <p:sp>
          <p:nvSpPr>
            <p:cNvPr id="65" name="文本框 64"/>
            <p:cNvSpPr txBox="1"/>
            <p:nvPr/>
          </p:nvSpPr>
          <p:spPr>
            <a:xfrm>
              <a:off x="9957780" y="4192572"/>
              <a:ext cx="2119580" cy="1581715"/>
            </a:xfrm>
            <a:prstGeom prst="rect">
              <a:avLst/>
            </a:prstGeom>
            <a:noFill/>
          </p:spPr>
          <p:txBody>
            <a:bodyPr wrap="square" rtlCol="0">
              <a:spAutoFit/>
            </a:bodyPr>
            <a:lstStyle/>
            <a:p>
              <a:pPr lvl="0" algn="l">
                <a:tabLst>
                  <a:tab pos="198120" algn="l"/>
                </a:tabLst>
              </a:pPr>
              <a:r>
                <a:rPr lang="zh-CN" altLang="en-US" sz="1200" b="1" kern="100" dirty="0">
                  <a:effectLst/>
                  <a:latin typeface="等线" panose="02010600030101010101" pitchFamily="2" charset="-122"/>
                  <a:ea typeface="思源黑体 CN Normal" panose="020B0400000000000000" pitchFamily="34" charset="-122"/>
                  <a:cs typeface="思源黑体 CN Normal" panose="020B0400000000000000" pitchFamily="34" charset="-122"/>
                </a:rPr>
                <a:t>获得</a:t>
              </a:r>
              <a:r>
                <a:rPr lang="zh-CN" altLang="zh-CN" sz="1200" b="1" kern="100" dirty="0">
                  <a:effectLst/>
                  <a:latin typeface="等线" panose="02010600030101010101" pitchFamily="2" charset="-122"/>
                  <a:ea typeface="思源黑体 CN Normal" panose="020B0400000000000000" pitchFamily="34" charset="-122"/>
                  <a:cs typeface="思源黑体 CN Normal" panose="020B0400000000000000" pitchFamily="34" charset="-122"/>
                </a:rPr>
                <a:t>北京市</a:t>
              </a:r>
              <a:r>
                <a:rPr lang="zh-CN" altLang="zh-CN" sz="1400" b="1" kern="100" dirty="0">
                  <a:solidFill>
                    <a:schemeClr val="accent2"/>
                  </a:solidFill>
                  <a:effectLst/>
                  <a:latin typeface="等线" panose="02010600030101010101" pitchFamily="2" charset="-122"/>
                  <a:ea typeface="思源黑体 CN Normal" panose="020B0400000000000000" pitchFamily="34" charset="-122"/>
                  <a:cs typeface="思源黑体 CN Normal" panose="020B0400000000000000" pitchFamily="34" charset="-122"/>
                </a:rPr>
                <a:t>专精特新“小巨人”</a:t>
              </a:r>
              <a:r>
                <a:rPr lang="zh-CN" altLang="zh-CN" sz="1200" b="1" kern="100" dirty="0">
                  <a:effectLst/>
                  <a:latin typeface="等线" panose="02010600030101010101" pitchFamily="2" charset="-122"/>
                  <a:ea typeface="思源黑体 CN Normal" panose="020B0400000000000000" pitchFamily="34" charset="-122"/>
                  <a:cs typeface="思源黑体 CN Normal" panose="020B0400000000000000" pitchFamily="34" charset="-122"/>
                </a:rPr>
                <a:t>企业</a:t>
              </a:r>
              <a:r>
                <a:rPr lang="zh-CN" altLang="en-US" sz="1200" b="1" kern="100" dirty="0">
                  <a:effectLst/>
                  <a:latin typeface="等线" panose="02010600030101010101" pitchFamily="2" charset="-122"/>
                  <a:ea typeface="思源黑体 CN Normal" panose="020B0400000000000000" pitchFamily="34" charset="-122"/>
                  <a:cs typeface="思源黑体 CN Normal" panose="020B0400000000000000" pitchFamily="34" charset="-122"/>
                </a:rPr>
                <a:t>证书</a:t>
              </a:r>
              <a:endParaRPr lang="zh-CN" altLang="zh-CN" sz="1200" b="1" kern="100" dirty="0">
                <a:effectLst/>
                <a:latin typeface="等线" panose="02010600030101010101" pitchFamily="2" charset="-122"/>
                <a:ea typeface="等线" panose="02010600030101010101" pitchFamily="2" charset="-122"/>
                <a:cs typeface="宋体" panose="02010600030101010101" pitchFamily="2" charset="-122"/>
              </a:endParaRPr>
            </a:p>
            <a:p>
              <a:pPr lvl="0" algn="l">
                <a:tabLst>
                  <a:tab pos="198120" algn="l"/>
                </a:tabLst>
              </a:pPr>
              <a:endParaRPr lang="en-US" altLang="zh-CN" sz="1200" b="1" kern="100" dirty="0">
                <a:effectLst/>
                <a:latin typeface="等线" panose="02010600030101010101" pitchFamily="2" charset="-122"/>
                <a:ea typeface="思源黑体 CN Normal" panose="020B0400000000000000" pitchFamily="34" charset="-122"/>
                <a:cs typeface="思源黑体 CN Normal" panose="020B0400000000000000" pitchFamily="34" charset="-122"/>
              </a:endParaRPr>
            </a:p>
            <a:p>
              <a:pPr lvl="0" algn="l">
                <a:tabLst>
                  <a:tab pos="198120" algn="l"/>
                </a:tabLst>
              </a:pPr>
              <a:r>
                <a:rPr lang="zh-CN" altLang="zh-CN" sz="1200" b="1" kern="100" dirty="0">
                  <a:effectLst/>
                  <a:latin typeface="等线" panose="02010600030101010101" pitchFamily="2" charset="-122"/>
                  <a:ea typeface="思源黑体 CN Normal" panose="020B0400000000000000" pitchFamily="34" charset="-122"/>
                  <a:cs typeface="思源黑体 CN Normal" panose="020B0400000000000000" pitchFamily="34" charset="-122"/>
                </a:rPr>
                <a:t>参与制定</a:t>
              </a:r>
              <a:r>
                <a:rPr lang="zh-CN" altLang="en-US" sz="1200" b="1" kern="100" dirty="0">
                  <a:effectLst/>
                  <a:latin typeface="等线" panose="02010600030101010101" pitchFamily="2" charset="-122"/>
                  <a:ea typeface="思源黑体 CN Normal" panose="020B0400000000000000" pitchFamily="34" charset="-122"/>
                  <a:cs typeface="思源黑体 CN Normal" panose="020B0400000000000000" pitchFamily="34" charset="-122"/>
                </a:rPr>
                <a:t>的</a:t>
              </a:r>
              <a:r>
                <a:rPr lang="zh-CN" altLang="zh-CN" sz="1200" b="1" kern="100" dirty="0">
                  <a:solidFill>
                    <a:srgbClr val="333333"/>
                  </a:solidFill>
                  <a:effectLst/>
                  <a:latin typeface="等线" panose="02010600030101010101" pitchFamily="2" charset="-122"/>
                  <a:ea typeface="思源黑体 CN Normal" panose="020B0400000000000000" pitchFamily="34" charset="-122"/>
                  <a:cs typeface="思源黑体 CN Normal" panose="020B0400000000000000" pitchFamily="34" charset="-122"/>
                </a:rPr>
                <a:t>推荐性国家标准《信息技术</a:t>
              </a:r>
              <a:r>
                <a:rPr lang="en-US" altLang="zh-CN" sz="1200" b="1" kern="100" dirty="0">
                  <a:solidFill>
                    <a:srgbClr val="333333"/>
                  </a:solidFill>
                  <a:effectLst/>
                  <a:latin typeface="等线" panose="02010600030101010101" pitchFamily="2" charset="-122"/>
                  <a:ea typeface="思源黑体 CN Normal" panose="020B0400000000000000" pitchFamily="34" charset="-122"/>
                  <a:cs typeface="思源黑体 CN Normal" panose="020B0400000000000000" pitchFamily="34" charset="-122"/>
                </a:rPr>
                <a:t>OFD</a:t>
              </a:r>
              <a:r>
                <a:rPr lang="zh-CN" altLang="zh-CN" sz="1200" b="1" kern="100" dirty="0">
                  <a:solidFill>
                    <a:srgbClr val="333333"/>
                  </a:solidFill>
                  <a:effectLst/>
                  <a:latin typeface="等线" panose="02010600030101010101" pitchFamily="2" charset="-122"/>
                  <a:ea typeface="思源黑体 CN Normal" panose="020B0400000000000000" pitchFamily="34" charset="-122"/>
                  <a:cs typeface="思源黑体 CN Normal" panose="020B0400000000000000" pitchFamily="34" charset="-122"/>
                </a:rPr>
                <a:t>档案应用指南》</a:t>
              </a:r>
              <a:r>
                <a:rPr lang="zh-CN" altLang="zh-CN" sz="1400" b="1" kern="100" dirty="0">
                  <a:solidFill>
                    <a:schemeClr val="accent2"/>
                  </a:solidFill>
                  <a:effectLst/>
                  <a:latin typeface="等线" panose="02010600030101010101" pitchFamily="2" charset="-122"/>
                  <a:ea typeface="思源黑体 CN Normal" panose="020B0400000000000000" pitchFamily="34" charset="-122"/>
                  <a:cs typeface="思源黑体 CN Normal" panose="020B0400000000000000" pitchFamily="34" charset="-122"/>
                </a:rPr>
                <a:t>（</a:t>
              </a:r>
              <a:r>
                <a:rPr lang="en-US" altLang="zh-CN" sz="1400" b="1" kern="100" dirty="0">
                  <a:solidFill>
                    <a:schemeClr val="accent2"/>
                  </a:solidFill>
                  <a:effectLst/>
                  <a:latin typeface="等线" panose="02010600030101010101" pitchFamily="2" charset="-122"/>
                  <a:ea typeface="思源黑体 CN Normal" panose="020B0400000000000000" pitchFamily="34" charset="-122"/>
                  <a:cs typeface="思源黑体 CN Normal" panose="020B0400000000000000" pitchFamily="34" charset="-122"/>
                </a:rPr>
                <a:t>OFD/A</a:t>
              </a:r>
              <a:r>
                <a:rPr lang="zh-CN" altLang="zh-CN" sz="1400" b="1" kern="100" dirty="0">
                  <a:solidFill>
                    <a:schemeClr val="accent2"/>
                  </a:solidFill>
                  <a:effectLst/>
                  <a:latin typeface="等线" panose="02010600030101010101" pitchFamily="2" charset="-122"/>
                  <a:ea typeface="思源黑体 CN Normal" panose="020B0400000000000000" pitchFamily="34" charset="-122"/>
                  <a:cs typeface="思源黑体 CN Normal" panose="020B0400000000000000" pitchFamily="34" charset="-122"/>
                </a:rPr>
                <a:t>标准）正式发布</a:t>
              </a:r>
              <a:endParaRPr lang="zh-CN" altLang="zh-CN" sz="1200" b="1" kern="100" dirty="0">
                <a:solidFill>
                  <a:schemeClr val="accent2"/>
                </a:solidFill>
                <a:effectLst/>
                <a:latin typeface="等线" panose="02010600030101010101" pitchFamily="2" charset="-122"/>
                <a:ea typeface="等线" panose="02010600030101010101" pitchFamily="2" charset="-122"/>
                <a:cs typeface="宋体" panose="02010600030101010101" pitchFamily="2" charset="-122"/>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15000">
        <p15:prstTrans prst="pageCurlDouble"/>
      </p:transition>
    </mc:Choice>
    <mc:Fallback>
      <p:transition spd="slow" advTm="15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6581553" y="4474286"/>
            <a:ext cx="4912242" cy="702902"/>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9" name="矩形 18"/>
          <p:cNvSpPr/>
          <p:nvPr/>
        </p:nvSpPr>
        <p:spPr>
          <a:xfrm>
            <a:off x="5068723" y="1935462"/>
            <a:ext cx="5319286" cy="702902"/>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grpSp>
        <p:nvGrpSpPr>
          <p:cNvPr id="2" name="组合 1"/>
          <p:cNvGrpSpPr/>
          <p:nvPr/>
        </p:nvGrpSpPr>
        <p:grpSpPr>
          <a:xfrm>
            <a:off x="930219" y="1557370"/>
            <a:ext cx="3863286" cy="4256093"/>
            <a:chOff x="8400616" y="1906258"/>
            <a:chExt cx="3608504" cy="3975406"/>
          </a:xfrm>
        </p:grpSpPr>
        <p:cxnSp>
          <p:nvCxnSpPr>
            <p:cNvPr id="6" name="直接连接符 5"/>
            <p:cNvCxnSpPr/>
            <p:nvPr/>
          </p:nvCxnSpPr>
          <p:spPr>
            <a:xfrm>
              <a:off x="8758271" y="2303937"/>
              <a:ext cx="2679065"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8448391" y="1906258"/>
              <a:ext cx="2988945" cy="368300"/>
            </a:xfrm>
            <a:prstGeom prst="rect">
              <a:avLst/>
            </a:prstGeom>
            <a:noFill/>
          </p:spPr>
          <p:txBody>
            <a:bodyPr wrap="square" rtlCol="0">
              <a:spAutoFit/>
            </a:bodyPr>
            <a:lstStyle/>
            <a:p>
              <a:pPr algn="ctr"/>
              <a:r>
                <a:rPr lang="zh-CN" altLang="en-US" b="1" dirty="0">
                  <a:solidFill>
                    <a:schemeClr val="tx1">
                      <a:lumMod val="75000"/>
                      <a:lumOff val="25000"/>
                    </a:schemeClr>
                  </a:solidFill>
                  <a:latin typeface="思源黑体 CN Medium" panose="020B0600000000000000" charset="-122"/>
                  <a:ea typeface="思源黑体 CN Medium" panose="020B0600000000000000" charset="-122"/>
                  <a:cs typeface="+mn-ea"/>
                  <a:sym typeface="思源黑体 CN Medium" panose="020B0600000000000000" charset="-122"/>
                </a:rPr>
                <a:t>企业荣誉</a:t>
              </a:r>
              <a:endParaRPr lang="zh-CN" altLang="en-US" b="1" dirty="0">
                <a:solidFill>
                  <a:schemeClr val="tx1">
                    <a:lumMod val="75000"/>
                    <a:lumOff val="25000"/>
                  </a:schemeClr>
                </a:solidFill>
                <a:latin typeface="思源黑体 CN Medium" panose="020B0600000000000000" charset="-122"/>
                <a:ea typeface="思源黑体 CN Medium" panose="020B0600000000000000" charset="-122"/>
                <a:cs typeface="+mn-ea"/>
                <a:sym typeface="思源黑体 CN Medium" panose="020B0600000000000000" charset="-122"/>
              </a:endParaRPr>
            </a:p>
          </p:txBody>
        </p:sp>
        <p:sp>
          <p:nvSpPr>
            <p:cNvPr id="8" name="文本框 7"/>
            <p:cNvSpPr txBox="1"/>
            <p:nvPr/>
          </p:nvSpPr>
          <p:spPr>
            <a:xfrm>
              <a:off x="8400616" y="2316457"/>
              <a:ext cx="3608504" cy="3565207"/>
            </a:xfrm>
            <a:prstGeom prst="rect">
              <a:avLst/>
            </a:prstGeom>
            <a:noFill/>
          </p:spPr>
          <p:txBody>
            <a:bodyPr wrap="square" rtlCol="0">
              <a:spAutoFit/>
            </a:bodyPr>
            <a:lstStyle/>
            <a:p>
              <a:pPr marL="228600" marR="0" lvl="0" indent="-228600" algn="just"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en-US" altLang="zh-CN" sz="1400" b="0" i="0" u="none" strike="noStrike" kern="1200" cap="none" spc="0" normalizeH="0" baseline="0" noProof="0" dirty="0">
                  <a:ln>
                    <a:noFill/>
                  </a:ln>
                  <a:solidFill>
                    <a:srgbClr val="4472C4">
                      <a:lumMod val="75000"/>
                    </a:srgbClr>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2016</a:t>
              </a:r>
              <a:r>
                <a:rPr kumimoji="0" lang="zh-CN" altLang="en-US" sz="1400" b="0" i="0" u="none" strike="noStrike" kern="1200" cap="none" spc="0" normalizeH="0" baseline="0" noProof="0" dirty="0">
                  <a:ln>
                    <a:noFill/>
                  </a:ln>
                  <a:solidFill>
                    <a:srgbClr val="4472C4">
                      <a:lumMod val="75000"/>
                    </a:srgbClr>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年第</a:t>
              </a:r>
              <a:r>
                <a:rPr kumimoji="0" lang="en-US" altLang="zh-CN" sz="1400" b="0" i="0" u="none" strike="noStrike" kern="1200" cap="none" spc="0" normalizeH="0" baseline="0" noProof="0" dirty="0">
                  <a:ln>
                    <a:noFill/>
                  </a:ln>
                  <a:solidFill>
                    <a:srgbClr val="4472C4">
                      <a:lumMod val="75000"/>
                    </a:srgbClr>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20</a:t>
              </a:r>
              <a:r>
                <a:rPr kumimoji="0" lang="zh-CN" altLang="en-US" sz="1400" b="0" i="0" u="none" strike="noStrike" kern="1200" cap="none" spc="0" normalizeH="0" baseline="0" noProof="0" dirty="0">
                  <a:ln>
                    <a:noFill/>
                  </a:ln>
                  <a:solidFill>
                    <a:srgbClr val="4472C4">
                      <a:lumMod val="75000"/>
                    </a:srgbClr>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届国际软件博览会</a:t>
              </a:r>
              <a:r>
                <a:rPr kumimoji="0" lang="zh-CN" altLang="en-US" sz="1400" b="0" i="0" u="none" strike="noStrike" kern="1200" cap="none" spc="0" normalizeH="0" baseline="0" noProof="0" dirty="0">
                  <a:ln>
                    <a:noFill/>
                  </a:ln>
                  <a:solidFill>
                    <a:srgbClr val="E1802F"/>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金奖</a:t>
              </a:r>
              <a:endParaRPr kumimoji="0" lang="en-US" altLang="zh-CN" sz="1400" b="0" i="0" u="none" strike="noStrike" kern="1200" cap="none" spc="0" normalizeH="0" baseline="0" noProof="0" dirty="0">
                <a:ln>
                  <a:noFill/>
                </a:ln>
                <a:solidFill>
                  <a:srgbClr val="E1802F"/>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endParaRPr>
            </a:p>
            <a:p>
              <a:pPr marL="228600" marR="0" lvl="0" indent="-228600" algn="just"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en-US" altLang="zh-CN" sz="1400" b="0" i="0" u="none" strike="noStrike" kern="1200" cap="none" spc="0" normalizeH="0" baseline="0" noProof="0" dirty="0">
                  <a:ln>
                    <a:noFill/>
                  </a:ln>
                  <a:solidFill>
                    <a:srgbClr val="4472C4">
                      <a:lumMod val="75000"/>
                    </a:srgbClr>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2017</a:t>
              </a:r>
              <a:r>
                <a:rPr kumimoji="0" lang="zh-CN" altLang="en-US" sz="1400" b="0" i="0" u="none" strike="noStrike" kern="1200" cap="none" spc="0" normalizeH="0" baseline="0" noProof="0" dirty="0">
                  <a:ln>
                    <a:noFill/>
                  </a:ln>
                  <a:solidFill>
                    <a:srgbClr val="4472C4">
                      <a:lumMod val="75000"/>
                    </a:srgbClr>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年度</a:t>
              </a:r>
              <a:r>
                <a:rPr kumimoji="0" lang="zh-CN" altLang="en-US" sz="1400" b="0" i="0" u="none" strike="noStrike" kern="1200" cap="none" spc="0" normalizeH="0" baseline="0" noProof="0" dirty="0">
                  <a:ln>
                    <a:noFill/>
                  </a:ln>
                  <a:solidFill>
                    <a:srgbClr val="E1802F"/>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部级</a:t>
              </a:r>
              <a:r>
                <a:rPr kumimoji="0" lang="zh-CN" altLang="en-US" sz="1400" b="0" i="0" u="none" strike="noStrike" kern="1200" cap="none" spc="0" normalizeH="0" baseline="0" noProof="0" dirty="0">
                  <a:ln>
                    <a:noFill/>
                  </a:ln>
                  <a:solidFill>
                    <a:srgbClr val="4472C4">
                      <a:lumMod val="75000"/>
                    </a:srgbClr>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科技进步二等奖</a:t>
              </a:r>
              <a:endParaRPr kumimoji="0" lang="en-US" altLang="zh-CN" sz="1400" b="0" i="0" u="none" strike="noStrike" kern="1200" cap="none" spc="0" normalizeH="0" baseline="0" noProof="0" dirty="0">
                <a:ln>
                  <a:noFill/>
                </a:ln>
                <a:solidFill>
                  <a:srgbClr val="4472C4">
                    <a:lumMod val="75000"/>
                  </a:srgbClr>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endParaRPr>
            </a:p>
            <a:p>
              <a:pPr marL="228600" marR="0" lvl="0" indent="-228600" algn="just"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en-US" altLang="zh-CN" sz="1400" b="0" i="0" u="none" strike="noStrike" kern="1200" cap="none" spc="0" normalizeH="0" baseline="0" noProof="0" dirty="0">
                  <a:ln>
                    <a:noFill/>
                  </a:ln>
                  <a:solidFill>
                    <a:srgbClr val="4472C4">
                      <a:lumMod val="75000"/>
                    </a:srgbClr>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2019</a:t>
              </a:r>
              <a:r>
                <a:rPr kumimoji="0" lang="zh-CN" altLang="en-US" sz="1400" b="0" i="0" u="none" strike="noStrike" kern="1200" cap="none" spc="0" normalizeH="0" baseline="0" noProof="0" dirty="0">
                  <a:ln>
                    <a:noFill/>
                  </a:ln>
                  <a:solidFill>
                    <a:srgbClr val="4472C4">
                      <a:lumMod val="75000"/>
                    </a:srgbClr>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年网信事业（数字政府）创新</a:t>
              </a:r>
              <a:endParaRPr kumimoji="0" lang="en-US" altLang="zh-CN" sz="1400" b="0" i="0" u="none" strike="noStrike" kern="1200" cap="none" spc="0" normalizeH="0" baseline="0" noProof="0" dirty="0">
                <a:ln>
                  <a:noFill/>
                </a:ln>
                <a:solidFill>
                  <a:srgbClr val="4472C4">
                    <a:lumMod val="75000"/>
                  </a:srgbClr>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endParaRPr>
            </a:p>
            <a:p>
              <a:pPr marR="0" lvl="0" algn="just" defTabSz="914400" rtl="0" eaLnBrk="1" fontAlgn="auto" latinLnBrk="0" hangingPunct="1">
                <a:lnSpc>
                  <a:spcPct val="150000"/>
                </a:lnSpc>
                <a:spcBef>
                  <a:spcPts val="0"/>
                </a:spcBef>
                <a:spcAft>
                  <a:spcPts val="0"/>
                </a:spcAft>
                <a:buClrTx/>
                <a:buSzTx/>
                <a:defRPr/>
              </a:pPr>
              <a:r>
                <a:rPr lang="en-US" altLang="zh-CN" sz="1400" dirty="0">
                  <a:solidFill>
                    <a:srgbClr val="4472C4">
                      <a:lumMod val="75000"/>
                    </a:srgbClr>
                  </a:solidFill>
                  <a:latin typeface="思源黑体 CN Medium" panose="020B0600000000000000" charset="-122"/>
                  <a:ea typeface="思源黑体 CN Medium" panose="020B0600000000000000" charset="-122"/>
                  <a:cs typeface="+mn-ea"/>
                  <a:sym typeface="思源黑体 CN Medium" panose="020B0600000000000000" charset="-122"/>
                </a:rPr>
                <a:t>       </a:t>
              </a:r>
              <a:r>
                <a:rPr kumimoji="0" lang="zh-CN" altLang="en-US" sz="1400" b="0" i="0" u="none" strike="noStrike" kern="1200" cap="none" spc="0" normalizeH="0" baseline="0" noProof="0" dirty="0">
                  <a:ln>
                    <a:noFill/>
                  </a:ln>
                  <a:solidFill>
                    <a:srgbClr val="4472C4">
                      <a:lumMod val="75000"/>
                    </a:srgbClr>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驱动示范产品</a:t>
              </a:r>
              <a:endParaRPr kumimoji="0" lang="en-US" altLang="zh-CN" sz="1400" b="0" i="0" u="none" strike="noStrike" kern="1200" cap="none" spc="0" normalizeH="0" baseline="0" noProof="0" dirty="0">
                <a:ln>
                  <a:noFill/>
                </a:ln>
                <a:solidFill>
                  <a:srgbClr val="4472C4">
                    <a:lumMod val="75000"/>
                  </a:srgbClr>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endParaRPr>
            </a:p>
            <a:p>
              <a:pPr marL="228600" marR="0" lvl="0" indent="-228600" algn="just"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en-US" altLang="zh-CN" sz="1400" b="0" i="0" u="none" strike="noStrike" kern="1200" cap="none" spc="0" normalizeH="0" baseline="0" noProof="0" dirty="0">
                  <a:ln>
                    <a:noFill/>
                  </a:ln>
                  <a:solidFill>
                    <a:srgbClr val="4472C4">
                      <a:lumMod val="75000"/>
                    </a:srgbClr>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2020</a:t>
              </a:r>
              <a:r>
                <a:rPr kumimoji="0" lang="zh-CN" altLang="en-US" sz="1400" b="0" i="0" u="none" strike="noStrike" kern="1200" cap="none" spc="0" normalizeH="0" baseline="0" noProof="0" dirty="0">
                  <a:ln>
                    <a:noFill/>
                  </a:ln>
                  <a:solidFill>
                    <a:srgbClr val="4472C4">
                      <a:lumMod val="75000"/>
                    </a:srgbClr>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年中国标准创新贡献奖</a:t>
              </a:r>
              <a:r>
                <a:rPr kumimoji="0" lang="zh-CN" altLang="en-US" sz="1400" b="0" i="0" u="none" strike="noStrike" kern="1200" cap="none" spc="0" normalizeH="0" baseline="0" noProof="0" dirty="0">
                  <a:ln>
                    <a:noFill/>
                  </a:ln>
                  <a:solidFill>
                    <a:srgbClr val="E1802F"/>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二等奖</a:t>
              </a:r>
              <a:endParaRPr kumimoji="0" lang="en-US" altLang="zh-CN" sz="1400" b="0" i="0" u="none" strike="noStrike" kern="1200" cap="none" spc="0" normalizeH="0" baseline="0" noProof="0" dirty="0">
                <a:ln>
                  <a:noFill/>
                </a:ln>
                <a:solidFill>
                  <a:srgbClr val="E1802F"/>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endParaRPr>
            </a:p>
            <a:p>
              <a:pPr marL="228600" marR="0" lvl="0" indent="-228600" algn="just"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en-US" altLang="zh-CN" sz="1400" b="0" i="0" u="none" strike="noStrike" kern="1200" cap="none" spc="0" normalizeH="0" baseline="0" noProof="0" dirty="0">
                  <a:ln>
                    <a:noFill/>
                  </a:ln>
                  <a:solidFill>
                    <a:srgbClr val="4472C4">
                      <a:lumMod val="75000"/>
                    </a:srgbClr>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2021</a:t>
              </a:r>
              <a:r>
                <a:rPr kumimoji="0" lang="zh-CN" altLang="en-US" sz="1400" b="0" i="0" u="none" strike="noStrike" kern="1200" cap="none" spc="0" normalizeH="0" baseline="0" noProof="0" dirty="0">
                  <a:ln>
                    <a:noFill/>
                  </a:ln>
                  <a:solidFill>
                    <a:srgbClr val="4472C4">
                      <a:lumMod val="75000"/>
                    </a:srgbClr>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年度信息技术应用创新优秀</a:t>
              </a:r>
              <a:endParaRPr kumimoji="0" lang="en-US" altLang="zh-CN" sz="1400" b="0" i="0" u="none" strike="noStrike" kern="1200" cap="none" spc="0" normalizeH="0" baseline="0" noProof="0" dirty="0">
                <a:ln>
                  <a:noFill/>
                </a:ln>
                <a:solidFill>
                  <a:srgbClr val="4472C4">
                    <a:lumMod val="75000"/>
                  </a:srgbClr>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endParaRPr>
            </a:p>
            <a:p>
              <a:pPr marR="0" lvl="0" algn="just" defTabSz="914400" rtl="0" eaLnBrk="1" fontAlgn="auto" latinLnBrk="0" hangingPunct="1">
                <a:lnSpc>
                  <a:spcPct val="150000"/>
                </a:lnSpc>
                <a:spcBef>
                  <a:spcPts val="0"/>
                </a:spcBef>
                <a:spcAft>
                  <a:spcPts val="0"/>
                </a:spcAft>
                <a:buClrTx/>
                <a:buSzTx/>
                <a:defRPr/>
              </a:pPr>
              <a:r>
                <a:rPr kumimoji="0" lang="zh-CN" altLang="en-US" sz="1400" b="0" i="0" u="none" strike="noStrike" kern="1200" cap="none" spc="0" normalizeH="0" baseline="0" noProof="0" dirty="0">
                  <a:ln>
                    <a:noFill/>
                  </a:ln>
                  <a:solidFill>
                    <a:srgbClr val="4472C4">
                      <a:lumMod val="75000"/>
                    </a:srgbClr>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      解决方案</a:t>
              </a:r>
              <a:endParaRPr kumimoji="0" lang="en-US" altLang="zh-CN" sz="1400" b="0" i="0" u="none" strike="noStrike" kern="1200" cap="none" spc="0" normalizeH="0" baseline="0" noProof="0" dirty="0">
                <a:ln>
                  <a:noFill/>
                </a:ln>
                <a:solidFill>
                  <a:srgbClr val="4472C4">
                    <a:lumMod val="75000"/>
                  </a:srgbClr>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endParaRPr>
            </a:p>
            <a:p>
              <a:pPr marL="228600" marR="0" lvl="0" indent="-228600" algn="just"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en-US" altLang="zh-CN" sz="1400" b="0" i="0" u="none" strike="noStrike" kern="1200" cap="none" spc="0" normalizeH="0" baseline="0" noProof="0" dirty="0">
                  <a:ln>
                    <a:noFill/>
                  </a:ln>
                  <a:solidFill>
                    <a:srgbClr val="4472C4">
                      <a:lumMod val="75000"/>
                    </a:srgbClr>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2022</a:t>
              </a:r>
              <a:r>
                <a:rPr kumimoji="0" lang="zh-CN" altLang="en-US" sz="1400" b="0" i="0" u="none" strike="noStrike" kern="1200" cap="none" spc="0" normalizeH="0" baseline="0" noProof="0" dirty="0">
                  <a:ln>
                    <a:noFill/>
                  </a:ln>
                  <a:solidFill>
                    <a:srgbClr val="4472C4">
                      <a:lumMod val="75000"/>
                    </a:srgbClr>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年北京市</a:t>
              </a:r>
              <a:r>
                <a:rPr lang="zh-CN" altLang="en-US" sz="1400" dirty="0">
                  <a:solidFill>
                    <a:srgbClr val="E1802F"/>
                  </a:solidFill>
                  <a:latin typeface="思源黑体 CN Medium" panose="020B0600000000000000" charset="-122"/>
                  <a:ea typeface="思源黑体 CN Medium" panose="020B0600000000000000" charset="-122"/>
                  <a:cs typeface="+mn-ea"/>
                  <a:sym typeface="思源黑体 CN Medium" panose="020B0600000000000000" charset="-122"/>
                </a:rPr>
                <a:t>“专精特新”</a:t>
              </a:r>
              <a:r>
                <a:rPr kumimoji="0" lang="zh-CN" altLang="en-US" sz="1400" b="0" i="0" u="none" strike="noStrike" kern="1200" cap="none" spc="0" normalizeH="0" baseline="0" noProof="0" dirty="0">
                  <a:ln>
                    <a:noFill/>
                  </a:ln>
                  <a:solidFill>
                    <a:srgbClr val="4472C4">
                      <a:lumMod val="75000"/>
                    </a:srgbClr>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中小企业</a:t>
              </a:r>
              <a:endParaRPr kumimoji="0" lang="en-US" altLang="zh-CN" sz="1400" b="0" i="0" u="none" strike="noStrike" kern="1200" cap="none" spc="0" normalizeH="0" baseline="0" noProof="0" dirty="0">
                <a:ln>
                  <a:noFill/>
                </a:ln>
                <a:solidFill>
                  <a:srgbClr val="4472C4">
                    <a:lumMod val="75000"/>
                  </a:srgbClr>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endParaRPr>
            </a:p>
            <a:p>
              <a:pPr marL="228600" marR="0" lvl="0" indent="-228600" algn="just"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en-US" altLang="zh-CN" sz="1400" b="0" i="0" u="none" strike="noStrike" kern="1200" cap="none" spc="0" normalizeH="0" baseline="0" noProof="0" dirty="0">
                  <a:ln>
                    <a:noFill/>
                  </a:ln>
                  <a:solidFill>
                    <a:srgbClr val="4472C4">
                      <a:lumMod val="75000"/>
                    </a:srgbClr>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2022</a:t>
              </a:r>
              <a:r>
                <a:rPr kumimoji="0" lang="zh-CN" altLang="en-US" sz="1400" b="0" i="0" u="none" strike="noStrike" kern="1200" cap="none" spc="0" normalizeH="0" baseline="0" noProof="0" dirty="0">
                  <a:ln>
                    <a:noFill/>
                  </a:ln>
                  <a:solidFill>
                    <a:srgbClr val="4472C4">
                      <a:lumMod val="75000"/>
                    </a:srgbClr>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年北京市专精特新</a:t>
              </a:r>
              <a:r>
                <a:rPr lang="zh-CN" altLang="en-US" sz="1400" dirty="0">
                  <a:solidFill>
                    <a:srgbClr val="E1802F"/>
                  </a:solidFill>
                  <a:latin typeface="思源黑体 CN Medium" panose="020B0600000000000000" charset="-122"/>
                  <a:ea typeface="思源黑体 CN Medium" panose="020B0600000000000000" charset="-122"/>
                  <a:cs typeface="+mn-ea"/>
                  <a:sym typeface="思源黑体 CN Medium" panose="020B0600000000000000" charset="-122"/>
                </a:rPr>
                <a:t>“小巨人”</a:t>
              </a:r>
              <a:r>
                <a:rPr kumimoji="0" lang="zh-CN" altLang="en-US" sz="1400" b="0" i="0" u="none" strike="noStrike" kern="1200" cap="none" spc="0" normalizeH="0" baseline="0" noProof="0" dirty="0">
                  <a:ln>
                    <a:noFill/>
                  </a:ln>
                  <a:solidFill>
                    <a:srgbClr val="4472C4">
                      <a:lumMod val="75000"/>
                    </a:srgbClr>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企业</a:t>
              </a:r>
              <a:endParaRPr kumimoji="0" lang="en-US" altLang="zh-CN" sz="1400" b="0" i="0" u="none" strike="noStrike" kern="1200" cap="none" spc="0" normalizeH="0" baseline="0" noProof="0" dirty="0">
                <a:ln>
                  <a:noFill/>
                </a:ln>
                <a:solidFill>
                  <a:srgbClr val="4472C4">
                    <a:lumMod val="75000"/>
                  </a:srgbClr>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endParaRPr>
            </a:p>
            <a:p>
              <a:pPr marL="228600" marR="0" lvl="0" indent="-228600" algn="just"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en-US" altLang="zh-CN" sz="1400" b="0" i="0" u="none" strike="noStrike" kern="1200" cap="none" spc="0" normalizeH="0" baseline="0" noProof="0" dirty="0">
                  <a:ln>
                    <a:noFill/>
                  </a:ln>
                  <a:solidFill>
                    <a:srgbClr val="4472C4">
                      <a:lumMod val="75000"/>
                    </a:srgbClr>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rPr>
                <a:t>……</a:t>
              </a:r>
              <a:endParaRPr kumimoji="0" lang="zh-CN" altLang="en-US" sz="1400" b="0" i="0" u="none" strike="noStrike" kern="1200" cap="none" spc="0" normalizeH="0" baseline="0" noProof="0" dirty="0">
                <a:ln>
                  <a:noFill/>
                </a:ln>
                <a:solidFill>
                  <a:srgbClr val="4472C4">
                    <a:lumMod val="75000"/>
                  </a:srgbClr>
                </a:solidFill>
                <a:effectLst/>
                <a:uLnTx/>
                <a:uFillTx/>
                <a:latin typeface="思源黑体 CN Medium" panose="020B0600000000000000" charset="-122"/>
                <a:ea typeface="思源黑体 CN Medium" panose="020B0600000000000000" charset="-122"/>
                <a:cs typeface="+mn-ea"/>
                <a:sym typeface="思源黑体 CN Medium" panose="020B0600000000000000" charset="-122"/>
              </a:endParaRPr>
            </a:p>
            <a:p>
              <a:pPr>
                <a:lnSpc>
                  <a:spcPct val="120000"/>
                </a:lnSpc>
              </a:pPr>
              <a:endParaRPr lang="en-US" altLang="zh-CN" sz="1400" dirty="0">
                <a:solidFill>
                  <a:schemeClr val="tx1">
                    <a:lumMod val="85000"/>
                    <a:lumOff val="15000"/>
                  </a:schemeClr>
                </a:solidFill>
                <a:latin typeface="思源黑体 CN Medium" panose="020B0600000000000000" charset="-122"/>
                <a:ea typeface="思源黑体 CN Medium" panose="020B0600000000000000" charset="-122"/>
                <a:cs typeface="+mn-ea"/>
                <a:sym typeface="思源黑体 CN Medium" panose="020B0600000000000000" charset="-122"/>
              </a:endParaRPr>
            </a:p>
          </p:txBody>
        </p:sp>
      </p:grpSp>
      <p:grpSp>
        <p:nvGrpSpPr>
          <p:cNvPr id="15" name="组合 14"/>
          <p:cNvGrpSpPr/>
          <p:nvPr/>
        </p:nvGrpSpPr>
        <p:grpSpPr>
          <a:xfrm>
            <a:off x="5199323" y="1493433"/>
            <a:ext cx="6188898" cy="3525386"/>
            <a:chOff x="683349" y="1512869"/>
            <a:chExt cx="6445924" cy="3671796"/>
          </a:xfrm>
        </p:grpSpPr>
        <p:grpSp>
          <p:nvGrpSpPr>
            <p:cNvPr id="9" name="组合 8"/>
            <p:cNvGrpSpPr/>
            <p:nvPr/>
          </p:nvGrpSpPr>
          <p:grpSpPr>
            <a:xfrm rot="5400000">
              <a:off x="993859" y="1807265"/>
              <a:ext cx="1410295" cy="2014331"/>
              <a:chOff x="460513" y="1174847"/>
              <a:chExt cx="1410295" cy="2014331"/>
            </a:xfrm>
          </p:grpSpPr>
          <p:pic>
            <p:nvPicPr>
              <p:cNvPr id="37" name="图片 36"/>
              <p:cNvPicPr>
                <a:picLocks noChangeAspect="1"/>
              </p:cNvPicPr>
              <p:nvPr/>
            </p:nvPicPr>
            <p:blipFill>
              <a:blip r:embed="rId1" cstate="screen"/>
              <a:stretch>
                <a:fillRect/>
              </a:stretch>
            </p:blipFill>
            <p:spPr>
              <a:xfrm>
                <a:off x="460513" y="1174847"/>
                <a:ext cx="1410295" cy="2014331"/>
              </a:xfrm>
              <a:prstGeom prst="rect">
                <a:avLst/>
              </a:prstGeom>
            </p:spPr>
          </p:pic>
          <p:pic>
            <p:nvPicPr>
              <p:cNvPr id="36" name="图片 35"/>
              <p:cNvPicPr/>
              <p:nvPr/>
            </p:nvPicPr>
            <p:blipFill rotWithShape="1">
              <a:blip r:embed="rId2" cstate="screen"/>
              <a:srcRect/>
              <a:stretch>
                <a:fillRect/>
              </a:stretch>
            </p:blipFill>
            <p:spPr bwMode="auto">
              <a:xfrm rot="16200000">
                <a:off x="223265" y="1534014"/>
                <a:ext cx="1861200" cy="1296000"/>
              </a:xfrm>
              <a:prstGeom prst="rect">
                <a:avLst/>
              </a:prstGeom>
              <a:ln>
                <a:noFill/>
              </a:ln>
            </p:spPr>
          </p:pic>
        </p:grpSp>
        <p:grpSp>
          <p:nvGrpSpPr>
            <p:cNvPr id="10" name="组合 9"/>
            <p:cNvGrpSpPr/>
            <p:nvPr/>
          </p:nvGrpSpPr>
          <p:grpSpPr>
            <a:xfrm rot="5400000">
              <a:off x="5416960" y="1807266"/>
              <a:ext cx="1410295" cy="2014331"/>
              <a:chOff x="2632696" y="1178388"/>
              <a:chExt cx="1410295" cy="2014331"/>
            </a:xfrm>
          </p:grpSpPr>
          <p:pic>
            <p:nvPicPr>
              <p:cNvPr id="33" name="图片 32"/>
              <p:cNvPicPr>
                <a:picLocks noChangeAspect="1"/>
              </p:cNvPicPr>
              <p:nvPr/>
            </p:nvPicPr>
            <p:blipFill>
              <a:blip r:embed="rId1" cstate="screen"/>
              <a:stretch>
                <a:fillRect/>
              </a:stretch>
            </p:blipFill>
            <p:spPr>
              <a:xfrm>
                <a:off x="2632696" y="1178388"/>
                <a:ext cx="1410295" cy="2014331"/>
              </a:xfrm>
              <a:prstGeom prst="rect">
                <a:avLst/>
              </a:prstGeom>
            </p:spPr>
          </p:pic>
          <p:pic>
            <p:nvPicPr>
              <p:cNvPr id="32" name="图片 31"/>
              <p:cNvPicPr/>
              <p:nvPr/>
            </p:nvPicPr>
            <p:blipFill>
              <a:blip r:embed="rId3" cstate="screen"/>
              <a:stretch>
                <a:fillRect/>
              </a:stretch>
            </p:blipFill>
            <p:spPr>
              <a:xfrm rot="16200000">
                <a:off x="2407241" y="1537435"/>
                <a:ext cx="1861200" cy="1296000"/>
              </a:xfrm>
              <a:prstGeom prst="rect">
                <a:avLst/>
              </a:prstGeom>
              <a:ln>
                <a:noFill/>
              </a:ln>
            </p:spPr>
          </p:pic>
        </p:grpSp>
        <p:grpSp>
          <p:nvGrpSpPr>
            <p:cNvPr id="11" name="组合 10"/>
            <p:cNvGrpSpPr/>
            <p:nvPr/>
          </p:nvGrpSpPr>
          <p:grpSpPr>
            <a:xfrm>
              <a:off x="3205410" y="1512869"/>
              <a:ext cx="1410295" cy="2014331"/>
              <a:chOff x="2626455" y="3737472"/>
              <a:chExt cx="1410295" cy="2014331"/>
            </a:xfrm>
          </p:grpSpPr>
          <p:pic>
            <p:nvPicPr>
              <p:cNvPr id="29" name="图片 28"/>
              <p:cNvPicPr>
                <a:picLocks noChangeAspect="1"/>
              </p:cNvPicPr>
              <p:nvPr/>
            </p:nvPicPr>
            <p:blipFill>
              <a:blip r:embed="rId1" cstate="screen"/>
              <a:stretch>
                <a:fillRect/>
              </a:stretch>
            </p:blipFill>
            <p:spPr>
              <a:xfrm>
                <a:off x="2626455" y="3737472"/>
                <a:ext cx="1410295" cy="2014331"/>
              </a:xfrm>
              <a:prstGeom prst="rect">
                <a:avLst/>
              </a:prstGeom>
            </p:spPr>
          </p:pic>
          <p:pic>
            <p:nvPicPr>
              <p:cNvPr id="28" name="图片 27"/>
              <p:cNvPicPr/>
              <p:nvPr/>
            </p:nvPicPr>
            <p:blipFill rotWithShape="1">
              <a:blip r:embed="rId4" cstate="screen"/>
              <a:srcRect/>
              <a:stretch>
                <a:fillRect/>
              </a:stretch>
            </p:blipFill>
            <p:spPr bwMode="auto">
              <a:xfrm>
                <a:off x="2678913" y="3809730"/>
                <a:ext cx="1290064" cy="1876739"/>
              </a:xfrm>
              <a:prstGeom prst="rect">
                <a:avLst/>
              </a:prstGeom>
              <a:noFill/>
              <a:ln>
                <a:noFill/>
              </a:ln>
            </p:spPr>
          </p:pic>
        </p:grpSp>
        <p:grpSp>
          <p:nvGrpSpPr>
            <p:cNvPr id="12" name="组合 11"/>
            <p:cNvGrpSpPr/>
            <p:nvPr/>
          </p:nvGrpSpPr>
          <p:grpSpPr>
            <a:xfrm rot="5400000">
              <a:off x="3183612" y="3434512"/>
              <a:ext cx="1434495" cy="2065812"/>
              <a:chOff x="4855771" y="1174847"/>
              <a:chExt cx="1410295" cy="2014331"/>
            </a:xfrm>
          </p:grpSpPr>
          <p:pic>
            <p:nvPicPr>
              <p:cNvPr id="25" name="图片 24"/>
              <p:cNvPicPr>
                <a:picLocks noChangeAspect="1"/>
              </p:cNvPicPr>
              <p:nvPr/>
            </p:nvPicPr>
            <p:blipFill>
              <a:blip r:embed="rId5" cstate="screen"/>
              <a:stretch>
                <a:fillRect/>
              </a:stretch>
            </p:blipFill>
            <p:spPr>
              <a:xfrm>
                <a:off x="4855771" y="1174847"/>
                <a:ext cx="1410295" cy="2014331"/>
              </a:xfrm>
              <a:prstGeom prst="rect">
                <a:avLst/>
              </a:prstGeom>
            </p:spPr>
          </p:pic>
          <p:pic>
            <p:nvPicPr>
              <p:cNvPr id="24" name="图片 23"/>
              <p:cNvPicPr/>
              <p:nvPr/>
            </p:nvPicPr>
            <p:blipFill rotWithShape="1">
              <a:blip r:embed="rId6" cstate="screen"/>
              <a:srcRect/>
              <a:stretch>
                <a:fillRect/>
              </a:stretch>
            </p:blipFill>
            <p:spPr bwMode="auto">
              <a:xfrm rot="16200000">
                <a:off x="4629295" y="1543069"/>
                <a:ext cx="1860813" cy="1292873"/>
              </a:xfrm>
              <a:prstGeom prst="rect">
                <a:avLst/>
              </a:prstGeom>
              <a:noFill/>
              <a:ln>
                <a:noFill/>
              </a:ln>
            </p:spPr>
          </p:pic>
        </p:grpSp>
        <p:grpSp>
          <p:nvGrpSpPr>
            <p:cNvPr id="13" name="组合 12"/>
            <p:cNvGrpSpPr/>
            <p:nvPr/>
          </p:nvGrpSpPr>
          <p:grpSpPr>
            <a:xfrm rot="5400000">
              <a:off x="985367" y="3448153"/>
              <a:ext cx="1410295" cy="2014331"/>
              <a:chOff x="475248" y="3737472"/>
              <a:chExt cx="1410295" cy="2014331"/>
            </a:xfrm>
          </p:grpSpPr>
          <p:pic>
            <p:nvPicPr>
              <p:cNvPr id="21" name="图片 20"/>
              <p:cNvPicPr>
                <a:picLocks noChangeAspect="1"/>
              </p:cNvPicPr>
              <p:nvPr/>
            </p:nvPicPr>
            <p:blipFill>
              <a:blip r:embed="rId1" cstate="screen"/>
              <a:stretch>
                <a:fillRect/>
              </a:stretch>
            </p:blipFill>
            <p:spPr>
              <a:xfrm>
                <a:off x="475248" y="3737472"/>
                <a:ext cx="1410295" cy="2014331"/>
              </a:xfrm>
              <a:prstGeom prst="rect">
                <a:avLst/>
              </a:prstGeom>
            </p:spPr>
          </p:pic>
          <p:pic>
            <p:nvPicPr>
              <p:cNvPr id="20" name="图片 19"/>
              <p:cNvPicPr/>
              <p:nvPr/>
            </p:nvPicPr>
            <p:blipFill rotWithShape="1">
              <a:blip r:embed="rId7" cstate="screen"/>
              <a:srcRect/>
              <a:stretch>
                <a:fillRect/>
              </a:stretch>
            </p:blipFill>
            <p:spPr>
              <a:xfrm rot="16200000">
                <a:off x="251128" y="4096638"/>
                <a:ext cx="1861200" cy="1296000"/>
              </a:xfrm>
              <a:prstGeom prst="rect">
                <a:avLst/>
              </a:prstGeom>
            </p:spPr>
          </p:pic>
        </p:grpSp>
        <p:grpSp>
          <p:nvGrpSpPr>
            <p:cNvPr id="14" name="组合 13"/>
            <p:cNvGrpSpPr/>
            <p:nvPr/>
          </p:nvGrpSpPr>
          <p:grpSpPr>
            <a:xfrm rot="5400000">
              <a:off x="5410136" y="3461704"/>
              <a:ext cx="1410295" cy="2014331"/>
              <a:chOff x="4855771" y="3737472"/>
              <a:chExt cx="1410295" cy="2014331"/>
            </a:xfrm>
          </p:grpSpPr>
          <p:pic>
            <p:nvPicPr>
              <p:cNvPr id="17" name="图片 16"/>
              <p:cNvPicPr>
                <a:picLocks noChangeAspect="1"/>
              </p:cNvPicPr>
              <p:nvPr/>
            </p:nvPicPr>
            <p:blipFill>
              <a:blip r:embed="rId1" cstate="screen"/>
              <a:stretch>
                <a:fillRect/>
              </a:stretch>
            </p:blipFill>
            <p:spPr>
              <a:xfrm>
                <a:off x="4855771" y="3737472"/>
                <a:ext cx="1410295" cy="2014331"/>
              </a:xfrm>
              <a:prstGeom prst="rect">
                <a:avLst/>
              </a:prstGeom>
            </p:spPr>
          </p:pic>
          <p:pic>
            <p:nvPicPr>
              <p:cNvPr id="16" name="图片 15"/>
              <p:cNvPicPr/>
              <p:nvPr/>
            </p:nvPicPr>
            <p:blipFill rotWithShape="1">
              <a:blip r:embed="rId8" cstate="screen"/>
              <a:srcRect/>
              <a:stretch>
                <a:fillRect/>
              </a:stretch>
            </p:blipFill>
            <p:spPr>
              <a:xfrm rot="16200000">
                <a:off x="4620703" y="4074328"/>
                <a:ext cx="1872712" cy="1338246"/>
              </a:xfrm>
              <a:prstGeom prst="rect">
                <a:avLst/>
              </a:prstGeom>
            </p:spPr>
          </p:pic>
        </p:gr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15000">
        <p15:prstTrans prst="pageCurlDouble"/>
      </p:transition>
    </mc:Choice>
    <mc:Fallback>
      <p:transition spd="slow" advTm="15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1" y="0"/>
            <a:ext cx="12188419" cy="68580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15000">
        <p15:prstTrans prst="pageCurlDouble"/>
      </p:transition>
    </mc:Choice>
    <mc:Fallback>
      <p:transition spd="slow" advTm="15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1" y="0"/>
            <a:ext cx="12188419" cy="68580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15000">
        <p15:prstTrans prst="pageCurlDouble"/>
      </p:transition>
    </mc:Choice>
    <mc:Fallback>
      <p:transition spd="slow" advTm="15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4503174"/>
            <a:ext cx="12192000" cy="2354826"/>
          </a:xfrm>
          <a:prstGeom prst="rect">
            <a:avLst/>
          </a:prstGeom>
          <a:solidFill>
            <a:srgbClr val="7144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内容占位符 11"/>
          <p:cNvSpPr>
            <a:spLocks noGrp="1"/>
          </p:cNvSpPr>
          <p:nvPr>
            <p:ph idx="1"/>
          </p:nvPr>
        </p:nvSpPr>
        <p:spPr>
          <a:xfrm>
            <a:off x="438764" y="4683535"/>
            <a:ext cx="11314471" cy="1791775"/>
          </a:xfrm>
        </p:spPr>
        <p:txBody>
          <a:bodyPr>
            <a:normAutofit/>
          </a:bodyPr>
          <a:lstStyle/>
          <a:p>
            <a:pPr marL="0" indent="0">
              <a:lnSpc>
                <a:spcPct val="100000"/>
              </a:lnSpc>
              <a:buNone/>
            </a:pPr>
            <a:r>
              <a:rPr lang="zh-CN" altLang="en-US" sz="1800" b="1" dirty="0">
                <a:solidFill>
                  <a:schemeClr val="bg1"/>
                </a:solidFill>
                <a:latin typeface="思源黑体 CN Normal" panose="020B0400000000000000" pitchFamily="34" charset="-122"/>
                <a:ea typeface="思源黑体 CN Normal" panose="020B0400000000000000" pitchFamily="34" charset="-122"/>
              </a:rPr>
              <a:t>产品概述</a:t>
            </a:r>
            <a:endParaRPr lang="en-US" altLang="zh-CN" sz="1800" b="1" dirty="0">
              <a:solidFill>
                <a:schemeClr val="bg1"/>
              </a:solidFill>
              <a:latin typeface="思源黑体 CN Normal" panose="020B0400000000000000" pitchFamily="34" charset="-122"/>
              <a:ea typeface="思源黑体 CN Normal" panose="020B0400000000000000" pitchFamily="34" charset="-122"/>
            </a:endParaRPr>
          </a:p>
          <a:p>
            <a:pPr marL="0" indent="0" algn="just">
              <a:lnSpc>
                <a:spcPct val="150000"/>
              </a:lnSpc>
              <a:buNone/>
            </a:pPr>
            <a:r>
              <a:rPr lang="zh-CN" altLang="en-US" sz="1600" dirty="0">
                <a:solidFill>
                  <a:schemeClr val="bg1"/>
                </a:solidFill>
                <a:latin typeface="思源黑体 CN Normal" panose="020B0400000000000000" pitchFamily="34" charset="-122"/>
                <a:ea typeface="思源黑体 CN Normal" panose="020B0400000000000000" pitchFamily="34" charset="-122"/>
              </a:rPr>
              <a:t>鲲鹏云阅读系统（高级版）是一款跨平台的流、版一体化网页阅读产品，可将电子文件实时发布为</a:t>
            </a:r>
            <a:r>
              <a:rPr lang="en-US" altLang="zh-CN" sz="1600" dirty="0">
                <a:solidFill>
                  <a:schemeClr val="bg1"/>
                </a:solidFill>
                <a:latin typeface="思源黑体 CN Normal" panose="020B0400000000000000" pitchFamily="34" charset="-122"/>
                <a:ea typeface="思源黑体 CN Normal" panose="020B0400000000000000" pitchFamily="34" charset="-122"/>
              </a:rPr>
              <a:t>HTML</a:t>
            </a:r>
            <a:r>
              <a:rPr lang="zh-CN" altLang="en-US" sz="1600" dirty="0">
                <a:solidFill>
                  <a:schemeClr val="bg1"/>
                </a:solidFill>
                <a:latin typeface="思源黑体 CN Normal" panose="020B0400000000000000" pitchFamily="34" charset="-122"/>
                <a:ea typeface="思源黑体 CN Normal" panose="020B0400000000000000" pitchFamily="34" charset="-122"/>
              </a:rPr>
              <a:t>网页，用户可在</a:t>
            </a:r>
            <a:r>
              <a:rPr lang="en-US" altLang="zh-CN" sz="1600" dirty="0">
                <a:solidFill>
                  <a:schemeClr val="bg1"/>
                </a:solidFill>
                <a:latin typeface="思源黑体 CN Normal" panose="020B0400000000000000" pitchFamily="34" charset="-122"/>
                <a:ea typeface="思源黑体 CN Normal" panose="020B0400000000000000" pitchFamily="34" charset="-122"/>
              </a:rPr>
              <a:t>PC</a:t>
            </a:r>
            <a:r>
              <a:rPr lang="zh-CN" altLang="en-US" sz="1600" dirty="0">
                <a:solidFill>
                  <a:schemeClr val="bg1"/>
                </a:solidFill>
                <a:latin typeface="思源黑体 CN Normal" panose="020B0400000000000000" pitchFamily="34" charset="-122"/>
                <a:ea typeface="思源黑体 CN Normal" panose="020B0400000000000000" pitchFamily="34" charset="-122"/>
              </a:rPr>
              <a:t>桌 面端、移动设备（手机、平板）、一体机、智能终端设备上通过浏览器实现</a:t>
            </a:r>
            <a:r>
              <a:rPr lang="en-US" altLang="zh-CN" sz="1600" dirty="0">
                <a:solidFill>
                  <a:schemeClr val="bg1"/>
                </a:solidFill>
                <a:latin typeface="思源黑体 CN Normal" panose="020B0400000000000000" pitchFamily="34" charset="-122"/>
                <a:ea typeface="思源黑体 CN Normal" panose="020B0400000000000000" pitchFamily="34" charset="-122"/>
              </a:rPr>
              <a:t>OFD/PDF/</a:t>
            </a:r>
            <a:r>
              <a:rPr lang="zh-CN" altLang="en-US" sz="1600" dirty="0">
                <a:solidFill>
                  <a:schemeClr val="bg1"/>
                </a:solidFill>
                <a:latin typeface="思源黑体 CN Normal" panose="020B0400000000000000" pitchFamily="34" charset="-122"/>
                <a:ea typeface="思源黑体 CN Normal" panose="020B0400000000000000" pitchFamily="34" charset="-122"/>
              </a:rPr>
              <a:t>流式文档的在线阅读，无需在本地额外下载任何软件（无插件）。</a:t>
            </a:r>
            <a:endParaRPr lang="zh-CN" altLang="en-US" sz="1600" dirty="0">
              <a:solidFill>
                <a:schemeClr val="bg1"/>
              </a:solidFill>
              <a:latin typeface="思源黑体 CN Normal" panose="020B0400000000000000" pitchFamily="34" charset="-122"/>
              <a:ea typeface="思源黑体 CN Normal" panose="020B0400000000000000" pitchFamily="34" charset="-122"/>
            </a:endParaRPr>
          </a:p>
        </p:txBody>
      </p:sp>
      <p:pic>
        <p:nvPicPr>
          <p:cNvPr id="13" name="图片 12" descr="图形用户界面, 文本&#10;&#10;描述已自动生成"/>
          <p:cNvPicPr>
            <a:picLocks noChangeAspect="1"/>
          </p:cNvPicPr>
          <p:nvPr/>
        </p:nvPicPr>
        <p:blipFill rotWithShape="1">
          <a:blip r:embed="rId1" cstate="screen"/>
          <a:srcRect/>
          <a:stretch>
            <a:fillRect/>
          </a:stretch>
        </p:blipFill>
        <p:spPr>
          <a:xfrm>
            <a:off x="1975" y="0"/>
            <a:ext cx="12190025" cy="6783572"/>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15000">
        <p15:prstTrans prst="pageCurlDouble"/>
      </p:transition>
    </mc:Choice>
    <mc:Fallback>
      <p:transition spd="slow" advTm="15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4503174"/>
            <a:ext cx="12192000" cy="2354826"/>
          </a:xfrm>
          <a:prstGeom prst="rect">
            <a:avLst/>
          </a:prstGeom>
          <a:solidFill>
            <a:srgbClr val="007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内容占位符 11"/>
          <p:cNvSpPr>
            <a:spLocks noGrp="1"/>
          </p:cNvSpPr>
          <p:nvPr>
            <p:ph idx="1"/>
          </p:nvPr>
        </p:nvSpPr>
        <p:spPr>
          <a:xfrm>
            <a:off x="438764" y="4644207"/>
            <a:ext cx="11314471" cy="1791775"/>
          </a:xfrm>
        </p:spPr>
        <p:txBody>
          <a:bodyPr>
            <a:normAutofit fontScale="55000" lnSpcReduction="20000"/>
          </a:bodyPr>
          <a:lstStyle/>
          <a:p>
            <a:pPr marL="0" indent="0" algn="just">
              <a:lnSpc>
                <a:spcPct val="100000"/>
              </a:lnSpc>
              <a:buNone/>
            </a:pPr>
            <a:r>
              <a:rPr lang="zh-CN" altLang="en-US" sz="2300" b="1" dirty="0">
                <a:solidFill>
                  <a:schemeClr val="bg1"/>
                </a:solidFill>
                <a:latin typeface="思源黑体 CN Normal" panose="020B0400000000000000" pitchFamily="34" charset="-122"/>
                <a:ea typeface="思源黑体 CN Normal" panose="020B0400000000000000" pitchFamily="34" charset="-122"/>
              </a:rPr>
              <a:t>产品概述</a:t>
            </a:r>
            <a:endParaRPr lang="en-US" altLang="zh-CN" sz="2300" b="1" dirty="0">
              <a:solidFill>
                <a:schemeClr val="bg1"/>
              </a:solidFill>
              <a:latin typeface="思源黑体 CN Normal" panose="020B0400000000000000" pitchFamily="34" charset="-122"/>
              <a:ea typeface="思源黑体 CN Normal" panose="020B0400000000000000" pitchFamily="34" charset="-122"/>
            </a:endParaRPr>
          </a:p>
          <a:p>
            <a:pPr marL="0" indent="0" algn="just">
              <a:lnSpc>
                <a:spcPct val="170000"/>
              </a:lnSpc>
              <a:buNone/>
            </a:pPr>
            <a:r>
              <a:rPr lang="zh-CN" altLang="en-US" sz="2100" dirty="0">
                <a:solidFill>
                  <a:schemeClr val="bg1"/>
                </a:solidFill>
                <a:latin typeface="思源黑体 CN Normal" panose="020B0400000000000000" pitchFamily="34" charset="-122"/>
                <a:ea typeface="思源黑体 CN Normal" panose="020B0400000000000000" pitchFamily="34" charset="-122"/>
              </a:rPr>
              <a:t>鲲鹏</a:t>
            </a:r>
            <a:r>
              <a:rPr lang="en-US" altLang="zh-CN" sz="2100" dirty="0">
                <a:solidFill>
                  <a:schemeClr val="bg1"/>
                </a:solidFill>
                <a:latin typeface="思源黑体 CN Normal" panose="020B0400000000000000" pitchFamily="34" charset="-122"/>
                <a:ea typeface="思源黑体 CN Normal" panose="020B0400000000000000" pitchFamily="34" charset="-122"/>
              </a:rPr>
              <a:t>3D OFD</a:t>
            </a:r>
            <a:r>
              <a:rPr lang="zh-CN" altLang="en-US" sz="2100" dirty="0">
                <a:solidFill>
                  <a:schemeClr val="bg1"/>
                </a:solidFill>
                <a:latin typeface="思源黑体 CN Normal" panose="020B0400000000000000" pitchFamily="34" charset="-122"/>
                <a:ea typeface="思源黑体 CN Normal" panose="020B0400000000000000" pitchFamily="34" charset="-122"/>
              </a:rPr>
              <a:t>版式软件系列产品是三维模型轻量化、文档化的“用模”工具。鲲鹏</a:t>
            </a:r>
            <a:r>
              <a:rPr lang="en-US" altLang="zh-CN" sz="2100" dirty="0">
                <a:solidFill>
                  <a:schemeClr val="bg1"/>
                </a:solidFill>
                <a:latin typeface="思源黑体 CN Normal" panose="020B0400000000000000" pitchFamily="34" charset="-122"/>
                <a:ea typeface="思源黑体 CN Normal" panose="020B0400000000000000" pitchFamily="34" charset="-122"/>
              </a:rPr>
              <a:t>3D OFD</a:t>
            </a:r>
            <a:r>
              <a:rPr lang="zh-CN" altLang="en-US" sz="2100" dirty="0">
                <a:solidFill>
                  <a:schemeClr val="bg1"/>
                </a:solidFill>
                <a:latin typeface="思源黑体 CN Normal" panose="020B0400000000000000" pitchFamily="34" charset="-122"/>
                <a:ea typeface="思源黑体 CN Normal" panose="020B0400000000000000" pitchFamily="34" charset="-122"/>
              </a:rPr>
              <a:t>以国标</a:t>
            </a:r>
            <a:r>
              <a:rPr lang="en-US" altLang="zh-CN" sz="2100" dirty="0">
                <a:solidFill>
                  <a:schemeClr val="bg1"/>
                </a:solidFill>
                <a:latin typeface="思源黑体 CN Normal" panose="020B0400000000000000" pitchFamily="34" charset="-122"/>
                <a:ea typeface="思源黑体 CN Normal" panose="020B0400000000000000" pitchFamily="34" charset="-122"/>
              </a:rPr>
              <a:t>OFD</a:t>
            </a:r>
            <a:r>
              <a:rPr lang="zh-CN" altLang="en-US" sz="2100" dirty="0">
                <a:solidFill>
                  <a:schemeClr val="bg1"/>
                </a:solidFill>
                <a:latin typeface="思源黑体 CN Normal" panose="020B0400000000000000" pitchFamily="34" charset="-122"/>
                <a:ea typeface="思源黑体 CN Normal" panose="020B0400000000000000" pitchFamily="34" charset="-122"/>
              </a:rPr>
              <a:t>版式文件为基础，结合国产轻量化三维模型，综合了文字、表格、图片、三维模型、音视频、电子表单等元素，实现了阅读展现、三维模型交互操作、场景动画、注释、签批、盖章、安全管控等功能，同时继承了三维模型的关键数据，如：</a:t>
            </a:r>
            <a:r>
              <a:rPr lang="en-US" altLang="zh-CN" sz="2100" dirty="0">
                <a:solidFill>
                  <a:schemeClr val="bg1"/>
                </a:solidFill>
                <a:latin typeface="思源黑体 CN Normal" panose="020B0400000000000000" pitchFamily="34" charset="-122"/>
                <a:ea typeface="思源黑体 CN Normal" panose="020B0400000000000000" pitchFamily="34" charset="-122"/>
              </a:rPr>
              <a:t>BOM</a:t>
            </a:r>
            <a:r>
              <a:rPr lang="zh-CN" altLang="en-US" sz="2100" dirty="0">
                <a:solidFill>
                  <a:schemeClr val="bg1"/>
                </a:solidFill>
                <a:latin typeface="思源黑体 CN Normal" panose="020B0400000000000000" pitchFamily="34" charset="-122"/>
                <a:ea typeface="思源黑体 CN Normal" panose="020B0400000000000000" pitchFamily="34" charset="-122"/>
              </a:rPr>
              <a:t>、</a:t>
            </a:r>
            <a:r>
              <a:rPr lang="en-US" altLang="zh-CN" sz="2100" dirty="0">
                <a:solidFill>
                  <a:schemeClr val="bg1"/>
                </a:solidFill>
                <a:latin typeface="思源黑体 CN Normal" panose="020B0400000000000000" pitchFamily="34" charset="-122"/>
                <a:ea typeface="思源黑体 CN Normal" panose="020B0400000000000000" pitchFamily="34" charset="-122"/>
              </a:rPr>
              <a:t>PMI</a:t>
            </a:r>
            <a:r>
              <a:rPr lang="zh-CN" altLang="en-US" sz="2100" dirty="0">
                <a:solidFill>
                  <a:schemeClr val="bg1"/>
                </a:solidFill>
                <a:latin typeface="思源黑体 CN Normal" panose="020B0400000000000000" pitchFamily="34" charset="-122"/>
                <a:ea typeface="思源黑体 CN Normal" panose="020B0400000000000000" pitchFamily="34" charset="-122"/>
              </a:rPr>
              <a:t>、参数、装配关系、场景动画等。鲲鹏</a:t>
            </a:r>
            <a:r>
              <a:rPr lang="en-US" altLang="zh-CN" sz="2100" dirty="0">
                <a:solidFill>
                  <a:schemeClr val="bg1"/>
                </a:solidFill>
                <a:latin typeface="思源黑体 CN Normal" panose="020B0400000000000000" pitchFamily="34" charset="-122"/>
                <a:ea typeface="思源黑体 CN Normal" panose="020B0400000000000000" pitchFamily="34" charset="-122"/>
              </a:rPr>
              <a:t>3D OFD</a:t>
            </a:r>
            <a:r>
              <a:rPr lang="zh-CN" altLang="en-US" sz="2100" dirty="0">
                <a:solidFill>
                  <a:schemeClr val="bg1"/>
                </a:solidFill>
                <a:latin typeface="思源黑体 CN Normal" panose="020B0400000000000000" pitchFamily="34" charset="-122"/>
                <a:ea typeface="思源黑体 CN Normal" panose="020B0400000000000000" pitchFamily="34" charset="-122"/>
              </a:rPr>
              <a:t>版式软件实现了与</a:t>
            </a:r>
            <a:r>
              <a:rPr lang="en-US" altLang="zh-CN" sz="2100" dirty="0">
                <a:solidFill>
                  <a:schemeClr val="bg1"/>
                </a:solidFill>
                <a:latin typeface="思源黑体 CN Normal" panose="020B0400000000000000" pitchFamily="34" charset="-122"/>
                <a:ea typeface="思源黑体 CN Normal" panose="020B0400000000000000" pitchFamily="34" charset="-122"/>
              </a:rPr>
              <a:t>CAD</a:t>
            </a:r>
            <a:r>
              <a:rPr lang="zh-CN" altLang="en-US" sz="2100" dirty="0">
                <a:solidFill>
                  <a:schemeClr val="bg1"/>
                </a:solidFill>
                <a:latin typeface="思源黑体 CN Normal" panose="020B0400000000000000" pitchFamily="34" charset="-122"/>
                <a:ea typeface="思源黑体 CN Normal" panose="020B0400000000000000" pitchFamily="34" charset="-122"/>
              </a:rPr>
              <a:t>格式的解耦，</a:t>
            </a:r>
            <a:r>
              <a:rPr lang="en-US" altLang="zh-CN" sz="2100" dirty="0">
                <a:solidFill>
                  <a:schemeClr val="bg1"/>
                </a:solidFill>
                <a:latin typeface="思源黑体 CN Normal" panose="020B0400000000000000" pitchFamily="34" charset="-122"/>
                <a:ea typeface="思源黑体 CN Normal" panose="020B0400000000000000" pitchFamily="34" charset="-122"/>
              </a:rPr>
              <a:t>3D OFD</a:t>
            </a:r>
            <a:r>
              <a:rPr lang="zh-CN" altLang="en-US" sz="2100" dirty="0">
                <a:solidFill>
                  <a:schemeClr val="bg1"/>
                </a:solidFill>
                <a:latin typeface="思源黑体 CN Normal" panose="020B0400000000000000" pitchFamily="34" charset="-122"/>
                <a:ea typeface="思源黑体 CN Normal" panose="020B0400000000000000" pitchFamily="34" charset="-122"/>
              </a:rPr>
              <a:t>表现力更丰富、更直观、功能更强大，完全满足产业中成果审核、问题注释、文件签发、归档保存的需求。鲲鹏</a:t>
            </a:r>
            <a:r>
              <a:rPr lang="en-US" altLang="zh-CN" sz="2100" dirty="0">
                <a:solidFill>
                  <a:schemeClr val="bg1"/>
                </a:solidFill>
                <a:latin typeface="思源黑体 CN Normal" panose="020B0400000000000000" pitchFamily="34" charset="-122"/>
                <a:ea typeface="思源黑体 CN Normal" panose="020B0400000000000000" pitchFamily="34" charset="-122"/>
              </a:rPr>
              <a:t>3D OFD</a:t>
            </a:r>
            <a:r>
              <a:rPr lang="zh-CN" altLang="en-US" sz="2100" dirty="0">
                <a:solidFill>
                  <a:schemeClr val="bg1"/>
                </a:solidFill>
                <a:latin typeface="思源黑体 CN Normal" panose="020B0400000000000000" pitchFamily="34" charset="-122"/>
                <a:ea typeface="思源黑体 CN Normal" panose="020B0400000000000000" pitchFamily="34" charset="-122"/>
              </a:rPr>
              <a:t>版式软件为基建</a:t>
            </a:r>
            <a:r>
              <a:rPr lang="en-US" altLang="zh-CN" sz="2100" dirty="0">
                <a:solidFill>
                  <a:schemeClr val="bg1"/>
                </a:solidFill>
                <a:latin typeface="思源黑体 CN Normal" panose="020B0400000000000000" pitchFamily="34" charset="-122"/>
                <a:ea typeface="思源黑体 CN Normal" panose="020B0400000000000000" pitchFamily="34" charset="-122"/>
              </a:rPr>
              <a:t>/</a:t>
            </a:r>
            <a:r>
              <a:rPr lang="zh-CN" altLang="en-US" sz="2100" dirty="0">
                <a:solidFill>
                  <a:schemeClr val="bg1"/>
                </a:solidFill>
                <a:latin typeface="思源黑体 CN Normal" panose="020B0400000000000000" pitchFamily="34" charset="-122"/>
                <a:ea typeface="思源黑体 CN Normal" panose="020B0400000000000000" pitchFamily="34" charset="-122"/>
              </a:rPr>
              <a:t>建筑、装备制造、国防军工、电力能源、医疗卫生、教育培训等众多行业的数字化转型与产业升级提供了低成本、易普及的生产力工具。</a:t>
            </a:r>
            <a:endParaRPr lang="zh-CN" altLang="en-US" sz="2100" dirty="0">
              <a:solidFill>
                <a:schemeClr val="bg1"/>
              </a:solidFill>
              <a:latin typeface="思源黑体 CN Normal" panose="020B0400000000000000" pitchFamily="34" charset="-122"/>
              <a:ea typeface="思源黑体 CN Normal" panose="020B0400000000000000" pitchFamily="34" charset="-122"/>
            </a:endParaRPr>
          </a:p>
        </p:txBody>
      </p:sp>
      <p:pic>
        <p:nvPicPr>
          <p:cNvPr id="3" name="图片 2" descr="图形用户界面&#10;&#10;描述已自动生成"/>
          <p:cNvPicPr>
            <a:picLocks noChangeAspect="1"/>
          </p:cNvPicPr>
          <p:nvPr/>
        </p:nvPicPr>
        <p:blipFill rotWithShape="1">
          <a:blip r:embed="rId1" cstate="screen"/>
          <a:srcRect t="-1"/>
          <a:stretch>
            <a:fillRect/>
          </a:stretch>
        </p:blipFill>
        <p:spPr>
          <a:xfrm>
            <a:off x="-1361" y="0"/>
            <a:ext cx="12190025" cy="68580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15000">
        <p15:prstTrans prst="pageCurlDouble"/>
      </p:transition>
    </mc:Choice>
    <mc:Fallback>
      <p:transition spd="slow" advTm="15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4503174"/>
            <a:ext cx="12192000" cy="2354826"/>
          </a:xfrm>
          <a:prstGeom prst="rect">
            <a:avLst/>
          </a:prstGeom>
          <a:solidFill>
            <a:srgbClr val="F08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图片包含 文本&#10;&#10;描述已自动生成"/>
          <p:cNvPicPr>
            <a:picLocks noChangeAspect="1"/>
          </p:cNvPicPr>
          <p:nvPr/>
        </p:nvPicPr>
        <p:blipFill>
          <a:blip r:embed="rId1" cstate="screen"/>
          <a:stretch>
            <a:fillRect/>
          </a:stretch>
        </p:blipFill>
        <p:spPr>
          <a:xfrm>
            <a:off x="0" y="0"/>
            <a:ext cx="12192000" cy="6858000"/>
          </a:xfrm>
          <a:prstGeom prst="rect">
            <a:avLst/>
          </a:prstGeom>
        </p:spPr>
      </p:pic>
      <p:sp>
        <p:nvSpPr>
          <p:cNvPr id="12" name="内容占位符 11"/>
          <p:cNvSpPr>
            <a:spLocks noGrp="1"/>
          </p:cNvSpPr>
          <p:nvPr>
            <p:ph idx="1"/>
          </p:nvPr>
        </p:nvSpPr>
        <p:spPr>
          <a:xfrm>
            <a:off x="438764" y="4630372"/>
            <a:ext cx="11314471" cy="1791775"/>
          </a:xfrm>
        </p:spPr>
        <p:txBody>
          <a:bodyPr>
            <a:normAutofit/>
          </a:bodyPr>
          <a:lstStyle/>
          <a:p>
            <a:pPr marL="0" indent="0" algn="just">
              <a:lnSpc>
                <a:spcPct val="100000"/>
              </a:lnSpc>
              <a:buNone/>
            </a:pPr>
            <a:r>
              <a:rPr lang="zh-CN" altLang="en-US" sz="1800" b="1" dirty="0">
                <a:solidFill>
                  <a:schemeClr val="bg1"/>
                </a:solidFill>
                <a:latin typeface="思源黑体 CN Normal" panose="020B0400000000000000" pitchFamily="34" charset="-122"/>
                <a:ea typeface="思源黑体 CN Normal" panose="020B0400000000000000" pitchFamily="34" charset="-122"/>
              </a:rPr>
              <a:t>产品概述</a:t>
            </a:r>
            <a:endParaRPr lang="en-US" altLang="zh-CN" sz="1800" b="1" dirty="0">
              <a:solidFill>
                <a:schemeClr val="bg1"/>
              </a:solidFill>
              <a:latin typeface="思源黑体 CN Normal" panose="020B0400000000000000" pitchFamily="34" charset="-122"/>
              <a:ea typeface="思源黑体 CN Normal" panose="020B0400000000000000" pitchFamily="34" charset="-122"/>
            </a:endParaRPr>
          </a:p>
          <a:p>
            <a:pPr marL="0" indent="0" algn="just">
              <a:lnSpc>
                <a:spcPct val="150000"/>
              </a:lnSpc>
              <a:buNone/>
            </a:pPr>
            <a:r>
              <a:rPr lang="zh-CN" altLang="en-US" sz="1600" dirty="0">
                <a:solidFill>
                  <a:schemeClr val="bg1"/>
                </a:solidFill>
                <a:latin typeface="思源黑体 CN Normal" panose="020B0400000000000000" pitchFamily="34" charset="-122"/>
                <a:ea typeface="思源黑体 CN Normal" panose="020B0400000000000000" pitchFamily="34" charset="-122"/>
              </a:rPr>
              <a:t>福昕</a:t>
            </a:r>
            <a:r>
              <a:rPr lang="en-US" altLang="zh-CN" sz="1600" dirty="0">
                <a:solidFill>
                  <a:schemeClr val="bg1"/>
                </a:solidFill>
                <a:latin typeface="思源黑体 CN Normal" panose="020B0400000000000000" pitchFamily="34" charset="-122"/>
                <a:ea typeface="思源黑体 CN Normal" panose="020B0400000000000000" pitchFamily="34" charset="-122"/>
              </a:rPr>
              <a:t>OFD</a:t>
            </a:r>
            <a:r>
              <a:rPr lang="zh-CN" altLang="en-US" sz="1600" dirty="0">
                <a:solidFill>
                  <a:schemeClr val="bg1"/>
                </a:solidFill>
                <a:latin typeface="思源黑体 CN Normal" panose="020B0400000000000000" pitchFamily="34" charset="-122"/>
                <a:ea typeface="思源黑体 CN Normal" panose="020B0400000000000000" pitchFamily="34" charset="-122"/>
              </a:rPr>
              <a:t>版式办公套件是专业级版式文档处理软件，是福昕鲲鹏主打的桌面端版式办公软件。使用体验方面借鉴了主流电子文档类阅读器产品的市场综合反馈，对产品布局界面和操作习惯进行了新的优化设计，采用新一代的技术架构为</a:t>
            </a:r>
            <a:r>
              <a:rPr lang="en-US" altLang="zh-CN" sz="1600" dirty="0">
                <a:solidFill>
                  <a:schemeClr val="bg1"/>
                </a:solidFill>
                <a:latin typeface="思源黑体 CN Normal" panose="020B0400000000000000" pitchFamily="34" charset="-122"/>
                <a:ea typeface="思源黑体 CN Normal" panose="020B0400000000000000" pitchFamily="34" charset="-122"/>
              </a:rPr>
              <a:t>OFD</a:t>
            </a:r>
            <a:r>
              <a:rPr lang="zh-CN" altLang="en-US" sz="1600" dirty="0">
                <a:solidFill>
                  <a:schemeClr val="bg1"/>
                </a:solidFill>
                <a:latin typeface="思源黑体 CN Normal" panose="020B0400000000000000" pitchFamily="34" charset="-122"/>
                <a:ea typeface="思源黑体 CN Normal" panose="020B0400000000000000" pitchFamily="34" charset="-122"/>
              </a:rPr>
              <a:t>（中国国家版式文件标准）应用与推广而研制，符合电子公文应用领域的国家标准与规范。</a:t>
            </a:r>
            <a:endParaRPr lang="zh-CN" altLang="en-US" sz="1600" dirty="0">
              <a:solidFill>
                <a:schemeClr val="bg1"/>
              </a:solidFill>
              <a:latin typeface="思源黑体 CN Normal" panose="020B0400000000000000" pitchFamily="34" charset="-122"/>
              <a:ea typeface="思源黑体 CN Normal" panose="020B04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15000">
        <p15:prstTrans prst="pageCurlDouble"/>
      </p:transition>
    </mc:Choice>
    <mc:Fallback>
      <p:transition spd="slow" advTm="15000">
        <p:fade/>
      </p:transition>
    </mc:Fallback>
  </mc:AlternateContent>
</p:sld>
</file>

<file path=ppt/tags/tag1.xml><?xml version="1.0" encoding="utf-8"?>
<p:tagLst xmlns:p="http://schemas.openxmlformats.org/presentationml/2006/main">
  <p:tag name="KSO_WPP_MARK_KEY" val="9baa4749-fb18-4504-87b3-3ae844795418"/>
  <p:tag name="COMMONDATA" val="eyJoZGlkIjoiZWU3ZWI3YzhjNzBmNTFlNWNlYTY2NTU5YmVlNDc0YTk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4194</Words>
  <Application>WPS 演示</Application>
  <PresentationFormat>宽屏</PresentationFormat>
  <Paragraphs>116</Paragraphs>
  <Slides>26</Slides>
  <Notes>21</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26</vt:i4>
      </vt:variant>
    </vt:vector>
  </HeadingPairs>
  <TitlesOfParts>
    <vt:vector size="43" baseType="lpstr">
      <vt:lpstr>Arial</vt:lpstr>
      <vt:lpstr>宋体</vt:lpstr>
      <vt:lpstr>Wingdings</vt:lpstr>
      <vt:lpstr>思源黑体 CN Normal</vt:lpstr>
      <vt:lpstr>黑体</vt:lpstr>
      <vt:lpstr>Verdana</vt:lpstr>
      <vt:lpstr>思源黑体 CN Medium</vt:lpstr>
      <vt:lpstr>思源宋体 CN Heavy</vt:lpstr>
      <vt:lpstr>Clear Sans Light</vt:lpstr>
      <vt:lpstr>Calibri</vt:lpstr>
      <vt:lpstr>Helvetica Neue</vt:lpstr>
      <vt:lpstr>等线</vt:lpstr>
      <vt:lpstr>微软雅黑</vt:lpstr>
      <vt:lpstr>Arial Unicode MS</vt:lpstr>
      <vt:lpstr>等线 Light</vt:lpstr>
      <vt:lpstr>Segoe Print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福昕鲲鹏</dc:title>
  <dc:creator>yuewen meng</dc:creator>
  <cp:lastModifiedBy>老人</cp:lastModifiedBy>
  <cp:revision>26</cp:revision>
  <dcterms:created xsi:type="dcterms:W3CDTF">2023-04-13T01:32:00Z</dcterms:created>
  <dcterms:modified xsi:type="dcterms:W3CDTF">2023-05-24T14:55:52Z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BB9859DC2B184DA6A3768BA612303EA8_13</vt:lpwstr>
  </property>
  <property fmtid="{D5CDD505-2E9C-101B-9397-08002B2CF9AE}" pid="3" name="KSOProductBuildVer">
    <vt:lpwstr>2052-11.1.0.14309</vt:lpwstr>
  </property>
</Properties>
</file>