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1.svg" ContentType="image/svg+xml"/>
  <Override PartName="/ppt/media/image113.svg" ContentType="image/svg+xml"/>
  <Override PartName="/ppt/media/image115.svg" ContentType="image/svg+xml"/>
  <Override PartName="/ppt/media/image117.svg" ContentType="image/svg+xml"/>
  <Override PartName="/ppt/media/image119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29.svg" ContentType="image/svg+xml"/>
  <Override PartName="/ppt/media/image132.svg" ContentType="image/svg+xml"/>
  <Override PartName="/ppt/media/image134.svg" ContentType="image/svg+xml"/>
  <Override PartName="/ppt/media/image136.svg" ContentType="image/svg+xml"/>
  <Override PartName="/ppt/media/image138.svg" ContentType="image/svg+xml"/>
  <Override PartName="/ppt/media/image140.svg" ContentType="image/svg+xml"/>
  <Override PartName="/ppt/media/image143.svg" ContentType="image/svg+xml"/>
  <Override PartName="/ppt/media/image145.svg" ContentType="image/svg+xml"/>
  <Override PartName="/ppt/media/image14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7" r:id="rId4"/>
    <p:sldMasterId id="2147483675" r:id="rId5"/>
    <p:sldMasterId id="2147483680" r:id="rId6"/>
    <p:sldMasterId id="2147483684" r:id="rId7"/>
    <p:sldMasterId id="2147483688" r:id="rId8"/>
    <p:sldMasterId id="2147483694" r:id="rId9"/>
    <p:sldMasterId id="2147483700" r:id="rId10"/>
    <p:sldMasterId id="2147483706" r:id="rId11"/>
    <p:sldMasterId id="2147483713" r:id="rId12"/>
    <p:sldMasterId id="2147483719" r:id="rId13"/>
    <p:sldMasterId id="2147483726" r:id="rId14"/>
    <p:sldMasterId id="2147483733" r:id="rId15"/>
  </p:sldMasterIdLst>
  <p:notesMasterIdLst>
    <p:notesMasterId r:id="rId18"/>
  </p:notesMasterIdLst>
  <p:sldIdLst>
    <p:sldId id="11091405" r:id="rId16"/>
    <p:sldId id="11092153" r:id="rId17"/>
    <p:sldId id="11092958" r:id="rId19"/>
    <p:sldId id="11092959" r:id="rId20"/>
    <p:sldId id="11092703" r:id="rId21"/>
    <p:sldId id="11092580" r:id="rId22"/>
    <p:sldId id="11092997" r:id="rId23"/>
    <p:sldId id="11092845" r:id="rId24"/>
    <p:sldId id="11092999" r:id="rId25"/>
    <p:sldId id="11093000" r:id="rId26"/>
    <p:sldId id="11093001" r:id="rId27"/>
    <p:sldId id="11093002" r:id="rId28"/>
    <p:sldId id="11093003" r:id="rId29"/>
    <p:sldId id="11093004" r:id="rId30"/>
    <p:sldId id="11091461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邵阳" initials="邵" lastIdx="2" clrIdx="0"/>
  <p:cmAuthor id="1" name="Lily Sun" initials="LS" lastIdx="3" clrIdx="0"/>
  <p:cmAuthor id="2" name="作者" initials="A" lastIdx="0" clrIdx="1"/>
  <p:cmAuthor id="3" name="Microsoft Office 用户" initials="M" lastIdx="1" clrIdx="2"/>
  <p:cmAuthor id="4" name="YScredit" initials="Y" lastIdx="1" clrIdx="3"/>
  <p:cmAuthor id="5" name="Sylvia Tedjo" initials="S" lastIdx="1" clrIdx="2"/>
  <p:cmAuthor id="6" name="Tracy Tran" initials="T" lastIdx="9" clrIdx="4"/>
  <p:cmAuthor id="7" name="Kasia Kaplinska" initials="K" lastIdx="1" clrIdx="5"/>
  <p:cmAuthor id="8" name="Lora Heiny" initials="L" lastIdx="2" clrIdx="6"/>
  <p:cmAuthor id="9" name="HUAWEI" initials="H" lastIdx="1" clrIdx="8"/>
  <p:cmAuthor id="11" name="16827" initials="1" lastIdx="1" clrIdx="10"/>
  <p:cmAuthor id="12" name="ASUS" initials="A" lastIdx="1" clrIdx="11"/>
  <p:cmAuthor id="13" name="Fd_To" initials="F" lastIdx="1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323"/>
    <a:srgbClr val="FFFFFF"/>
    <a:srgbClr val="FFFEFE"/>
    <a:srgbClr val="F4D2BA"/>
    <a:srgbClr val="FEFBF8"/>
    <a:srgbClr val="FDF5ED"/>
    <a:srgbClr val="FEF9F4"/>
    <a:srgbClr val="A83A40"/>
    <a:srgbClr val="F43E3C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9" autoAdjust="0"/>
    <p:restoredTop sz="81754" autoAdjust="0"/>
  </p:normalViewPr>
  <p:slideViewPr>
    <p:cSldViewPr snapToGrid="0">
      <p:cViewPr varScale="1">
        <p:scale>
          <a:sx n="55" d="100"/>
          <a:sy n="55" d="100"/>
        </p:scale>
        <p:origin x="110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51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0" Type="http://schemas.openxmlformats.org/officeDocument/2006/relationships/slide" Target="slides/slide4.xml"/><Relationship Id="rId2" Type="http://schemas.openxmlformats.org/officeDocument/2006/relationships/theme" Target="theme/theme1.xml"/><Relationship Id="rId19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FA563-5921-4658-B838-804B8D0519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5BB63-B44C-4D0F-8252-D369369C09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10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1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12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13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15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6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27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28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29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3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4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5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6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7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8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39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48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49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50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tags" Target="../tags/tag5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3" Type="http://schemas.openxmlformats.org/officeDocument/2006/relationships/tags" Target="../tags/tag5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chemeClr val="bg1">
                    <a:lumMod val="65000"/>
                    <a:alpha val="4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853829" y="2362835"/>
            <a:ext cx="8442683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ctr" defTabSz="967740" rtl="0" eaLnBrk="1" fontAlgn="auto" latinLnBrk="0" hangingPunct="1">
              <a:lnSpc>
                <a:spcPct val="100000"/>
              </a:lnSpc>
              <a:buNone/>
              <a:defRPr kumimoji="0" lang="zh-CN" altLang="en-US" sz="6770" b="1" i="0" u="none" strike="noStrike" kern="1200" cap="none" spc="317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插入演示文档标题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309881" y="3339957"/>
            <a:ext cx="5530579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750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-演示文档副标题内容替换-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3309881" y="4032141"/>
            <a:ext cx="5530579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95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时间：0000.00.00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839844" y="2982440"/>
            <a:ext cx="4566373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750" b="1" i="0" u="none" strike="noStrike" kern="1200" cap="none" spc="317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907708" y="3579869"/>
            <a:ext cx="3629715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None/>
              <a:defRPr sz="1695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3281661" y="3710242"/>
            <a:ext cx="973613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70" b="0" u="none" strike="noStrike" kern="1200" cap="none" spc="212" normalizeH="0" baseline="0">
                <a:solidFill>
                  <a:schemeClr val="bg1"/>
                </a:solidFill>
                <a:uFillTx/>
                <a:latin typeface="Impact" panose="020B08060309020502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PATE ONE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23" hasCustomPrompt="1"/>
            <p:custDataLst>
              <p:tags r:id="rId6"/>
            </p:custDataLst>
          </p:nvPr>
        </p:nvSpPr>
        <p:spPr>
          <a:xfrm>
            <a:off x="3006845" y="2914566"/>
            <a:ext cx="1466803" cy="555091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5925" b="0" u="none" strike="noStrike" kern="1200" cap="none" spc="212" normalizeH="0" baseline="0">
                <a:solidFill>
                  <a:schemeClr val="bg1"/>
                </a:solidFill>
                <a:uFillTx/>
                <a:latin typeface="Impact" panose="020B08060309020502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-672"/>
            <a:ext cx="12192000" cy="685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-105090" y="1"/>
            <a:ext cx="12189985" cy="6858000"/>
            <a:chOff x="-156" y="0"/>
            <a:chExt cx="19200" cy="10800"/>
          </a:xfrm>
        </p:grpSpPr>
        <p:sp>
          <p:nvSpPr>
            <p:cNvPr id="74" name="Freeform: Shape 6"/>
            <p:cNvSpPr/>
            <p:nvPr userDrawn="1"/>
          </p:nvSpPr>
          <p:spPr>
            <a:xfrm rot="10800000">
              <a:off x="-156" y="0"/>
              <a:ext cx="19200" cy="10800"/>
            </a:xfrm>
            <a:custGeom>
              <a:avLst/>
              <a:gdLst>
                <a:gd name="connsiteX0" fmla="*/ 2333173 w 3585029"/>
                <a:gd name="connsiteY0" fmla="*/ 0 h 6858000"/>
                <a:gd name="connsiteX1" fmla="*/ 3585029 w 3585029"/>
                <a:gd name="connsiteY1" fmla="*/ 0 h 6858000"/>
                <a:gd name="connsiteX2" fmla="*/ 1251856 w 3585029"/>
                <a:gd name="connsiteY2" fmla="*/ 6858000 h 6858000"/>
                <a:gd name="connsiteX3" fmla="*/ 0 w 358502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5029" h="6858000">
                  <a:moveTo>
                    <a:pt x="2333173" y="0"/>
                  </a:moveTo>
                  <a:lnTo>
                    <a:pt x="3585029" y="0"/>
                  </a:lnTo>
                  <a:lnTo>
                    <a:pt x="1251856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35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  <p:sp>
          <p:nvSpPr>
            <p:cNvPr id="75" name="Freeform: Shape 5"/>
            <p:cNvSpPr/>
            <p:nvPr userDrawn="1"/>
          </p:nvSpPr>
          <p:spPr>
            <a:xfrm>
              <a:off x="0" y="0"/>
              <a:ext cx="9286" cy="10800"/>
            </a:xfrm>
            <a:custGeom>
              <a:avLst/>
              <a:gdLst>
                <a:gd name="connsiteX0" fmla="*/ 0 w 5896634"/>
                <a:gd name="connsiteY0" fmla="*/ 0 h 6857999"/>
                <a:gd name="connsiteX1" fmla="*/ 3531045 w 5896634"/>
                <a:gd name="connsiteY1" fmla="*/ 0 h 6857999"/>
                <a:gd name="connsiteX2" fmla="*/ 5584000 w 5896634"/>
                <a:gd name="connsiteY2" fmla="*/ 2052956 h 6857999"/>
                <a:gd name="connsiteX3" fmla="*/ 5584000 w 5896634"/>
                <a:gd name="connsiteY3" fmla="*/ 3562487 h 6857999"/>
                <a:gd name="connsiteX4" fmla="*/ 2288488 w 5896634"/>
                <a:gd name="connsiteY4" fmla="*/ 6857999 h 6857999"/>
                <a:gd name="connsiteX5" fmla="*/ 0 w 5896634"/>
                <a:gd name="connsiteY5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6634" h="6857999">
                  <a:moveTo>
                    <a:pt x="0" y="0"/>
                  </a:moveTo>
                  <a:lnTo>
                    <a:pt x="3531045" y="0"/>
                  </a:lnTo>
                  <a:lnTo>
                    <a:pt x="5584000" y="2052956"/>
                  </a:lnTo>
                  <a:cubicBezTo>
                    <a:pt x="6000846" y="2469801"/>
                    <a:pt x="6000846" y="3145640"/>
                    <a:pt x="5584000" y="3562487"/>
                  </a:cubicBezTo>
                  <a:lnTo>
                    <a:pt x="2288488" y="6857999"/>
                  </a:lnTo>
                  <a:lnTo>
                    <a:pt x="0" y="6857999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49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LOGO角标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248" y="370285"/>
            <a:ext cx="1039002" cy="548625"/>
          </a:xfrm>
          <a:prstGeom prst="rect">
            <a:avLst/>
          </a:prstGeom>
        </p:spPr>
      </p:pic>
      <p:cxnSp>
        <p:nvCxnSpPr>
          <p:cNvPr id="41" name="直接连接符 40"/>
          <p:cNvCxnSpPr/>
          <p:nvPr userDrawn="1"/>
        </p:nvCxnSpPr>
        <p:spPr>
          <a:xfrm>
            <a:off x="4567717" y="571892"/>
            <a:ext cx="6180998" cy="0"/>
          </a:xfrm>
          <a:prstGeom prst="line">
            <a:avLst/>
          </a:prstGeom>
          <a:ln>
            <a:solidFill>
              <a:srgbClr val="E41F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39" name="矩形 38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22083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17" normalizeH="0" baseline="0" noProof="1" dirty="0">
                <a:solidFill>
                  <a:srgbClr val="CA151D"/>
                </a:solidFill>
                <a:uFillTx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-672"/>
            <a:ext cx="12192000" cy="685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-105090" y="1"/>
            <a:ext cx="12189985" cy="6858000"/>
            <a:chOff x="-156" y="0"/>
            <a:chExt cx="19200" cy="10800"/>
          </a:xfrm>
        </p:grpSpPr>
        <p:sp>
          <p:nvSpPr>
            <p:cNvPr id="74" name="Freeform: Shape 6"/>
            <p:cNvSpPr/>
            <p:nvPr userDrawn="1"/>
          </p:nvSpPr>
          <p:spPr>
            <a:xfrm rot="10800000">
              <a:off x="-156" y="0"/>
              <a:ext cx="19200" cy="10800"/>
            </a:xfrm>
            <a:custGeom>
              <a:avLst/>
              <a:gdLst>
                <a:gd name="connsiteX0" fmla="*/ 2333173 w 3585029"/>
                <a:gd name="connsiteY0" fmla="*/ 0 h 6858000"/>
                <a:gd name="connsiteX1" fmla="*/ 3585029 w 3585029"/>
                <a:gd name="connsiteY1" fmla="*/ 0 h 6858000"/>
                <a:gd name="connsiteX2" fmla="*/ 1251856 w 3585029"/>
                <a:gd name="connsiteY2" fmla="*/ 6858000 h 6858000"/>
                <a:gd name="connsiteX3" fmla="*/ 0 w 358502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5029" h="6858000">
                  <a:moveTo>
                    <a:pt x="2333173" y="0"/>
                  </a:moveTo>
                  <a:lnTo>
                    <a:pt x="3585029" y="0"/>
                  </a:lnTo>
                  <a:lnTo>
                    <a:pt x="1251856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35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  <p:sp>
          <p:nvSpPr>
            <p:cNvPr id="75" name="Freeform: Shape 5"/>
            <p:cNvSpPr/>
            <p:nvPr userDrawn="1"/>
          </p:nvSpPr>
          <p:spPr>
            <a:xfrm>
              <a:off x="0" y="0"/>
              <a:ext cx="9286" cy="10800"/>
            </a:xfrm>
            <a:custGeom>
              <a:avLst/>
              <a:gdLst>
                <a:gd name="connsiteX0" fmla="*/ 0 w 5896634"/>
                <a:gd name="connsiteY0" fmla="*/ 0 h 6857999"/>
                <a:gd name="connsiteX1" fmla="*/ 3531045 w 5896634"/>
                <a:gd name="connsiteY1" fmla="*/ 0 h 6857999"/>
                <a:gd name="connsiteX2" fmla="*/ 5584000 w 5896634"/>
                <a:gd name="connsiteY2" fmla="*/ 2052956 h 6857999"/>
                <a:gd name="connsiteX3" fmla="*/ 5584000 w 5896634"/>
                <a:gd name="connsiteY3" fmla="*/ 3562487 h 6857999"/>
                <a:gd name="connsiteX4" fmla="*/ 2288488 w 5896634"/>
                <a:gd name="connsiteY4" fmla="*/ 6857999 h 6857999"/>
                <a:gd name="connsiteX5" fmla="*/ 0 w 5896634"/>
                <a:gd name="connsiteY5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6634" h="6857999">
                  <a:moveTo>
                    <a:pt x="0" y="0"/>
                  </a:moveTo>
                  <a:lnTo>
                    <a:pt x="3531045" y="0"/>
                  </a:lnTo>
                  <a:lnTo>
                    <a:pt x="5584000" y="2052956"/>
                  </a:lnTo>
                  <a:cubicBezTo>
                    <a:pt x="6000846" y="2469801"/>
                    <a:pt x="6000846" y="3145640"/>
                    <a:pt x="5584000" y="3562487"/>
                  </a:cubicBezTo>
                  <a:lnTo>
                    <a:pt x="2288488" y="6857999"/>
                  </a:lnTo>
                  <a:lnTo>
                    <a:pt x="0" y="6857999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49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LOGO角标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248" y="370285"/>
            <a:ext cx="1039002" cy="548625"/>
          </a:xfrm>
          <a:prstGeom prst="rect">
            <a:avLst/>
          </a:prstGeom>
        </p:spPr>
      </p:pic>
      <p:grpSp>
        <p:nvGrpSpPr>
          <p:cNvPr id="43" name="组合 42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39" name="矩形 38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22083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17" normalizeH="0" baseline="0" noProof="1" dirty="0">
                <a:solidFill>
                  <a:srgbClr val="CA151D"/>
                </a:solidFill>
                <a:uFillTx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34012" y="3057890"/>
            <a:ext cx="10832853" cy="3098659"/>
            <a:chOff x="901700" y="4186238"/>
            <a:chExt cx="10383838" cy="1722437"/>
          </a:xfrm>
          <a:solidFill>
            <a:schemeClr val="bg1">
              <a:lumMod val="95000"/>
            </a:schemeClr>
          </a:solidFill>
          <a:effectLst>
            <a:outerShdw blurRad="50800" dist="12700" dir="540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" name="Freeform 120"/>
            <p:cNvSpPr/>
            <p:nvPr/>
          </p:nvSpPr>
          <p:spPr bwMode="auto">
            <a:xfrm>
              <a:off x="7527925" y="4549775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Freeform 121"/>
            <p:cNvSpPr/>
            <p:nvPr/>
          </p:nvSpPr>
          <p:spPr bwMode="auto">
            <a:xfrm>
              <a:off x="10829925" y="43211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Freeform 122"/>
            <p:cNvSpPr/>
            <p:nvPr/>
          </p:nvSpPr>
          <p:spPr bwMode="auto">
            <a:xfrm>
              <a:off x="10807700" y="581025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6294438" y="437038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124"/>
            <p:cNvSpPr/>
            <p:nvPr/>
          </p:nvSpPr>
          <p:spPr bwMode="auto">
            <a:xfrm>
              <a:off x="4054475" y="4503738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0 w 3"/>
                <a:gd name="T4" fmla="*/ 0 w 3"/>
                <a:gd name="T5" fmla="*/ 2 w 3"/>
                <a:gd name="T6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Freeform 125"/>
            <p:cNvSpPr/>
            <p:nvPr/>
          </p:nvSpPr>
          <p:spPr bwMode="auto">
            <a:xfrm>
              <a:off x="4057650" y="4492625"/>
              <a:ext cx="4763" cy="0"/>
            </a:xfrm>
            <a:custGeom>
              <a:avLst/>
              <a:gdLst>
                <a:gd name="T0" fmla="*/ 1 w 2"/>
                <a:gd name="T1" fmla="*/ 0 w 2"/>
                <a:gd name="T2" fmla="*/ 0 w 2"/>
                <a:gd name="T3" fmla="*/ 2 w 2"/>
                <a:gd name="T4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Freeform 126"/>
            <p:cNvSpPr/>
            <p:nvPr/>
          </p:nvSpPr>
          <p:spPr bwMode="auto">
            <a:xfrm>
              <a:off x="4111625" y="45307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Freeform 127"/>
            <p:cNvSpPr/>
            <p:nvPr/>
          </p:nvSpPr>
          <p:spPr bwMode="auto">
            <a:xfrm>
              <a:off x="3778250" y="44354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Freeform 128"/>
            <p:cNvSpPr/>
            <p:nvPr/>
          </p:nvSpPr>
          <p:spPr bwMode="auto">
            <a:xfrm>
              <a:off x="2701925" y="5059363"/>
              <a:ext cx="11113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1 h 1"/>
                <a:gd name="T10" fmla="*/ 3 w 4"/>
                <a:gd name="T11" fmla="*/ 0 h 1"/>
                <a:gd name="T12" fmla="*/ 4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4 w 4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Freeform 129"/>
            <p:cNvSpPr>
              <a:spLocks noEditPoints="1"/>
            </p:cNvSpPr>
            <p:nvPr/>
          </p:nvSpPr>
          <p:spPr bwMode="auto">
            <a:xfrm>
              <a:off x="2889250" y="5162550"/>
              <a:ext cx="42863" cy="0"/>
            </a:xfrm>
            <a:custGeom>
              <a:avLst/>
              <a:gdLst>
                <a:gd name="T0" fmla="*/ 5 w 16"/>
                <a:gd name="T1" fmla="*/ 16 w 16"/>
                <a:gd name="T2" fmla="*/ 5 w 16"/>
                <a:gd name="T3" fmla="*/ 0 w 16"/>
                <a:gd name="T4" fmla="*/ 5 w 16"/>
                <a:gd name="T5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6">
                  <a:moveTo>
                    <a:pt x="5" y="0"/>
                  </a:moveTo>
                  <a:cubicBezTo>
                    <a:pt x="9" y="0"/>
                    <a:pt x="12" y="0"/>
                    <a:pt x="16" y="0"/>
                  </a:cubicBezTo>
                  <a:cubicBezTo>
                    <a:pt x="12" y="0"/>
                    <a:pt x="9" y="0"/>
                    <a:pt x="5" y="0"/>
                  </a:cubicBezTo>
                  <a:moveTo>
                    <a:pt x="0" y="0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Freeform 130"/>
            <p:cNvSpPr/>
            <p:nvPr/>
          </p:nvSpPr>
          <p:spPr bwMode="auto">
            <a:xfrm>
              <a:off x="2759075" y="517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Freeform 131"/>
            <p:cNvSpPr/>
            <p:nvPr/>
          </p:nvSpPr>
          <p:spPr bwMode="auto">
            <a:xfrm>
              <a:off x="3563938" y="4926013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1 w 3"/>
                <a:gd name="T3" fmla="*/ 1 w 3"/>
                <a:gd name="T4" fmla="*/ 2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Freeform 132"/>
            <p:cNvSpPr/>
            <p:nvPr/>
          </p:nvSpPr>
          <p:spPr bwMode="auto">
            <a:xfrm>
              <a:off x="3892550" y="46942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Freeform 133"/>
            <p:cNvSpPr/>
            <p:nvPr/>
          </p:nvSpPr>
          <p:spPr bwMode="auto">
            <a:xfrm>
              <a:off x="3114675" y="4686300"/>
              <a:ext cx="4763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Freeform 134"/>
            <p:cNvSpPr/>
            <p:nvPr/>
          </p:nvSpPr>
          <p:spPr bwMode="auto">
            <a:xfrm>
              <a:off x="7359650" y="4446588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Freeform 135"/>
            <p:cNvSpPr/>
            <p:nvPr/>
          </p:nvSpPr>
          <p:spPr bwMode="auto">
            <a:xfrm>
              <a:off x="2319338" y="44386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Freeform 136"/>
            <p:cNvSpPr/>
            <p:nvPr/>
          </p:nvSpPr>
          <p:spPr bwMode="auto">
            <a:xfrm>
              <a:off x="8096250" y="4254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3444875" y="49672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3076575" y="5037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Freeform 139"/>
            <p:cNvSpPr/>
            <p:nvPr/>
          </p:nvSpPr>
          <p:spPr bwMode="auto">
            <a:xfrm>
              <a:off x="4287838" y="535305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Freeform 140"/>
            <p:cNvSpPr/>
            <p:nvPr/>
          </p:nvSpPr>
          <p:spPr bwMode="auto">
            <a:xfrm>
              <a:off x="4257675" y="5307013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2 w 3"/>
                <a:gd name="T9" fmla="*/ 1 h 1"/>
                <a:gd name="T10" fmla="*/ 3 w 3"/>
                <a:gd name="T11" fmla="*/ 1 h 1"/>
                <a:gd name="T12" fmla="*/ 1 w 3"/>
                <a:gd name="T13" fmla="*/ 0 h 1"/>
                <a:gd name="T14" fmla="*/ 0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Freeform 141"/>
            <p:cNvSpPr/>
            <p:nvPr/>
          </p:nvSpPr>
          <p:spPr bwMode="auto">
            <a:xfrm>
              <a:off x="2252663" y="4435475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Freeform 142"/>
            <p:cNvSpPr/>
            <p:nvPr/>
          </p:nvSpPr>
          <p:spPr bwMode="auto">
            <a:xfrm>
              <a:off x="3900488" y="4430713"/>
              <a:ext cx="103188" cy="22225"/>
            </a:xfrm>
            <a:custGeom>
              <a:avLst/>
              <a:gdLst>
                <a:gd name="T0" fmla="*/ 16 w 38"/>
                <a:gd name="T1" fmla="*/ 0 h 8"/>
                <a:gd name="T2" fmla="*/ 0 w 38"/>
                <a:gd name="T3" fmla="*/ 3 h 8"/>
                <a:gd name="T4" fmla="*/ 10 w 38"/>
                <a:gd name="T5" fmla="*/ 7 h 8"/>
                <a:gd name="T6" fmla="*/ 19 w 38"/>
                <a:gd name="T7" fmla="*/ 7 h 8"/>
                <a:gd name="T8" fmla="*/ 27 w 38"/>
                <a:gd name="T9" fmla="*/ 7 h 8"/>
                <a:gd name="T10" fmla="*/ 34 w 38"/>
                <a:gd name="T11" fmla="*/ 8 h 8"/>
                <a:gd name="T12" fmla="*/ 37 w 38"/>
                <a:gd name="T13" fmla="*/ 5 h 8"/>
                <a:gd name="T14" fmla="*/ 26 w 38"/>
                <a:gd name="T15" fmla="*/ 0 h 8"/>
                <a:gd name="T16" fmla="*/ 16 w 3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">
                  <a:moveTo>
                    <a:pt x="16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0" y="5"/>
                    <a:pt x="2" y="7"/>
                    <a:pt x="10" y="7"/>
                  </a:cubicBezTo>
                  <a:cubicBezTo>
                    <a:pt x="13" y="7"/>
                    <a:pt x="16" y="7"/>
                    <a:pt x="19" y="7"/>
                  </a:cubicBezTo>
                  <a:cubicBezTo>
                    <a:pt x="22" y="7"/>
                    <a:pt x="25" y="7"/>
                    <a:pt x="27" y="7"/>
                  </a:cubicBezTo>
                  <a:cubicBezTo>
                    <a:pt x="30" y="7"/>
                    <a:pt x="32" y="8"/>
                    <a:pt x="34" y="8"/>
                  </a:cubicBezTo>
                  <a:cubicBezTo>
                    <a:pt x="37" y="8"/>
                    <a:pt x="38" y="7"/>
                    <a:pt x="37" y="5"/>
                  </a:cubicBezTo>
                  <a:cubicBezTo>
                    <a:pt x="35" y="2"/>
                    <a:pt x="31" y="1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Freeform 143"/>
            <p:cNvSpPr/>
            <p:nvPr/>
          </p:nvSpPr>
          <p:spPr bwMode="auto">
            <a:xfrm>
              <a:off x="4038600" y="4483100"/>
              <a:ext cx="7938" cy="1587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Freeform 144"/>
            <p:cNvSpPr/>
            <p:nvPr/>
          </p:nvSpPr>
          <p:spPr bwMode="auto">
            <a:xfrm>
              <a:off x="3571875" y="4248150"/>
              <a:ext cx="144463" cy="53975"/>
            </a:xfrm>
            <a:custGeom>
              <a:avLst/>
              <a:gdLst>
                <a:gd name="T0" fmla="*/ 24 w 53"/>
                <a:gd name="T1" fmla="*/ 0 h 20"/>
                <a:gd name="T2" fmla="*/ 16 w 53"/>
                <a:gd name="T3" fmla="*/ 1 h 20"/>
                <a:gd name="T4" fmla="*/ 15 w 53"/>
                <a:gd name="T5" fmla="*/ 3 h 20"/>
                <a:gd name="T6" fmla="*/ 15 w 53"/>
                <a:gd name="T7" fmla="*/ 3 h 20"/>
                <a:gd name="T8" fmla="*/ 16 w 53"/>
                <a:gd name="T9" fmla="*/ 3 h 20"/>
                <a:gd name="T10" fmla="*/ 15 w 53"/>
                <a:gd name="T11" fmla="*/ 4 h 20"/>
                <a:gd name="T12" fmla="*/ 14 w 53"/>
                <a:gd name="T13" fmla="*/ 5 h 20"/>
                <a:gd name="T14" fmla="*/ 17 w 53"/>
                <a:gd name="T15" fmla="*/ 5 h 20"/>
                <a:gd name="T16" fmla="*/ 18 w 53"/>
                <a:gd name="T17" fmla="*/ 5 h 20"/>
                <a:gd name="T18" fmla="*/ 20 w 53"/>
                <a:gd name="T19" fmla="*/ 6 h 20"/>
                <a:gd name="T20" fmla="*/ 20 w 53"/>
                <a:gd name="T21" fmla="*/ 7 h 20"/>
                <a:gd name="T22" fmla="*/ 19 w 53"/>
                <a:gd name="T23" fmla="*/ 8 h 20"/>
                <a:gd name="T24" fmla="*/ 8 w 53"/>
                <a:gd name="T25" fmla="*/ 9 h 20"/>
                <a:gd name="T26" fmla="*/ 6 w 53"/>
                <a:gd name="T27" fmla="*/ 9 h 20"/>
                <a:gd name="T28" fmla="*/ 5 w 53"/>
                <a:gd name="T29" fmla="*/ 9 h 20"/>
                <a:gd name="T30" fmla="*/ 1 w 53"/>
                <a:gd name="T31" fmla="*/ 12 h 20"/>
                <a:gd name="T32" fmla="*/ 6 w 53"/>
                <a:gd name="T33" fmla="*/ 11 h 20"/>
                <a:gd name="T34" fmla="*/ 10 w 53"/>
                <a:gd name="T35" fmla="*/ 11 h 20"/>
                <a:gd name="T36" fmla="*/ 18 w 53"/>
                <a:gd name="T37" fmla="*/ 12 h 20"/>
                <a:gd name="T38" fmla="*/ 25 w 53"/>
                <a:gd name="T39" fmla="*/ 17 h 20"/>
                <a:gd name="T40" fmla="*/ 29 w 53"/>
                <a:gd name="T41" fmla="*/ 20 h 20"/>
                <a:gd name="T42" fmla="*/ 37 w 53"/>
                <a:gd name="T43" fmla="*/ 19 h 20"/>
                <a:gd name="T44" fmla="*/ 49 w 53"/>
                <a:gd name="T45" fmla="*/ 14 h 20"/>
                <a:gd name="T46" fmla="*/ 46 w 53"/>
                <a:gd name="T47" fmla="*/ 5 h 20"/>
                <a:gd name="T48" fmla="*/ 36 w 53"/>
                <a:gd name="T49" fmla="*/ 2 h 20"/>
                <a:gd name="T50" fmla="*/ 24 w 53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">
                  <a:moveTo>
                    <a:pt x="24" y="0"/>
                  </a:moveTo>
                  <a:cubicBezTo>
                    <a:pt x="21" y="0"/>
                    <a:pt x="17" y="1"/>
                    <a:pt x="16" y="1"/>
                  </a:cubicBezTo>
                  <a:cubicBezTo>
                    <a:pt x="13" y="2"/>
                    <a:pt x="13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4"/>
                    <a:pt x="15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20" y="5"/>
                    <a:pt x="21" y="5"/>
                    <a:pt x="20" y="6"/>
                  </a:cubicBezTo>
                  <a:cubicBezTo>
                    <a:pt x="18" y="6"/>
                    <a:pt x="18" y="7"/>
                    <a:pt x="20" y="7"/>
                  </a:cubicBezTo>
                  <a:cubicBezTo>
                    <a:pt x="21" y="7"/>
                    <a:pt x="21" y="8"/>
                    <a:pt x="19" y="8"/>
                  </a:cubicBezTo>
                  <a:cubicBezTo>
                    <a:pt x="17" y="8"/>
                    <a:pt x="14" y="9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2" y="9"/>
                    <a:pt x="0" y="9"/>
                    <a:pt x="1" y="12"/>
                  </a:cubicBezTo>
                  <a:cubicBezTo>
                    <a:pt x="3" y="11"/>
                    <a:pt x="4" y="11"/>
                    <a:pt x="6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5" y="12"/>
                    <a:pt x="19" y="12"/>
                    <a:pt x="18" y="12"/>
                  </a:cubicBezTo>
                  <a:cubicBezTo>
                    <a:pt x="17" y="13"/>
                    <a:pt x="25" y="15"/>
                    <a:pt x="25" y="17"/>
                  </a:cubicBezTo>
                  <a:cubicBezTo>
                    <a:pt x="26" y="19"/>
                    <a:pt x="26" y="20"/>
                    <a:pt x="29" y="20"/>
                  </a:cubicBezTo>
                  <a:cubicBezTo>
                    <a:pt x="30" y="20"/>
                    <a:pt x="33" y="19"/>
                    <a:pt x="37" y="19"/>
                  </a:cubicBezTo>
                  <a:cubicBezTo>
                    <a:pt x="42" y="18"/>
                    <a:pt x="46" y="16"/>
                    <a:pt x="49" y="14"/>
                  </a:cubicBezTo>
                  <a:cubicBezTo>
                    <a:pt x="52" y="10"/>
                    <a:pt x="53" y="6"/>
                    <a:pt x="46" y="5"/>
                  </a:cubicBezTo>
                  <a:cubicBezTo>
                    <a:pt x="40" y="4"/>
                    <a:pt x="41" y="4"/>
                    <a:pt x="36" y="2"/>
                  </a:cubicBezTo>
                  <a:cubicBezTo>
                    <a:pt x="33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Freeform 145"/>
            <p:cNvSpPr/>
            <p:nvPr/>
          </p:nvSpPr>
          <p:spPr bwMode="auto">
            <a:xfrm>
              <a:off x="3597275" y="4281488"/>
              <a:ext cx="15875" cy="1587"/>
            </a:xfrm>
            <a:custGeom>
              <a:avLst/>
              <a:gdLst>
                <a:gd name="T0" fmla="*/ 4 w 6"/>
                <a:gd name="T1" fmla="*/ 0 h 1"/>
                <a:gd name="T2" fmla="*/ 4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Freeform 146"/>
            <p:cNvSpPr/>
            <p:nvPr/>
          </p:nvSpPr>
          <p:spPr bwMode="auto">
            <a:xfrm>
              <a:off x="3586163" y="4294188"/>
              <a:ext cx="26988" cy="6350"/>
            </a:xfrm>
            <a:custGeom>
              <a:avLst/>
              <a:gdLst>
                <a:gd name="T0" fmla="*/ 2 w 10"/>
                <a:gd name="T1" fmla="*/ 0 h 2"/>
                <a:gd name="T2" fmla="*/ 5 w 10"/>
                <a:gd name="T3" fmla="*/ 2 h 2"/>
                <a:gd name="T4" fmla="*/ 7 w 10"/>
                <a:gd name="T5" fmla="*/ 2 h 2"/>
                <a:gd name="T6" fmla="*/ 8 w 10"/>
                <a:gd name="T7" fmla="*/ 2 h 2"/>
                <a:gd name="T8" fmla="*/ 8 w 10"/>
                <a:gd name="T9" fmla="*/ 2 h 2"/>
                <a:gd name="T10" fmla="*/ 3 w 10"/>
                <a:gd name="T11" fmla="*/ 0 h 2"/>
                <a:gd name="T12" fmla="*/ 2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0" y="0"/>
                    <a:pt x="0" y="0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Freeform 147"/>
            <p:cNvSpPr/>
            <p:nvPr/>
          </p:nvSpPr>
          <p:spPr bwMode="auto">
            <a:xfrm>
              <a:off x="3797300" y="4240213"/>
              <a:ext cx="30163" cy="11112"/>
            </a:xfrm>
            <a:custGeom>
              <a:avLst/>
              <a:gdLst>
                <a:gd name="T0" fmla="*/ 4 w 11"/>
                <a:gd name="T1" fmla="*/ 0 h 4"/>
                <a:gd name="T2" fmla="*/ 2 w 11"/>
                <a:gd name="T3" fmla="*/ 0 h 4"/>
                <a:gd name="T4" fmla="*/ 1 w 11"/>
                <a:gd name="T5" fmla="*/ 2 h 4"/>
                <a:gd name="T6" fmla="*/ 1 w 11"/>
                <a:gd name="T7" fmla="*/ 2 h 4"/>
                <a:gd name="T8" fmla="*/ 2 w 11"/>
                <a:gd name="T9" fmla="*/ 3 h 4"/>
                <a:gd name="T10" fmla="*/ 4 w 11"/>
                <a:gd name="T11" fmla="*/ 4 h 4"/>
                <a:gd name="T12" fmla="*/ 9 w 11"/>
                <a:gd name="T13" fmla="*/ 2 h 4"/>
                <a:gd name="T14" fmla="*/ 4 w 11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8" y="3"/>
                    <a:pt x="9" y="2"/>
                  </a:cubicBezTo>
                  <a:cubicBezTo>
                    <a:pt x="11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Freeform 148"/>
            <p:cNvSpPr/>
            <p:nvPr/>
          </p:nvSpPr>
          <p:spPr bwMode="auto">
            <a:xfrm>
              <a:off x="3702050" y="4311650"/>
              <a:ext cx="100013" cy="9525"/>
            </a:xfrm>
            <a:custGeom>
              <a:avLst/>
              <a:gdLst>
                <a:gd name="T0" fmla="*/ 12 w 37"/>
                <a:gd name="T1" fmla="*/ 0 h 4"/>
                <a:gd name="T2" fmla="*/ 9 w 37"/>
                <a:gd name="T3" fmla="*/ 3 h 4"/>
                <a:gd name="T4" fmla="*/ 23 w 37"/>
                <a:gd name="T5" fmla="*/ 4 h 4"/>
                <a:gd name="T6" fmla="*/ 25 w 37"/>
                <a:gd name="T7" fmla="*/ 1 h 4"/>
                <a:gd name="T8" fmla="*/ 12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12" y="0"/>
                  </a:moveTo>
                  <a:cubicBezTo>
                    <a:pt x="5" y="0"/>
                    <a:pt x="0" y="1"/>
                    <a:pt x="9" y="3"/>
                  </a:cubicBezTo>
                  <a:cubicBezTo>
                    <a:pt x="13" y="4"/>
                    <a:pt x="18" y="4"/>
                    <a:pt x="23" y="4"/>
                  </a:cubicBezTo>
                  <a:cubicBezTo>
                    <a:pt x="32" y="4"/>
                    <a:pt x="37" y="3"/>
                    <a:pt x="25" y="1"/>
                  </a:cubicBezTo>
                  <a:cubicBezTo>
                    <a:pt x="22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Freeform 149"/>
            <p:cNvSpPr/>
            <p:nvPr/>
          </p:nvSpPr>
          <p:spPr bwMode="auto">
            <a:xfrm>
              <a:off x="3536950" y="4324350"/>
              <a:ext cx="26988" cy="3175"/>
            </a:xfrm>
            <a:custGeom>
              <a:avLst/>
              <a:gdLst>
                <a:gd name="T0" fmla="*/ 8 w 10"/>
                <a:gd name="T1" fmla="*/ 0 h 1"/>
                <a:gd name="T2" fmla="*/ 6 w 10"/>
                <a:gd name="T3" fmla="*/ 0 h 1"/>
                <a:gd name="T4" fmla="*/ 0 w 10"/>
                <a:gd name="T5" fmla="*/ 1 h 1"/>
                <a:gd name="T6" fmla="*/ 0 w 10"/>
                <a:gd name="T7" fmla="*/ 0 h 1"/>
                <a:gd name="T8" fmla="*/ 7 w 10"/>
                <a:gd name="T9" fmla="*/ 0 h 1"/>
                <a:gd name="T10" fmla="*/ 8 w 10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Freeform 150"/>
            <p:cNvSpPr/>
            <p:nvPr/>
          </p:nvSpPr>
          <p:spPr bwMode="auto">
            <a:xfrm>
              <a:off x="4027488" y="4373563"/>
              <a:ext cx="25400" cy="7937"/>
            </a:xfrm>
            <a:custGeom>
              <a:avLst/>
              <a:gdLst>
                <a:gd name="T0" fmla="*/ 9 w 9"/>
                <a:gd name="T1" fmla="*/ 0 h 3"/>
                <a:gd name="T2" fmla="*/ 8 w 9"/>
                <a:gd name="T3" fmla="*/ 0 h 3"/>
                <a:gd name="T4" fmla="*/ 3 w 9"/>
                <a:gd name="T5" fmla="*/ 2 h 3"/>
                <a:gd name="T6" fmla="*/ 3 w 9"/>
                <a:gd name="T7" fmla="*/ 3 h 3"/>
                <a:gd name="T8" fmla="*/ 3 w 9"/>
                <a:gd name="T9" fmla="*/ 3 h 3"/>
                <a:gd name="T10" fmla="*/ 7 w 9"/>
                <a:gd name="T11" fmla="*/ 2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1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Freeform 151"/>
            <p:cNvSpPr/>
            <p:nvPr/>
          </p:nvSpPr>
          <p:spPr bwMode="auto">
            <a:xfrm>
              <a:off x="3797300" y="4343400"/>
              <a:ext cx="15875" cy="6350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5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6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Freeform 152"/>
            <p:cNvSpPr/>
            <p:nvPr/>
          </p:nvSpPr>
          <p:spPr bwMode="auto">
            <a:xfrm>
              <a:off x="4248150" y="4827588"/>
              <a:ext cx="7938" cy="0"/>
            </a:xfrm>
            <a:custGeom>
              <a:avLst/>
              <a:gdLst>
                <a:gd name="T0" fmla="*/ 2 w 3"/>
                <a:gd name="T1" fmla="*/ 1 w 3"/>
                <a:gd name="T2" fmla="*/ 0 w 3"/>
                <a:gd name="T3" fmla="*/ 2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1" name="Freeform 153"/>
            <p:cNvSpPr/>
            <p:nvPr/>
          </p:nvSpPr>
          <p:spPr bwMode="auto">
            <a:xfrm>
              <a:off x="3713163" y="4281488"/>
              <a:ext cx="87313" cy="23812"/>
            </a:xfrm>
            <a:custGeom>
              <a:avLst/>
              <a:gdLst>
                <a:gd name="T0" fmla="*/ 14 w 32"/>
                <a:gd name="T1" fmla="*/ 0 h 9"/>
                <a:gd name="T2" fmla="*/ 2 w 32"/>
                <a:gd name="T3" fmla="*/ 4 h 9"/>
                <a:gd name="T4" fmla="*/ 5 w 32"/>
                <a:gd name="T5" fmla="*/ 5 h 9"/>
                <a:gd name="T6" fmla="*/ 5 w 32"/>
                <a:gd name="T7" fmla="*/ 6 h 9"/>
                <a:gd name="T8" fmla="*/ 4 w 32"/>
                <a:gd name="T9" fmla="*/ 6 h 9"/>
                <a:gd name="T10" fmla="*/ 3 w 32"/>
                <a:gd name="T11" fmla="*/ 6 h 9"/>
                <a:gd name="T12" fmla="*/ 0 w 32"/>
                <a:gd name="T13" fmla="*/ 7 h 9"/>
                <a:gd name="T14" fmla="*/ 15 w 32"/>
                <a:gd name="T15" fmla="*/ 9 h 9"/>
                <a:gd name="T16" fmla="*/ 17 w 32"/>
                <a:gd name="T17" fmla="*/ 9 h 9"/>
                <a:gd name="T18" fmla="*/ 19 w 32"/>
                <a:gd name="T19" fmla="*/ 0 h 9"/>
                <a:gd name="T20" fmla="*/ 14 w 32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9">
                  <a:moveTo>
                    <a:pt x="14" y="0"/>
                  </a:moveTo>
                  <a:cubicBezTo>
                    <a:pt x="9" y="0"/>
                    <a:pt x="4" y="1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6"/>
                    <a:pt x="0" y="7"/>
                    <a:pt x="0" y="7"/>
                  </a:cubicBezTo>
                  <a:cubicBezTo>
                    <a:pt x="1" y="8"/>
                    <a:pt x="7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25" y="9"/>
                    <a:pt x="32" y="3"/>
                    <a:pt x="19" y="0"/>
                  </a:cubicBezTo>
                  <a:cubicBezTo>
                    <a:pt x="17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2" name="Freeform 154"/>
            <p:cNvSpPr/>
            <p:nvPr/>
          </p:nvSpPr>
          <p:spPr bwMode="auto">
            <a:xfrm>
              <a:off x="1127125" y="4491038"/>
              <a:ext cx="30163" cy="4762"/>
            </a:xfrm>
            <a:custGeom>
              <a:avLst/>
              <a:gdLst>
                <a:gd name="T0" fmla="*/ 7 w 11"/>
                <a:gd name="T1" fmla="*/ 0 h 2"/>
                <a:gd name="T2" fmla="*/ 3 w 11"/>
                <a:gd name="T3" fmla="*/ 0 h 2"/>
                <a:gd name="T4" fmla="*/ 5 w 11"/>
                <a:gd name="T5" fmla="*/ 2 h 2"/>
                <a:gd name="T6" fmla="*/ 10 w 11"/>
                <a:gd name="T7" fmla="*/ 1 h 2"/>
                <a:gd name="T8" fmla="*/ 7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7" y="2"/>
                    <a:pt x="10" y="2"/>
                    <a:pt x="10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Freeform 155"/>
            <p:cNvSpPr/>
            <p:nvPr/>
          </p:nvSpPr>
          <p:spPr bwMode="auto">
            <a:xfrm>
              <a:off x="4260850" y="4351338"/>
              <a:ext cx="23813" cy="3175"/>
            </a:xfrm>
            <a:custGeom>
              <a:avLst/>
              <a:gdLst>
                <a:gd name="T0" fmla="*/ 3 w 9"/>
                <a:gd name="T1" fmla="*/ 0 h 1"/>
                <a:gd name="T2" fmla="*/ 3 w 9"/>
                <a:gd name="T3" fmla="*/ 1 h 1"/>
                <a:gd name="T4" fmla="*/ 7 w 9"/>
                <a:gd name="T5" fmla="*/ 1 h 1"/>
                <a:gd name="T6" fmla="*/ 9 w 9"/>
                <a:gd name="T7" fmla="*/ 1 h 1"/>
                <a:gd name="T8" fmla="*/ 4 w 9"/>
                <a:gd name="T9" fmla="*/ 1 h 1"/>
                <a:gd name="T10" fmla="*/ 3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1" y="0"/>
                    <a:pt x="0" y="1"/>
                    <a:pt x="3" y="1"/>
                  </a:cubicBezTo>
                  <a:cubicBezTo>
                    <a:pt x="4" y="1"/>
                    <a:pt x="6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Freeform 156"/>
            <p:cNvSpPr/>
            <p:nvPr/>
          </p:nvSpPr>
          <p:spPr bwMode="auto">
            <a:xfrm>
              <a:off x="3794125" y="4300538"/>
              <a:ext cx="6350" cy="1587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Freeform 157"/>
            <p:cNvSpPr/>
            <p:nvPr/>
          </p:nvSpPr>
          <p:spPr bwMode="auto">
            <a:xfrm>
              <a:off x="3656013" y="4327525"/>
              <a:ext cx="347663" cy="80962"/>
            </a:xfrm>
            <a:custGeom>
              <a:avLst/>
              <a:gdLst>
                <a:gd name="T0" fmla="*/ 0 w 128"/>
                <a:gd name="T1" fmla="*/ 1 h 30"/>
                <a:gd name="T2" fmla="*/ 7 w 128"/>
                <a:gd name="T3" fmla="*/ 5 h 30"/>
                <a:gd name="T4" fmla="*/ 14 w 128"/>
                <a:gd name="T5" fmla="*/ 7 h 30"/>
                <a:gd name="T6" fmla="*/ 16 w 128"/>
                <a:gd name="T7" fmla="*/ 22 h 30"/>
                <a:gd name="T8" fmla="*/ 17 w 128"/>
                <a:gd name="T9" fmla="*/ 22 h 30"/>
                <a:gd name="T10" fmla="*/ 24 w 128"/>
                <a:gd name="T11" fmla="*/ 24 h 30"/>
                <a:gd name="T12" fmla="*/ 33 w 128"/>
                <a:gd name="T13" fmla="*/ 23 h 30"/>
                <a:gd name="T14" fmla="*/ 34 w 128"/>
                <a:gd name="T15" fmla="*/ 24 h 30"/>
                <a:gd name="T16" fmla="*/ 36 w 128"/>
                <a:gd name="T17" fmla="*/ 23 h 30"/>
                <a:gd name="T18" fmla="*/ 40 w 128"/>
                <a:gd name="T19" fmla="*/ 26 h 30"/>
                <a:gd name="T20" fmla="*/ 48 w 128"/>
                <a:gd name="T21" fmla="*/ 27 h 30"/>
                <a:gd name="T22" fmla="*/ 52 w 128"/>
                <a:gd name="T23" fmla="*/ 26 h 30"/>
                <a:gd name="T24" fmla="*/ 54 w 128"/>
                <a:gd name="T25" fmla="*/ 27 h 30"/>
                <a:gd name="T26" fmla="*/ 57 w 128"/>
                <a:gd name="T27" fmla="*/ 26 h 30"/>
                <a:gd name="T28" fmla="*/ 58 w 128"/>
                <a:gd name="T29" fmla="*/ 27 h 30"/>
                <a:gd name="T30" fmla="*/ 63 w 128"/>
                <a:gd name="T31" fmla="*/ 26 h 30"/>
                <a:gd name="T32" fmla="*/ 64 w 128"/>
                <a:gd name="T33" fmla="*/ 27 h 30"/>
                <a:gd name="T34" fmla="*/ 66 w 128"/>
                <a:gd name="T35" fmla="*/ 27 h 30"/>
                <a:gd name="T36" fmla="*/ 76 w 128"/>
                <a:gd name="T37" fmla="*/ 28 h 30"/>
                <a:gd name="T38" fmla="*/ 82 w 128"/>
                <a:gd name="T39" fmla="*/ 28 h 30"/>
                <a:gd name="T40" fmla="*/ 102 w 128"/>
                <a:gd name="T41" fmla="*/ 30 h 30"/>
                <a:gd name="T42" fmla="*/ 119 w 128"/>
                <a:gd name="T43" fmla="*/ 27 h 30"/>
                <a:gd name="T44" fmla="*/ 121 w 128"/>
                <a:gd name="T45" fmla="*/ 27 h 30"/>
                <a:gd name="T46" fmla="*/ 124 w 128"/>
                <a:gd name="T47" fmla="*/ 25 h 30"/>
                <a:gd name="T48" fmla="*/ 105 w 128"/>
                <a:gd name="T49" fmla="*/ 18 h 30"/>
                <a:gd name="T50" fmla="*/ 82 w 128"/>
                <a:gd name="T51" fmla="*/ 18 h 30"/>
                <a:gd name="T52" fmla="*/ 73 w 128"/>
                <a:gd name="T53" fmla="*/ 19 h 30"/>
                <a:gd name="T54" fmla="*/ 70 w 128"/>
                <a:gd name="T55" fmla="*/ 19 h 30"/>
                <a:gd name="T56" fmla="*/ 67 w 128"/>
                <a:gd name="T57" fmla="*/ 19 h 30"/>
                <a:gd name="T58" fmla="*/ 61 w 128"/>
                <a:gd name="T59" fmla="*/ 17 h 30"/>
                <a:gd name="T60" fmla="*/ 59 w 128"/>
                <a:gd name="T61" fmla="*/ 18 h 30"/>
                <a:gd name="T62" fmla="*/ 52 w 128"/>
                <a:gd name="T63" fmla="*/ 16 h 30"/>
                <a:gd name="T64" fmla="*/ 48 w 128"/>
                <a:gd name="T65" fmla="*/ 16 h 30"/>
                <a:gd name="T66" fmla="*/ 44 w 128"/>
                <a:gd name="T67" fmla="*/ 16 h 30"/>
                <a:gd name="T68" fmla="*/ 42 w 128"/>
                <a:gd name="T69" fmla="*/ 13 h 30"/>
                <a:gd name="T70" fmla="*/ 40 w 128"/>
                <a:gd name="T71" fmla="*/ 13 h 30"/>
                <a:gd name="T72" fmla="*/ 36 w 128"/>
                <a:gd name="T73" fmla="*/ 13 h 30"/>
                <a:gd name="T74" fmla="*/ 35 w 128"/>
                <a:gd name="T75" fmla="*/ 13 h 30"/>
                <a:gd name="T76" fmla="*/ 39 w 128"/>
                <a:gd name="T77" fmla="*/ 11 h 30"/>
                <a:gd name="T78" fmla="*/ 35 w 128"/>
                <a:gd name="T79" fmla="*/ 9 h 30"/>
                <a:gd name="T80" fmla="*/ 47 w 128"/>
                <a:gd name="T81" fmla="*/ 11 h 30"/>
                <a:gd name="T82" fmla="*/ 45 w 128"/>
                <a:gd name="T83" fmla="*/ 7 h 30"/>
                <a:gd name="T84" fmla="*/ 46 w 128"/>
                <a:gd name="T85" fmla="*/ 7 h 30"/>
                <a:gd name="T86" fmla="*/ 37 w 128"/>
                <a:gd name="T87" fmla="*/ 5 h 30"/>
                <a:gd name="T88" fmla="*/ 29 w 128"/>
                <a:gd name="T89" fmla="*/ 6 h 30"/>
                <a:gd name="T90" fmla="*/ 22 w 128"/>
                <a:gd name="T9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30">
                  <a:moveTo>
                    <a:pt x="12" y="0"/>
                  </a:moveTo>
                  <a:cubicBezTo>
                    <a:pt x="6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4" y="7"/>
                    <a:pt x="8" y="7"/>
                    <a:pt x="14" y="7"/>
                  </a:cubicBezTo>
                  <a:cubicBezTo>
                    <a:pt x="20" y="8"/>
                    <a:pt x="24" y="11"/>
                    <a:pt x="17" y="15"/>
                  </a:cubicBezTo>
                  <a:cubicBezTo>
                    <a:pt x="9" y="19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7" y="24"/>
                    <a:pt x="23" y="24"/>
                  </a:cubicBezTo>
                  <a:cubicBezTo>
                    <a:pt x="23" y="24"/>
                    <a:pt x="24" y="24"/>
                    <a:pt x="24" y="24"/>
                  </a:cubicBezTo>
                  <a:cubicBezTo>
                    <a:pt x="26" y="24"/>
                    <a:pt x="29" y="24"/>
                    <a:pt x="30" y="24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6" y="23"/>
                    <a:pt x="35" y="24"/>
                  </a:cubicBezTo>
                  <a:cubicBezTo>
                    <a:pt x="34" y="25"/>
                    <a:pt x="36" y="26"/>
                    <a:pt x="40" y="26"/>
                  </a:cubicBezTo>
                  <a:cubicBezTo>
                    <a:pt x="43" y="26"/>
                    <a:pt x="46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1" y="27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6" y="27"/>
                    <a:pt x="56" y="26"/>
                    <a:pt x="57" y="26"/>
                  </a:cubicBezTo>
                  <a:cubicBezTo>
                    <a:pt x="57" y="26"/>
                    <a:pt x="58" y="27"/>
                    <a:pt x="57" y="27"/>
                  </a:cubicBezTo>
                  <a:cubicBezTo>
                    <a:pt x="57" y="27"/>
                    <a:pt x="57" y="27"/>
                    <a:pt x="58" y="27"/>
                  </a:cubicBezTo>
                  <a:cubicBezTo>
                    <a:pt x="59" y="27"/>
                    <a:pt x="59" y="27"/>
                    <a:pt x="60" y="27"/>
                  </a:cubicBezTo>
                  <a:cubicBezTo>
                    <a:pt x="61" y="27"/>
                    <a:pt x="62" y="26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3" y="27"/>
                    <a:pt x="63" y="27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7"/>
                    <a:pt x="66" y="27"/>
                    <a:pt x="66" y="27"/>
                  </a:cubicBezTo>
                  <a:cubicBezTo>
                    <a:pt x="66" y="27"/>
                    <a:pt x="68" y="27"/>
                    <a:pt x="69" y="27"/>
                  </a:cubicBezTo>
                  <a:cubicBezTo>
                    <a:pt x="71" y="28"/>
                    <a:pt x="73" y="28"/>
                    <a:pt x="76" y="28"/>
                  </a:cubicBezTo>
                  <a:cubicBezTo>
                    <a:pt x="77" y="28"/>
                    <a:pt x="78" y="28"/>
                    <a:pt x="78" y="28"/>
                  </a:cubicBezTo>
                  <a:cubicBezTo>
                    <a:pt x="80" y="28"/>
                    <a:pt x="81" y="28"/>
                    <a:pt x="82" y="28"/>
                  </a:cubicBezTo>
                  <a:cubicBezTo>
                    <a:pt x="86" y="28"/>
                    <a:pt x="87" y="29"/>
                    <a:pt x="98" y="30"/>
                  </a:cubicBezTo>
                  <a:cubicBezTo>
                    <a:pt x="100" y="30"/>
                    <a:pt x="101" y="30"/>
                    <a:pt x="102" y="30"/>
                  </a:cubicBezTo>
                  <a:cubicBezTo>
                    <a:pt x="107" y="30"/>
                    <a:pt x="110" y="29"/>
                    <a:pt x="113" y="28"/>
                  </a:cubicBezTo>
                  <a:cubicBezTo>
                    <a:pt x="116" y="28"/>
                    <a:pt x="117" y="27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0" y="27"/>
                    <a:pt x="120" y="27"/>
                    <a:pt x="121" y="27"/>
                  </a:cubicBezTo>
                  <a:cubicBezTo>
                    <a:pt x="121" y="27"/>
                    <a:pt x="121" y="27"/>
                    <a:pt x="120" y="26"/>
                  </a:cubicBezTo>
                  <a:cubicBezTo>
                    <a:pt x="118" y="26"/>
                    <a:pt x="120" y="26"/>
                    <a:pt x="124" y="25"/>
                  </a:cubicBezTo>
                  <a:cubicBezTo>
                    <a:pt x="127" y="24"/>
                    <a:pt x="128" y="22"/>
                    <a:pt x="126" y="22"/>
                  </a:cubicBezTo>
                  <a:cubicBezTo>
                    <a:pt x="125" y="22"/>
                    <a:pt x="119" y="19"/>
                    <a:pt x="105" y="18"/>
                  </a:cubicBezTo>
                  <a:cubicBezTo>
                    <a:pt x="101" y="18"/>
                    <a:pt x="98" y="18"/>
                    <a:pt x="95" y="18"/>
                  </a:cubicBezTo>
                  <a:cubicBezTo>
                    <a:pt x="90" y="18"/>
                    <a:pt x="85" y="18"/>
                    <a:pt x="82" y="18"/>
                  </a:cubicBezTo>
                  <a:cubicBezTo>
                    <a:pt x="78" y="18"/>
                    <a:pt x="75" y="19"/>
                    <a:pt x="74" y="19"/>
                  </a:cubicBezTo>
                  <a:cubicBezTo>
                    <a:pt x="74" y="19"/>
                    <a:pt x="74" y="19"/>
                    <a:pt x="73" y="19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0" y="19"/>
                    <a:pt x="69" y="19"/>
                    <a:pt x="70" y="19"/>
                  </a:cubicBezTo>
                  <a:cubicBezTo>
                    <a:pt x="71" y="19"/>
                    <a:pt x="71" y="19"/>
                    <a:pt x="70" y="19"/>
                  </a:cubicBezTo>
                  <a:cubicBezTo>
                    <a:pt x="69" y="19"/>
                    <a:pt x="69" y="19"/>
                    <a:pt x="67" y="19"/>
                  </a:cubicBezTo>
                  <a:cubicBezTo>
                    <a:pt x="64" y="19"/>
                    <a:pt x="63" y="19"/>
                    <a:pt x="63" y="18"/>
                  </a:cubicBezTo>
                  <a:cubicBezTo>
                    <a:pt x="62" y="17"/>
                    <a:pt x="61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9" y="18"/>
                    <a:pt x="59" y="18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4" y="17"/>
                    <a:pt x="52" y="17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0" y="16"/>
                    <a:pt x="49" y="16"/>
                    <a:pt x="48" y="16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6"/>
                    <a:pt x="44" y="16"/>
                  </a:cubicBezTo>
                  <a:cubicBezTo>
                    <a:pt x="43" y="15"/>
                    <a:pt x="43" y="14"/>
                    <a:pt x="44" y="14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4" y="13"/>
                    <a:pt x="37" y="12"/>
                  </a:cubicBezTo>
                  <a:cubicBezTo>
                    <a:pt x="40" y="12"/>
                    <a:pt x="41" y="11"/>
                    <a:pt x="39" y="11"/>
                  </a:cubicBezTo>
                  <a:cubicBezTo>
                    <a:pt x="36" y="10"/>
                    <a:pt x="34" y="10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9" y="10"/>
                    <a:pt x="44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50" y="11"/>
                    <a:pt x="51" y="10"/>
                    <a:pt x="48" y="9"/>
                  </a:cubicBezTo>
                  <a:cubicBezTo>
                    <a:pt x="46" y="8"/>
                    <a:pt x="44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6" y="7"/>
                    <a:pt x="45" y="6"/>
                  </a:cubicBezTo>
                  <a:cubicBezTo>
                    <a:pt x="44" y="6"/>
                    <a:pt x="41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5"/>
                    <a:pt x="30" y="6"/>
                    <a:pt x="29" y="6"/>
                  </a:cubicBezTo>
                  <a:cubicBezTo>
                    <a:pt x="28" y="6"/>
                    <a:pt x="28" y="5"/>
                    <a:pt x="29" y="4"/>
                  </a:cubicBezTo>
                  <a:cubicBezTo>
                    <a:pt x="30" y="3"/>
                    <a:pt x="27" y="2"/>
                    <a:pt x="22" y="1"/>
                  </a:cubicBezTo>
                  <a:cubicBezTo>
                    <a:pt x="19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Freeform 158"/>
            <p:cNvSpPr/>
            <p:nvPr/>
          </p:nvSpPr>
          <p:spPr bwMode="auto">
            <a:xfrm>
              <a:off x="3490913" y="4294188"/>
              <a:ext cx="23813" cy="14287"/>
            </a:xfrm>
            <a:custGeom>
              <a:avLst/>
              <a:gdLst>
                <a:gd name="T0" fmla="*/ 6 w 9"/>
                <a:gd name="T1" fmla="*/ 0 h 5"/>
                <a:gd name="T2" fmla="*/ 1 w 9"/>
                <a:gd name="T3" fmla="*/ 1 h 5"/>
                <a:gd name="T4" fmla="*/ 3 w 9"/>
                <a:gd name="T5" fmla="*/ 5 h 5"/>
                <a:gd name="T6" fmla="*/ 8 w 9"/>
                <a:gd name="T7" fmla="*/ 2 h 5"/>
                <a:gd name="T8" fmla="*/ 6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3"/>
                    <a:pt x="0" y="4"/>
                    <a:pt x="3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Freeform 159"/>
            <p:cNvSpPr/>
            <p:nvPr/>
          </p:nvSpPr>
          <p:spPr bwMode="auto">
            <a:xfrm>
              <a:off x="2279650" y="4419600"/>
              <a:ext cx="49213" cy="11112"/>
            </a:xfrm>
            <a:custGeom>
              <a:avLst/>
              <a:gdLst>
                <a:gd name="T0" fmla="*/ 16 w 18"/>
                <a:gd name="T1" fmla="*/ 0 h 4"/>
                <a:gd name="T2" fmla="*/ 12 w 18"/>
                <a:gd name="T3" fmla="*/ 1 h 4"/>
                <a:gd name="T4" fmla="*/ 8 w 18"/>
                <a:gd name="T5" fmla="*/ 1 h 4"/>
                <a:gd name="T6" fmla="*/ 7 w 18"/>
                <a:gd name="T7" fmla="*/ 1 h 4"/>
                <a:gd name="T8" fmla="*/ 6 w 18"/>
                <a:gd name="T9" fmla="*/ 1 h 4"/>
                <a:gd name="T10" fmla="*/ 1 w 18"/>
                <a:gd name="T11" fmla="*/ 2 h 4"/>
                <a:gd name="T12" fmla="*/ 0 w 18"/>
                <a:gd name="T13" fmla="*/ 4 h 4"/>
                <a:gd name="T14" fmla="*/ 11 w 18"/>
                <a:gd name="T15" fmla="*/ 3 h 4"/>
                <a:gd name="T16" fmla="*/ 18 w 18"/>
                <a:gd name="T17" fmla="*/ 0 h 4"/>
                <a:gd name="T18" fmla="*/ 16 w 1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5" y="0"/>
                    <a:pt x="13" y="0"/>
                    <a:pt x="12" y="1"/>
                  </a:cubicBezTo>
                  <a:cubicBezTo>
                    <a:pt x="10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2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4" y="4"/>
                    <a:pt x="7" y="3"/>
                    <a:pt x="11" y="3"/>
                  </a:cubicBezTo>
                  <a:cubicBezTo>
                    <a:pt x="17" y="2"/>
                    <a:pt x="18" y="1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Freeform 160"/>
            <p:cNvSpPr/>
            <p:nvPr/>
          </p:nvSpPr>
          <p:spPr bwMode="auto">
            <a:xfrm>
              <a:off x="2263775" y="4425950"/>
              <a:ext cx="9525" cy="4762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4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2"/>
                    <a:pt x="4" y="2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Freeform 161"/>
            <p:cNvSpPr/>
            <p:nvPr/>
          </p:nvSpPr>
          <p:spPr bwMode="auto">
            <a:xfrm>
              <a:off x="2686050" y="4340225"/>
              <a:ext cx="338138" cy="68262"/>
            </a:xfrm>
            <a:custGeom>
              <a:avLst/>
              <a:gdLst>
                <a:gd name="T0" fmla="*/ 72 w 125"/>
                <a:gd name="T1" fmla="*/ 0 h 25"/>
                <a:gd name="T2" fmla="*/ 54 w 125"/>
                <a:gd name="T3" fmla="*/ 1 h 25"/>
                <a:gd name="T4" fmla="*/ 45 w 125"/>
                <a:gd name="T5" fmla="*/ 7 h 25"/>
                <a:gd name="T6" fmla="*/ 34 w 125"/>
                <a:gd name="T7" fmla="*/ 9 h 25"/>
                <a:gd name="T8" fmla="*/ 26 w 125"/>
                <a:gd name="T9" fmla="*/ 11 h 25"/>
                <a:gd name="T10" fmla="*/ 26 w 125"/>
                <a:gd name="T11" fmla="*/ 11 h 25"/>
                <a:gd name="T12" fmla="*/ 26 w 125"/>
                <a:gd name="T13" fmla="*/ 11 h 25"/>
                <a:gd name="T14" fmla="*/ 11 w 125"/>
                <a:gd name="T15" fmla="*/ 14 h 25"/>
                <a:gd name="T16" fmla="*/ 2 w 125"/>
                <a:gd name="T17" fmla="*/ 18 h 25"/>
                <a:gd name="T18" fmla="*/ 7 w 125"/>
                <a:gd name="T19" fmla="*/ 21 h 25"/>
                <a:gd name="T20" fmla="*/ 13 w 125"/>
                <a:gd name="T21" fmla="*/ 25 h 25"/>
                <a:gd name="T22" fmla="*/ 16 w 125"/>
                <a:gd name="T23" fmla="*/ 25 h 25"/>
                <a:gd name="T24" fmla="*/ 25 w 125"/>
                <a:gd name="T25" fmla="*/ 24 h 25"/>
                <a:gd name="T26" fmla="*/ 26 w 125"/>
                <a:gd name="T27" fmla="*/ 24 h 25"/>
                <a:gd name="T28" fmla="*/ 29 w 125"/>
                <a:gd name="T29" fmla="*/ 24 h 25"/>
                <a:gd name="T30" fmla="*/ 42 w 125"/>
                <a:gd name="T31" fmla="*/ 23 h 25"/>
                <a:gd name="T32" fmla="*/ 80 w 125"/>
                <a:gd name="T33" fmla="*/ 16 h 25"/>
                <a:gd name="T34" fmla="*/ 105 w 125"/>
                <a:gd name="T35" fmla="*/ 14 h 25"/>
                <a:gd name="T36" fmla="*/ 107 w 125"/>
                <a:gd name="T37" fmla="*/ 14 h 25"/>
                <a:gd name="T38" fmla="*/ 109 w 125"/>
                <a:gd name="T39" fmla="*/ 14 h 25"/>
                <a:gd name="T40" fmla="*/ 123 w 125"/>
                <a:gd name="T41" fmla="*/ 8 h 25"/>
                <a:gd name="T42" fmla="*/ 109 w 125"/>
                <a:gd name="T43" fmla="*/ 5 h 25"/>
                <a:gd name="T44" fmla="*/ 106 w 125"/>
                <a:gd name="T45" fmla="*/ 5 h 25"/>
                <a:gd name="T46" fmla="*/ 104 w 125"/>
                <a:gd name="T47" fmla="*/ 5 h 25"/>
                <a:gd name="T48" fmla="*/ 103 w 125"/>
                <a:gd name="T49" fmla="*/ 5 h 25"/>
                <a:gd name="T50" fmla="*/ 102 w 125"/>
                <a:gd name="T51" fmla="*/ 4 h 25"/>
                <a:gd name="T52" fmla="*/ 79 w 125"/>
                <a:gd name="T53" fmla="*/ 0 h 25"/>
                <a:gd name="T54" fmla="*/ 72 w 125"/>
                <a:gd name="T5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25">
                  <a:moveTo>
                    <a:pt x="72" y="0"/>
                  </a:moveTo>
                  <a:cubicBezTo>
                    <a:pt x="65" y="0"/>
                    <a:pt x="58" y="0"/>
                    <a:pt x="54" y="1"/>
                  </a:cubicBezTo>
                  <a:cubicBezTo>
                    <a:pt x="51" y="2"/>
                    <a:pt x="47" y="6"/>
                    <a:pt x="45" y="7"/>
                  </a:cubicBezTo>
                  <a:cubicBezTo>
                    <a:pt x="42" y="8"/>
                    <a:pt x="38" y="8"/>
                    <a:pt x="34" y="9"/>
                  </a:cubicBezTo>
                  <a:cubicBezTo>
                    <a:pt x="28" y="10"/>
                    <a:pt x="28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18" y="13"/>
                    <a:pt x="11" y="14"/>
                  </a:cubicBezTo>
                  <a:cubicBezTo>
                    <a:pt x="5" y="16"/>
                    <a:pt x="0" y="17"/>
                    <a:pt x="2" y="18"/>
                  </a:cubicBezTo>
                  <a:cubicBezTo>
                    <a:pt x="5" y="18"/>
                    <a:pt x="7" y="19"/>
                    <a:pt x="7" y="21"/>
                  </a:cubicBezTo>
                  <a:cubicBezTo>
                    <a:pt x="7" y="23"/>
                    <a:pt x="9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20" y="24"/>
                    <a:pt x="23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4"/>
                    <a:pt x="29" y="24"/>
                  </a:cubicBezTo>
                  <a:cubicBezTo>
                    <a:pt x="33" y="24"/>
                    <a:pt x="38" y="24"/>
                    <a:pt x="42" y="23"/>
                  </a:cubicBezTo>
                  <a:cubicBezTo>
                    <a:pt x="49" y="21"/>
                    <a:pt x="65" y="18"/>
                    <a:pt x="80" y="16"/>
                  </a:cubicBezTo>
                  <a:cubicBezTo>
                    <a:pt x="88" y="15"/>
                    <a:pt x="96" y="14"/>
                    <a:pt x="105" y="14"/>
                  </a:cubicBezTo>
                  <a:cubicBezTo>
                    <a:pt x="106" y="14"/>
                    <a:pt x="107" y="14"/>
                    <a:pt x="107" y="14"/>
                  </a:cubicBezTo>
                  <a:cubicBezTo>
                    <a:pt x="108" y="14"/>
                    <a:pt x="109" y="14"/>
                    <a:pt x="109" y="14"/>
                  </a:cubicBezTo>
                  <a:cubicBezTo>
                    <a:pt x="122" y="14"/>
                    <a:pt x="125" y="11"/>
                    <a:pt x="123" y="8"/>
                  </a:cubicBezTo>
                  <a:cubicBezTo>
                    <a:pt x="121" y="5"/>
                    <a:pt x="114" y="5"/>
                    <a:pt x="109" y="5"/>
                  </a:cubicBezTo>
                  <a:cubicBezTo>
                    <a:pt x="108" y="5"/>
                    <a:pt x="107" y="5"/>
                    <a:pt x="106" y="5"/>
                  </a:cubicBezTo>
                  <a:cubicBezTo>
                    <a:pt x="105" y="5"/>
                    <a:pt x="104" y="5"/>
                    <a:pt x="104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4" y="4"/>
                    <a:pt x="104" y="4"/>
                    <a:pt x="102" y="4"/>
                  </a:cubicBezTo>
                  <a:cubicBezTo>
                    <a:pt x="100" y="4"/>
                    <a:pt x="93" y="1"/>
                    <a:pt x="79" y="0"/>
                  </a:cubicBezTo>
                  <a:cubicBezTo>
                    <a:pt x="77" y="0"/>
                    <a:pt x="74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Freeform 162"/>
            <p:cNvSpPr/>
            <p:nvPr/>
          </p:nvSpPr>
          <p:spPr bwMode="auto">
            <a:xfrm>
              <a:off x="2246313" y="4427538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Freeform 163"/>
            <p:cNvSpPr/>
            <p:nvPr/>
          </p:nvSpPr>
          <p:spPr bwMode="auto">
            <a:xfrm>
              <a:off x="2192338" y="4408488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4 w 5"/>
                <a:gd name="T9" fmla="*/ 1 h 1"/>
                <a:gd name="T10" fmla="*/ 4 w 5"/>
                <a:gd name="T11" fmla="*/ 0 h 1"/>
                <a:gd name="T12" fmla="*/ 2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Freeform 164"/>
            <p:cNvSpPr/>
            <p:nvPr/>
          </p:nvSpPr>
          <p:spPr bwMode="auto">
            <a:xfrm>
              <a:off x="2992438" y="4273550"/>
              <a:ext cx="260350" cy="31750"/>
            </a:xfrm>
            <a:custGeom>
              <a:avLst/>
              <a:gdLst>
                <a:gd name="T0" fmla="*/ 91 w 96"/>
                <a:gd name="T1" fmla="*/ 0 h 12"/>
                <a:gd name="T2" fmla="*/ 90 w 96"/>
                <a:gd name="T3" fmla="*/ 0 h 12"/>
                <a:gd name="T4" fmla="*/ 85 w 96"/>
                <a:gd name="T5" fmla="*/ 1 h 12"/>
                <a:gd name="T6" fmla="*/ 85 w 96"/>
                <a:gd name="T7" fmla="*/ 1 h 12"/>
                <a:gd name="T8" fmla="*/ 80 w 96"/>
                <a:gd name="T9" fmla="*/ 1 h 12"/>
                <a:gd name="T10" fmla="*/ 69 w 96"/>
                <a:gd name="T11" fmla="*/ 1 h 12"/>
                <a:gd name="T12" fmla="*/ 53 w 96"/>
                <a:gd name="T13" fmla="*/ 1 h 12"/>
                <a:gd name="T14" fmla="*/ 4 w 96"/>
                <a:gd name="T15" fmla="*/ 8 h 12"/>
                <a:gd name="T16" fmla="*/ 1 w 96"/>
                <a:gd name="T17" fmla="*/ 9 h 12"/>
                <a:gd name="T18" fmla="*/ 6 w 96"/>
                <a:gd name="T19" fmla="*/ 11 h 12"/>
                <a:gd name="T20" fmla="*/ 11 w 96"/>
                <a:gd name="T21" fmla="*/ 11 h 12"/>
                <a:gd name="T22" fmla="*/ 17 w 96"/>
                <a:gd name="T23" fmla="*/ 10 h 12"/>
                <a:gd name="T24" fmla="*/ 19 w 96"/>
                <a:gd name="T25" fmla="*/ 10 h 12"/>
                <a:gd name="T26" fmla="*/ 19 w 96"/>
                <a:gd name="T27" fmla="*/ 11 h 12"/>
                <a:gd name="T28" fmla="*/ 23 w 96"/>
                <a:gd name="T29" fmla="*/ 12 h 12"/>
                <a:gd name="T30" fmla="*/ 28 w 96"/>
                <a:gd name="T31" fmla="*/ 12 h 12"/>
                <a:gd name="T32" fmla="*/ 34 w 96"/>
                <a:gd name="T33" fmla="*/ 10 h 12"/>
                <a:gd name="T34" fmla="*/ 35 w 96"/>
                <a:gd name="T35" fmla="*/ 10 h 12"/>
                <a:gd name="T36" fmla="*/ 36 w 96"/>
                <a:gd name="T37" fmla="*/ 11 h 12"/>
                <a:gd name="T38" fmla="*/ 41 w 96"/>
                <a:gd name="T39" fmla="*/ 9 h 12"/>
                <a:gd name="T40" fmla="*/ 53 w 96"/>
                <a:gd name="T41" fmla="*/ 6 h 12"/>
                <a:gd name="T42" fmla="*/ 54 w 96"/>
                <a:gd name="T43" fmla="*/ 6 h 12"/>
                <a:gd name="T44" fmla="*/ 52 w 96"/>
                <a:gd name="T45" fmla="*/ 9 h 12"/>
                <a:gd name="T46" fmla="*/ 56 w 96"/>
                <a:gd name="T47" fmla="*/ 11 h 12"/>
                <a:gd name="T48" fmla="*/ 60 w 96"/>
                <a:gd name="T49" fmla="*/ 11 h 12"/>
                <a:gd name="T50" fmla="*/ 81 w 96"/>
                <a:gd name="T51" fmla="*/ 6 h 12"/>
                <a:gd name="T52" fmla="*/ 81 w 96"/>
                <a:gd name="T53" fmla="*/ 6 h 12"/>
                <a:gd name="T54" fmla="*/ 81 w 96"/>
                <a:gd name="T55" fmla="*/ 6 h 12"/>
                <a:gd name="T56" fmla="*/ 92 w 96"/>
                <a:gd name="T57" fmla="*/ 3 h 12"/>
                <a:gd name="T58" fmla="*/ 91 w 96"/>
                <a:gd name="T5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6" h="12">
                  <a:moveTo>
                    <a:pt x="91" y="0"/>
                  </a:moveTo>
                  <a:cubicBezTo>
                    <a:pt x="91" y="0"/>
                    <a:pt x="90" y="0"/>
                    <a:pt x="90" y="0"/>
                  </a:cubicBezTo>
                  <a:cubicBezTo>
                    <a:pt x="89" y="1"/>
                    <a:pt x="87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2" y="1"/>
                    <a:pt x="80" y="1"/>
                  </a:cubicBezTo>
                  <a:cubicBezTo>
                    <a:pt x="77" y="1"/>
                    <a:pt x="73" y="1"/>
                    <a:pt x="69" y="1"/>
                  </a:cubicBezTo>
                  <a:cubicBezTo>
                    <a:pt x="64" y="1"/>
                    <a:pt x="59" y="1"/>
                    <a:pt x="53" y="1"/>
                  </a:cubicBezTo>
                  <a:cubicBezTo>
                    <a:pt x="30" y="3"/>
                    <a:pt x="3" y="8"/>
                    <a:pt x="4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0"/>
                    <a:pt x="2" y="10"/>
                    <a:pt x="6" y="11"/>
                  </a:cubicBezTo>
                  <a:cubicBezTo>
                    <a:pt x="8" y="11"/>
                    <a:pt x="9" y="11"/>
                    <a:pt x="11" y="11"/>
                  </a:cubicBezTo>
                  <a:cubicBezTo>
                    <a:pt x="13" y="11"/>
                    <a:pt x="16" y="11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8" y="12"/>
                    <a:pt x="20" y="12"/>
                    <a:pt x="23" y="12"/>
                  </a:cubicBezTo>
                  <a:cubicBezTo>
                    <a:pt x="25" y="12"/>
                    <a:pt x="27" y="12"/>
                    <a:pt x="28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1"/>
                    <a:pt x="39" y="10"/>
                    <a:pt x="41" y="9"/>
                  </a:cubicBezTo>
                  <a:cubicBezTo>
                    <a:pt x="44" y="8"/>
                    <a:pt x="49" y="6"/>
                    <a:pt x="53" y="6"/>
                  </a:cubicBezTo>
                  <a:cubicBezTo>
                    <a:pt x="53" y="6"/>
                    <a:pt x="54" y="6"/>
                    <a:pt x="54" y="6"/>
                  </a:cubicBezTo>
                  <a:cubicBezTo>
                    <a:pt x="55" y="6"/>
                    <a:pt x="53" y="7"/>
                    <a:pt x="52" y="9"/>
                  </a:cubicBezTo>
                  <a:cubicBezTo>
                    <a:pt x="51" y="10"/>
                    <a:pt x="51" y="11"/>
                    <a:pt x="56" y="11"/>
                  </a:cubicBezTo>
                  <a:cubicBezTo>
                    <a:pt x="57" y="11"/>
                    <a:pt x="58" y="11"/>
                    <a:pt x="60" y="11"/>
                  </a:cubicBezTo>
                  <a:cubicBezTo>
                    <a:pt x="75" y="10"/>
                    <a:pt x="79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3" y="6"/>
                    <a:pt x="87" y="5"/>
                    <a:pt x="92" y="3"/>
                  </a:cubicBezTo>
                  <a:cubicBezTo>
                    <a:pt x="96" y="1"/>
                    <a:pt x="93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Freeform 165"/>
            <p:cNvSpPr/>
            <p:nvPr/>
          </p:nvSpPr>
          <p:spPr bwMode="auto">
            <a:xfrm>
              <a:off x="3303588" y="4264025"/>
              <a:ext cx="26988" cy="9525"/>
            </a:xfrm>
            <a:custGeom>
              <a:avLst/>
              <a:gdLst>
                <a:gd name="T0" fmla="*/ 3 w 10"/>
                <a:gd name="T1" fmla="*/ 0 h 3"/>
                <a:gd name="T2" fmla="*/ 1 w 10"/>
                <a:gd name="T3" fmla="*/ 1 h 3"/>
                <a:gd name="T4" fmla="*/ 1 w 10"/>
                <a:gd name="T5" fmla="*/ 3 h 3"/>
                <a:gd name="T6" fmla="*/ 8 w 10"/>
                <a:gd name="T7" fmla="*/ 2 h 3"/>
                <a:gd name="T8" fmla="*/ 3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4" y="3"/>
                    <a:pt x="6" y="3"/>
                    <a:pt x="8" y="2"/>
                  </a:cubicBezTo>
                  <a:cubicBezTo>
                    <a:pt x="10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Freeform 166"/>
            <p:cNvSpPr/>
            <p:nvPr/>
          </p:nvSpPr>
          <p:spPr bwMode="auto">
            <a:xfrm>
              <a:off x="3314700" y="4270375"/>
              <a:ext cx="107950" cy="19050"/>
            </a:xfrm>
            <a:custGeom>
              <a:avLst/>
              <a:gdLst>
                <a:gd name="T0" fmla="*/ 20 w 40"/>
                <a:gd name="T1" fmla="*/ 0 h 7"/>
                <a:gd name="T2" fmla="*/ 3 w 40"/>
                <a:gd name="T3" fmla="*/ 3 h 7"/>
                <a:gd name="T4" fmla="*/ 13 w 40"/>
                <a:gd name="T5" fmla="*/ 7 h 7"/>
                <a:gd name="T6" fmla="*/ 16 w 40"/>
                <a:gd name="T7" fmla="*/ 7 h 7"/>
                <a:gd name="T8" fmla="*/ 29 w 40"/>
                <a:gd name="T9" fmla="*/ 4 h 7"/>
                <a:gd name="T10" fmla="*/ 36 w 40"/>
                <a:gd name="T11" fmla="*/ 3 h 7"/>
                <a:gd name="T12" fmla="*/ 22 w 40"/>
                <a:gd name="T13" fmla="*/ 0 h 7"/>
                <a:gd name="T14" fmla="*/ 20 w 4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7">
                  <a:moveTo>
                    <a:pt x="20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5"/>
                    <a:pt x="6" y="7"/>
                    <a:pt x="13" y="7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27" y="7"/>
                    <a:pt x="30" y="5"/>
                    <a:pt x="29" y="4"/>
                  </a:cubicBezTo>
                  <a:cubicBezTo>
                    <a:pt x="28" y="4"/>
                    <a:pt x="31" y="4"/>
                    <a:pt x="36" y="3"/>
                  </a:cubicBezTo>
                  <a:cubicBezTo>
                    <a:pt x="40" y="2"/>
                    <a:pt x="34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Freeform 167"/>
            <p:cNvSpPr/>
            <p:nvPr/>
          </p:nvSpPr>
          <p:spPr bwMode="auto">
            <a:xfrm>
              <a:off x="3236913" y="4294188"/>
              <a:ext cx="23813" cy="3175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5 w 9"/>
                <a:gd name="T5" fmla="*/ 1 h 1"/>
                <a:gd name="T6" fmla="*/ 6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9" y="0"/>
                    <a:pt x="6" y="0"/>
                  </a:cubicBezTo>
                  <a:cubicBezTo>
                    <a:pt x="4" y="0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Freeform 168"/>
            <p:cNvSpPr/>
            <p:nvPr/>
          </p:nvSpPr>
          <p:spPr bwMode="auto">
            <a:xfrm>
              <a:off x="3379788" y="4254500"/>
              <a:ext cx="106363" cy="15875"/>
            </a:xfrm>
            <a:custGeom>
              <a:avLst/>
              <a:gdLst>
                <a:gd name="T0" fmla="*/ 28 w 39"/>
                <a:gd name="T1" fmla="*/ 0 h 6"/>
                <a:gd name="T2" fmla="*/ 0 w 39"/>
                <a:gd name="T3" fmla="*/ 3 h 6"/>
                <a:gd name="T4" fmla="*/ 8 w 39"/>
                <a:gd name="T5" fmla="*/ 3 h 6"/>
                <a:gd name="T6" fmla="*/ 14 w 39"/>
                <a:gd name="T7" fmla="*/ 4 h 6"/>
                <a:gd name="T8" fmla="*/ 14 w 39"/>
                <a:gd name="T9" fmla="*/ 4 h 6"/>
                <a:gd name="T10" fmla="*/ 14 w 39"/>
                <a:gd name="T11" fmla="*/ 4 h 6"/>
                <a:gd name="T12" fmla="*/ 18 w 39"/>
                <a:gd name="T13" fmla="*/ 5 h 6"/>
                <a:gd name="T14" fmla="*/ 25 w 39"/>
                <a:gd name="T15" fmla="*/ 6 h 6"/>
                <a:gd name="T16" fmla="*/ 31 w 39"/>
                <a:gd name="T17" fmla="*/ 5 h 6"/>
                <a:gd name="T18" fmla="*/ 34 w 39"/>
                <a:gd name="T19" fmla="*/ 0 h 6"/>
                <a:gd name="T20" fmla="*/ 2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28" y="0"/>
                  </a:moveTo>
                  <a:cubicBezTo>
                    <a:pt x="18" y="0"/>
                    <a:pt x="0" y="2"/>
                    <a:pt x="0" y="3"/>
                  </a:cubicBezTo>
                  <a:cubicBezTo>
                    <a:pt x="4" y="3"/>
                    <a:pt x="7" y="3"/>
                    <a:pt x="8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8" y="5"/>
                  </a:cubicBezTo>
                  <a:cubicBezTo>
                    <a:pt x="19" y="5"/>
                    <a:pt x="22" y="6"/>
                    <a:pt x="25" y="6"/>
                  </a:cubicBezTo>
                  <a:cubicBezTo>
                    <a:pt x="27" y="6"/>
                    <a:pt x="29" y="6"/>
                    <a:pt x="31" y="5"/>
                  </a:cubicBezTo>
                  <a:cubicBezTo>
                    <a:pt x="36" y="4"/>
                    <a:pt x="39" y="2"/>
                    <a:pt x="34" y="0"/>
                  </a:cubicBezTo>
                  <a:cubicBezTo>
                    <a:pt x="33" y="0"/>
                    <a:pt x="31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Freeform 169"/>
            <p:cNvSpPr/>
            <p:nvPr/>
          </p:nvSpPr>
          <p:spPr bwMode="auto">
            <a:xfrm>
              <a:off x="3460750" y="4327525"/>
              <a:ext cx="160338" cy="41275"/>
            </a:xfrm>
            <a:custGeom>
              <a:avLst/>
              <a:gdLst>
                <a:gd name="T0" fmla="*/ 39 w 59"/>
                <a:gd name="T1" fmla="*/ 0 h 15"/>
                <a:gd name="T2" fmla="*/ 36 w 59"/>
                <a:gd name="T3" fmla="*/ 0 h 15"/>
                <a:gd name="T4" fmla="*/ 30 w 59"/>
                <a:gd name="T5" fmla="*/ 4 h 15"/>
                <a:gd name="T6" fmla="*/ 30 w 59"/>
                <a:gd name="T7" fmla="*/ 4 h 15"/>
                <a:gd name="T8" fmla="*/ 29 w 59"/>
                <a:gd name="T9" fmla="*/ 4 h 15"/>
                <a:gd name="T10" fmla="*/ 29 w 59"/>
                <a:gd name="T11" fmla="*/ 5 h 15"/>
                <a:gd name="T12" fmla="*/ 29 w 59"/>
                <a:gd name="T13" fmla="*/ 6 h 15"/>
                <a:gd name="T14" fmla="*/ 25 w 59"/>
                <a:gd name="T15" fmla="*/ 4 h 15"/>
                <a:gd name="T16" fmla="*/ 18 w 59"/>
                <a:gd name="T17" fmla="*/ 2 h 15"/>
                <a:gd name="T18" fmla="*/ 16 w 59"/>
                <a:gd name="T19" fmla="*/ 3 h 15"/>
                <a:gd name="T20" fmla="*/ 13 w 59"/>
                <a:gd name="T21" fmla="*/ 5 h 15"/>
                <a:gd name="T22" fmla="*/ 10 w 59"/>
                <a:gd name="T23" fmla="*/ 7 h 15"/>
                <a:gd name="T24" fmla="*/ 10 w 59"/>
                <a:gd name="T25" fmla="*/ 7 h 15"/>
                <a:gd name="T26" fmla="*/ 7 w 59"/>
                <a:gd name="T27" fmla="*/ 6 h 15"/>
                <a:gd name="T28" fmla="*/ 3 w 59"/>
                <a:gd name="T29" fmla="*/ 7 h 15"/>
                <a:gd name="T30" fmla="*/ 13 w 59"/>
                <a:gd name="T31" fmla="*/ 9 h 15"/>
                <a:gd name="T32" fmla="*/ 22 w 59"/>
                <a:gd name="T33" fmla="*/ 10 h 15"/>
                <a:gd name="T34" fmla="*/ 17 w 59"/>
                <a:gd name="T35" fmla="*/ 10 h 15"/>
                <a:gd name="T36" fmla="*/ 13 w 59"/>
                <a:gd name="T37" fmla="*/ 11 h 15"/>
                <a:gd name="T38" fmla="*/ 9 w 59"/>
                <a:gd name="T39" fmla="*/ 12 h 15"/>
                <a:gd name="T40" fmla="*/ 9 w 59"/>
                <a:gd name="T41" fmla="*/ 14 h 15"/>
                <a:gd name="T42" fmla="*/ 21 w 59"/>
                <a:gd name="T43" fmla="*/ 15 h 15"/>
                <a:gd name="T44" fmla="*/ 23 w 59"/>
                <a:gd name="T45" fmla="*/ 15 h 15"/>
                <a:gd name="T46" fmla="*/ 29 w 59"/>
                <a:gd name="T47" fmla="*/ 14 h 15"/>
                <a:gd name="T48" fmla="*/ 30 w 59"/>
                <a:gd name="T49" fmla="*/ 14 h 15"/>
                <a:gd name="T50" fmla="*/ 30 w 59"/>
                <a:gd name="T51" fmla="*/ 15 h 15"/>
                <a:gd name="T52" fmla="*/ 32 w 59"/>
                <a:gd name="T53" fmla="*/ 14 h 15"/>
                <a:gd name="T54" fmla="*/ 35 w 59"/>
                <a:gd name="T55" fmla="*/ 12 h 15"/>
                <a:gd name="T56" fmla="*/ 41 w 59"/>
                <a:gd name="T57" fmla="*/ 11 h 15"/>
                <a:gd name="T58" fmla="*/ 54 w 59"/>
                <a:gd name="T59" fmla="*/ 6 h 15"/>
                <a:gd name="T60" fmla="*/ 51 w 59"/>
                <a:gd name="T61" fmla="*/ 2 h 15"/>
                <a:gd name="T62" fmla="*/ 49 w 59"/>
                <a:gd name="T63" fmla="*/ 2 h 15"/>
                <a:gd name="T64" fmla="*/ 48 w 59"/>
                <a:gd name="T65" fmla="*/ 2 h 15"/>
                <a:gd name="T66" fmla="*/ 45 w 59"/>
                <a:gd name="T67" fmla="*/ 1 h 15"/>
                <a:gd name="T68" fmla="*/ 39 w 59"/>
                <a:gd name="T6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15">
                  <a:moveTo>
                    <a:pt x="39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27" y="1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3" y="3"/>
                    <a:pt x="20" y="2"/>
                    <a:pt x="18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4" y="3"/>
                    <a:pt x="16" y="4"/>
                    <a:pt x="13" y="5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6"/>
                  </a:cubicBezTo>
                  <a:cubicBezTo>
                    <a:pt x="6" y="6"/>
                    <a:pt x="4" y="6"/>
                    <a:pt x="3" y="7"/>
                  </a:cubicBezTo>
                  <a:cubicBezTo>
                    <a:pt x="0" y="7"/>
                    <a:pt x="4" y="8"/>
                    <a:pt x="13" y="9"/>
                  </a:cubicBezTo>
                  <a:cubicBezTo>
                    <a:pt x="23" y="9"/>
                    <a:pt x="27" y="10"/>
                    <a:pt x="22" y="10"/>
                  </a:cubicBezTo>
                  <a:cubicBezTo>
                    <a:pt x="18" y="10"/>
                    <a:pt x="16" y="10"/>
                    <a:pt x="17" y="10"/>
                  </a:cubicBezTo>
                  <a:cubicBezTo>
                    <a:pt x="18" y="10"/>
                    <a:pt x="16" y="11"/>
                    <a:pt x="13" y="11"/>
                  </a:cubicBezTo>
                  <a:cubicBezTo>
                    <a:pt x="10" y="11"/>
                    <a:pt x="7" y="11"/>
                    <a:pt x="9" y="12"/>
                  </a:cubicBezTo>
                  <a:cubicBezTo>
                    <a:pt x="10" y="12"/>
                    <a:pt x="5" y="14"/>
                    <a:pt x="9" y="14"/>
                  </a:cubicBezTo>
                  <a:cubicBezTo>
                    <a:pt x="13" y="14"/>
                    <a:pt x="17" y="15"/>
                    <a:pt x="21" y="15"/>
                  </a:cubicBezTo>
                  <a:cubicBezTo>
                    <a:pt x="21" y="15"/>
                    <a:pt x="22" y="15"/>
                    <a:pt x="23" y="15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4"/>
                    <a:pt x="32" y="14"/>
                  </a:cubicBezTo>
                  <a:cubicBezTo>
                    <a:pt x="33" y="14"/>
                    <a:pt x="33" y="13"/>
                    <a:pt x="35" y="12"/>
                  </a:cubicBezTo>
                  <a:cubicBezTo>
                    <a:pt x="37" y="12"/>
                    <a:pt x="39" y="12"/>
                    <a:pt x="41" y="11"/>
                  </a:cubicBezTo>
                  <a:cubicBezTo>
                    <a:pt x="43" y="10"/>
                    <a:pt x="49" y="8"/>
                    <a:pt x="54" y="6"/>
                  </a:cubicBezTo>
                  <a:cubicBezTo>
                    <a:pt x="59" y="3"/>
                    <a:pt x="54" y="2"/>
                    <a:pt x="51" y="2"/>
                  </a:cubicBezTo>
                  <a:cubicBezTo>
                    <a:pt x="50" y="2"/>
                    <a:pt x="50" y="2"/>
                    <a:pt x="49" y="2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7" y="2"/>
                    <a:pt x="46" y="1"/>
                    <a:pt x="45" y="1"/>
                  </a:cubicBezTo>
                  <a:cubicBezTo>
                    <a:pt x="44" y="0"/>
                    <a:pt x="42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Freeform 170"/>
            <p:cNvSpPr/>
            <p:nvPr/>
          </p:nvSpPr>
          <p:spPr bwMode="auto">
            <a:xfrm>
              <a:off x="3060700" y="4302125"/>
              <a:ext cx="330200" cy="57150"/>
            </a:xfrm>
            <a:custGeom>
              <a:avLst/>
              <a:gdLst>
                <a:gd name="T0" fmla="*/ 51 w 122"/>
                <a:gd name="T1" fmla="*/ 0 h 21"/>
                <a:gd name="T2" fmla="*/ 44 w 122"/>
                <a:gd name="T3" fmla="*/ 2 h 21"/>
                <a:gd name="T4" fmla="*/ 44 w 122"/>
                <a:gd name="T5" fmla="*/ 2 h 21"/>
                <a:gd name="T6" fmla="*/ 42 w 122"/>
                <a:gd name="T7" fmla="*/ 2 h 21"/>
                <a:gd name="T8" fmla="*/ 39 w 122"/>
                <a:gd name="T9" fmla="*/ 2 h 21"/>
                <a:gd name="T10" fmla="*/ 35 w 122"/>
                <a:gd name="T11" fmla="*/ 2 h 21"/>
                <a:gd name="T12" fmla="*/ 33 w 122"/>
                <a:gd name="T13" fmla="*/ 5 h 21"/>
                <a:gd name="T14" fmla="*/ 26 w 122"/>
                <a:gd name="T15" fmla="*/ 5 h 21"/>
                <a:gd name="T16" fmla="*/ 22 w 122"/>
                <a:gd name="T17" fmla="*/ 8 h 21"/>
                <a:gd name="T18" fmla="*/ 11 w 122"/>
                <a:gd name="T19" fmla="*/ 10 h 21"/>
                <a:gd name="T20" fmla="*/ 13 w 122"/>
                <a:gd name="T21" fmla="*/ 13 h 21"/>
                <a:gd name="T22" fmla="*/ 16 w 122"/>
                <a:gd name="T23" fmla="*/ 14 h 21"/>
                <a:gd name="T24" fmla="*/ 17 w 122"/>
                <a:gd name="T25" fmla="*/ 14 h 21"/>
                <a:gd name="T26" fmla="*/ 18 w 122"/>
                <a:gd name="T27" fmla="*/ 13 h 21"/>
                <a:gd name="T28" fmla="*/ 19 w 122"/>
                <a:gd name="T29" fmla="*/ 13 h 21"/>
                <a:gd name="T30" fmla="*/ 26 w 122"/>
                <a:gd name="T31" fmla="*/ 14 h 21"/>
                <a:gd name="T32" fmla="*/ 29 w 122"/>
                <a:gd name="T33" fmla="*/ 14 h 21"/>
                <a:gd name="T34" fmla="*/ 35 w 122"/>
                <a:gd name="T35" fmla="*/ 13 h 21"/>
                <a:gd name="T36" fmla="*/ 35 w 122"/>
                <a:gd name="T37" fmla="*/ 14 h 21"/>
                <a:gd name="T38" fmla="*/ 46 w 122"/>
                <a:gd name="T39" fmla="*/ 15 h 21"/>
                <a:gd name="T40" fmla="*/ 32 w 122"/>
                <a:gd name="T41" fmla="*/ 16 h 21"/>
                <a:gd name="T42" fmla="*/ 26 w 122"/>
                <a:gd name="T43" fmla="*/ 20 h 21"/>
                <a:gd name="T44" fmla="*/ 37 w 122"/>
                <a:gd name="T45" fmla="*/ 21 h 21"/>
                <a:gd name="T46" fmla="*/ 52 w 122"/>
                <a:gd name="T47" fmla="*/ 20 h 21"/>
                <a:gd name="T48" fmla="*/ 78 w 122"/>
                <a:gd name="T49" fmla="*/ 18 h 21"/>
                <a:gd name="T50" fmla="*/ 79 w 122"/>
                <a:gd name="T51" fmla="*/ 18 h 21"/>
                <a:gd name="T52" fmla="*/ 81 w 122"/>
                <a:gd name="T53" fmla="*/ 19 h 21"/>
                <a:gd name="T54" fmla="*/ 83 w 122"/>
                <a:gd name="T55" fmla="*/ 18 h 21"/>
                <a:gd name="T56" fmla="*/ 84 w 122"/>
                <a:gd name="T57" fmla="*/ 18 h 21"/>
                <a:gd name="T58" fmla="*/ 89 w 122"/>
                <a:gd name="T59" fmla="*/ 19 h 21"/>
                <a:gd name="T60" fmla="*/ 97 w 122"/>
                <a:gd name="T61" fmla="*/ 19 h 21"/>
                <a:gd name="T62" fmla="*/ 102 w 122"/>
                <a:gd name="T63" fmla="*/ 19 h 21"/>
                <a:gd name="T64" fmla="*/ 115 w 122"/>
                <a:gd name="T65" fmla="*/ 16 h 21"/>
                <a:gd name="T66" fmla="*/ 122 w 122"/>
                <a:gd name="T67" fmla="*/ 11 h 21"/>
                <a:gd name="T68" fmla="*/ 119 w 122"/>
                <a:gd name="T69" fmla="*/ 10 h 21"/>
                <a:gd name="T70" fmla="*/ 113 w 122"/>
                <a:gd name="T71" fmla="*/ 11 h 21"/>
                <a:gd name="T72" fmla="*/ 110 w 122"/>
                <a:gd name="T73" fmla="*/ 12 h 21"/>
                <a:gd name="T74" fmla="*/ 110 w 122"/>
                <a:gd name="T75" fmla="*/ 12 h 21"/>
                <a:gd name="T76" fmla="*/ 107 w 122"/>
                <a:gd name="T77" fmla="*/ 11 h 21"/>
                <a:gd name="T78" fmla="*/ 105 w 122"/>
                <a:gd name="T79" fmla="*/ 12 h 21"/>
                <a:gd name="T80" fmla="*/ 103 w 122"/>
                <a:gd name="T81" fmla="*/ 12 h 21"/>
                <a:gd name="T82" fmla="*/ 103 w 122"/>
                <a:gd name="T83" fmla="*/ 11 h 21"/>
                <a:gd name="T84" fmla="*/ 104 w 122"/>
                <a:gd name="T85" fmla="*/ 9 h 21"/>
                <a:gd name="T86" fmla="*/ 111 w 122"/>
                <a:gd name="T87" fmla="*/ 4 h 21"/>
                <a:gd name="T88" fmla="*/ 109 w 122"/>
                <a:gd name="T89" fmla="*/ 2 h 21"/>
                <a:gd name="T90" fmla="*/ 98 w 122"/>
                <a:gd name="T91" fmla="*/ 4 h 21"/>
                <a:gd name="T92" fmla="*/ 88 w 122"/>
                <a:gd name="T93" fmla="*/ 8 h 21"/>
                <a:gd name="T94" fmla="*/ 80 w 122"/>
                <a:gd name="T95" fmla="*/ 13 h 21"/>
                <a:gd name="T96" fmla="*/ 79 w 122"/>
                <a:gd name="T97" fmla="*/ 13 h 21"/>
                <a:gd name="T98" fmla="*/ 72 w 122"/>
                <a:gd name="T99" fmla="*/ 12 h 21"/>
                <a:gd name="T100" fmla="*/ 71 w 122"/>
                <a:gd name="T101" fmla="*/ 12 h 21"/>
                <a:gd name="T102" fmla="*/ 69 w 122"/>
                <a:gd name="T103" fmla="*/ 12 h 21"/>
                <a:gd name="T104" fmla="*/ 69 w 122"/>
                <a:gd name="T105" fmla="*/ 12 h 21"/>
                <a:gd name="T106" fmla="*/ 67 w 122"/>
                <a:gd name="T107" fmla="*/ 10 h 21"/>
                <a:gd name="T108" fmla="*/ 65 w 122"/>
                <a:gd name="T109" fmla="*/ 9 h 21"/>
                <a:gd name="T110" fmla="*/ 67 w 122"/>
                <a:gd name="T111" fmla="*/ 5 h 21"/>
                <a:gd name="T112" fmla="*/ 54 w 122"/>
                <a:gd name="T113" fmla="*/ 1 h 21"/>
                <a:gd name="T114" fmla="*/ 51 w 122"/>
                <a:gd name="T1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" h="21">
                  <a:moveTo>
                    <a:pt x="51" y="0"/>
                  </a:moveTo>
                  <a:cubicBezTo>
                    <a:pt x="45" y="0"/>
                    <a:pt x="42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29" y="3"/>
                    <a:pt x="29" y="4"/>
                    <a:pt x="33" y="5"/>
                  </a:cubicBezTo>
                  <a:cubicBezTo>
                    <a:pt x="36" y="5"/>
                    <a:pt x="33" y="5"/>
                    <a:pt x="26" y="5"/>
                  </a:cubicBezTo>
                  <a:cubicBezTo>
                    <a:pt x="18" y="6"/>
                    <a:pt x="18" y="7"/>
                    <a:pt x="22" y="8"/>
                  </a:cubicBezTo>
                  <a:cubicBezTo>
                    <a:pt x="27" y="8"/>
                    <a:pt x="21" y="9"/>
                    <a:pt x="11" y="10"/>
                  </a:cubicBezTo>
                  <a:cubicBezTo>
                    <a:pt x="0" y="11"/>
                    <a:pt x="12" y="13"/>
                    <a:pt x="13" y="13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4"/>
                    <a:pt x="26" y="14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3"/>
                    <a:pt x="34" y="13"/>
                    <a:pt x="35" y="13"/>
                  </a:cubicBezTo>
                  <a:cubicBezTo>
                    <a:pt x="36" y="13"/>
                    <a:pt x="36" y="13"/>
                    <a:pt x="35" y="14"/>
                  </a:cubicBezTo>
                  <a:cubicBezTo>
                    <a:pt x="33" y="14"/>
                    <a:pt x="39" y="14"/>
                    <a:pt x="46" y="15"/>
                  </a:cubicBezTo>
                  <a:cubicBezTo>
                    <a:pt x="54" y="15"/>
                    <a:pt x="48" y="15"/>
                    <a:pt x="32" y="16"/>
                  </a:cubicBezTo>
                  <a:cubicBezTo>
                    <a:pt x="20" y="17"/>
                    <a:pt x="11" y="18"/>
                    <a:pt x="26" y="20"/>
                  </a:cubicBezTo>
                  <a:cubicBezTo>
                    <a:pt x="29" y="20"/>
                    <a:pt x="33" y="21"/>
                    <a:pt x="37" y="21"/>
                  </a:cubicBezTo>
                  <a:cubicBezTo>
                    <a:pt x="42" y="21"/>
                    <a:pt x="47" y="20"/>
                    <a:pt x="52" y="20"/>
                  </a:cubicBezTo>
                  <a:cubicBezTo>
                    <a:pt x="64" y="19"/>
                    <a:pt x="75" y="18"/>
                    <a:pt x="78" y="18"/>
                  </a:cubicBezTo>
                  <a:cubicBezTo>
                    <a:pt x="78" y="18"/>
                    <a:pt x="79" y="18"/>
                    <a:pt x="79" y="18"/>
                  </a:cubicBezTo>
                  <a:cubicBezTo>
                    <a:pt x="78" y="18"/>
                    <a:pt x="79" y="19"/>
                    <a:pt x="81" y="19"/>
                  </a:cubicBezTo>
                  <a:cubicBezTo>
                    <a:pt x="82" y="19"/>
                    <a:pt x="82" y="18"/>
                    <a:pt x="83" y="18"/>
                  </a:cubicBezTo>
                  <a:cubicBezTo>
                    <a:pt x="83" y="18"/>
                    <a:pt x="83" y="18"/>
                    <a:pt x="84" y="18"/>
                  </a:cubicBezTo>
                  <a:cubicBezTo>
                    <a:pt x="85" y="18"/>
                    <a:pt x="86" y="19"/>
                    <a:pt x="89" y="19"/>
                  </a:cubicBezTo>
                  <a:cubicBezTo>
                    <a:pt x="91" y="19"/>
                    <a:pt x="94" y="19"/>
                    <a:pt x="97" y="19"/>
                  </a:cubicBezTo>
                  <a:cubicBezTo>
                    <a:pt x="98" y="19"/>
                    <a:pt x="100" y="19"/>
                    <a:pt x="102" y="19"/>
                  </a:cubicBezTo>
                  <a:cubicBezTo>
                    <a:pt x="107" y="18"/>
                    <a:pt x="112" y="17"/>
                    <a:pt x="115" y="16"/>
                  </a:cubicBezTo>
                  <a:cubicBezTo>
                    <a:pt x="121" y="14"/>
                    <a:pt x="122" y="12"/>
                    <a:pt x="122" y="11"/>
                  </a:cubicBezTo>
                  <a:cubicBezTo>
                    <a:pt x="121" y="11"/>
                    <a:pt x="120" y="10"/>
                    <a:pt x="119" y="10"/>
                  </a:cubicBezTo>
                  <a:cubicBezTo>
                    <a:pt x="117" y="10"/>
                    <a:pt x="115" y="11"/>
                    <a:pt x="113" y="11"/>
                  </a:cubicBezTo>
                  <a:cubicBezTo>
                    <a:pt x="112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09" y="11"/>
                    <a:pt x="107" y="11"/>
                  </a:cubicBezTo>
                  <a:cubicBezTo>
                    <a:pt x="107" y="11"/>
                    <a:pt x="106" y="11"/>
                    <a:pt x="105" y="12"/>
                  </a:cubicBezTo>
                  <a:cubicBezTo>
                    <a:pt x="104" y="12"/>
                    <a:pt x="103" y="12"/>
                    <a:pt x="103" y="12"/>
                  </a:cubicBezTo>
                  <a:cubicBezTo>
                    <a:pt x="101" y="12"/>
                    <a:pt x="101" y="11"/>
                    <a:pt x="103" y="11"/>
                  </a:cubicBezTo>
                  <a:cubicBezTo>
                    <a:pt x="106" y="10"/>
                    <a:pt x="106" y="9"/>
                    <a:pt x="104" y="9"/>
                  </a:cubicBezTo>
                  <a:cubicBezTo>
                    <a:pt x="102" y="9"/>
                    <a:pt x="108" y="7"/>
                    <a:pt x="111" y="4"/>
                  </a:cubicBezTo>
                  <a:cubicBezTo>
                    <a:pt x="112" y="3"/>
                    <a:pt x="111" y="2"/>
                    <a:pt x="109" y="2"/>
                  </a:cubicBezTo>
                  <a:cubicBezTo>
                    <a:pt x="107" y="2"/>
                    <a:pt x="103" y="2"/>
                    <a:pt x="98" y="4"/>
                  </a:cubicBezTo>
                  <a:cubicBezTo>
                    <a:pt x="95" y="5"/>
                    <a:pt x="91" y="6"/>
                    <a:pt x="88" y="8"/>
                  </a:cubicBezTo>
                  <a:cubicBezTo>
                    <a:pt x="84" y="11"/>
                    <a:pt x="83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6" y="12"/>
                    <a:pt x="74" y="12"/>
                    <a:pt x="72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71" y="12"/>
                    <a:pt x="70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7" y="12"/>
                    <a:pt x="66" y="11"/>
                    <a:pt x="67" y="10"/>
                  </a:cubicBezTo>
                  <a:cubicBezTo>
                    <a:pt x="68" y="10"/>
                    <a:pt x="68" y="9"/>
                    <a:pt x="65" y="9"/>
                  </a:cubicBezTo>
                  <a:cubicBezTo>
                    <a:pt x="63" y="9"/>
                    <a:pt x="69" y="7"/>
                    <a:pt x="67" y="5"/>
                  </a:cubicBezTo>
                  <a:cubicBezTo>
                    <a:pt x="65" y="3"/>
                    <a:pt x="61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3781425" y="5872163"/>
              <a:ext cx="188913" cy="36512"/>
            </a:xfrm>
            <a:custGeom>
              <a:avLst/>
              <a:gdLst>
                <a:gd name="T0" fmla="*/ 21 w 70"/>
                <a:gd name="T1" fmla="*/ 0 h 13"/>
                <a:gd name="T2" fmla="*/ 20 w 70"/>
                <a:gd name="T3" fmla="*/ 0 h 13"/>
                <a:gd name="T4" fmla="*/ 9 w 70"/>
                <a:gd name="T5" fmla="*/ 4 h 13"/>
                <a:gd name="T6" fmla="*/ 22 w 70"/>
                <a:gd name="T7" fmla="*/ 9 h 13"/>
                <a:gd name="T8" fmla="*/ 32 w 70"/>
                <a:gd name="T9" fmla="*/ 10 h 13"/>
                <a:gd name="T10" fmla="*/ 26 w 70"/>
                <a:gd name="T11" fmla="*/ 9 h 13"/>
                <a:gd name="T12" fmla="*/ 10 w 70"/>
                <a:gd name="T13" fmla="*/ 9 h 13"/>
                <a:gd name="T14" fmla="*/ 10 w 70"/>
                <a:gd name="T15" fmla="*/ 9 h 13"/>
                <a:gd name="T16" fmla="*/ 4 w 70"/>
                <a:gd name="T17" fmla="*/ 10 h 13"/>
                <a:gd name="T18" fmla="*/ 8 w 70"/>
                <a:gd name="T19" fmla="*/ 11 h 13"/>
                <a:gd name="T20" fmla="*/ 13 w 70"/>
                <a:gd name="T21" fmla="*/ 13 h 13"/>
                <a:gd name="T22" fmla="*/ 13 w 70"/>
                <a:gd name="T23" fmla="*/ 12 h 13"/>
                <a:gd name="T24" fmla="*/ 14 w 70"/>
                <a:gd name="T25" fmla="*/ 12 h 13"/>
                <a:gd name="T26" fmla="*/ 15 w 70"/>
                <a:gd name="T27" fmla="*/ 12 h 13"/>
                <a:gd name="T28" fmla="*/ 28 w 70"/>
                <a:gd name="T29" fmla="*/ 12 h 13"/>
                <a:gd name="T30" fmla="*/ 38 w 70"/>
                <a:gd name="T31" fmla="*/ 11 h 13"/>
                <a:gd name="T32" fmla="*/ 42 w 70"/>
                <a:gd name="T33" fmla="*/ 11 h 13"/>
                <a:gd name="T34" fmla="*/ 45 w 70"/>
                <a:gd name="T35" fmla="*/ 11 h 13"/>
                <a:gd name="T36" fmla="*/ 70 w 70"/>
                <a:gd name="T37" fmla="*/ 9 h 13"/>
                <a:gd name="T38" fmla="*/ 47 w 70"/>
                <a:gd name="T39" fmla="*/ 7 h 13"/>
                <a:gd name="T40" fmla="*/ 28 w 70"/>
                <a:gd name="T41" fmla="*/ 3 h 13"/>
                <a:gd name="T42" fmla="*/ 21 w 70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3">
                  <a:moveTo>
                    <a:pt x="21" y="0"/>
                  </a:moveTo>
                  <a:cubicBezTo>
                    <a:pt x="21" y="0"/>
                    <a:pt x="20" y="0"/>
                    <a:pt x="20" y="0"/>
                  </a:cubicBezTo>
                  <a:cubicBezTo>
                    <a:pt x="11" y="0"/>
                    <a:pt x="4" y="4"/>
                    <a:pt x="9" y="4"/>
                  </a:cubicBezTo>
                  <a:cubicBezTo>
                    <a:pt x="15" y="5"/>
                    <a:pt x="11" y="7"/>
                    <a:pt x="22" y="9"/>
                  </a:cubicBezTo>
                  <a:cubicBezTo>
                    <a:pt x="29" y="9"/>
                    <a:pt x="33" y="10"/>
                    <a:pt x="32" y="10"/>
                  </a:cubicBezTo>
                  <a:cubicBezTo>
                    <a:pt x="32" y="10"/>
                    <a:pt x="30" y="10"/>
                    <a:pt x="26" y="9"/>
                  </a:cubicBezTo>
                  <a:cubicBezTo>
                    <a:pt x="18" y="9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9" y="9"/>
                    <a:pt x="4" y="10"/>
                  </a:cubicBezTo>
                  <a:cubicBezTo>
                    <a:pt x="0" y="10"/>
                    <a:pt x="2" y="10"/>
                    <a:pt x="8" y="11"/>
                  </a:cubicBezTo>
                  <a:cubicBezTo>
                    <a:pt x="10" y="12"/>
                    <a:pt x="12" y="12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7" y="12"/>
                    <a:pt x="22" y="12"/>
                    <a:pt x="28" y="12"/>
                  </a:cubicBezTo>
                  <a:cubicBezTo>
                    <a:pt x="31" y="12"/>
                    <a:pt x="34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58" y="11"/>
                    <a:pt x="70" y="10"/>
                    <a:pt x="70" y="9"/>
                  </a:cubicBezTo>
                  <a:cubicBezTo>
                    <a:pt x="61" y="9"/>
                    <a:pt x="54" y="8"/>
                    <a:pt x="47" y="7"/>
                  </a:cubicBezTo>
                  <a:cubicBezTo>
                    <a:pt x="35" y="5"/>
                    <a:pt x="27" y="3"/>
                    <a:pt x="28" y="3"/>
                  </a:cubicBezTo>
                  <a:cubicBezTo>
                    <a:pt x="29" y="3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0" name="Freeform 172"/>
            <p:cNvSpPr/>
            <p:nvPr/>
          </p:nvSpPr>
          <p:spPr bwMode="auto">
            <a:xfrm>
              <a:off x="3643313" y="4354513"/>
              <a:ext cx="11113" cy="4762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Freeform 173"/>
            <p:cNvSpPr>
              <a:spLocks noEditPoints="1"/>
            </p:cNvSpPr>
            <p:nvPr/>
          </p:nvSpPr>
          <p:spPr bwMode="auto">
            <a:xfrm>
              <a:off x="7939088" y="4259263"/>
              <a:ext cx="68263" cy="7937"/>
            </a:xfrm>
            <a:custGeom>
              <a:avLst/>
              <a:gdLst>
                <a:gd name="T0" fmla="*/ 12 w 25"/>
                <a:gd name="T1" fmla="*/ 3 h 3"/>
                <a:gd name="T2" fmla="*/ 12 w 25"/>
                <a:gd name="T3" fmla="*/ 3 h 3"/>
                <a:gd name="T4" fmla="*/ 12 w 25"/>
                <a:gd name="T5" fmla="*/ 3 h 3"/>
                <a:gd name="T6" fmla="*/ 12 w 25"/>
                <a:gd name="T7" fmla="*/ 3 h 3"/>
                <a:gd name="T8" fmla="*/ 12 w 25"/>
                <a:gd name="T9" fmla="*/ 3 h 3"/>
                <a:gd name="T10" fmla="*/ 12 w 25"/>
                <a:gd name="T11" fmla="*/ 3 h 3"/>
                <a:gd name="T12" fmla="*/ 10 w 25"/>
                <a:gd name="T13" fmla="*/ 0 h 3"/>
                <a:gd name="T14" fmla="*/ 3 w 25"/>
                <a:gd name="T15" fmla="*/ 2 h 3"/>
                <a:gd name="T16" fmla="*/ 10 w 25"/>
                <a:gd name="T17" fmla="*/ 3 h 3"/>
                <a:gd name="T18" fmla="*/ 10 w 25"/>
                <a:gd name="T19" fmla="*/ 3 h 3"/>
                <a:gd name="T20" fmla="*/ 13 w 25"/>
                <a:gd name="T21" fmla="*/ 3 h 3"/>
                <a:gd name="T22" fmla="*/ 13 w 25"/>
                <a:gd name="T23" fmla="*/ 3 h 3"/>
                <a:gd name="T24" fmla="*/ 12 w 25"/>
                <a:gd name="T25" fmla="*/ 3 h 3"/>
                <a:gd name="T26" fmla="*/ 17 w 25"/>
                <a:gd name="T27" fmla="*/ 0 h 3"/>
                <a:gd name="T28" fmla="*/ 10 w 2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0" y="0"/>
                  </a:moveTo>
                  <a:cubicBezTo>
                    <a:pt x="4" y="0"/>
                    <a:pt x="0" y="1"/>
                    <a:pt x="3" y="2"/>
                  </a:cubicBezTo>
                  <a:cubicBezTo>
                    <a:pt x="5" y="2"/>
                    <a:pt x="7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5" y="3"/>
                    <a:pt x="25" y="2"/>
                    <a:pt x="17" y="0"/>
                  </a:cubicBezTo>
                  <a:cubicBezTo>
                    <a:pt x="15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2" name="Freeform 174"/>
            <p:cNvSpPr/>
            <p:nvPr/>
          </p:nvSpPr>
          <p:spPr bwMode="auto">
            <a:xfrm>
              <a:off x="6394450" y="4313238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1 w 8"/>
                <a:gd name="T3" fmla="*/ 0 h 1"/>
                <a:gd name="T4" fmla="*/ 4 w 8"/>
                <a:gd name="T5" fmla="*/ 1 h 1"/>
                <a:gd name="T6" fmla="*/ 4 w 8"/>
                <a:gd name="T7" fmla="*/ 0 h 1"/>
                <a:gd name="T8" fmla="*/ 2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8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3" name="Freeform 175"/>
            <p:cNvSpPr/>
            <p:nvPr/>
          </p:nvSpPr>
          <p:spPr bwMode="auto">
            <a:xfrm>
              <a:off x="6353175" y="4327525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0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Freeform 176"/>
            <p:cNvSpPr/>
            <p:nvPr/>
          </p:nvSpPr>
          <p:spPr bwMode="auto">
            <a:xfrm>
              <a:off x="6348413" y="4321175"/>
              <a:ext cx="206375" cy="33337"/>
            </a:xfrm>
            <a:custGeom>
              <a:avLst/>
              <a:gdLst>
                <a:gd name="T0" fmla="*/ 37 w 76"/>
                <a:gd name="T1" fmla="*/ 0 h 12"/>
                <a:gd name="T2" fmla="*/ 37 w 76"/>
                <a:gd name="T3" fmla="*/ 0 h 12"/>
                <a:gd name="T4" fmla="*/ 37 w 76"/>
                <a:gd name="T5" fmla="*/ 0 h 12"/>
                <a:gd name="T6" fmla="*/ 36 w 76"/>
                <a:gd name="T7" fmla="*/ 0 h 12"/>
                <a:gd name="T8" fmla="*/ 36 w 76"/>
                <a:gd name="T9" fmla="*/ 0 h 12"/>
                <a:gd name="T10" fmla="*/ 36 w 76"/>
                <a:gd name="T11" fmla="*/ 2 h 12"/>
                <a:gd name="T12" fmla="*/ 35 w 76"/>
                <a:gd name="T13" fmla="*/ 4 h 12"/>
                <a:gd name="T14" fmla="*/ 33 w 76"/>
                <a:gd name="T15" fmla="*/ 3 h 12"/>
                <a:gd name="T16" fmla="*/ 19 w 76"/>
                <a:gd name="T17" fmla="*/ 2 h 12"/>
                <a:gd name="T18" fmla="*/ 13 w 76"/>
                <a:gd name="T19" fmla="*/ 0 h 12"/>
                <a:gd name="T20" fmla="*/ 12 w 76"/>
                <a:gd name="T21" fmla="*/ 1 h 12"/>
                <a:gd name="T22" fmla="*/ 11 w 76"/>
                <a:gd name="T23" fmla="*/ 3 h 12"/>
                <a:gd name="T24" fmla="*/ 11 w 76"/>
                <a:gd name="T25" fmla="*/ 2 h 12"/>
                <a:gd name="T26" fmla="*/ 10 w 76"/>
                <a:gd name="T27" fmla="*/ 2 h 12"/>
                <a:gd name="T28" fmla="*/ 10 w 76"/>
                <a:gd name="T29" fmla="*/ 3 h 12"/>
                <a:gd name="T30" fmla="*/ 7 w 76"/>
                <a:gd name="T31" fmla="*/ 4 h 12"/>
                <a:gd name="T32" fmla="*/ 5 w 76"/>
                <a:gd name="T33" fmla="*/ 4 h 12"/>
                <a:gd name="T34" fmla="*/ 2 w 76"/>
                <a:gd name="T35" fmla="*/ 3 h 12"/>
                <a:gd name="T36" fmla="*/ 3 w 76"/>
                <a:gd name="T37" fmla="*/ 4 h 12"/>
                <a:gd name="T38" fmla="*/ 4 w 76"/>
                <a:gd name="T39" fmla="*/ 5 h 12"/>
                <a:gd name="T40" fmla="*/ 16 w 76"/>
                <a:gd name="T41" fmla="*/ 8 h 12"/>
                <a:gd name="T42" fmla="*/ 17 w 76"/>
                <a:gd name="T43" fmla="*/ 8 h 12"/>
                <a:gd name="T44" fmla="*/ 29 w 76"/>
                <a:gd name="T45" fmla="*/ 7 h 12"/>
                <a:gd name="T46" fmla="*/ 29 w 76"/>
                <a:gd name="T47" fmla="*/ 7 h 12"/>
                <a:gd name="T48" fmla="*/ 26 w 76"/>
                <a:gd name="T49" fmla="*/ 8 h 12"/>
                <a:gd name="T50" fmla="*/ 23 w 76"/>
                <a:gd name="T51" fmla="*/ 9 h 12"/>
                <a:gd name="T52" fmla="*/ 22 w 76"/>
                <a:gd name="T53" fmla="*/ 9 h 12"/>
                <a:gd name="T54" fmla="*/ 21 w 76"/>
                <a:gd name="T55" fmla="*/ 9 h 12"/>
                <a:gd name="T56" fmla="*/ 28 w 76"/>
                <a:gd name="T57" fmla="*/ 11 h 12"/>
                <a:gd name="T58" fmla="*/ 49 w 76"/>
                <a:gd name="T59" fmla="*/ 12 h 12"/>
                <a:gd name="T60" fmla="*/ 60 w 76"/>
                <a:gd name="T61" fmla="*/ 11 h 12"/>
                <a:gd name="T62" fmla="*/ 72 w 76"/>
                <a:gd name="T63" fmla="*/ 7 h 12"/>
                <a:gd name="T64" fmla="*/ 69 w 76"/>
                <a:gd name="T65" fmla="*/ 2 h 12"/>
                <a:gd name="T66" fmla="*/ 52 w 76"/>
                <a:gd name="T67" fmla="*/ 1 h 12"/>
                <a:gd name="T68" fmla="*/ 51 w 76"/>
                <a:gd name="T69" fmla="*/ 1 h 12"/>
                <a:gd name="T70" fmla="*/ 47 w 76"/>
                <a:gd name="T71" fmla="*/ 2 h 12"/>
                <a:gd name="T72" fmla="*/ 44 w 76"/>
                <a:gd name="T73" fmla="*/ 2 h 12"/>
                <a:gd name="T74" fmla="*/ 43 w 76"/>
                <a:gd name="T75" fmla="*/ 2 h 12"/>
                <a:gd name="T76" fmla="*/ 40 w 76"/>
                <a:gd name="T77" fmla="*/ 1 h 12"/>
                <a:gd name="T78" fmla="*/ 37 w 76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2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3"/>
                    <a:pt x="36" y="4"/>
                    <a:pt x="35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2" y="3"/>
                    <a:pt x="25" y="3"/>
                    <a:pt x="19" y="2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4"/>
                    <a:pt x="3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7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24" y="7"/>
                    <a:pt x="28" y="7"/>
                    <a:pt x="29" y="7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5" y="8"/>
                    <a:pt x="24" y="8"/>
                    <a:pt x="26" y="8"/>
                  </a:cubicBezTo>
                  <a:cubicBezTo>
                    <a:pt x="28" y="8"/>
                    <a:pt x="26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18" y="9"/>
                    <a:pt x="19" y="10"/>
                    <a:pt x="28" y="11"/>
                  </a:cubicBezTo>
                  <a:cubicBezTo>
                    <a:pt x="33" y="11"/>
                    <a:pt x="42" y="12"/>
                    <a:pt x="49" y="12"/>
                  </a:cubicBezTo>
                  <a:cubicBezTo>
                    <a:pt x="53" y="12"/>
                    <a:pt x="57" y="12"/>
                    <a:pt x="60" y="11"/>
                  </a:cubicBezTo>
                  <a:cubicBezTo>
                    <a:pt x="65" y="10"/>
                    <a:pt x="70" y="8"/>
                    <a:pt x="72" y="7"/>
                  </a:cubicBezTo>
                  <a:cubicBezTo>
                    <a:pt x="76" y="4"/>
                    <a:pt x="74" y="3"/>
                    <a:pt x="69" y="2"/>
                  </a:cubicBezTo>
                  <a:cubicBezTo>
                    <a:pt x="61" y="2"/>
                    <a:pt x="54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8" y="1"/>
                    <a:pt x="47" y="2"/>
                  </a:cubicBezTo>
                  <a:cubicBezTo>
                    <a:pt x="46" y="2"/>
                    <a:pt x="45" y="2"/>
                    <a:pt x="44" y="2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2" y="2"/>
                    <a:pt x="42" y="2"/>
                    <a:pt x="40" y="1"/>
                  </a:cubicBezTo>
                  <a:cubicBezTo>
                    <a:pt x="39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Freeform 177"/>
            <p:cNvSpPr/>
            <p:nvPr/>
          </p:nvSpPr>
          <p:spPr bwMode="auto">
            <a:xfrm>
              <a:off x="6448425" y="4378325"/>
              <a:ext cx="79375" cy="22225"/>
            </a:xfrm>
            <a:custGeom>
              <a:avLst/>
              <a:gdLst>
                <a:gd name="T0" fmla="*/ 7 w 29"/>
                <a:gd name="T1" fmla="*/ 0 h 8"/>
                <a:gd name="T2" fmla="*/ 5 w 29"/>
                <a:gd name="T3" fmla="*/ 0 h 8"/>
                <a:gd name="T4" fmla="*/ 2 w 29"/>
                <a:gd name="T5" fmla="*/ 5 h 8"/>
                <a:gd name="T6" fmla="*/ 4 w 29"/>
                <a:gd name="T7" fmla="*/ 7 h 8"/>
                <a:gd name="T8" fmla="*/ 7 w 29"/>
                <a:gd name="T9" fmla="*/ 7 h 8"/>
                <a:gd name="T10" fmla="*/ 11 w 29"/>
                <a:gd name="T11" fmla="*/ 6 h 8"/>
                <a:gd name="T12" fmla="*/ 14 w 29"/>
                <a:gd name="T13" fmla="*/ 7 h 8"/>
                <a:gd name="T14" fmla="*/ 17 w 29"/>
                <a:gd name="T15" fmla="*/ 8 h 8"/>
                <a:gd name="T16" fmla="*/ 21 w 29"/>
                <a:gd name="T17" fmla="*/ 7 h 8"/>
                <a:gd name="T18" fmla="*/ 25 w 29"/>
                <a:gd name="T19" fmla="*/ 5 h 8"/>
                <a:gd name="T20" fmla="*/ 28 w 29"/>
                <a:gd name="T21" fmla="*/ 4 h 8"/>
                <a:gd name="T22" fmla="*/ 18 w 29"/>
                <a:gd name="T23" fmla="*/ 2 h 8"/>
                <a:gd name="T24" fmla="*/ 7 w 2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2" y="3"/>
                    <a:pt x="2" y="5"/>
                  </a:cubicBezTo>
                  <a:cubicBezTo>
                    <a:pt x="2" y="6"/>
                    <a:pt x="2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3" y="6"/>
                    <a:pt x="15" y="6"/>
                    <a:pt x="14" y="7"/>
                  </a:cubicBezTo>
                  <a:cubicBezTo>
                    <a:pt x="14" y="8"/>
                    <a:pt x="15" y="8"/>
                    <a:pt x="17" y="8"/>
                  </a:cubicBezTo>
                  <a:cubicBezTo>
                    <a:pt x="18" y="8"/>
                    <a:pt x="19" y="8"/>
                    <a:pt x="21" y="7"/>
                  </a:cubicBezTo>
                  <a:cubicBezTo>
                    <a:pt x="22" y="6"/>
                    <a:pt x="24" y="6"/>
                    <a:pt x="25" y="5"/>
                  </a:cubicBezTo>
                  <a:cubicBezTo>
                    <a:pt x="26" y="5"/>
                    <a:pt x="27" y="4"/>
                    <a:pt x="28" y="4"/>
                  </a:cubicBezTo>
                  <a:cubicBezTo>
                    <a:pt x="29" y="4"/>
                    <a:pt x="23" y="4"/>
                    <a:pt x="18" y="2"/>
                  </a:cubicBezTo>
                  <a:cubicBezTo>
                    <a:pt x="13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Freeform 178"/>
            <p:cNvSpPr/>
            <p:nvPr/>
          </p:nvSpPr>
          <p:spPr bwMode="auto">
            <a:xfrm>
              <a:off x="6592888" y="4359275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Freeform 179"/>
            <p:cNvSpPr/>
            <p:nvPr/>
          </p:nvSpPr>
          <p:spPr bwMode="auto">
            <a:xfrm>
              <a:off x="6556375" y="4365625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8" name="Freeform 180"/>
            <p:cNvSpPr/>
            <p:nvPr/>
          </p:nvSpPr>
          <p:spPr bwMode="auto">
            <a:xfrm>
              <a:off x="6600825" y="4359275"/>
              <a:ext cx="12700" cy="0"/>
            </a:xfrm>
            <a:custGeom>
              <a:avLst/>
              <a:gdLst>
                <a:gd name="T0" fmla="*/ 4 w 5"/>
                <a:gd name="T1" fmla="*/ 2 w 5"/>
                <a:gd name="T2" fmla="*/ 0 w 5"/>
                <a:gd name="T3" fmla="*/ 4 w 5"/>
                <a:gd name="T4" fmla="*/ 4 w 5"/>
                <a:gd name="T5" fmla="*/ 5 w 5"/>
                <a:gd name="T6" fmla="*/ 4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" name="Freeform 181"/>
            <p:cNvSpPr/>
            <p:nvPr/>
          </p:nvSpPr>
          <p:spPr bwMode="auto">
            <a:xfrm>
              <a:off x="6408738" y="4357688"/>
              <a:ext cx="15875" cy="1587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0" name="Freeform 182"/>
            <p:cNvSpPr/>
            <p:nvPr/>
          </p:nvSpPr>
          <p:spPr bwMode="auto">
            <a:xfrm>
              <a:off x="6651625" y="4321175"/>
              <a:ext cx="22225" cy="6350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7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1" name="Freeform 183"/>
            <p:cNvSpPr/>
            <p:nvPr/>
          </p:nvSpPr>
          <p:spPr bwMode="auto">
            <a:xfrm>
              <a:off x="6196013" y="4338638"/>
              <a:ext cx="225425" cy="77787"/>
            </a:xfrm>
            <a:custGeom>
              <a:avLst/>
              <a:gdLst>
                <a:gd name="T0" fmla="*/ 40 w 83"/>
                <a:gd name="T1" fmla="*/ 4 h 29"/>
                <a:gd name="T2" fmla="*/ 41 w 83"/>
                <a:gd name="T3" fmla="*/ 8 h 29"/>
                <a:gd name="T4" fmla="*/ 32 w 83"/>
                <a:gd name="T5" fmla="*/ 3 h 29"/>
                <a:gd name="T6" fmla="*/ 26 w 83"/>
                <a:gd name="T7" fmla="*/ 6 h 29"/>
                <a:gd name="T8" fmla="*/ 21 w 83"/>
                <a:gd name="T9" fmla="*/ 4 h 29"/>
                <a:gd name="T10" fmla="*/ 19 w 83"/>
                <a:gd name="T11" fmla="*/ 3 h 29"/>
                <a:gd name="T12" fmla="*/ 21 w 83"/>
                <a:gd name="T13" fmla="*/ 1 h 29"/>
                <a:gd name="T14" fmla="*/ 9 w 83"/>
                <a:gd name="T15" fmla="*/ 2 h 29"/>
                <a:gd name="T16" fmla="*/ 7 w 83"/>
                <a:gd name="T17" fmla="*/ 2 h 29"/>
                <a:gd name="T18" fmla="*/ 1 w 83"/>
                <a:gd name="T19" fmla="*/ 4 h 29"/>
                <a:gd name="T20" fmla="*/ 0 w 83"/>
                <a:gd name="T21" fmla="*/ 6 h 29"/>
                <a:gd name="T22" fmla="*/ 3 w 83"/>
                <a:gd name="T23" fmla="*/ 7 h 29"/>
                <a:gd name="T24" fmla="*/ 8 w 83"/>
                <a:gd name="T25" fmla="*/ 6 h 29"/>
                <a:gd name="T26" fmla="*/ 12 w 83"/>
                <a:gd name="T27" fmla="*/ 8 h 29"/>
                <a:gd name="T28" fmla="*/ 12 w 83"/>
                <a:gd name="T29" fmla="*/ 10 h 29"/>
                <a:gd name="T30" fmla="*/ 7 w 83"/>
                <a:gd name="T31" fmla="*/ 10 h 29"/>
                <a:gd name="T32" fmla="*/ 18 w 83"/>
                <a:gd name="T33" fmla="*/ 13 h 29"/>
                <a:gd name="T34" fmla="*/ 30 w 83"/>
                <a:gd name="T35" fmla="*/ 16 h 29"/>
                <a:gd name="T36" fmla="*/ 36 w 83"/>
                <a:gd name="T37" fmla="*/ 12 h 29"/>
                <a:gd name="T38" fmla="*/ 36 w 83"/>
                <a:gd name="T39" fmla="*/ 12 h 29"/>
                <a:gd name="T40" fmla="*/ 37 w 83"/>
                <a:gd name="T41" fmla="*/ 12 h 29"/>
                <a:gd name="T42" fmla="*/ 39 w 83"/>
                <a:gd name="T43" fmla="*/ 11 h 29"/>
                <a:gd name="T44" fmla="*/ 43 w 83"/>
                <a:gd name="T45" fmla="*/ 13 h 29"/>
                <a:gd name="T46" fmla="*/ 49 w 83"/>
                <a:gd name="T47" fmla="*/ 12 h 29"/>
                <a:gd name="T48" fmla="*/ 53 w 83"/>
                <a:gd name="T49" fmla="*/ 13 h 29"/>
                <a:gd name="T50" fmla="*/ 53 w 83"/>
                <a:gd name="T51" fmla="*/ 13 h 29"/>
                <a:gd name="T52" fmla="*/ 38 w 83"/>
                <a:gd name="T53" fmla="*/ 20 h 29"/>
                <a:gd name="T54" fmla="*/ 55 w 83"/>
                <a:gd name="T55" fmla="*/ 19 h 29"/>
                <a:gd name="T56" fmla="*/ 47 w 83"/>
                <a:gd name="T57" fmla="*/ 20 h 29"/>
                <a:gd name="T58" fmla="*/ 34 w 83"/>
                <a:gd name="T59" fmla="*/ 24 h 29"/>
                <a:gd name="T60" fmla="*/ 57 w 83"/>
                <a:gd name="T61" fmla="*/ 29 h 29"/>
                <a:gd name="T62" fmla="*/ 72 w 83"/>
                <a:gd name="T63" fmla="*/ 16 h 29"/>
                <a:gd name="T64" fmla="*/ 59 w 83"/>
                <a:gd name="T65" fmla="*/ 4 h 29"/>
                <a:gd name="T66" fmla="*/ 58 w 83"/>
                <a:gd name="T67" fmla="*/ 4 h 29"/>
                <a:gd name="T68" fmla="*/ 50 w 83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9">
                  <a:moveTo>
                    <a:pt x="50" y="0"/>
                  </a:moveTo>
                  <a:cubicBezTo>
                    <a:pt x="45" y="0"/>
                    <a:pt x="40" y="2"/>
                    <a:pt x="40" y="4"/>
                  </a:cubicBezTo>
                  <a:cubicBezTo>
                    <a:pt x="41" y="7"/>
                    <a:pt x="43" y="9"/>
                    <a:pt x="42" y="9"/>
                  </a:cubicBezTo>
                  <a:cubicBezTo>
                    <a:pt x="42" y="9"/>
                    <a:pt x="42" y="8"/>
                    <a:pt x="41" y="8"/>
                  </a:cubicBezTo>
                  <a:cubicBezTo>
                    <a:pt x="38" y="8"/>
                    <a:pt x="39" y="6"/>
                    <a:pt x="37" y="4"/>
                  </a:cubicBezTo>
                  <a:cubicBezTo>
                    <a:pt x="36" y="3"/>
                    <a:pt x="34" y="3"/>
                    <a:pt x="32" y="3"/>
                  </a:cubicBezTo>
                  <a:cubicBezTo>
                    <a:pt x="30" y="3"/>
                    <a:pt x="28" y="3"/>
                    <a:pt x="27" y="4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2" y="5"/>
                    <a:pt x="20" y="4"/>
                    <a:pt x="21" y="4"/>
                  </a:cubicBezTo>
                  <a:cubicBezTo>
                    <a:pt x="22" y="4"/>
                    <a:pt x="21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27" y="2"/>
                    <a:pt x="21" y="1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7"/>
                    <a:pt x="6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1" y="7"/>
                    <a:pt x="12" y="8"/>
                  </a:cubicBezTo>
                  <a:cubicBezTo>
                    <a:pt x="12" y="9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9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8" y="10"/>
                    <a:pt x="12" y="11"/>
                  </a:cubicBezTo>
                  <a:cubicBezTo>
                    <a:pt x="15" y="12"/>
                    <a:pt x="19" y="13"/>
                    <a:pt x="18" y="13"/>
                  </a:cubicBezTo>
                  <a:cubicBezTo>
                    <a:pt x="17" y="13"/>
                    <a:pt x="19" y="16"/>
                    <a:pt x="27" y="16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9" y="15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7" y="12"/>
                    <a:pt x="37" y="12"/>
                    <a:pt x="38" y="11"/>
                  </a:cubicBezTo>
                  <a:cubicBezTo>
                    <a:pt x="38" y="11"/>
                    <a:pt x="38" y="11"/>
                    <a:pt x="39" y="11"/>
                  </a:cubicBezTo>
                  <a:cubicBezTo>
                    <a:pt x="39" y="11"/>
                    <a:pt x="40" y="11"/>
                    <a:pt x="40" y="12"/>
                  </a:cubicBezTo>
                  <a:cubicBezTo>
                    <a:pt x="41" y="13"/>
                    <a:pt x="41" y="13"/>
                    <a:pt x="43" y="13"/>
                  </a:cubicBezTo>
                  <a:cubicBezTo>
                    <a:pt x="43" y="13"/>
                    <a:pt x="44" y="13"/>
                    <a:pt x="45" y="13"/>
                  </a:cubicBezTo>
                  <a:cubicBezTo>
                    <a:pt x="47" y="12"/>
                    <a:pt x="48" y="12"/>
                    <a:pt x="49" y="12"/>
                  </a:cubicBezTo>
                  <a:cubicBezTo>
                    <a:pt x="50" y="12"/>
                    <a:pt x="51" y="12"/>
                    <a:pt x="50" y="12"/>
                  </a:cubicBezTo>
                  <a:cubicBezTo>
                    <a:pt x="50" y="13"/>
                    <a:pt x="51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5" y="13"/>
                    <a:pt x="50" y="14"/>
                    <a:pt x="42" y="15"/>
                  </a:cubicBezTo>
                  <a:cubicBezTo>
                    <a:pt x="35" y="17"/>
                    <a:pt x="32" y="20"/>
                    <a:pt x="38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7" y="19"/>
                    <a:pt x="53" y="19"/>
                    <a:pt x="55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5" y="19"/>
                    <a:pt x="51" y="19"/>
                    <a:pt x="47" y="20"/>
                  </a:cubicBezTo>
                  <a:cubicBezTo>
                    <a:pt x="42" y="20"/>
                    <a:pt x="41" y="21"/>
                    <a:pt x="44" y="21"/>
                  </a:cubicBezTo>
                  <a:cubicBezTo>
                    <a:pt x="46" y="21"/>
                    <a:pt x="28" y="21"/>
                    <a:pt x="34" y="24"/>
                  </a:cubicBezTo>
                  <a:cubicBezTo>
                    <a:pt x="41" y="27"/>
                    <a:pt x="50" y="28"/>
                    <a:pt x="52" y="29"/>
                  </a:cubicBezTo>
                  <a:cubicBezTo>
                    <a:pt x="53" y="29"/>
                    <a:pt x="55" y="29"/>
                    <a:pt x="57" y="29"/>
                  </a:cubicBezTo>
                  <a:cubicBezTo>
                    <a:pt x="60" y="29"/>
                    <a:pt x="64" y="29"/>
                    <a:pt x="64" y="27"/>
                  </a:cubicBezTo>
                  <a:cubicBezTo>
                    <a:pt x="66" y="25"/>
                    <a:pt x="69" y="19"/>
                    <a:pt x="72" y="16"/>
                  </a:cubicBezTo>
                  <a:cubicBezTo>
                    <a:pt x="76" y="12"/>
                    <a:pt x="83" y="9"/>
                    <a:pt x="74" y="7"/>
                  </a:cubicBezTo>
                  <a:cubicBezTo>
                    <a:pt x="66" y="5"/>
                    <a:pt x="61" y="4"/>
                    <a:pt x="59" y="4"/>
                  </a:cubicBezTo>
                  <a:cubicBezTo>
                    <a:pt x="59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3"/>
                    <a:pt x="55" y="1"/>
                  </a:cubicBezTo>
                  <a:cubicBezTo>
                    <a:pt x="54" y="1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Freeform 184"/>
            <p:cNvSpPr/>
            <p:nvPr/>
          </p:nvSpPr>
          <p:spPr bwMode="auto">
            <a:xfrm>
              <a:off x="6202363" y="4370388"/>
              <a:ext cx="31750" cy="7937"/>
            </a:xfrm>
            <a:custGeom>
              <a:avLst/>
              <a:gdLst>
                <a:gd name="T0" fmla="*/ 2 w 12"/>
                <a:gd name="T1" fmla="*/ 0 h 3"/>
                <a:gd name="T2" fmla="*/ 1 w 12"/>
                <a:gd name="T3" fmla="*/ 1 h 3"/>
                <a:gd name="T4" fmla="*/ 8 w 12"/>
                <a:gd name="T5" fmla="*/ 3 h 3"/>
                <a:gd name="T6" fmla="*/ 10 w 12"/>
                <a:gd name="T7" fmla="*/ 3 h 3"/>
                <a:gd name="T8" fmla="*/ 7 w 12"/>
                <a:gd name="T9" fmla="*/ 1 h 3"/>
                <a:gd name="T10" fmla="*/ 2 w 1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2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3" y="2"/>
                    <a:pt x="5" y="2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3"/>
                    <a:pt x="10" y="2"/>
                    <a:pt x="7" y="1"/>
                  </a:cubicBezTo>
                  <a:cubicBezTo>
                    <a:pt x="5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3" name="Freeform 185"/>
            <p:cNvSpPr/>
            <p:nvPr/>
          </p:nvSpPr>
          <p:spPr bwMode="auto">
            <a:xfrm>
              <a:off x="6424613" y="4368800"/>
              <a:ext cx="46038" cy="9525"/>
            </a:xfrm>
            <a:custGeom>
              <a:avLst/>
              <a:gdLst>
                <a:gd name="T0" fmla="*/ 9 w 17"/>
                <a:gd name="T1" fmla="*/ 0 h 4"/>
                <a:gd name="T2" fmla="*/ 8 w 17"/>
                <a:gd name="T3" fmla="*/ 1 h 4"/>
                <a:gd name="T4" fmla="*/ 1 w 17"/>
                <a:gd name="T5" fmla="*/ 3 h 4"/>
                <a:gd name="T6" fmla="*/ 8 w 17"/>
                <a:gd name="T7" fmla="*/ 4 h 4"/>
                <a:gd name="T8" fmla="*/ 12 w 17"/>
                <a:gd name="T9" fmla="*/ 4 h 4"/>
                <a:gd name="T10" fmla="*/ 17 w 17"/>
                <a:gd name="T11" fmla="*/ 2 h 4"/>
                <a:gd name="T12" fmla="*/ 9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2" y="1"/>
                    <a:pt x="0" y="3"/>
                    <a:pt x="1" y="3"/>
                  </a:cubicBezTo>
                  <a:cubicBezTo>
                    <a:pt x="3" y="4"/>
                    <a:pt x="5" y="4"/>
                    <a:pt x="8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4" y="3"/>
                    <a:pt x="15" y="3"/>
                    <a:pt x="17" y="2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4" name="Freeform 186"/>
            <p:cNvSpPr/>
            <p:nvPr/>
          </p:nvSpPr>
          <p:spPr bwMode="auto">
            <a:xfrm>
              <a:off x="8216900" y="4259263"/>
              <a:ext cx="123825" cy="38100"/>
            </a:xfrm>
            <a:custGeom>
              <a:avLst/>
              <a:gdLst>
                <a:gd name="T0" fmla="*/ 4 w 46"/>
                <a:gd name="T1" fmla="*/ 0 h 14"/>
                <a:gd name="T2" fmla="*/ 4 w 46"/>
                <a:gd name="T3" fmla="*/ 0 h 14"/>
                <a:gd name="T4" fmla="*/ 2 w 46"/>
                <a:gd name="T5" fmla="*/ 1 h 14"/>
                <a:gd name="T6" fmla="*/ 1 w 46"/>
                <a:gd name="T7" fmla="*/ 1 h 14"/>
                <a:gd name="T8" fmla="*/ 1 w 46"/>
                <a:gd name="T9" fmla="*/ 1 h 14"/>
                <a:gd name="T10" fmla="*/ 0 w 46"/>
                <a:gd name="T11" fmla="*/ 1 h 14"/>
                <a:gd name="T12" fmla="*/ 4 w 46"/>
                <a:gd name="T13" fmla="*/ 4 h 14"/>
                <a:gd name="T14" fmla="*/ 6 w 46"/>
                <a:gd name="T15" fmla="*/ 10 h 14"/>
                <a:gd name="T16" fmla="*/ 11 w 46"/>
                <a:gd name="T17" fmla="*/ 14 h 14"/>
                <a:gd name="T18" fmla="*/ 15 w 46"/>
                <a:gd name="T19" fmla="*/ 14 h 14"/>
                <a:gd name="T20" fmla="*/ 37 w 46"/>
                <a:gd name="T21" fmla="*/ 10 h 14"/>
                <a:gd name="T22" fmla="*/ 40 w 46"/>
                <a:gd name="T23" fmla="*/ 4 h 14"/>
                <a:gd name="T24" fmla="*/ 18 w 46"/>
                <a:gd name="T25" fmla="*/ 1 h 14"/>
                <a:gd name="T26" fmla="*/ 15 w 46"/>
                <a:gd name="T27" fmla="*/ 1 h 14"/>
                <a:gd name="T28" fmla="*/ 15 w 46"/>
                <a:gd name="T29" fmla="*/ 1 h 14"/>
                <a:gd name="T30" fmla="*/ 10 w 46"/>
                <a:gd name="T31" fmla="*/ 0 h 14"/>
                <a:gd name="T32" fmla="*/ 4 w 4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4">
                  <a:moveTo>
                    <a:pt x="4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6" y="11"/>
                    <a:pt x="8" y="13"/>
                    <a:pt x="11" y="14"/>
                  </a:cubicBezTo>
                  <a:cubicBezTo>
                    <a:pt x="12" y="14"/>
                    <a:pt x="13" y="14"/>
                    <a:pt x="15" y="14"/>
                  </a:cubicBezTo>
                  <a:cubicBezTo>
                    <a:pt x="21" y="14"/>
                    <a:pt x="33" y="12"/>
                    <a:pt x="37" y="10"/>
                  </a:cubicBezTo>
                  <a:cubicBezTo>
                    <a:pt x="46" y="7"/>
                    <a:pt x="45" y="5"/>
                    <a:pt x="40" y="4"/>
                  </a:cubicBezTo>
                  <a:cubicBezTo>
                    <a:pt x="32" y="2"/>
                    <a:pt x="23" y="1"/>
                    <a:pt x="18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0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 187"/>
            <p:cNvSpPr/>
            <p:nvPr/>
          </p:nvSpPr>
          <p:spPr bwMode="auto">
            <a:xfrm>
              <a:off x="8383588" y="4278313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6" name="Freeform 188"/>
            <p:cNvSpPr/>
            <p:nvPr/>
          </p:nvSpPr>
          <p:spPr bwMode="auto">
            <a:xfrm>
              <a:off x="8401050" y="4278313"/>
              <a:ext cx="20638" cy="3175"/>
            </a:xfrm>
            <a:custGeom>
              <a:avLst/>
              <a:gdLst>
                <a:gd name="T0" fmla="*/ 6 w 8"/>
                <a:gd name="T1" fmla="*/ 0 h 1"/>
                <a:gd name="T2" fmla="*/ 5 w 8"/>
                <a:gd name="T3" fmla="*/ 0 h 1"/>
                <a:gd name="T4" fmla="*/ 0 w 8"/>
                <a:gd name="T5" fmla="*/ 1 h 1"/>
                <a:gd name="T6" fmla="*/ 6 w 8"/>
                <a:gd name="T7" fmla="*/ 1 h 1"/>
                <a:gd name="T8" fmla="*/ 6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" name="Freeform 189"/>
            <p:cNvSpPr/>
            <p:nvPr/>
          </p:nvSpPr>
          <p:spPr bwMode="auto">
            <a:xfrm>
              <a:off x="8267700" y="4346575"/>
              <a:ext cx="30163" cy="3175"/>
            </a:xfrm>
            <a:custGeom>
              <a:avLst/>
              <a:gdLst>
                <a:gd name="T0" fmla="*/ 5 w 11"/>
                <a:gd name="T1" fmla="*/ 0 h 1"/>
                <a:gd name="T2" fmla="*/ 4 w 11"/>
                <a:gd name="T3" fmla="*/ 1 h 1"/>
                <a:gd name="T4" fmla="*/ 0 w 11"/>
                <a:gd name="T5" fmla="*/ 1 h 1"/>
                <a:gd name="T6" fmla="*/ 1 w 11"/>
                <a:gd name="T7" fmla="*/ 1 h 1"/>
                <a:gd name="T8" fmla="*/ 4 w 11"/>
                <a:gd name="T9" fmla="*/ 1 h 1"/>
                <a:gd name="T10" fmla="*/ 6 w 11"/>
                <a:gd name="T11" fmla="*/ 1 h 1"/>
                <a:gd name="T12" fmla="*/ 7 w 11"/>
                <a:gd name="T13" fmla="*/ 1 h 1"/>
                <a:gd name="T14" fmla="*/ 5 w 1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8" name="Freeform 190"/>
            <p:cNvSpPr/>
            <p:nvPr/>
          </p:nvSpPr>
          <p:spPr bwMode="auto">
            <a:xfrm>
              <a:off x="8102600" y="4392613"/>
              <a:ext cx="19050" cy="3175"/>
            </a:xfrm>
            <a:custGeom>
              <a:avLst/>
              <a:gdLst>
                <a:gd name="T0" fmla="*/ 2 w 7"/>
                <a:gd name="T1" fmla="*/ 0 h 1"/>
                <a:gd name="T2" fmla="*/ 3 w 7"/>
                <a:gd name="T3" fmla="*/ 1 h 1"/>
                <a:gd name="T4" fmla="*/ 3 w 7"/>
                <a:gd name="T5" fmla="*/ 1 h 1"/>
                <a:gd name="T6" fmla="*/ 7 w 7"/>
                <a:gd name="T7" fmla="*/ 0 h 1"/>
                <a:gd name="T8" fmla="*/ 6 w 7"/>
                <a:gd name="T9" fmla="*/ 0 h 1"/>
                <a:gd name="T10" fmla="*/ 2 w 7"/>
                <a:gd name="T11" fmla="*/ 0 h 1"/>
                <a:gd name="T12" fmla="*/ 2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0" y="0"/>
                    <a:pt x="0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9" name="Freeform 191"/>
            <p:cNvSpPr>
              <a:spLocks noEditPoints="1"/>
            </p:cNvSpPr>
            <p:nvPr/>
          </p:nvSpPr>
          <p:spPr bwMode="auto">
            <a:xfrm>
              <a:off x="8010525" y="4244975"/>
              <a:ext cx="195263" cy="33337"/>
            </a:xfrm>
            <a:custGeom>
              <a:avLst/>
              <a:gdLst>
                <a:gd name="T0" fmla="*/ 32 w 72"/>
                <a:gd name="T1" fmla="*/ 3 h 12"/>
                <a:gd name="T2" fmla="*/ 32 w 72"/>
                <a:gd name="T3" fmla="*/ 3 h 12"/>
                <a:gd name="T4" fmla="*/ 32 w 72"/>
                <a:gd name="T5" fmla="*/ 3 h 12"/>
                <a:gd name="T6" fmla="*/ 32 w 72"/>
                <a:gd name="T7" fmla="*/ 3 h 12"/>
                <a:gd name="T8" fmla="*/ 32 w 72"/>
                <a:gd name="T9" fmla="*/ 3 h 12"/>
                <a:gd name="T10" fmla="*/ 32 w 72"/>
                <a:gd name="T11" fmla="*/ 3 h 12"/>
                <a:gd name="T12" fmla="*/ 20 w 72"/>
                <a:gd name="T13" fmla="*/ 0 h 12"/>
                <a:gd name="T14" fmla="*/ 8 w 72"/>
                <a:gd name="T15" fmla="*/ 1 h 12"/>
                <a:gd name="T16" fmla="*/ 3 w 72"/>
                <a:gd name="T17" fmla="*/ 5 h 12"/>
                <a:gd name="T18" fmla="*/ 1 w 72"/>
                <a:gd name="T19" fmla="*/ 9 h 12"/>
                <a:gd name="T20" fmla="*/ 24 w 72"/>
                <a:gd name="T21" fmla="*/ 11 h 12"/>
                <a:gd name="T22" fmla="*/ 44 w 72"/>
                <a:gd name="T23" fmla="*/ 12 h 12"/>
                <a:gd name="T24" fmla="*/ 46 w 72"/>
                <a:gd name="T25" fmla="*/ 12 h 12"/>
                <a:gd name="T26" fmla="*/ 65 w 72"/>
                <a:gd name="T27" fmla="*/ 11 h 12"/>
                <a:gd name="T28" fmla="*/ 57 w 72"/>
                <a:gd name="T29" fmla="*/ 7 h 12"/>
                <a:gd name="T30" fmla="*/ 57 w 72"/>
                <a:gd name="T31" fmla="*/ 7 h 12"/>
                <a:gd name="T32" fmla="*/ 50 w 72"/>
                <a:gd name="T33" fmla="*/ 2 h 12"/>
                <a:gd name="T34" fmla="*/ 40 w 72"/>
                <a:gd name="T35" fmla="*/ 1 h 12"/>
                <a:gd name="T36" fmla="*/ 32 w 72"/>
                <a:gd name="T37" fmla="*/ 3 h 12"/>
                <a:gd name="T38" fmla="*/ 32 w 72"/>
                <a:gd name="T39" fmla="*/ 3 h 12"/>
                <a:gd name="T40" fmla="*/ 26 w 72"/>
                <a:gd name="T41" fmla="*/ 0 h 12"/>
                <a:gd name="T42" fmla="*/ 20 w 7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2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0" y="0"/>
                  </a:moveTo>
                  <a:cubicBezTo>
                    <a:pt x="16" y="0"/>
                    <a:pt x="12" y="0"/>
                    <a:pt x="8" y="1"/>
                  </a:cubicBezTo>
                  <a:cubicBezTo>
                    <a:pt x="2" y="3"/>
                    <a:pt x="3" y="4"/>
                    <a:pt x="3" y="5"/>
                  </a:cubicBezTo>
                  <a:cubicBezTo>
                    <a:pt x="4" y="7"/>
                    <a:pt x="0" y="9"/>
                    <a:pt x="1" y="9"/>
                  </a:cubicBezTo>
                  <a:cubicBezTo>
                    <a:pt x="2" y="10"/>
                    <a:pt x="12" y="10"/>
                    <a:pt x="24" y="11"/>
                  </a:cubicBezTo>
                  <a:cubicBezTo>
                    <a:pt x="30" y="12"/>
                    <a:pt x="37" y="12"/>
                    <a:pt x="44" y="12"/>
                  </a:cubicBezTo>
                  <a:cubicBezTo>
                    <a:pt x="44" y="12"/>
                    <a:pt x="45" y="12"/>
                    <a:pt x="46" y="12"/>
                  </a:cubicBezTo>
                  <a:cubicBezTo>
                    <a:pt x="54" y="12"/>
                    <a:pt x="62" y="12"/>
                    <a:pt x="65" y="11"/>
                  </a:cubicBezTo>
                  <a:cubicBezTo>
                    <a:pt x="72" y="9"/>
                    <a:pt x="58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7" y="5"/>
                    <a:pt x="50" y="2"/>
                  </a:cubicBezTo>
                  <a:cubicBezTo>
                    <a:pt x="47" y="1"/>
                    <a:pt x="43" y="1"/>
                    <a:pt x="40" y="1"/>
                  </a:cubicBezTo>
                  <a:cubicBezTo>
                    <a:pt x="36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0" y="1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0" name="Freeform 192"/>
            <p:cNvSpPr/>
            <p:nvPr/>
          </p:nvSpPr>
          <p:spPr bwMode="auto">
            <a:xfrm>
              <a:off x="8470900" y="4297363"/>
              <a:ext cx="11113" cy="4762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4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" name="Freeform 193"/>
            <p:cNvSpPr/>
            <p:nvPr/>
          </p:nvSpPr>
          <p:spPr bwMode="auto">
            <a:xfrm>
              <a:off x="10309225" y="4357688"/>
              <a:ext cx="11113" cy="1587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" name="Freeform 194"/>
            <p:cNvSpPr/>
            <p:nvPr/>
          </p:nvSpPr>
          <p:spPr bwMode="auto">
            <a:xfrm>
              <a:off x="9569450" y="4370388"/>
              <a:ext cx="20638" cy="6350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0 h 2"/>
                <a:gd name="T4" fmla="*/ 3 w 8"/>
                <a:gd name="T5" fmla="*/ 2 h 2"/>
                <a:gd name="T6" fmla="*/ 6 w 8"/>
                <a:gd name="T7" fmla="*/ 1 h 2"/>
                <a:gd name="T8" fmla="*/ 3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3" name="Freeform 195"/>
            <p:cNvSpPr/>
            <p:nvPr/>
          </p:nvSpPr>
          <p:spPr bwMode="auto">
            <a:xfrm>
              <a:off x="8755063" y="4354513"/>
              <a:ext cx="60325" cy="11112"/>
            </a:xfrm>
            <a:custGeom>
              <a:avLst/>
              <a:gdLst>
                <a:gd name="T0" fmla="*/ 10 w 22"/>
                <a:gd name="T1" fmla="*/ 0 h 4"/>
                <a:gd name="T2" fmla="*/ 5 w 22"/>
                <a:gd name="T3" fmla="*/ 4 h 4"/>
                <a:gd name="T4" fmla="*/ 10 w 22"/>
                <a:gd name="T5" fmla="*/ 4 h 4"/>
                <a:gd name="T6" fmla="*/ 15 w 22"/>
                <a:gd name="T7" fmla="*/ 0 h 4"/>
                <a:gd name="T8" fmla="*/ 10 w 2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">
                  <a:moveTo>
                    <a:pt x="10" y="0"/>
                  </a:moveTo>
                  <a:cubicBezTo>
                    <a:pt x="0" y="0"/>
                    <a:pt x="2" y="3"/>
                    <a:pt x="5" y="4"/>
                  </a:cubicBezTo>
                  <a:cubicBezTo>
                    <a:pt x="7" y="4"/>
                    <a:pt x="9" y="4"/>
                    <a:pt x="10" y="4"/>
                  </a:cubicBezTo>
                  <a:cubicBezTo>
                    <a:pt x="21" y="4"/>
                    <a:pt x="22" y="1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Freeform 196"/>
            <p:cNvSpPr/>
            <p:nvPr/>
          </p:nvSpPr>
          <p:spPr bwMode="auto">
            <a:xfrm>
              <a:off x="8072438" y="44069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4 w 4"/>
                <a:gd name="T9" fmla="*/ 0 h 1"/>
                <a:gd name="T10" fmla="*/ 3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Freeform 197"/>
            <p:cNvSpPr/>
            <p:nvPr/>
          </p:nvSpPr>
          <p:spPr bwMode="auto">
            <a:xfrm>
              <a:off x="9498013" y="4308475"/>
              <a:ext cx="90488" cy="15875"/>
            </a:xfrm>
            <a:custGeom>
              <a:avLst/>
              <a:gdLst>
                <a:gd name="T0" fmla="*/ 19 w 33"/>
                <a:gd name="T1" fmla="*/ 0 h 6"/>
                <a:gd name="T2" fmla="*/ 17 w 33"/>
                <a:gd name="T3" fmla="*/ 0 h 6"/>
                <a:gd name="T4" fmla="*/ 6 w 33"/>
                <a:gd name="T5" fmla="*/ 6 h 6"/>
                <a:gd name="T6" fmla="*/ 23 w 33"/>
                <a:gd name="T7" fmla="*/ 5 h 6"/>
                <a:gd name="T8" fmla="*/ 19 w 3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7" y="1"/>
                    <a:pt x="0" y="3"/>
                    <a:pt x="6" y="6"/>
                  </a:cubicBezTo>
                  <a:cubicBezTo>
                    <a:pt x="11" y="5"/>
                    <a:pt x="17" y="5"/>
                    <a:pt x="23" y="5"/>
                  </a:cubicBezTo>
                  <a:cubicBezTo>
                    <a:pt x="33" y="4"/>
                    <a:pt x="33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6" name="Freeform 198"/>
            <p:cNvSpPr/>
            <p:nvPr/>
          </p:nvSpPr>
          <p:spPr bwMode="auto">
            <a:xfrm>
              <a:off x="9102725" y="4349750"/>
              <a:ext cx="14288" cy="1587"/>
            </a:xfrm>
            <a:custGeom>
              <a:avLst/>
              <a:gdLst>
                <a:gd name="T0" fmla="*/ 3 w 5"/>
                <a:gd name="T1" fmla="*/ 0 h 1"/>
                <a:gd name="T2" fmla="*/ 2 w 5"/>
                <a:gd name="T3" fmla="*/ 0 h 1"/>
                <a:gd name="T4" fmla="*/ 3 w 5"/>
                <a:gd name="T5" fmla="*/ 1 h 1"/>
                <a:gd name="T6" fmla="*/ 3 w 5"/>
                <a:gd name="T7" fmla="*/ 1 h 1"/>
                <a:gd name="T8" fmla="*/ 5 w 5"/>
                <a:gd name="T9" fmla="*/ 0 h 1"/>
                <a:gd name="T10" fmla="*/ 3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Freeform 199"/>
            <p:cNvSpPr/>
            <p:nvPr/>
          </p:nvSpPr>
          <p:spPr bwMode="auto">
            <a:xfrm>
              <a:off x="9023350" y="4373563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1 w 5"/>
                <a:gd name="T5" fmla="*/ 1 h 1"/>
                <a:gd name="T6" fmla="*/ 1 w 5"/>
                <a:gd name="T7" fmla="*/ 1 h 1"/>
                <a:gd name="T8" fmla="*/ 3 w 5"/>
                <a:gd name="T9" fmla="*/ 1 h 1"/>
                <a:gd name="T10" fmla="*/ 3 w 5"/>
                <a:gd name="T11" fmla="*/ 1 h 1"/>
                <a:gd name="T12" fmla="*/ 3 w 5"/>
                <a:gd name="T13" fmla="*/ 0 h 1"/>
                <a:gd name="T14" fmla="*/ 2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8" name="Freeform 200"/>
            <p:cNvSpPr/>
            <p:nvPr/>
          </p:nvSpPr>
          <p:spPr bwMode="auto">
            <a:xfrm>
              <a:off x="7915275" y="4224338"/>
              <a:ext cx="134938" cy="30162"/>
            </a:xfrm>
            <a:custGeom>
              <a:avLst/>
              <a:gdLst>
                <a:gd name="T0" fmla="*/ 15 w 50"/>
                <a:gd name="T1" fmla="*/ 0 h 11"/>
                <a:gd name="T2" fmla="*/ 2 w 50"/>
                <a:gd name="T3" fmla="*/ 2 h 11"/>
                <a:gd name="T4" fmla="*/ 2 w 50"/>
                <a:gd name="T5" fmla="*/ 6 h 11"/>
                <a:gd name="T6" fmla="*/ 3 w 50"/>
                <a:gd name="T7" fmla="*/ 9 h 11"/>
                <a:gd name="T8" fmla="*/ 25 w 50"/>
                <a:gd name="T9" fmla="*/ 11 h 11"/>
                <a:gd name="T10" fmla="*/ 28 w 50"/>
                <a:gd name="T11" fmla="*/ 11 h 11"/>
                <a:gd name="T12" fmla="*/ 47 w 50"/>
                <a:gd name="T13" fmla="*/ 8 h 11"/>
                <a:gd name="T14" fmla="*/ 33 w 50"/>
                <a:gd name="T15" fmla="*/ 2 h 11"/>
                <a:gd name="T16" fmla="*/ 15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15" y="0"/>
                  </a:moveTo>
                  <a:cubicBezTo>
                    <a:pt x="9" y="0"/>
                    <a:pt x="4" y="1"/>
                    <a:pt x="2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13" y="11"/>
                    <a:pt x="25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36" y="11"/>
                    <a:pt x="43" y="10"/>
                    <a:pt x="47" y="8"/>
                  </a:cubicBezTo>
                  <a:cubicBezTo>
                    <a:pt x="50" y="5"/>
                    <a:pt x="42" y="3"/>
                    <a:pt x="33" y="2"/>
                  </a:cubicBezTo>
                  <a:cubicBezTo>
                    <a:pt x="27" y="0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9" name="Freeform 201"/>
            <p:cNvSpPr>
              <a:spLocks noEditPoints="1"/>
            </p:cNvSpPr>
            <p:nvPr/>
          </p:nvSpPr>
          <p:spPr bwMode="auto">
            <a:xfrm>
              <a:off x="7321550" y="4370388"/>
              <a:ext cx="290513" cy="95250"/>
            </a:xfrm>
            <a:custGeom>
              <a:avLst/>
              <a:gdLst>
                <a:gd name="T0" fmla="*/ 15 w 107"/>
                <a:gd name="T1" fmla="*/ 29 h 35"/>
                <a:gd name="T2" fmla="*/ 14 w 107"/>
                <a:gd name="T3" fmla="*/ 28 h 35"/>
                <a:gd name="T4" fmla="*/ 14 w 107"/>
                <a:gd name="T5" fmla="*/ 28 h 35"/>
                <a:gd name="T6" fmla="*/ 15 w 107"/>
                <a:gd name="T7" fmla="*/ 29 h 35"/>
                <a:gd name="T8" fmla="*/ 95 w 107"/>
                <a:gd name="T9" fmla="*/ 0 h 35"/>
                <a:gd name="T10" fmla="*/ 79 w 107"/>
                <a:gd name="T11" fmla="*/ 3 h 35"/>
                <a:gd name="T12" fmla="*/ 53 w 107"/>
                <a:gd name="T13" fmla="*/ 9 h 35"/>
                <a:gd name="T14" fmla="*/ 53 w 107"/>
                <a:gd name="T15" fmla="*/ 9 h 35"/>
                <a:gd name="T16" fmla="*/ 50 w 107"/>
                <a:gd name="T17" fmla="*/ 9 h 35"/>
                <a:gd name="T18" fmla="*/ 47 w 107"/>
                <a:gd name="T19" fmla="*/ 9 h 35"/>
                <a:gd name="T20" fmla="*/ 42 w 107"/>
                <a:gd name="T21" fmla="*/ 9 h 35"/>
                <a:gd name="T22" fmla="*/ 37 w 107"/>
                <a:gd name="T23" fmla="*/ 11 h 35"/>
                <a:gd name="T24" fmla="*/ 37 w 107"/>
                <a:gd name="T25" fmla="*/ 11 h 35"/>
                <a:gd name="T26" fmla="*/ 37 w 107"/>
                <a:gd name="T27" fmla="*/ 11 h 35"/>
                <a:gd name="T28" fmla="*/ 30 w 107"/>
                <a:gd name="T29" fmla="*/ 13 h 35"/>
                <a:gd name="T30" fmla="*/ 17 w 107"/>
                <a:gd name="T31" fmla="*/ 19 h 35"/>
                <a:gd name="T32" fmla="*/ 7 w 107"/>
                <a:gd name="T33" fmla="*/ 23 h 35"/>
                <a:gd name="T34" fmla="*/ 13 w 107"/>
                <a:gd name="T35" fmla="*/ 24 h 35"/>
                <a:gd name="T36" fmla="*/ 11 w 107"/>
                <a:gd name="T37" fmla="*/ 25 h 35"/>
                <a:gd name="T38" fmla="*/ 11 w 107"/>
                <a:gd name="T39" fmla="*/ 26 h 35"/>
                <a:gd name="T40" fmla="*/ 10 w 107"/>
                <a:gd name="T41" fmla="*/ 27 h 35"/>
                <a:gd name="T42" fmla="*/ 10 w 107"/>
                <a:gd name="T43" fmla="*/ 27 h 35"/>
                <a:gd name="T44" fmla="*/ 10 w 107"/>
                <a:gd name="T45" fmla="*/ 27 h 35"/>
                <a:gd name="T46" fmla="*/ 11 w 107"/>
                <a:gd name="T47" fmla="*/ 27 h 35"/>
                <a:gd name="T48" fmla="*/ 14 w 107"/>
                <a:gd name="T49" fmla="*/ 28 h 35"/>
                <a:gd name="T50" fmla="*/ 13 w 107"/>
                <a:gd name="T51" fmla="*/ 28 h 35"/>
                <a:gd name="T52" fmla="*/ 10 w 107"/>
                <a:gd name="T53" fmla="*/ 29 h 35"/>
                <a:gd name="T54" fmla="*/ 5 w 107"/>
                <a:gd name="T55" fmla="*/ 30 h 35"/>
                <a:gd name="T56" fmla="*/ 5 w 107"/>
                <a:gd name="T57" fmla="*/ 33 h 35"/>
                <a:gd name="T58" fmla="*/ 6 w 107"/>
                <a:gd name="T59" fmla="*/ 33 h 35"/>
                <a:gd name="T60" fmla="*/ 9 w 107"/>
                <a:gd name="T61" fmla="*/ 33 h 35"/>
                <a:gd name="T62" fmla="*/ 11 w 107"/>
                <a:gd name="T63" fmla="*/ 33 h 35"/>
                <a:gd name="T64" fmla="*/ 10 w 107"/>
                <a:gd name="T65" fmla="*/ 33 h 35"/>
                <a:gd name="T66" fmla="*/ 14 w 107"/>
                <a:gd name="T67" fmla="*/ 35 h 35"/>
                <a:gd name="T68" fmla="*/ 16 w 107"/>
                <a:gd name="T69" fmla="*/ 35 h 35"/>
                <a:gd name="T70" fmla="*/ 18 w 107"/>
                <a:gd name="T71" fmla="*/ 35 h 35"/>
                <a:gd name="T72" fmla="*/ 21 w 107"/>
                <a:gd name="T73" fmla="*/ 35 h 35"/>
                <a:gd name="T74" fmla="*/ 25 w 107"/>
                <a:gd name="T75" fmla="*/ 35 h 35"/>
                <a:gd name="T76" fmla="*/ 36 w 107"/>
                <a:gd name="T77" fmla="*/ 33 h 35"/>
                <a:gd name="T78" fmla="*/ 34 w 107"/>
                <a:gd name="T79" fmla="*/ 30 h 35"/>
                <a:gd name="T80" fmla="*/ 34 w 107"/>
                <a:gd name="T81" fmla="*/ 30 h 35"/>
                <a:gd name="T82" fmla="*/ 35 w 107"/>
                <a:gd name="T83" fmla="*/ 30 h 35"/>
                <a:gd name="T84" fmla="*/ 36 w 107"/>
                <a:gd name="T85" fmla="*/ 29 h 35"/>
                <a:gd name="T86" fmla="*/ 36 w 107"/>
                <a:gd name="T87" fmla="*/ 28 h 35"/>
                <a:gd name="T88" fmla="*/ 37 w 107"/>
                <a:gd name="T89" fmla="*/ 28 h 35"/>
                <a:gd name="T90" fmla="*/ 38 w 107"/>
                <a:gd name="T91" fmla="*/ 28 h 35"/>
                <a:gd name="T92" fmla="*/ 39 w 107"/>
                <a:gd name="T93" fmla="*/ 26 h 35"/>
                <a:gd name="T94" fmla="*/ 39 w 107"/>
                <a:gd name="T95" fmla="*/ 25 h 35"/>
                <a:gd name="T96" fmla="*/ 39 w 107"/>
                <a:gd name="T97" fmla="*/ 25 h 35"/>
                <a:gd name="T98" fmla="*/ 40 w 107"/>
                <a:gd name="T99" fmla="*/ 25 h 35"/>
                <a:gd name="T100" fmla="*/ 41 w 107"/>
                <a:gd name="T101" fmla="*/ 24 h 35"/>
                <a:gd name="T102" fmla="*/ 43 w 107"/>
                <a:gd name="T103" fmla="*/ 23 h 35"/>
                <a:gd name="T104" fmla="*/ 44 w 107"/>
                <a:gd name="T105" fmla="*/ 23 h 35"/>
                <a:gd name="T106" fmla="*/ 46 w 107"/>
                <a:gd name="T107" fmla="*/ 23 h 35"/>
                <a:gd name="T108" fmla="*/ 48 w 107"/>
                <a:gd name="T109" fmla="*/ 23 h 35"/>
                <a:gd name="T110" fmla="*/ 53 w 107"/>
                <a:gd name="T111" fmla="*/ 21 h 35"/>
                <a:gd name="T112" fmla="*/ 79 w 107"/>
                <a:gd name="T113" fmla="*/ 13 h 35"/>
                <a:gd name="T114" fmla="*/ 104 w 107"/>
                <a:gd name="T115" fmla="*/ 3 h 35"/>
                <a:gd name="T116" fmla="*/ 95 w 107"/>
                <a:gd name="T1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35">
                  <a:moveTo>
                    <a:pt x="15" y="29"/>
                  </a:moveTo>
                  <a:cubicBezTo>
                    <a:pt x="15" y="29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6" y="29"/>
                    <a:pt x="15" y="29"/>
                  </a:cubicBezTo>
                  <a:moveTo>
                    <a:pt x="95" y="0"/>
                  </a:moveTo>
                  <a:cubicBezTo>
                    <a:pt x="90" y="0"/>
                    <a:pt x="84" y="2"/>
                    <a:pt x="79" y="3"/>
                  </a:cubicBezTo>
                  <a:cubicBezTo>
                    <a:pt x="67" y="7"/>
                    <a:pt x="53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9"/>
                    <a:pt x="48" y="9"/>
                    <a:pt x="47" y="9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38" y="10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4" y="12"/>
                    <a:pt x="30" y="13"/>
                  </a:cubicBezTo>
                  <a:cubicBezTo>
                    <a:pt x="27" y="14"/>
                    <a:pt x="23" y="17"/>
                    <a:pt x="17" y="19"/>
                  </a:cubicBezTo>
                  <a:cubicBezTo>
                    <a:pt x="12" y="20"/>
                    <a:pt x="3" y="22"/>
                    <a:pt x="7" y="23"/>
                  </a:cubicBezTo>
                  <a:cubicBezTo>
                    <a:pt x="11" y="24"/>
                    <a:pt x="16" y="24"/>
                    <a:pt x="13" y="24"/>
                  </a:cubicBezTo>
                  <a:cubicBezTo>
                    <a:pt x="10" y="24"/>
                    <a:pt x="9" y="25"/>
                    <a:pt x="11" y="25"/>
                  </a:cubicBezTo>
                  <a:cubicBezTo>
                    <a:pt x="13" y="25"/>
                    <a:pt x="13" y="26"/>
                    <a:pt x="11" y="26"/>
                  </a:cubicBezTo>
                  <a:cubicBezTo>
                    <a:pt x="9" y="26"/>
                    <a:pt x="8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0" y="28"/>
                    <a:pt x="12" y="28"/>
                    <a:pt x="14" y="28"/>
                  </a:cubicBezTo>
                  <a:cubicBezTo>
                    <a:pt x="14" y="28"/>
                    <a:pt x="13" y="28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8" y="29"/>
                    <a:pt x="8" y="30"/>
                    <a:pt x="5" y="30"/>
                  </a:cubicBezTo>
                  <a:cubicBezTo>
                    <a:pt x="0" y="32"/>
                    <a:pt x="1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8" y="34"/>
                    <a:pt x="10" y="35"/>
                    <a:pt x="14" y="35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2" y="35"/>
                    <a:pt x="23" y="35"/>
                    <a:pt x="25" y="35"/>
                  </a:cubicBezTo>
                  <a:cubicBezTo>
                    <a:pt x="30" y="35"/>
                    <a:pt x="36" y="34"/>
                    <a:pt x="36" y="33"/>
                  </a:cubicBezTo>
                  <a:cubicBezTo>
                    <a:pt x="38" y="31"/>
                    <a:pt x="33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40" y="25"/>
                    <a:pt x="40" y="25"/>
                  </a:cubicBezTo>
                  <a:cubicBezTo>
                    <a:pt x="41" y="25"/>
                    <a:pt x="42" y="24"/>
                    <a:pt x="41" y="24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3" y="23"/>
                    <a:pt x="44" y="23"/>
                    <a:pt x="44" y="23"/>
                  </a:cubicBezTo>
                  <a:cubicBezTo>
                    <a:pt x="45" y="23"/>
                    <a:pt x="45" y="23"/>
                    <a:pt x="46" y="23"/>
                  </a:cubicBezTo>
                  <a:cubicBezTo>
                    <a:pt x="47" y="23"/>
                    <a:pt x="49" y="23"/>
                    <a:pt x="48" y="23"/>
                  </a:cubicBezTo>
                  <a:cubicBezTo>
                    <a:pt x="47" y="23"/>
                    <a:pt x="51" y="22"/>
                    <a:pt x="53" y="21"/>
                  </a:cubicBezTo>
                  <a:cubicBezTo>
                    <a:pt x="55" y="20"/>
                    <a:pt x="66" y="17"/>
                    <a:pt x="79" y="13"/>
                  </a:cubicBezTo>
                  <a:cubicBezTo>
                    <a:pt x="93" y="10"/>
                    <a:pt x="107" y="5"/>
                    <a:pt x="104" y="3"/>
                  </a:cubicBezTo>
                  <a:cubicBezTo>
                    <a:pt x="101" y="1"/>
                    <a:pt x="98" y="0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Freeform 202"/>
            <p:cNvSpPr/>
            <p:nvPr/>
          </p:nvSpPr>
          <p:spPr bwMode="auto">
            <a:xfrm>
              <a:off x="7381875" y="4406900"/>
              <a:ext cx="9525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1 w 4"/>
                <a:gd name="T5" fmla="*/ 1 h 1"/>
                <a:gd name="T6" fmla="*/ 3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1" name="Freeform 203"/>
            <p:cNvSpPr/>
            <p:nvPr/>
          </p:nvSpPr>
          <p:spPr bwMode="auto">
            <a:xfrm>
              <a:off x="7527925" y="4521200"/>
              <a:ext cx="61913" cy="12700"/>
            </a:xfrm>
            <a:custGeom>
              <a:avLst/>
              <a:gdLst>
                <a:gd name="T0" fmla="*/ 7 w 23"/>
                <a:gd name="T1" fmla="*/ 0 h 5"/>
                <a:gd name="T2" fmla="*/ 3 w 23"/>
                <a:gd name="T3" fmla="*/ 1 h 5"/>
                <a:gd name="T4" fmla="*/ 1 w 23"/>
                <a:gd name="T5" fmla="*/ 1 h 5"/>
                <a:gd name="T6" fmla="*/ 1 w 23"/>
                <a:gd name="T7" fmla="*/ 1 h 5"/>
                <a:gd name="T8" fmla="*/ 9 w 23"/>
                <a:gd name="T9" fmla="*/ 3 h 5"/>
                <a:gd name="T10" fmla="*/ 23 w 23"/>
                <a:gd name="T11" fmla="*/ 5 h 5"/>
                <a:gd name="T12" fmla="*/ 13 w 23"/>
                <a:gd name="T13" fmla="*/ 1 h 5"/>
                <a:gd name="T14" fmla="*/ 7 w 2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">
                  <a:moveTo>
                    <a:pt x="7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2"/>
                    <a:pt x="9" y="3"/>
                  </a:cubicBezTo>
                  <a:cubicBezTo>
                    <a:pt x="13" y="4"/>
                    <a:pt x="17" y="4"/>
                    <a:pt x="23" y="5"/>
                  </a:cubicBezTo>
                  <a:cubicBezTo>
                    <a:pt x="23" y="4"/>
                    <a:pt x="18" y="2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Freeform 204"/>
            <p:cNvSpPr/>
            <p:nvPr/>
          </p:nvSpPr>
          <p:spPr bwMode="auto">
            <a:xfrm>
              <a:off x="7351713" y="4506913"/>
              <a:ext cx="19050" cy="4762"/>
            </a:xfrm>
            <a:custGeom>
              <a:avLst/>
              <a:gdLst>
                <a:gd name="T0" fmla="*/ 2 w 7"/>
                <a:gd name="T1" fmla="*/ 0 h 2"/>
                <a:gd name="T2" fmla="*/ 2 w 7"/>
                <a:gd name="T3" fmla="*/ 2 h 2"/>
                <a:gd name="T4" fmla="*/ 6 w 7"/>
                <a:gd name="T5" fmla="*/ 2 h 2"/>
                <a:gd name="T6" fmla="*/ 7 w 7"/>
                <a:gd name="T7" fmla="*/ 2 h 2"/>
                <a:gd name="T8" fmla="*/ 7 w 7"/>
                <a:gd name="T9" fmla="*/ 1 h 2"/>
                <a:gd name="T10" fmla="*/ 2 w 7"/>
                <a:gd name="T11" fmla="*/ 0 h 2"/>
                <a:gd name="T12" fmla="*/ 2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2" y="0"/>
                  </a:moveTo>
                  <a:cubicBezTo>
                    <a:pt x="0" y="0"/>
                    <a:pt x="0" y="1"/>
                    <a:pt x="2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Freeform 205"/>
            <p:cNvSpPr/>
            <p:nvPr/>
          </p:nvSpPr>
          <p:spPr bwMode="auto">
            <a:xfrm>
              <a:off x="7842250" y="4225925"/>
              <a:ext cx="23813" cy="6350"/>
            </a:xfrm>
            <a:custGeom>
              <a:avLst/>
              <a:gdLst>
                <a:gd name="T0" fmla="*/ 5 w 9"/>
                <a:gd name="T1" fmla="*/ 0 h 2"/>
                <a:gd name="T2" fmla="*/ 3 w 9"/>
                <a:gd name="T3" fmla="*/ 0 h 2"/>
                <a:gd name="T4" fmla="*/ 3 w 9"/>
                <a:gd name="T5" fmla="*/ 2 h 2"/>
                <a:gd name="T6" fmla="*/ 7 w 9"/>
                <a:gd name="T7" fmla="*/ 1 h 2"/>
                <a:gd name="T8" fmla="*/ 5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4" y="2"/>
                    <a:pt x="3" y="2"/>
                  </a:cubicBezTo>
                  <a:cubicBezTo>
                    <a:pt x="4" y="2"/>
                    <a:pt x="5" y="2"/>
                    <a:pt x="7" y="1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4" name="Freeform 206"/>
            <p:cNvSpPr/>
            <p:nvPr/>
          </p:nvSpPr>
          <p:spPr bwMode="auto">
            <a:xfrm>
              <a:off x="7558088" y="4537075"/>
              <a:ext cx="12700" cy="3175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5" name="Freeform 207"/>
            <p:cNvSpPr/>
            <p:nvPr/>
          </p:nvSpPr>
          <p:spPr bwMode="auto">
            <a:xfrm>
              <a:off x="7294563" y="4465638"/>
              <a:ext cx="200025" cy="55562"/>
            </a:xfrm>
            <a:custGeom>
              <a:avLst/>
              <a:gdLst>
                <a:gd name="T0" fmla="*/ 27 w 74"/>
                <a:gd name="T1" fmla="*/ 0 h 20"/>
                <a:gd name="T2" fmla="*/ 22 w 74"/>
                <a:gd name="T3" fmla="*/ 0 h 20"/>
                <a:gd name="T4" fmla="*/ 10 w 74"/>
                <a:gd name="T5" fmla="*/ 5 h 20"/>
                <a:gd name="T6" fmla="*/ 10 w 74"/>
                <a:gd name="T7" fmla="*/ 6 h 20"/>
                <a:gd name="T8" fmla="*/ 10 w 74"/>
                <a:gd name="T9" fmla="*/ 6 h 20"/>
                <a:gd name="T10" fmla="*/ 12 w 74"/>
                <a:gd name="T11" fmla="*/ 6 h 20"/>
                <a:gd name="T12" fmla="*/ 12 w 74"/>
                <a:gd name="T13" fmla="*/ 6 h 20"/>
                <a:gd name="T14" fmla="*/ 12 w 74"/>
                <a:gd name="T15" fmla="*/ 7 h 20"/>
                <a:gd name="T16" fmla="*/ 13 w 74"/>
                <a:gd name="T17" fmla="*/ 6 h 20"/>
                <a:gd name="T18" fmla="*/ 14 w 74"/>
                <a:gd name="T19" fmla="*/ 6 h 20"/>
                <a:gd name="T20" fmla="*/ 16 w 74"/>
                <a:gd name="T21" fmla="*/ 7 h 20"/>
                <a:gd name="T22" fmla="*/ 15 w 74"/>
                <a:gd name="T23" fmla="*/ 9 h 20"/>
                <a:gd name="T24" fmla="*/ 7 w 74"/>
                <a:gd name="T25" fmla="*/ 14 h 20"/>
                <a:gd name="T26" fmla="*/ 13 w 74"/>
                <a:gd name="T27" fmla="*/ 15 h 20"/>
                <a:gd name="T28" fmla="*/ 18 w 74"/>
                <a:gd name="T29" fmla="*/ 14 h 20"/>
                <a:gd name="T30" fmla="*/ 22 w 74"/>
                <a:gd name="T31" fmla="*/ 13 h 20"/>
                <a:gd name="T32" fmla="*/ 22 w 74"/>
                <a:gd name="T33" fmla="*/ 13 h 20"/>
                <a:gd name="T34" fmla="*/ 24 w 74"/>
                <a:gd name="T35" fmla="*/ 14 h 20"/>
                <a:gd name="T36" fmla="*/ 25 w 74"/>
                <a:gd name="T37" fmla="*/ 14 h 20"/>
                <a:gd name="T38" fmla="*/ 26 w 74"/>
                <a:gd name="T39" fmla="*/ 14 h 20"/>
                <a:gd name="T40" fmla="*/ 31 w 74"/>
                <a:gd name="T41" fmla="*/ 15 h 20"/>
                <a:gd name="T42" fmla="*/ 34 w 74"/>
                <a:gd name="T43" fmla="*/ 17 h 20"/>
                <a:gd name="T44" fmla="*/ 43 w 74"/>
                <a:gd name="T45" fmla="*/ 19 h 20"/>
                <a:gd name="T46" fmla="*/ 51 w 74"/>
                <a:gd name="T47" fmla="*/ 20 h 20"/>
                <a:gd name="T48" fmla="*/ 51 w 74"/>
                <a:gd name="T49" fmla="*/ 20 h 20"/>
                <a:gd name="T50" fmla="*/ 51 w 74"/>
                <a:gd name="T51" fmla="*/ 19 h 20"/>
                <a:gd name="T52" fmla="*/ 56 w 74"/>
                <a:gd name="T53" fmla="*/ 20 h 20"/>
                <a:gd name="T54" fmla="*/ 63 w 74"/>
                <a:gd name="T55" fmla="*/ 20 h 20"/>
                <a:gd name="T56" fmla="*/ 64 w 74"/>
                <a:gd name="T57" fmla="*/ 20 h 20"/>
                <a:gd name="T58" fmla="*/ 64 w 74"/>
                <a:gd name="T59" fmla="*/ 20 h 20"/>
                <a:gd name="T60" fmla="*/ 67 w 74"/>
                <a:gd name="T61" fmla="*/ 20 h 20"/>
                <a:gd name="T62" fmla="*/ 70 w 74"/>
                <a:gd name="T63" fmla="*/ 20 h 20"/>
                <a:gd name="T64" fmla="*/ 71 w 74"/>
                <a:gd name="T65" fmla="*/ 20 h 20"/>
                <a:gd name="T66" fmla="*/ 70 w 74"/>
                <a:gd name="T67" fmla="*/ 19 h 20"/>
                <a:gd name="T68" fmla="*/ 49 w 74"/>
                <a:gd name="T69" fmla="*/ 13 h 20"/>
                <a:gd name="T70" fmla="*/ 42 w 74"/>
                <a:gd name="T71" fmla="*/ 8 h 20"/>
                <a:gd name="T72" fmla="*/ 39 w 74"/>
                <a:gd name="T73" fmla="*/ 3 h 20"/>
                <a:gd name="T74" fmla="*/ 39 w 74"/>
                <a:gd name="T75" fmla="*/ 1 h 20"/>
                <a:gd name="T76" fmla="*/ 27 w 74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20">
                  <a:moveTo>
                    <a:pt x="27" y="0"/>
                  </a:moveTo>
                  <a:cubicBezTo>
                    <a:pt x="25" y="0"/>
                    <a:pt x="24" y="0"/>
                    <a:pt x="22" y="0"/>
                  </a:cubicBezTo>
                  <a:cubicBezTo>
                    <a:pt x="12" y="0"/>
                    <a:pt x="12" y="4"/>
                    <a:pt x="10" y="5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2" y="6"/>
                    <a:pt x="13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7"/>
                    <a:pt x="13" y="7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8"/>
                    <a:pt x="15" y="8"/>
                    <a:pt x="15" y="9"/>
                  </a:cubicBezTo>
                  <a:cubicBezTo>
                    <a:pt x="14" y="9"/>
                    <a:pt x="0" y="11"/>
                    <a:pt x="7" y="14"/>
                  </a:cubicBezTo>
                  <a:cubicBezTo>
                    <a:pt x="9" y="14"/>
                    <a:pt x="11" y="15"/>
                    <a:pt x="13" y="15"/>
                  </a:cubicBezTo>
                  <a:cubicBezTo>
                    <a:pt x="15" y="15"/>
                    <a:pt x="17" y="14"/>
                    <a:pt x="18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4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7" y="14"/>
                    <a:pt x="29" y="14"/>
                    <a:pt x="31" y="15"/>
                  </a:cubicBezTo>
                  <a:cubicBezTo>
                    <a:pt x="34" y="15"/>
                    <a:pt x="35" y="16"/>
                    <a:pt x="34" y="17"/>
                  </a:cubicBezTo>
                  <a:cubicBezTo>
                    <a:pt x="33" y="17"/>
                    <a:pt x="37" y="18"/>
                    <a:pt x="43" y="19"/>
                  </a:cubicBezTo>
                  <a:cubicBezTo>
                    <a:pt x="47" y="19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19"/>
                    <a:pt x="51" y="19"/>
                    <a:pt x="51" y="19"/>
                  </a:cubicBezTo>
                  <a:cubicBezTo>
                    <a:pt x="52" y="19"/>
                    <a:pt x="54" y="19"/>
                    <a:pt x="56" y="20"/>
                  </a:cubicBezTo>
                  <a:cubicBezTo>
                    <a:pt x="59" y="20"/>
                    <a:pt x="61" y="20"/>
                    <a:pt x="63" y="20"/>
                  </a:cubicBezTo>
                  <a:cubicBezTo>
                    <a:pt x="64" y="20"/>
                    <a:pt x="65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20"/>
                    <a:pt x="66" y="20"/>
                    <a:pt x="67" y="20"/>
                  </a:cubicBezTo>
                  <a:cubicBezTo>
                    <a:pt x="68" y="20"/>
                    <a:pt x="69" y="20"/>
                    <a:pt x="70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7"/>
                    <a:pt x="57" y="15"/>
                    <a:pt x="49" y="13"/>
                  </a:cubicBezTo>
                  <a:cubicBezTo>
                    <a:pt x="45" y="11"/>
                    <a:pt x="43" y="10"/>
                    <a:pt x="42" y="8"/>
                  </a:cubicBezTo>
                  <a:cubicBezTo>
                    <a:pt x="40" y="5"/>
                    <a:pt x="37" y="3"/>
                    <a:pt x="39" y="3"/>
                  </a:cubicBezTo>
                  <a:cubicBezTo>
                    <a:pt x="42" y="2"/>
                    <a:pt x="38" y="1"/>
                    <a:pt x="39" y="1"/>
                  </a:cubicBezTo>
                  <a:cubicBezTo>
                    <a:pt x="41" y="1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6" name="Freeform 208"/>
            <p:cNvSpPr/>
            <p:nvPr/>
          </p:nvSpPr>
          <p:spPr bwMode="auto">
            <a:xfrm>
              <a:off x="7964488" y="4457700"/>
              <a:ext cx="20638" cy="6350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0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7" name="Freeform 209"/>
            <p:cNvSpPr/>
            <p:nvPr/>
          </p:nvSpPr>
          <p:spPr bwMode="auto">
            <a:xfrm>
              <a:off x="7969250" y="42672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8" name="Freeform 210"/>
            <p:cNvSpPr/>
            <p:nvPr/>
          </p:nvSpPr>
          <p:spPr bwMode="auto">
            <a:xfrm>
              <a:off x="7278688" y="4545013"/>
              <a:ext cx="47625" cy="11112"/>
            </a:xfrm>
            <a:custGeom>
              <a:avLst/>
              <a:gdLst>
                <a:gd name="T0" fmla="*/ 6 w 18"/>
                <a:gd name="T1" fmla="*/ 0 h 4"/>
                <a:gd name="T2" fmla="*/ 1 w 18"/>
                <a:gd name="T3" fmla="*/ 3 h 4"/>
                <a:gd name="T4" fmla="*/ 4 w 18"/>
                <a:gd name="T5" fmla="*/ 4 h 4"/>
                <a:gd name="T6" fmla="*/ 11 w 18"/>
                <a:gd name="T7" fmla="*/ 4 h 4"/>
                <a:gd name="T8" fmla="*/ 16 w 18"/>
                <a:gd name="T9" fmla="*/ 3 h 4"/>
                <a:gd name="T10" fmla="*/ 16 w 18"/>
                <a:gd name="T11" fmla="*/ 3 h 4"/>
                <a:gd name="T12" fmla="*/ 17 w 18"/>
                <a:gd name="T13" fmla="*/ 3 h 4"/>
                <a:gd name="T14" fmla="*/ 17 w 18"/>
                <a:gd name="T15" fmla="*/ 2 h 4"/>
                <a:gd name="T16" fmla="*/ 6 w 1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6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3" y="3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3"/>
                    <a:pt x="18" y="3"/>
                    <a:pt x="17" y="2"/>
                  </a:cubicBezTo>
                  <a:cubicBezTo>
                    <a:pt x="12" y="0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9" name="Freeform 211"/>
            <p:cNvSpPr/>
            <p:nvPr/>
          </p:nvSpPr>
          <p:spPr bwMode="auto">
            <a:xfrm>
              <a:off x="7864475" y="4449763"/>
              <a:ext cx="15875" cy="4762"/>
            </a:xfrm>
            <a:custGeom>
              <a:avLst/>
              <a:gdLst>
                <a:gd name="T0" fmla="*/ 6 w 6"/>
                <a:gd name="T1" fmla="*/ 0 h 2"/>
                <a:gd name="T2" fmla="*/ 2 w 6"/>
                <a:gd name="T3" fmla="*/ 1 h 2"/>
                <a:gd name="T4" fmla="*/ 4 w 6"/>
                <a:gd name="T5" fmla="*/ 2 h 2"/>
                <a:gd name="T6" fmla="*/ 5 w 6"/>
                <a:gd name="T7" fmla="*/ 1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0" y="1"/>
                    <a:pt x="2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0" name="Freeform 212"/>
            <p:cNvSpPr/>
            <p:nvPr/>
          </p:nvSpPr>
          <p:spPr bwMode="auto">
            <a:xfrm>
              <a:off x="7872413" y="4438650"/>
              <a:ext cx="12700" cy="3175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2 w 5"/>
                <a:gd name="T7" fmla="*/ 1 h 1"/>
                <a:gd name="T8" fmla="*/ 5 w 5"/>
                <a:gd name="T9" fmla="*/ 0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1" name="Freeform 213"/>
            <p:cNvSpPr/>
            <p:nvPr/>
          </p:nvSpPr>
          <p:spPr bwMode="auto">
            <a:xfrm>
              <a:off x="7900988" y="4445000"/>
              <a:ext cx="17463" cy="1587"/>
            </a:xfrm>
            <a:custGeom>
              <a:avLst/>
              <a:gdLst>
                <a:gd name="T0" fmla="*/ 3 w 6"/>
                <a:gd name="T1" fmla="*/ 0 h 1"/>
                <a:gd name="T2" fmla="*/ 2 w 6"/>
                <a:gd name="T3" fmla="*/ 1 h 1"/>
                <a:gd name="T4" fmla="*/ 5 w 6"/>
                <a:gd name="T5" fmla="*/ 1 h 1"/>
                <a:gd name="T6" fmla="*/ 6 w 6"/>
                <a:gd name="T7" fmla="*/ 1 h 1"/>
                <a:gd name="T8" fmla="*/ 4 w 6"/>
                <a:gd name="T9" fmla="*/ 0 h 1"/>
                <a:gd name="T10" fmla="*/ 3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3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2" name="Freeform 214"/>
            <p:cNvSpPr/>
            <p:nvPr/>
          </p:nvSpPr>
          <p:spPr bwMode="auto">
            <a:xfrm>
              <a:off x="3046413" y="4311650"/>
              <a:ext cx="57150" cy="7937"/>
            </a:xfrm>
            <a:custGeom>
              <a:avLst/>
              <a:gdLst>
                <a:gd name="T0" fmla="*/ 16 w 21"/>
                <a:gd name="T1" fmla="*/ 0 h 3"/>
                <a:gd name="T2" fmla="*/ 11 w 21"/>
                <a:gd name="T3" fmla="*/ 0 h 3"/>
                <a:gd name="T4" fmla="*/ 2 w 21"/>
                <a:gd name="T5" fmla="*/ 3 h 3"/>
                <a:gd name="T6" fmla="*/ 4 w 21"/>
                <a:gd name="T7" fmla="*/ 3 h 3"/>
                <a:gd name="T8" fmla="*/ 16 w 21"/>
                <a:gd name="T9" fmla="*/ 1 h 3"/>
                <a:gd name="T10" fmla="*/ 16 w 2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">
                  <a:moveTo>
                    <a:pt x="16" y="0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4" y="1"/>
                    <a:pt x="0" y="2"/>
                    <a:pt x="2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7" y="3"/>
                    <a:pt x="12" y="2"/>
                    <a:pt x="16" y="1"/>
                  </a:cubicBezTo>
                  <a:cubicBezTo>
                    <a:pt x="21" y="0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3" name="Freeform 215"/>
            <p:cNvSpPr/>
            <p:nvPr/>
          </p:nvSpPr>
          <p:spPr bwMode="auto">
            <a:xfrm>
              <a:off x="3475038" y="4397375"/>
              <a:ext cx="180975" cy="44450"/>
            </a:xfrm>
            <a:custGeom>
              <a:avLst/>
              <a:gdLst>
                <a:gd name="T0" fmla="*/ 41 w 67"/>
                <a:gd name="T1" fmla="*/ 0 h 16"/>
                <a:gd name="T2" fmla="*/ 31 w 67"/>
                <a:gd name="T3" fmla="*/ 1 h 16"/>
                <a:gd name="T4" fmla="*/ 27 w 67"/>
                <a:gd name="T5" fmla="*/ 2 h 16"/>
                <a:gd name="T6" fmla="*/ 26 w 67"/>
                <a:gd name="T7" fmla="*/ 2 h 16"/>
                <a:gd name="T8" fmla="*/ 26 w 67"/>
                <a:gd name="T9" fmla="*/ 2 h 16"/>
                <a:gd name="T10" fmla="*/ 11 w 67"/>
                <a:gd name="T11" fmla="*/ 8 h 16"/>
                <a:gd name="T12" fmla="*/ 2 w 67"/>
                <a:gd name="T13" fmla="*/ 15 h 16"/>
                <a:gd name="T14" fmla="*/ 4 w 67"/>
                <a:gd name="T15" fmla="*/ 16 h 16"/>
                <a:gd name="T16" fmla="*/ 5 w 67"/>
                <a:gd name="T17" fmla="*/ 16 h 16"/>
                <a:gd name="T18" fmla="*/ 19 w 67"/>
                <a:gd name="T19" fmla="*/ 14 h 16"/>
                <a:gd name="T20" fmla="*/ 22 w 67"/>
                <a:gd name="T21" fmla="*/ 11 h 16"/>
                <a:gd name="T22" fmla="*/ 22 w 67"/>
                <a:gd name="T23" fmla="*/ 11 h 16"/>
                <a:gd name="T24" fmla="*/ 30 w 67"/>
                <a:gd name="T25" fmla="*/ 11 h 16"/>
                <a:gd name="T26" fmla="*/ 41 w 67"/>
                <a:gd name="T27" fmla="*/ 12 h 16"/>
                <a:gd name="T28" fmla="*/ 58 w 67"/>
                <a:gd name="T29" fmla="*/ 8 h 16"/>
                <a:gd name="T30" fmla="*/ 48 w 67"/>
                <a:gd name="T31" fmla="*/ 0 h 16"/>
                <a:gd name="T32" fmla="*/ 41 w 6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6">
                  <a:moveTo>
                    <a:pt x="41" y="0"/>
                  </a:moveTo>
                  <a:cubicBezTo>
                    <a:pt x="36" y="0"/>
                    <a:pt x="33" y="1"/>
                    <a:pt x="31" y="1"/>
                  </a:cubicBezTo>
                  <a:cubicBezTo>
                    <a:pt x="29" y="2"/>
                    <a:pt x="27" y="2"/>
                    <a:pt x="27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2"/>
                    <a:pt x="17" y="5"/>
                    <a:pt x="11" y="8"/>
                  </a:cubicBezTo>
                  <a:cubicBezTo>
                    <a:pt x="5" y="12"/>
                    <a:pt x="4" y="15"/>
                    <a:pt x="2" y="15"/>
                  </a:cubicBezTo>
                  <a:cubicBezTo>
                    <a:pt x="0" y="16"/>
                    <a:pt x="1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9" y="16"/>
                    <a:pt x="15" y="16"/>
                    <a:pt x="19" y="14"/>
                  </a:cubicBezTo>
                  <a:cubicBezTo>
                    <a:pt x="24" y="13"/>
                    <a:pt x="23" y="11"/>
                    <a:pt x="22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6" y="11"/>
                    <a:pt x="30" y="11"/>
                  </a:cubicBezTo>
                  <a:cubicBezTo>
                    <a:pt x="34" y="11"/>
                    <a:pt x="38" y="12"/>
                    <a:pt x="41" y="12"/>
                  </a:cubicBezTo>
                  <a:cubicBezTo>
                    <a:pt x="47" y="11"/>
                    <a:pt x="53" y="9"/>
                    <a:pt x="58" y="8"/>
                  </a:cubicBezTo>
                  <a:cubicBezTo>
                    <a:pt x="67" y="6"/>
                    <a:pt x="64" y="2"/>
                    <a:pt x="48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" name="Freeform 216"/>
            <p:cNvSpPr/>
            <p:nvPr/>
          </p:nvSpPr>
          <p:spPr bwMode="auto">
            <a:xfrm>
              <a:off x="3616325" y="4491038"/>
              <a:ext cx="20638" cy="4762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2 h 2"/>
                <a:gd name="T4" fmla="*/ 4 w 8"/>
                <a:gd name="T5" fmla="*/ 2 h 2"/>
                <a:gd name="T6" fmla="*/ 7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1"/>
                    <a:pt x="0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6" y="2"/>
                    <a:pt x="8" y="1"/>
                    <a:pt x="7" y="1"/>
                  </a:cubicBezTo>
                  <a:cubicBezTo>
                    <a:pt x="5" y="1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" name="Freeform 217"/>
            <p:cNvSpPr/>
            <p:nvPr/>
          </p:nvSpPr>
          <p:spPr bwMode="auto">
            <a:xfrm>
              <a:off x="3563938" y="4529138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1 w 6"/>
                <a:gd name="T3" fmla="*/ 0 h 2"/>
                <a:gd name="T4" fmla="*/ 2 w 6"/>
                <a:gd name="T5" fmla="*/ 2 h 2"/>
                <a:gd name="T6" fmla="*/ 3 w 6"/>
                <a:gd name="T7" fmla="*/ 2 h 2"/>
                <a:gd name="T8" fmla="*/ 4 w 6"/>
                <a:gd name="T9" fmla="*/ 1 h 2"/>
                <a:gd name="T10" fmla="*/ 2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6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" name="Freeform 218"/>
            <p:cNvSpPr/>
            <p:nvPr/>
          </p:nvSpPr>
          <p:spPr bwMode="auto">
            <a:xfrm>
              <a:off x="3908425" y="4635500"/>
              <a:ext cx="19050" cy="476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1 h 2"/>
                <a:gd name="T4" fmla="*/ 1 w 7"/>
                <a:gd name="T5" fmla="*/ 2 h 2"/>
                <a:gd name="T6" fmla="*/ 3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1"/>
                    <a:pt x="7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" name="Freeform 219"/>
            <p:cNvSpPr/>
            <p:nvPr/>
          </p:nvSpPr>
          <p:spPr bwMode="auto">
            <a:xfrm>
              <a:off x="3311525" y="4392613"/>
              <a:ext cx="185738" cy="57150"/>
            </a:xfrm>
            <a:custGeom>
              <a:avLst/>
              <a:gdLst>
                <a:gd name="T0" fmla="*/ 38 w 68"/>
                <a:gd name="T1" fmla="*/ 0 h 21"/>
                <a:gd name="T2" fmla="*/ 32 w 68"/>
                <a:gd name="T3" fmla="*/ 1 h 21"/>
                <a:gd name="T4" fmla="*/ 30 w 68"/>
                <a:gd name="T5" fmla="*/ 3 h 21"/>
                <a:gd name="T6" fmla="*/ 30 w 68"/>
                <a:gd name="T7" fmla="*/ 3 h 21"/>
                <a:gd name="T8" fmla="*/ 28 w 68"/>
                <a:gd name="T9" fmla="*/ 3 h 21"/>
                <a:gd name="T10" fmla="*/ 25 w 68"/>
                <a:gd name="T11" fmla="*/ 4 h 21"/>
                <a:gd name="T12" fmla="*/ 34 w 68"/>
                <a:gd name="T13" fmla="*/ 6 h 21"/>
                <a:gd name="T14" fmla="*/ 26 w 68"/>
                <a:gd name="T15" fmla="*/ 7 h 21"/>
                <a:gd name="T16" fmla="*/ 25 w 68"/>
                <a:gd name="T17" fmla="*/ 8 h 21"/>
                <a:gd name="T18" fmla="*/ 19 w 68"/>
                <a:gd name="T19" fmla="*/ 7 h 21"/>
                <a:gd name="T20" fmla="*/ 11 w 68"/>
                <a:gd name="T21" fmla="*/ 6 h 21"/>
                <a:gd name="T22" fmla="*/ 6 w 68"/>
                <a:gd name="T23" fmla="*/ 7 h 21"/>
                <a:gd name="T24" fmla="*/ 3 w 68"/>
                <a:gd name="T25" fmla="*/ 12 h 21"/>
                <a:gd name="T26" fmla="*/ 14 w 68"/>
                <a:gd name="T27" fmla="*/ 19 h 21"/>
                <a:gd name="T28" fmla="*/ 23 w 68"/>
                <a:gd name="T29" fmla="*/ 21 h 21"/>
                <a:gd name="T30" fmla="*/ 38 w 68"/>
                <a:gd name="T31" fmla="*/ 19 h 21"/>
                <a:gd name="T32" fmla="*/ 51 w 68"/>
                <a:gd name="T33" fmla="*/ 16 h 21"/>
                <a:gd name="T34" fmla="*/ 54 w 68"/>
                <a:gd name="T35" fmla="*/ 15 h 21"/>
                <a:gd name="T36" fmla="*/ 59 w 68"/>
                <a:gd name="T37" fmla="*/ 13 h 21"/>
                <a:gd name="T38" fmla="*/ 58 w 68"/>
                <a:gd name="T39" fmla="*/ 12 h 21"/>
                <a:gd name="T40" fmla="*/ 57 w 68"/>
                <a:gd name="T41" fmla="*/ 12 h 21"/>
                <a:gd name="T42" fmla="*/ 57 w 68"/>
                <a:gd name="T43" fmla="*/ 12 h 21"/>
                <a:gd name="T44" fmla="*/ 55 w 68"/>
                <a:gd name="T45" fmla="*/ 9 h 21"/>
                <a:gd name="T46" fmla="*/ 55 w 68"/>
                <a:gd name="T47" fmla="*/ 7 h 21"/>
                <a:gd name="T48" fmla="*/ 63 w 68"/>
                <a:gd name="T49" fmla="*/ 4 h 21"/>
                <a:gd name="T50" fmla="*/ 58 w 68"/>
                <a:gd name="T51" fmla="*/ 1 h 21"/>
                <a:gd name="T52" fmla="*/ 42 w 68"/>
                <a:gd name="T53" fmla="*/ 0 h 21"/>
                <a:gd name="T54" fmla="*/ 42 w 68"/>
                <a:gd name="T55" fmla="*/ 0 h 21"/>
                <a:gd name="T56" fmla="*/ 42 w 68"/>
                <a:gd name="T57" fmla="*/ 0 h 21"/>
                <a:gd name="T58" fmla="*/ 41 w 68"/>
                <a:gd name="T59" fmla="*/ 0 h 21"/>
                <a:gd name="T60" fmla="*/ 38 w 68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21">
                  <a:moveTo>
                    <a:pt x="38" y="0"/>
                  </a:moveTo>
                  <a:cubicBezTo>
                    <a:pt x="36" y="0"/>
                    <a:pt x="33" y="0"/>
                    <a:pt x="32" y="1"/>
                  </a:cubicBezTo>
                  <a:cubicBezTo>
                    <a:pt x="30" y="2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6" y="3"/>
                    <a:pt x="24" y="3"/>
                    <a:pt x="25" y="4"/>
                  </a:cubicBezTo>
                  <a:cubicBezTo>
                    <a:pt x="27" y="5"/>
                    <a:pt x="33" y="5"/>
                    <a:pt x="34" y="6"/>
                  </a:cubicBezTo>
                  <a:cubicBezTo>
                    <a:pt x="34" y="6"/>
                    <a:pt x="29" y="6"/>
                    <a:pt x="26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8"/>
                    <a:pt x="22" y="7"/>
                    <a:pt x="19" y="7"/>
                  </a:cubicBezTo>
                  <a:cubicBezTo>
                    <a:pt x="17" y="7"/>
                    <a:pt x="14" y="6"/>
                    <a:pt x="11" y="6"/>
                  </a:cubicBezTo>
                  <a:cubicBezTo>
                    <a:pt x="9" y="6"/>
                    <a:pt x="8" y="6"/>
                    <a:pt x="6" y="7"/>
                  </a:cubicBezTo>
                  <a:cubicBezTo>
                    <a:pt x="1" y="7"/>
                    <a:pt x="0" y="9"/>
                    <a:pt x="3" y="12"/>
                  </a:cubicBezTo>
                  <a:cubicBezTo>
                    <a:pt x="5" y="14"/>
                    <a:pt x="9" y="17"/>
                    <a:pt x="14" y="19"/>
                  </a:cubicBezTo>
                  <a:cubicBezTo>
                    <a:pt x="17" y="21"/>
                    <a:pt x="20" y="21"/>
                    <a:pt x="23" y="21"/>
                  </a:cubicBezTo>
                  <a:cubicBezTo>
                    <a:pt x="28" y="21"/>
                    <a:pt x="32" y="20"/>
                    <a:pt x="38" y="19"/>
                  </a:cubicBezTo>
                  <a:cubicBezTo>
                    <a:pt x="47" y="19"/>
                    <a:pt x="49" y="16"/>
                    <a:pt x="51" y="16"/>
                  </a:cubicBezTo>
                  <a:cubicBezTo>
                    <a:pt x="52" y="15"/>
                    <a:pt x="53" y="15"/>
                    <a:pt x="54" y="15"/>
                  </a:cubicBezTo>
                  <a:cubicBezTo>
                    <a:pt x="56" y="14"/>
                    <a:pt x="57" y="14"/>
                    <a:pt x="59" y="13"/>
                  </a:cubicBezTo>
                  <a:cubicBezTo>
                    <a:pt x="60" y="12"/>
                    <a:pt x="60" y="12"/>
                    <a:pt x="58" y="12"/>
                  </a:cubicBezTo>
                  <a:cubicBezTo>
                    <a:pt x="58" y="12"/>
                    <a:pt x="58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6" y="12"/>
                    <a:pt x="58" y="11"/>
                    <a:pt x="55" y="9"/>
                  </a:cubicBezTo>
                  <a:cubicBezTo>
                    <a:pt x="52" y="8"/>
                    <a:pt x="49" y="8"/>
                    <a:pt x="55" y="7"/>
                  </a:cubicBezTo>
                  <a:cubicBezTo>
                    <a:pt x="62" y="6"/>
                    <a:pt x="62" y="4"/>
                    <a:pt x="63" y="4"/>
                  </a:cubicBezTo>
                  <a:cubicBezTo>
                    <a:pt x="63" y="4"/>
                    <a:pt x="68" y="2"/>
                    <a:pt x="58" y="1"/>
                  </a:cubicBezTo>
                  <a:cubicBezTo>
                    <a:pt x="50" y="1"/>
                    <a:pt x="44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" name="Freeform 220"/>
            <p:cNvSpPr/>
            <p:nvPr/>
          </p:nvSpPr>
          <p:spPr bwMode="auto">
            <a:xfrm>
              <a:off x="3208338" y="4495800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0 w 5"/>
                <a:gd name="T5" fmla="*/ 1 h 1"/>
                <a:gd name="T6" fmla="*/ 5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" name="Freeform 221"/>
            <p:cNvSpPr/>
            <p:nvPr/>
          </p:nvSpPr>
          <p:spPr bwMode="auto">
            <a:xfrm>
              <a:off x="3360738" y="4492625"/>
              <a:ext cx="15875" cy="3175"/>
            </a:xfrm>
            <a:custGeom>
              <a:avLst/>
              <a:gdLst>
                <a:gd name="T0" fmla="*/ 4 w 6"/>
                <a:gd name="T1" fmla="*/ 0 h 1"/>
                <a:gd name="T2" fmla="*/ 2 w 6"/>
                <a:gd name="T3" fmla="*/ 0 h 1"/>
                <a:gd name="T4" fmla="*/ 2 w 6"/>
                <a:gd name="T5" fmla="*/ 1 h 1"/>
                <a:gd name="T6" fmla="*/ 4 w 6"/>
                <a:gd name="T7" fmla="*/ 1 h 1"/>
                <a:gd name="T8" fmla="*/ 5 w 6"/>
                <a:gd name="T9" fmla="*/ 0 h 1"/>
                <a:gd name="T10" fmla="*/ 4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" name="Freeform 222"/>
            <p:cNvSpPr/>
            <p:nvPr/>
          </p:nvSpPr>
          <p:spPr bwMode="auto">
            <a:xfrm>
              <a:off x="3843338" y="45116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3 w 5"/>
                <a:gd name="T7" fmla="*/ 1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" name="Freeform 223"/>
            <p:cNvSpPr/>
            <p:nvPr/>
          </p:nvSpPr>
          <p:spPr bwMode="auto">
            <a:xfrm>
              <a:off x="3211513" y="44831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1 h 1"/>
                <a:gd name="T4" fmla="*/ 0 w 4"/>
                <a:gd name="T5" fmla="*/ 1 h 1"/>
                <a:gd name="T6" fmla="*/ 4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" name="Freeform 224"/>
            <p:cNvSpPr/>
            <p:nvPr/>
          </p:nvSpPr>
          <p:spPr bwMode="auto">
            <a:xfrm>
              <a:off x="3870325" y="4521200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0 w 6"/>
                <a:gd name="T3" fmla="*/ 0 h 2"/>
                <a:gd name="T4" fmla="*/ 2 w 6"/>
                <a:gd name="T5" fmla="*/ 2 h 2"/>
                <a:gd name="T6" fmla="*/ 5 w 6"/>
                <a:gd name="T7" fmla="*/ 1 h 2"/>
                <a:gd name="T8" fmla="*/ 2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6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" name="Freeform 225"/>
            <p:cNvSpPr/>
            <p:nvPr/>
          </p:nvSpPr>
          <p:spPr bwMode="auto">
            <a:xfrm>
              <a:off x="3813175" y="4540250"/>
              <a:ext cx="98425" cy="19050"/>
            </a:xfrm>
            <a:custGeom>
              <a:avLst/>
              <a:gdLst>
                <a:gd name="T0" fmla="*/ 22 w 36"/>
                <a:gd name="T1" fmla="*/ 0 h 7"/>
                <a:gd name="T2" fmla="*/ 18 w 36"/>
                <a:gd name="T3" fmla="*/ 0 h 7"/>
                <a:gd name="T4" fmla="*/ 10 w 36"/>
                <a:gd name="T5" fmla="*/ 7 h 7"/>
                <a:gd name="T6" fmla="*/ 18 w 36"/>
                <a:gd name="T7" fmla="*/ 6 h 7"/>
                <a:gd name="T8" fmla="*/ 22 w 3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">
                  <a:moveTo>
                    <a:pt x="22" y="0"/>
                  </a:moveTo>
                  <a:cubicBezTo>
                    <a:pt x="21" y="0"/>
                    <a:pt x="19" y="0"/>
                    <a:pt x="18" y="0"/>
                  </a:cubicBezTo>
                  <a:cubicBezTo>
                    <a:pt x="9" y="1"/>
                    <a:pt x="0" y="7"/>
                    <a:pt x="10" y="7"/>
                  </a:cubicBezTo>
                  <a:cubicBezTo>
                    <a:pt x="12" y="7"/>
                    <a:pt x="15" y="6"/>
                    <a:pt x="18" y="6"/>
                  </a:cubicBezTo>
                  <a:cubicBezTo>
                    <a:pt x="31" y="4"/>
                    <a:pt x="36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" name="Freeform 226"/>
            <p:cNvSpPr/>
            <p:nvPr/>
          </p:nvSpPr>
          <p:spPr bwMode="auto">
            <a:xfrm>
              <a:off x="3792538" y="4506913"/>
              <a:ext cx="20638" cy="3175"/>
            </a:xfrm>
            <a:custGeom>
              <a:avLst/>
              <a:gdLst>
                <a:gd name="T0" fmla="*/ 3 w 8"/>
                <a:gd name="T1" fmla="*/ 0 h 1"/>
                <a:gd name="T2" fmla="*/ 2 w 8"/>
                <a:gd name="T3" fmla="*/ 0 h 1"/>
                <a:gd name="T4" fmla="*/ 1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5 w 8"/>
                <a:gd name="T11" fmla="*/ 0 h 1"/>
                <a:gd name="T12" fmla="*/ 3 w 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5" y="1"/>
                    <a:pt x="5" y="0"/>
                  </a:cubicBezTo>
                  <a:cubicBezTo>
                    <a:pt x="6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" name="Freeform 227"/>
            <p:cNvSpPr/>
            <p:nvPr/>
          </p:nvSpPr>
          <p:spPr bwMode="auto">
            <a:xfrm>
              <a:off x="3908425" y="4545013"/>
              <a:ext cx="26988" cy="4762"/>
            </a:xfrm>
            <a:custGeom>
              <a:avLst/>
              <a:gdLst>
                <a:gd name="T0" fmla="*/ 2 w 10"/>
                <a:gd name="T1" fmla="*/ 0 h 2"/>
                <a:gd name="T2" fmla="*/ 3 w 10"/>
                <a:gd name="T3" fmla="*/ 2 h 2"/>
                <a:gd name="T4" fmla="*/ 5 w 10"/>
                <a:gd name="T5" fmla="*/ 2 h 2"/>
                <a:gd name="T6" fmla="*/ 8 w 10"/>
                <a:gd name="T7" fmla="*/ 1 h 2"/>
                <a:gd name="T8" fmla="*/ 2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3" y="1"/>
                    <a:pt x="0" y="1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8" y="2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6" name="Freeform 228"/>
            <p:cNvSpPr/>
            <p:nvPr/>
          </p:nvSpPr>
          <p:spPr bwMode="auto">
            <a:xfrm>
              <a:off x="3805238" y="4518025"/>
              <a:ext cx="41275" cy="4762"/>
            </a:xfrm>
            <a:custGeom>
              <a:avLst/>
              <a:gdLst>
                <a:gd name="T0" fmla="*/ 13 w 15"/>
                <a:gd name="T1" fmla="*/ 0 h 2"/>
                <a:gd name="T2" fmla="*/ 11 w 15"/>
                <a:gd name="T3" fmla="*/ 0 h 2"/>
                <a:gd name="T4" fmla="*/ 11 w 15"/>
                <a:gd name="T5" fmla="*/ 0 h 2"/>
                <a:gd name="T6" fmla="*/ 3 w 15"/>
                <a:gd name="T7" fmla="*/ 1 h 2"/>
                <a:gd name="T8" fmla="*/ 4 w 15"/>
                <a:gd name="T9" fmla="*/ 2 h 2"/>
                <a:gd name="T10" fmla="*/ 7 w 15"/>
                <a:gd name="T11" fmla="*/ 2 h 2"/>
                <a:gd name="T12" fmla="*/ 13 w 1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0" y="2"/>
                    <a:pt x="1" y="2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2" y="1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7" name="Freeform 229"/>
            <p:cNvSpPr/>
            <p:nvPr/>
          </p:nvSpPr>
          <p:spPr bwMode="auto">
            <a:xfrm>
              <a:off x="3905250" y="4530725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8" name="Freeform 230"/>
            <p:cNvSpPr/>
            <p:nvPr/>
          </p:nvSpPr>
          <p:spPr bwMode="auto">
            <a:xfrm>
              <a:off x="3440113" y="4340225"/>
              <a:ext cx="34925" cy="3175"/>
            </a:xfrm>
            <a:custGeom>
              <a:avLst/>
              <a:gdLst>
                <a:gd name="T0" fmla="*/ 10 w 13"/>
                <a:gd name="T1" fmla="*/ 0 h 1"/>
                <a:gd name="T2" fmla="*/ 8 w 13"/>
                <a:gd name="T3" fmla="*/ 0 h 1"/>
                <a:gd name="T4" fmla="*/ 0 w 13"/>
                <a:gd name="T5" fmla="*/ 1 h 1"/>
                <a:gd name="T6" fmla="*/ 9 w 13"/>
                <a:gd name="T7" fmla="*/ 1 h 1"/>
                <a:gd name="T8" fmla="*/ 1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0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3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9" name="Freeform 231"/>
            <p:cNvSpPr/>
            <p:nvPr/>
          </p:nvSpPr>
          <p:spPr bwMode="auto">
            <a:xfrm>
              <a:off x="3379788" y="4351338"/>
              <a:ext cx="26988" cy="6350"/>
            </a:xfrm>
            <a:custGeom>
              <a:avLst/>
              <a:gdLst>
                <a:gd name="T0" fmla="*/ 5 w 10"/>
                <a:gd name="T1" fmla="*/ 0 h 2"/>
                <a:gd name="T2" fmla="*/ 3 w 10"/>
                <a:gd name="T3" fmla="*/ 0 h 2"/>
                <a:gd name="T4" fmla="*/ 0 w 10"/>
                <a:gd name="T5" fmla="*/ 2 h 2"/>
                <a:gd name="T6" fmla="*/ 8 w 10"/>
                <a:gd name="T7" fmla="*/ 1 h 2"/>
                <a:gd name="T8" fmla="*/ 5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4" y="1"/>
                    <a:pt x="7" y="2"/>
                    <a:pt x="8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0" name="Freeform 232"/>
            <p:cNvSpPr/>
            <p:nvPr/>
          </p:nvSpPr>
          <p:spPr bwMode="auto">
            <a:xfrm>
              <a:off x="3441700" y="4338638"/>
              <a:ext cx="30163" cy="0"/>
            </a:xfrm>
            <a:custGeom>
              <a:avLst/>
              <a:gdLst>
                <a:gd name="T0" fmla="*/ 9 w 11"/>
                <a:gd name="T1" fmla="*/ 8 w 11"/>
                <a:gd name="T2" fmla="*/ 0 w 11"/>
                <a:gd name="T3" fmla="*/ 8 w 11"/>
                <a:gd name="T4" fmla="*/ 9 w 11"/>
                <a:gd name="T5" fmla="*/ 11 w 11"/>
                <a:gd name="T6" fmla="*/ 9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1" name="Freeform 233"/>
            <p:cNvSpPr/>
            <p:nvPr/>
          </p:nvSpPr>
          <p:spPr bwMode="auto">
            <a:xfrm>
              <a:off x="3506788" y="4378325"/>
              <a:ext cx="22225" cy="3175"/>
            </a:xfrm>
            <a:custGeom>
              <a:avLst/>
              <a:gdLst>
                <a:gd name="T0" fmla="*/ 6 w 8"/>
                <a:gd name="T1" fmla="*/ 0 h 1"/>
                <a:gd name="T2" fmla="*/ 2 w 8"/>
                <a:gd name="T3" fmla="*/ 1 h 1"/>
                <a:gd name="T4" fmla="*/ 1 w 8"/>
                <a:gd name="T5" fmla="*/ 1 h 1"/>
                <a:gd name="T6" fmla="*/ 1 w 8"/>
                <a:gd name="T7" fmla="*/ 1 h 1"/>
                <a:gd name="T8" fmla="*/ 4 w 8"/>
                <a:gd name="T9" fmla="*/ 1 h 1"/>
                <a:gd name="T10" fmla="*/ 5 w 8"/>
                <a:gd name="T11" fmla="*/ 1 h 1"/>
                <a:gd name="T12" fmla="*/ 6 w 8"/>
                <a:gd name="T13" fmla="*/ 0 h 1"/>
                <a:gd name="T14" fmla="*/ 6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2" name="Freeform 234"/>
            <p:cNvSpPr/>
            <p:nvPr/>
          </p:nvSpPr>
          <p:spPr bwMode="auto">
            <a:xfrm>
              <a:off x="3448050" y="4389438"/>
              <a:ext cx="49213" cy="6350"/>
            </a:xfrm>
            <a:custGeom>
              <a:avLst/>
              <a:gdLst>
                <a:gd name="T0" fmla="*/ 9 w 18"/>
                <a:gd name="T1" fmla="*/ 0 h 2"/>
                <a:gd name="T2" fmla="*/ 5 w 18"/>
                <a:gd name="T3" fmla="*/ 0 h 2"/>
                <a:gd name="T4" fmla="*/ 2 w 18"/>
                <a:gd name="T5" fmla="*/ 1 h 2"/>
                <a:gd name="T6" fmla="*/ 10 w 18"/>
                <a:gd name="T7" fmla="*/ 2 h 2"/>
                <a:gd name="T8" fmla="*/ 10 w 18"/>
                <a:gd name="T9" fmla="*/ 2 h 2"/>
                <a:gd name="T10" fmla="*/ 14 w 18"/>
                <a:gd name="T11" fmla="*/ 0 h 2"/>
                <a:gd name="T12" fmla="*/ 9 w 1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">
                  <a:moveTo>
                    <a:pt x="9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8" y="1"/>
                    <a:pt x="14" y="0"/>
                  </a:cubicBezTo>
                  <a:cubicBezTo>
                    <a:pt x="12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Freeform 235"/>
            <p:cNvSpPr/>
            <p:nvPr/>
          </p:nvSpPr>
          <p:spPr bwMode="auto">
            <a:xfrm>
              <a:off x="3257550" y="4483100"/>
              <a:ext cx="106363" cy="26987"/>
            </a:xfrm>
            <a:custGeom>
              <a:avLst/>
              <a:gdLst>
                <a:gd name="T0" fmla="*/ 25 w 39"/>
                <a:gd name="T1" fmla="*/ 0 h 10"/>
                <a:gd name="T2" fmla="*/ 22 w 39"/>
                <a:gd name="T3" fmla="*/ 1 h 10"/>
                <a:gd name="T4" fmla="*/ 18 w 39"/>
                <a:gd name="T5" fmla="*/ 2 h 10"/>
                <a:gd name="T6" fmla="*/ 17 w 39"/>
                <a:gd name="T7" fmla="*/ 2 h 10"/>
                <a:gd name="T8" fmla="*/ 17 w 39"/>
                <a:gd name="T9" fmla="*/ 2 h 10"/>
                <a:gd name="T10" fmla="*/ 6 w 39"/>
                <a:gd name="T11" fmla="*/ 4 h 10"/>
                <a:gd name="T12" fmla="*/ 1 w 39"/>
                <a:gd name="T13" fmla="*/ 6 h 10"/>
                <a:gd name="T14" fmla="*/ 1 w 39"/>
                <a:gd name="T15" fmla="*/ 6 h 10"/>
                <a:gd name="T16" fmla="*/ 2 w 39"/>
                <a:gd name="T17" fmla="*/ 6 h 10"/>
                <a:gd name="T18" fmla="*/ 7 w 39"/>
                <a:gd name="T19" fmla="*/ 7 h 10"/>
                <a:gd name="T20" fmla="*/ 10 w 39"/>
                <a:gd name="T21" fmla="*/ 9 h 10"/>
                <a:gd name="T22" fmla="*/ 24 w 39"/>
                <a:gd name="T23" fmla="*/ 10 h 10"/>
                <a:gd name="T24" fmla="*/ 25 w 39"/>
                <a:gd name="T25" fmla="*/ 10 h 10"/>
                <a:gd name="T26" fmla="*/ 37 w 39"/>
                <a:gd name="T27" fmla="*/ 7 h 10"/>
                <a:gd name="T28" fmla="*/ 37 w 39"/>
                <a:gd name="T29" fmla="*/ 7 h 10"/>
                <a:gd name="T30" fmla="*/ 35 w 39"/>
                <a:gd name="T31" fmla="*/ 7 h 10"/>
                <a:gd name="T32" fmla="*/ 35 w 39"/>
                <a:gd name="T33" fmla="*/ 7 h 10"/>
                <a:gd name="T34" fmla="*/ 34 w 39"/>
                <a:gd name="T35" fmla="*/ 4 h 10"/>
                <a:gd name="T36" fmla="*/ 26 w 39"/>
                <a:gd name="T37" fmla="*/ 1 h 10"/>
                <a:gd name="T38" fmla="*/ 25 w 39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"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2"/>
                    <a:pt x="12" y="3"/>
                    <a:pt x="6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4" y="6"/>
                    <a:pt x="7" y="7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3" y="10"/>
                    <a:pt x="18" y="10"/>
                    <a:pt x="24" y="10"/>
                  </a:cubicBezTo>
                  <a:cubicBezTo>
                    <a:pt x="24" y="10"/>
                    <a:pt x="24" y="10"/>
                    <a:pt x="25" y="10"/>
                  </a:cubicBezTo>
                  <a:cubicBezTo>
                    <a:pt x="34" y="10"/>
                    <a:pt x="35" y="8"/>
                    <a:pt x="37" y="7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5" y="6"/>
                    <a:pt x="34" y="4"/>
                  </a:cubicBezTo>
                  <a:cubicBezTo>
                    <a:pt x="33" y="3"/>
                    <a:pt x="26" y="2"/>
                    <a:pt x="26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4" name="Freeform 236"/>
            <p:cNvSpPr/>
            <p:nvPr/>
          </p:nvSpPr>
          <p:spPr bwMode="auto">
            <a:xfrm>
              <a:off x="3471863" y="4414838"/>
              <a:ext cx="11113" cy="1587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0 h 1"/>
                <a:gd name="T14" fmla="*/ 4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5" name="Freeform 237"/>
            <p:cNvSpPr/>
            <p:nvPr/>
          </p:nvSpPr>
          <p:spPr bwMode="auto">
            <a:xfrm>
              <a:off x="3152775" y="4495800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Freeform 238"/>
            <p:cNvSpPr/>
            <p:nvPr/>
          </p:nvSpPr>
          <p:spPr bwMode="auto">
            <a:xfrm>
              <a:off x="2946400" y="4510088"/>
              <a:ext cx="7938" cy="0"/>
            </a:xfrm>
            <a:custGeom>
              <a:avLst/>
              <a:gdLst>
                <a:gd name="T0" fmla="*/ 2 w 3"/>
                <a:gd name="T1" fmla="*/ 2 w 3"/>
                <a:gd name="T2" fmla="*/ 0 w 3"/>
                <a:gd name="T3" fmla="*/ 1 w 3"/>
                <a:gd name="T4" fmla="*/ 3 w 3"/>
                <a:gd name="T5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Freeform 239"/>
            <p:cNvSpPr/>
            <p:nvPr/>
          </p:nvSpPr>
          <p:spPr bwMode="auto">
            <a:xfrm>
              <a:off x="3273425" y="4460875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8" name="Freeform 240"/>
            <p:cNvSpPr/>
            <p:nvPr/>
          </p:nvSpPr>
          <p:spPr bwMode="auto">
            <a:xfrm>
              <a:off x="2789238" y="4378325"/>
              <a:ext cx="455613" cy="114300"/>
            </a:xfrm>
            <a:custGeom>
              <a:avLst/>
              <a:gdLst>
                <a:gd name="T0" fmla="*/ 81 w 168"/>
                <a:gd name="T1" fmla="*/ 0 h 42"/>
                <a:gd name="T2" fmla="*/ 18 w 168"/>
                <a:gd name="T3" fmla="*/ 9 h 42"/>
                <a:gd name="T4" fmla="*/ 33 w 168"/>
                <a:gd name="T5" fmla="*/ 13 h 42"/>
                <a:gd name="T6" fmla="*/ 44 w 168"/>
                <a:gd name="T7" fmla="*/ 14 h 42"/>
                <a:gd name="T8" fmla="*/ 40 w 168"/>
                <a:gd name="T9" fmla="*/ 14 h 42"/>
                <a:gd name="T10" fmla="*/ 39 w 168"/>
                <a:gd name="T11" fmla="*/ 14 h 42"/>
                <a:gd name="T12" fmla="*/ 17 w 168"/>
                <a:gd name="T13" fmla="*/ 15 h 42"/>
                <a:gd name="T14" fmla="*/ 49 w 168"/>
                <a:gd name="T15" fmla="*/ 22 h 42"/>
                <a:gd name="T16" fmla="*/ 36 w 168"/>
                <a:gd name="T17" fmla="*/ 24 h 42"/>
                <a:gd name="T18" fmla="*/ 1 w 168"/>
                <a:gd name="T19" fmla="*/ 27 h 42"/>
                <a:gd name="T20" fmla="*/ 22 w 168"/>
                <a:gd name="T21" fmla="*/ 35 h 42"/>
                <a:gd name="T22" fmla="*/ 52 w 168"/>
                <a:gd name="T23" fmla="*/ 40 h 42"/>
                <a:gd name="T24" fmla="*/ 101 w 168"/>
                <a:gd name="T25" fmla="*/ 35 h 42"/>
                <a:gd name="T26" fmla="*/ 101 w 168"/>
                <a:gd name="T27" fmla="*/ 36 h 42"/>
                <a:gd name="T28" fmla="*/ 109 w 168"/>
                <a:gd name="T29" fmla="*/ 40 h 42"/>
                <a:gd name="T30" fmla="*/ 112 w 168"/>
                <a:gd name="T31" fmla="*/ 40 h 42"/>
                <a:gd name="T32" fmla="*/ 119 w 168"/>
                <a:gd name="T33" fmla="*/ 41 h 42"/>
                <a:gd name="T34" fmla="*/ 136 w 168"/>
                <a:gd name="T35" fmla="*/ 42 h 42"/>
                <a:gd name="T36" fmla="*/ 140 w 168"/>
                <a:gd name="T37" fmla="*/ 38 h 42"/>
                <a:gd name="T38" fmla="*/ 134 w 168"/>
                <a:gd name="T39" fmla="*/ 38 h 42"/>
                <a:gd name="T40" fmla="*/ 138 w 168"/>
                <a:gd name="T41" fmla="*/ 36 h 42"/>
                <a:gd name="T42" fmla="*/ 143 w 168"/>
                <a:gd name="T43" fmla="*/ 37 h 42"/>
                <a:gd name="T44" fmla="*/ 152 w 168"/>
                <a:gd name="T45" fmla="*/ 35 h 42"/>
                <a:gd name="T46" fmla="*/ 154 w 168"/>
                <a:gd name="T47" fmla="*/ 36 h 42"/>
                <a:gd name="T48" fmla="*/ 157 w 168"/>
                <a:gd name="T49" fmla="*/ 36 h 42"/>
                <a:gd name="T50" fmla="*/ 160 w 168"/>
                <a:gd name="T51" fmla="*/ 36 h 42"/>
                <a:gd name="T52" fmla="*/ 161 w 168"/>
                <a:gd name="T53" fmla="*/ 37 h 42"/>
                <a:gd name="T54" fmla="*/ 168 w 168"/>
                <a:gd name="T55" fmla="*/ 33 h 42"/>
                <a:gd name="T56" fmla="*/ 156 w 168"/>
                <a:gd name="T57" fmla="*/ 28 h 42"/>
                <a:gd name="T58" fmla="*/ 156 w 168"/>
                <a:gd name="T59" fmla="*/ 28 h 42"/>
                <a:gd name="T60" fmla="*/ 158 w 168"/>
                <a:gd name="T61" fmla="*/ 16 h 42"/>
                <a:gd name="T62" fmla="*/ 154 w 168"/>
                <a:gd name="T63" fmla="*/ 5 h 42"/>
                <a:gd name="T64" fmla="*/ 138 w 168"/>
                <a:gd name="T65" fmla="*/ 11 h 42"/>
                <a:gd name="T66" fmla="*/ 127 w 168"/>
                <a:gd name="T67" fmla="*/ 19 h 42"/>
                <a:gd name="T68" fmla="*/ 126 w 168"/>
                <a:gd name="T69" fmla="*/ 12 h 42"/>
                <a:gd name="T70" fmla="*/ 121 w 168"/>
                <a:gd name="T71" fmla="*/ 8 h 42"/>
                <a:gd name="T72" fmla="*/ 120 w 168"/>
                <a:gd name="T73" fmla="*/ 9 h 42"/>
                <a:gd name="T74" fmla="*/ 119 w 168"/>
                <a:gd name="T75" fmla="*/ 10 h 42"/>
                <a:gd name="T76" fmla="*/ 114 w 168"/>
                <a:gd name="T77" fmla="*/ 11 h 42"/>
                <a:gd name="T78" fmla="*/ 102 w 168"/>
                <a:gd name="T79" fmla="*/ 10 h 42"/>
                <a:gd name="T80" fmla="*/ 98 w 168"/>
                <a:gd name="T81" fmla="*/ 4 h 42"/>
                <a:gd name="T82" fmla="*/ 86 w 168"/>
                <a:gd name="T83" fmla="*/ 5 h 42"/>
                <a:gd name="T84" fmla="*/ 87 w 168"/>
                <a:gd name="T8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42">
                  <a:moveTo>
                    <a:pt x="85" y="0"/>
                  </a:moveTo>
                  <a:cubicBezTo>
                    <a:pt x="84" y="0"/>
                    <a:pt x="83" y="0"/>
                    <a:pt x="81" y="0"/>
                  </a:cubicBezTo>
                  <a:cubicBezTo>
                    <a:pt x="76" y="1"/>
                    <a:pt x="65" y="1"/>
                    <a:pt x="54" y="2"/>
                  </a:cubicBezTo>
                  <a:cubicBezTo>
                    <a:pt x="40" y="4"/>
                    <a:pt x="25" y="7"/>
                    <a:pt x="18" y="9"/>
                  </a:cubicBezTo>
                  <a:cubicBezTo>
                    <a:pt x="12" y="11"/>
                    <a:pt x="24" y="12"/>
                    <a:pt x="21" y="12"/>
                  </a:cubicBezTo>
                  <a:cubicBezTo>
                    <a:pt x="19" y="12"/>
                    <a:pt x="24" y="13"/>
                    <a:pt x="33" y="13"/>
                  </a:cubicBezTo>
                  <a:cubicBezTo>
                    <a:pt x="42" y="14"/>
                    <a:pt x="47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cubicBezTo>
                    <a:pt x="34" y="14"/>
                    <a:pt x="25" y="14"/>
                    <a:pt x="17" y="15"/>
                  </a:cubicBezTo>
                  <a:cubicBezTo>
                    <a:pt x="9" y="16"/>
                    <a:pt x="9" y="18"/>
                    <a:pt x="23" y="20"/>
                  </a:cubicBezTo>
                  <a:cubicBezTo>
                    <a:pt x="32" y="21"/>
                    <a:pt x="41" y="21"/>
                    <a:pt x="49" y="22"/>
                  </a:cubicBezTo>
                  <a:cubicBezTo>
                    <a:pt x="60" y="23"/>
                    <a:pt x="56" y="25"/>
                    <a:pt x="45" y="25"/>
                  </a:cubicBezTo>
                  <a:cubicBezTo>
                    <a:pt x="42" y="25"/>
                    <a:pt x="39" y="25"/>
                    <a:pt x="36" y="24"/>
                  </a:cubicBezTo>
                  <a:cubicBezTo>
                    <a:pt x="28" y="24"/>
                    <a:pt x="21" y="23"/>
                    <a:pt x="15" y="23"/>
                  </a:cubicBezTo>
                  <a:cubicBezTo>
                    <a:pt x="6" y="23"/>
                    <a:pt x="0" y="24"/>
                    <a:pt x="1" y="27"/>
                  </a:cubicBezTo>
                  <a:cubicBezTo>
                    <a:pt x="4" y="31"/>
                    <a:pt x="17" y="30"/>
                    <a:pt x="20" y="32"/>
                  </a:cubicBezTo>
                  <a:cubicBezTo>
                    <a:pt x="23" y="33"/>
                    <a:pt x="23" y="34"/>
                    <a:pt x="22" y="35"/>
                  </a:cubicBezTo>
                  <a:cubicBezTo>
                    <a:pt x="20" y="37"/>
                    <a:pt x="34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9" y="40"/>
                    <a:pt x="66" y="39"/>
                    <a:pt x="72" y="39"/>
                  </a:cubicBezTo>
                  <a:cubicBezTo>
                    <a:pt x="90" y="38"/>
                    <a:pt x="100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6"/>
                    <a:pt x="101" y="36"/>
                  </a:cubicBezTo>
                  <a:cubicBezTo>
                    <a:pt x="100" y="37"/>
                    <a:pt x="102" y="38"/>
                    <a:pt x="106" y="38"/>
                  </a:cubicBezTo>
                  <a:cubicBezTo>
                    <a:pt x="109" y="39"/>
                    <a:pt x="111" y="39"/>
                    <a:pt x="109" y="40"/>
                  </a:cubicBezTo>
                  <a:cubicBezTo>
                    <a:pt x="108" y="40"/>
                    <a:pt x="109" y="40"/>
                    <a:pt x="111" y="40"/>
                  </a:cubicBezTo>
                  <a:cubicBezTo>
                    <a:pt x="111" y="40"/>
                    <a:pt x="112" y="40"/>
                    <a:pt x="11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3" y="40"/>
                    <a:pt x="116" y="41"/>
                    <a:pt x="119" y="41"/>
                  </a:cubicBezTo>
                  <a:cubicBezTo>
                    <a:pt x="123" y="42"/>
                    <a:pt x="127" y="42"/>
                    <a:pt x="133" y="42"/>
                  </a:cubicBezTo>
                  <a:cubicBezTo>
                    <a:pt x="134" y="42"/>
                    <a:pt x="135" y="42"/>
                    <a:pt x="136" y="42"/>
                  </a:cubicBezTo>
                  <a:cubicBezTo>
                    <a:pt x="148" y="42"/>
                    <a:pt x="144" y="38"/>
                    <a:pt x="140" y="38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7" y="38"/>
                    <a:pt x="136" y="39"/>
                    <a:pt x="135" y="39"/>
                  </a:cubicBezTo>
                  <a:cubicBezTo>
                    <a:pt x="134" y="39"/>
                    <a:pt x="134" y="38"/>
                    <a:pt x="134" y="38"/>
                  </a:cubicBezTo>
                  <a:cubicBezTo>
                    <a:pt x="136" y="38"/>
                    <a:pt x="136" y="37"/>
                    <a:pt x="137" y="36"/>
                  </a:cubicBezTo>
                  <a:cubicBezTo>
                    <a:pt x="137" y="36"/>
                    <a:pt x="137" y="36"/>
                    <a:pt x="138" y="36"/>
                  </a:cubicBezTo>
                  <a:cubicBezTo>
                    <a:pt x="139" y="36"/>
                    <a:pt x="140" y="36"/>
                    <a:pt x="142" y="37"/>
                  </a:cubicBezTo>
                  <a:cubicBezTo>
                    <a:pt x="142" y="37"/>
                    <a:pt x="142" y="37"/>
                    <a:pt x="143" y="37"/>
                  </a:cubicBezTo>
                  <a:cubicBezTo>
                    <a:pt x="144" y="37"/>
                    <a:pt x="146" y="36"/>
                    <a:pt x="148" y="35"/>
                  </a:cubicBezTo>
                  <a:cubicBezTo>
                    <a:pt x="150" y="35"/>
                    <a:pt x="151" y="35"/>
                    <a:pt x="152" y="35"/>
                  </a:cubicBezTo>
                  <a:cubicBezTo>
                    <a:pt x="152" y="35"/>
                    <a:pt x="153" y="35"/>
                    <a:pt x="153" y="35"/>
                  </a:cubicBezTo>
                  <a:cubicBezTo>
                    <a:pt x="154" y="35"/>
                    <a:pt x="154" y="35"/>
                    <a:pt x="154" y="36"/>
                  </a:cubicBezTo>
                  <a:cubicBezTo>
                    <a:pt x="154" y="36"/>
                    <a:pt x="154" y="36"/>
                    <a:pt x="155" y="36"/>
                  </a:cubicBezTo>
                  <a:cubicBezTo>
                    <a:pt x="156" y="36"/>
                    <a:pt x="156" y="36"/>
                    <a:pt x="157" y="36"/>
                  </a:cubicBezTo>
                  <a:cubicBezTo>
                    <a:pt x="158" y="36"/>
                    <a:pt x="159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7"/>
                    <a:pt x="160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2" y="37"/>
                    <a:pt x="166" y="37"/>
                    <a:pt x="167" y="36"/>
                  </a:cubicBezTo>
                  <a:cubicBezTo>
                    <a:pt x="167" y="35"/>
                    <a:pt x="168" y="34"/>
                    <a:pt x="168" y="33"/>
                  </a:cubicBezTo>
                  <a:cubicBezTo>
                    <a:pt x="164" y="33"/>
                    <a:pt x="162" y="32"/>
                    <a:pt x="160" y="31"/>
                  </a:cubicBezTo>
                  <a:cubicBezTo>
                    <a:pt x="158" y="30"/>
                    <a:pt x="157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28"/>
                    <a:pt x="148" y="26"/>
                    <a:pt x="149" y="23"/>
                  </a:cubicBezTo>
                  <a:cubicBezTo>
                    <a:pt x="150" y="20"/>
                    <a:pt x="153" y="18"/>
                    <a:pt x="158" y="16"/>
                  </a:cubicBezTo>
                  <a:cubicBezTo>
                    <a:pt x="162" y="15"/>
                    <a:pt x="164" y="13"/>
                    <a:pt x="165" y="10"/>
                  </a:cubicBezTo>
                  <a:cubicBezTo>
                    <a:pt x="166" y="7"/>
                    <a:pt x="155" y="6"/>
                    <a:pt x="154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0" y="5"/>
                    <a:pt x="142" y="7"/>
                    <a:pt x="138" y="11"/>
                  </a:cubicBezTo>
                  <a:cubicBezTo>
                    <a:pt x="132" y="14"/>
                    <a:pt x="129" y="18"/>
                    <a:pt x="130" y="18"/>
                  </a:cubicBezTo>
                  <a:cubicBezTo>
                    <a:pt x="131" y="18"/>
                    <a:pt x="129" y="19"/>
                    <a:pt x="127" y="19"/>
                  </a:cubicBezTo>
                  <a:cubicBezTo>
                    <a:pt x="127" y="19"/>
                    <a:pt x="127" y="19"/>
                    <a:pt x="126" y="19"/>
                  </a:cubicBezTo>
                  <a:cubicBezTo>
                    <a:pt x="124" y="19"/>
                    <a:pt x="122" y="16"/>
                    <a:pt x="126" y="12"/>
                  </a:cubicBezTo>
                  <a:cubicBezTo>
                    <a:pt x="130" y="9"/>
                    <a:pt x="123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2" y="8"/>
                    <a:pt x="121" y="9"/>
                    <a:pt x="121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0" y="8"/>
                    <a:pt x="120" y="8"/>
                  </a:cubicBezTo>
                  <a:cubicBezTo>
                    <a:pt x="119" y="8"/>
                    <a:pt x="119" y="9"/>
                    <a:pt x="119" y="10"/>
                  </a:cubicBezTo>
                  <a:cubicBezTo>
                    <a:pt x="119" y="10"/>
                    <a:pt x="117" y="10"/>
                    <a:pt x="11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2" y="11"/>
                    <a:pt x="110" y="10"/>
                    <a:pt x="111" y="10"/>
                  </a:cubicBezTo>
                  <a:cubicBezTo>
                    <a:pt x="111" y="10"/>
                    <a:pt x="107" y="10"/>
                    <a:pt x="102" y="10"/>
                  </a:cubicBezTo>
                  <a:cubicBezTo>
                    <a:pt x="97" y="10"/>
                    <a:pt x="104" y="10"/>
                    <a:pt x="107" y="7"/>
                  </a:cubicBezTo>
                  <a:cubicBezTo>
                    <a:pt x="109" y="6"/>
                    <a:pt x="106" y="5"/>
                    <a:pt x="98" y="4"/>
                  </a:cubicBezTo>
                  <a:cubicBezTo>
                    <a:pt x="97" y="4"/>
                    <a:pt x="97" y="4"/>
                    <a:pt x="96" y="4"/>
                  </a:cubicBezTo>
                  <a:cubicBezTo>
                    <a:pt x="93" y="4"/>
                    <a:pt x="90" y="5"/>
                    <a:pt x="86" y="5"/>
                  </a:cubicBezTo>
                  <a:cubicBezTo>
                    <a:pt x="85" y="5"/>
                    <a:pt x="84" y="6"/>
                    <a:pt x="83" y="6"/>
                  </a:cubicBezTo>
                  <a:cubicBezTo>
                    <a:pt x="81" y="6"/>
                    <a:pt x="82" y="4"/>
                    <a:pt x="87" y="3"/>
                  </a:cubicBezTo>
                  <a:cubicBezTo>
                    <a:pt x="90" y="1"/>
                    <a:pt x="91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9" name="Freeform 241"/>
            <p:cNvSpPr/>
            <p:nvPr/>
          </p:nvSpPr>
          <p:spPr bwMode="auto">
            <a:xfrm>
              <a:off x="3233738" y="4381500"/>
              <a:ext cx="95250" cy="25400"/>
            </a:xfrm>
            <a:custGeom>
              <a:avLst/>
              <a:gdLst>
                <a:gd name="T0" fmla="*/ 10 w 35"/>
                <a:gd name="T1" fmla="*/ 0 h 9"/>
                <a:gd name="T2" fmla="*/ 7 w 35"/>
                <a:gd name="T3" fmla="*/ 9 h 9"/>
                <a:gd name="T4" fmla="*/ 22 w 35"/>
                <a:gd name="T5" fmla="*/ 2 h 9"/>
                <a:gd name="T6" fmla="*/ 10 w 3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9">
                  <a:moveTo>
                    <a:pt x="10" y="0"/>
                  </a:moveTo>
                  <a:cubicBezTo>
                    <a:pt x="0" y="0"/>
                    <a:pt x="5" y="7"/>
                    <a:pt x="7" y="9"/>
                  </a:cubicBezTo>
                  <a:cubicBezTo>
                    <a:pt x="15" y="7"/>
                    <a:pt x="35" y="4"/>
                    <a:pt x="22" y="2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0" name="Freeform 242"/>
            <p:cNvSpPr/>
            <p:nvPr/>
          </p:nvSpPr>
          <p:spPr bwMode="auto">
            <a:xfrm>
              <a:off x="3571875" y="4365625"/>
              <a:ext cx="68263" cy="15875"/>
            </a:xfrm>
            <a:custGeom>
              <a:avLst/>
              <a:gdLst>
                <a:gd name="T0" fmla="*/ 11 w 25"/>
                <a:gd name="T1" fmla="*/ 0 h 6"/>
                <a:gd name="T2" fmla="*/ 10 w 25"/>
                <a:gd name="T3" fmla="*/ 1 h 6"/>
                <a:gd name="T4" fmla="*/ 4 w 25"/>
                <a:gd name="T5" fmla="*/ 2 h 6"/>
                <a:gd name="T6" fmla="*/ 0 w 25"/>
                <a:gd name="T7" fmla="*/ 3 h 6"/>
                <a:gd name="T8" fmla="*/ 9 w 25"/>
                <a:gd name="T9" fmla="*/ 6 h 6"/>
                <a:gd name="T10" fmla="*/ 13 w 25"/>
                <a:gd name="T11" fmla="*/ 6 h 6"/>
                <a:gd name="T12" fmla="*/ 25 w 25"/>
                <a:gd name="T13" fmla="*/ 2 h 6"/>
                <a:gd name="T14" fmla="*/ 17 w 25"/>
                <a:gd name="T15" fmla="*/ 0 h 6"/>
                <a:gd name="T16" fmla="*/ 14 w 25"/>
                <a:gd name="T17" fmla="*/ 0 h 6"/>
                <a:gd name="T18" fmla="*/ 13 w 25"/>
                <a:gd name="T19" fmla="*/ 0 h 6"/>
                <a:gd name="T20" fmla="*/ 12 w 25"/>
                <a:gd name="T21" fmla="*/ 0 h 6"/>
                <a:gd name="T22" fmla="*/ 11 w 2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6">
                  <a:moveTo>
                    <a:pt x="11" y="0"/>
                  </a:moveTo>
                  <a:cubicBezTo>
                    <a:pt x="10" y="0"/>
                    <a:pt x="10" y="0"/>
                    <a:pt x="10" y="1"/>
                  </a:cubicBezTo>
                  <a:cubicBezTo>
                    <a:pt x="9" y="1"/>
                    <a:pt x="6" y="1"/>
                    <a:pt x="4" y="2"/>
                  </a:cubicBezTo>
                  <a:cubicBezTo>
                    <a:pt x="3" y="2"/>
                    <a:pt x="2" y="2"/>
                    <a:pt x="0" y="3"/>
                  </a:cubicBezTo>
                  <a:cubicBezTo>
                    <a:pt x="2" y="4"/>
                    <a:pt x="4" y="5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9" y="6"/>
                    <a:pt x="25" y="4"/>
                    <a:pt x="25" y="2"/>
                  </a:cubicBezTo>
                  <a:cubicBezTo>
                    <a:pt x="24" y="0"/>
                    <a:pt x="20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1" name="Freeform 243"/>
            <p:cNvSpPr/>
            <p:nvPr/>
          </p:nvSpPr>
          <p:spPr bwMode="auto">
            <a:xfrm>
              <a:off x="2935288" y="4514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2 w 3"/>
                <a:gd name="T7" fmla="*/ 1 h 1"/>
                <a:gd name="T8" fmla="*/ 2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Freeform 244"/>
            <p:cNvSpPr/>
            <p:nvPr/>
          </p:nvSpPr>
          <p:spPr bwMode="auto">
            <a:xfrm>
              <a:off x="3943350" y="4673600"/>
              <a:ext cx="19050" cy="1587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5 w 7"/>
                <a:gd name="T7" fmla="*/ 1 h 1"/>
                <a:gd name="T8" fmla="*/ 7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Freeform 245"/>
            <p:cNvSpPr>
              <a:spLocks noEditPoints="1"/>
            </p:cNvSpPr>
            <p:nvPr/>
          </p:nvSpPr>
          <p:spPr bwMode="auto">
            <a:xfrm>
              <a:off x="5789613" y="4730750"/>
              <a:ext cx="241300" cy="104775"/>
            </a:xfrm>
            <a:custGeom>
              <a:avLst/>
              <a:gdLst>
                <a:gd name="T0" fmla="*/ 51 w 89"/>
                <a:gd name="T1" fmla="*/ 36 h 39"/>
                <a:gd name="T2" fmla="*/ 55 w 89"/>
                <a:gd name="T3" fmla="*/ 36 h 39"/>
                <a:gd name="T4" fmla="*/ 21 w 89"/>
                <a:gd name="T5" fmla="*/ 0 h 39"/>
                <a:gd name="T6" fmla="*/ 9 w 89"/>
                <a:gd name="T7" fmla="*/ 1 h 39"/>
                <a:gd name="T8" fmla="*/ 6 w 89"/>
                <a:gd name="T9" fmla="*/ 3 h 39"/>
                <a:gd name="T10" fmla="*/ 4 w 89"/>
                <a:gd name="T11" fmla="*/ 4 h 39"/>
                <a:gd name="T12" fmla="*/ 2 w 89"/>
                <a:gd name="T13" fmla="*/ 5 h 39"/>
                <a:gd name="T14" fmla="*/ 3 w 89"/>
                <a:gd name="T15" fmla="*/ 5 h 39"/>
                <a:gd name="T16" fmla="*/ 3 w 89"/>
                <a:gd name="T17" fmla="*/ 6 h 39"/>
                <a:gd name="T18" fmla="*/ 4 w 89"/>
                <a:gd name="T19" fmla="*/ 6 h 39"/>
                <a:gd name="T20" fmla="*/ 5 w 89"/>
                <a:gd name="T21" fmla="*/ 6 h 39"/>
                <a:gd name="T22" fmla="*/ 2 w 89"/>
                <a:gd name="T23" fmla="*/ 8 h 39"/>
                <a:gd name="T24" fmla="*/ 4 w 89"/>
                <a:gd name="T25" fmla="*/ 8 h 39"/>
                <a:gd name="T26" fmla="*/ 4 w 89"/>
                <a:gd name="T27" fmla="*/ 13 h 39"/>
                <a:gd name="T28" fmla="*/ 9 w 89"/>
                <a:gd name="T29" fmla="*/ 11 h 39"/>
                <a:gd name="T30" fmla="*/ 8 w 89"/>
                <a:gd name="T31" fmla="*/ 12 h 39"/>
                <a:gd name="T32" fmla="*/ 10 w 89"/>
                <a:gd name="T33" fmla="*/ 11 h 39"/>
                <a:gd name="T34" fmla="*/ 11 w 89"/>
                <a:gd name="T35" fmla="*/ 11 h 39"/>
                <a:gd name="T36" fmla="*/ 11 w 89"/>
                <a:gd name="T37" fmla="*/ 11 h 39"/>
                <a:gd name="T38" fmla="*/ 12 w 89"/>
                <a:gd name="T39" fmla="*/ 15 h 39"/>
                <a:gd name="T40" fmla="*/ 14 w 89"/>
                <a:gd name="T41" fmla="*/ 18 h 39"/>
                <a:gd name="T42" fmla="*/ 23 w 89"/>
                <a:gd name="T43" fmla="*/ 16 h 39"/>
                <a:gd name="T44" fmla="*/ 27 w 89"/>
                <a:gd name="T45" fmla="*/ 18 h 39"/>
                <a:gd name="T46" fmla="*/ 33 w 89"/>
                <a:gd name="T47" fmla="*/ 24 h 39"/>
                <a:gd name="T48" fmla="*/ 33 w 89"/>
                <a:gd name="T49" fmla="*/ 24 h 39"/>
                <a:gd name="T50" fmla="*/ 30 w 89"/>
                <a:gd name="T51" fmla="*/ 24 h 39"/>
                <a:gd name="T52" fmla="*/ 29 w 89"/>
                <a:gd name="T53" fmla="*/ 24 h 39"/>
                <a:gd name="T54" fmla="*/ 16 w 89"/>
                <a:gd name="T55" fmla="*/ 26 h 39"/>
                <a:gd name="T56" fmla="*/ 17 w 89"/>
                <a:gd name="T57" fmla="*/ 26 h 39"/>
                <a:gd name="T58" fmla="*/ 8 w 89"/>
                <a:gd name="T59" fmla="*/ 31 h 39"/>
                <a:gd name="T60" fmla="*/ 19 w 89"/>
                <a:gd name="T61" fmla="*/ 32 h 39"/>
                <a:gd name="T62" fmla="*/ 29 w 89"/>
                <a:gd name="T63" fmla="*/ 32 h 39"/>
                <a:gd name="T64" fmla="*/ 21 w 89"/>
                <a:gd name="T65" fmla="*/ 35 h 39"/>
                <a:gd name="T66" fmla="*/ 5 w 89"/>
                <a:gd name="T67" fmla="*/ 39 h 39"/>
                <a:gd name="T68" fmla="*/ 58 w 89"/>
                <a:gd name="T69" fmla="*/ 36 h 39"/>
                <a:gd name="T70" fmla="*/ 80 w 89"/>
                <a:gd name="T71" fmla="*/ 32 h 39"/>
                <a:gd name="T72" fmla="*/ 77 w 89"/>
                <a:gd name="T73" fmla="*/ 32 h 39"/>
                <a:gd name="T74" fmla="*/ 75 w 89"/>
                <a:gd name="T75" fmla="*/ 32 h 39"/>
                <a:gd name="T76" fmla="*/ 76 w 89"/>
                <a:gd name="T77" fmla="*/ 32 h 39"/>
                <a:gd name="T78" fmla="*/ 79 w 89"/>
                <a:gd name="T79" fmla="*/ 30 h 39"/>
                <a:gd name="T80" fmla="*/ 84 w 89"/>
                <a:gd name="T81" fmla="*/ 26 h 39"/>
                <a:gd name="T82" fmla="*/ 72 w 89"/>
                <a:gd name="T83" fmla="*/ 25 h 39"/>
                <a:gd name="T84" fmla="*/ 69 w 89"/>
                <a:gd name="T85" fmla="*/ 26 h 39"/>
                <a:gd name="T86" fmla="*/ 61 w 89"/>
                <a:gd name="T87" fmla="*/ 22 h 39"/>
                <a:gd name="T88" fmla="*/ 62 w 89"/>
                <a:gd name="T89" fmla="*/ 22 h 39"/>
                <a:gd name="T90" fmla="*/ 29 w 89"/>
                <a:gd name="T91" fmla="*/ 11 h 39"/>
                <a:gd name="T92" fmla="*/ 40 w 89"/>
                <a:gd name="T93" fmla="*/ 5 h 39"/>
                <a:gd name="T94" fmla="*/ 24 w 89"/>
                <a:gd name="T95" fmla="*/ 4 h 39"/>
                <a:gd name="T96" fmla="*/ 21 w 89"/>
                <a:gd name="T97" fmla="*/ 4 h 39"/>
                <a:gd name="T98" fmla="*/ 21 w 89"/>
                <a:gd name="T99" fmla="*/ 3 h 39"/>
                <a:gd name="T100" fmla="*/ 21 w 89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39">
                  <a:moveTo>
                    <a:pt x="53" y="36"/>
                  </a:moveTo>
                  <a:cubicBezTo>
                    <a:pt x="51" y="36"/>
                    <a:pt x="50" y="36"/>
                    <a:pt x="51" y="36"/>
                  </a:cubicBezTo>
                  <a:cubicBezTo>
                    <a:pt x="51" y="36"/>
                    <a:pt x="53" y="36"/>
                    <a:pt x="53" y="36"/>
                  </a:cubicBezTo>
                  <a:cubicBezTo>
                    <a:pt x="53" y="36"/>
                    <a:pt x="55" y="36"/>
                    <a:pt x="55" y="36"/>
                  </a:cubicBezTo>
                  <a:cubicBezTo>
                    <a:pt x="56" y="36"/>
                    <a:pt x="54" y="36"/>
                    <a:pt x="53" y="36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15" y="0"/>
                    <a:pt x="10" y="0"/>
                    <a:pt x="9" y="1"/>
                  </a:cubicBezTo>
                  <a:cubicBezTo>
                    <a:pt x="7" y="2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4" y="6"/>
                    <a:pt x="2" y="7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8"/>
                    <a:pt x="6" y="9"/>
                    <a:pt x="4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7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2"/>
                    <a:pt x="13" y="13"/>
                    <a:pt x="12" y="15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18"/>
                    <a:pt x="17" y="17"/>
                    <a:pt x="17" y="17"/>
                  </a:cubicBezTo>
                  <a:cubicBezTo>
                    <a:pt x="16" y="17"/>
                    <a:pt x="19" y="16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8" y="16"/>
                    <a:pt x="27" y="17"/>
                    <a:pt x="27" y="18"/>
                  </a:cubicBezTo>
                  <a:cubicBezTo>
                    <a:pt x="26" y="20"/>
                    <a:pt x="34" y="21"/>
                    <a:pt x="34" y="22"/>
                  </a:cubicBezTo>
                  <a:cubicBezTo>
                    <a:pt x="34" y="23"/>
                    <a:pt x="35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4"/>
                    <a:pt x="30" y="24"/>
                    <a:pt x="31" y="24"/>
                  </a:cubicBezTo>
                  <a:cubicBezTo>
                    <a:pt x="31" y="24"/>
                    <a:pt x="31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7" y="24"/>
                    <a:pt x="25" y="24"/>
                    <a:pt x="22" y="25"/>
                  </a:cubicBezTo>
                  <a:cubicBezTo>
                    <a:pt x="17" y="25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9" y="26"/>
                    <a:pt x="22" y="28"/>
                    <a:pt x="17" y="29"/>
                  </a:cubicBezTo>
                  <a:cubicBezTo>
                    <a:pt x="12" y="30"/>
                    <a:pt x="7" y="31"/>
                    <a:pt x="8" y="31"/>
                  </a:cubicBezTo>
                  <a:cubicBezTo>
                    <a:pt x="10" y="31"/>
                    <a:pt x="10" y="31"/>
                    <a:pt x="14" y="31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2"/>
                    <a:pt x="22" y="32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2"/>
                    <a:pt x="32" y="34"/>
                    <a:pt x="21" y="35"/>
                  </a:cubicBezTo>
                  <a:cubicBezTo>
                    <a:pt x="10" y="37"/>
                    <a:pt x="2" y="39"/>
                    <a:pt x="4" y="39"/>
                  </a:cubicBezTo>
                  <a:cubicBezTo>
                    <a:pt x="4" y="39"/>
                    <a:pt x="4" y="39"/>
                    <a:pt x="5" y="39"/>
                  </a:cubicBezTo>
                  <a:cubicBezTo>
                    <a:pt x="7" y="39"/>
                    <a:pt x="21" y="38"/>
                    <a:pt x="38" y="37"/>
                  </a:cubicBezTo>
                  <a:cubicBezTo>
                    <a:pt x="44" y="37"/>
                    <a:pt x="51" y="36"/>
                    <a:pt x="58" y="36"/>
                  </a:cubicBezTo>
                  <a:cubicBezTo>
                    <a:pt x="75" y="35"/>
                    <a:pt x="83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8" y="32"/>
                    <a:pt x="77" y="32"/>
                  </a:cubicBezTo>
                  <a:cubicBezTo>
                    <a:pt x="76" y="32"/>
                    <a:pt x="76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4" y="32"/>
                    <a:pt x="74" y="32"/>
                    <a:pt x="76" y="32"/>
                  </a:cubicBezTo>
                  <a:cubicBezTo>
                    <a:pt x="77" y="31"/>
                    <a:pt x="79" y="31"/>
                    <a:pt x="78" y="31"/>
                  </a:cubicBezTo>
                  <a:cubicBezTo>
                    <a:pt x="77" y="31"/>
                    <a:pt x="78" y="31"/>
                    <a:pt x="79" y="30"/>
                  </a:cubicBezTo>
                  <a:cubicBezTo>
                    <a:pt x="81" y="30"/>
                    <a:pt x="82" y="30"/>
                    <a:pt x="81" y="30"/>
                  </a:cubicBezTo>
                  <a:cubicBezTo>
                    <a:pt x="81" y="29"/>
                    <a:pt x="89" y="28"/>
                    <a:pt x="84" y="26"/>
                  </a:cubicBezTo>
                  <a:cubicBezTo>
                    <a:pt x="82" y="25"/>
                    <a:pt x="80" y="25"/>
                    <a:pt x="77" y="25"/>
                  </a:cubicBezTo>
                  <a:cubicBezTo>
                    <a:pt x="76" y="25"/>
                    <a:pt x="74" y="25"/>
                    <a:pt x="72" y="25"/>
                  </a:cubicBezTo>
                  <a:cubicBezTo>
                    <a:pt x="71" y="26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5"/>
                    <a:pt x="68" y="24"/>
                    <a:pt x="66" y="23"/>
                  </a:cubicBezTo>
                  <a:cubicBezTo>
                    <a:pt x="64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5" y="22"/>
                    <a:pt x="62" y="19"/>
                    <a:pt x="50" y="15"/>
                  </a:cubicBezTo>
                  <a:cubicBezTo>
                    <a:pt x="38" y="12"/>
                    <a:pt x="26" y="11"/>
                    <a:pt x="29" y="11"/>
                  </a:cubicBezTo>
                  <a:cubicBezTo>
                    <a:pt x="33" y="10"/>
                    <a:pt x="34" y="10"/>
                    <a:pt x="32" y="10"/>
                  </a:cubicBezTo>
                  <a:cubicBezTo>
                    <a:pt x="30" y="10"/>
                    <a:pt x="46" y="8"/>
                    <a:pt x="40" y="5"/>
                  </a:cubicBezTo>
                  <a:cubicBezTo>
                    <a:pt x="38" y="4"/>
                    <a:pt x="34" y="3"/>
                    <a:pt x="30" y="3"/>
                  </a:cubicBezTo>
                  <a:cubicBezTo>
                    <a:pt x="28" y="3"/>
                    <a:pt x="26" y="3"/>
                    <a:pt x="24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3" y="2"/>
                    <a:pt x="25" y="1"/>
                  </a:cubicBezTo>
                  <a:cubicBezTo>
                    <a:pt x="28" y="0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4" name="Freeform 246"/>
            <p:cNvSpPr>
              <a:spLocks noEditPoints="1"/>
            </p:cNvSpPr>
            <p:nvPr/>
          </p:nvSpPr>
          <p:spPr bwMode="auto">
            <a:xfrm>
              <a:off x="4111625" y="46291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5" name="Freeform 247"/>
            <p:cNvSpPr/>
            <p:nvPr/>
          </p:nvSpPr>
          <p:spPr bwMode="auto">
            <a:xfrm>
              <a:off x="4054475" y="4492625"/>
              <a:ext cx="17463" cy="317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5 w 6"/>
                <a:gd name="T5" fmla="*/ 0 h 1"/>
                <a:gd name="T6" fmla="*/ 3 w 6"/>
                <a:gd name="T7" fmla="*/ 0 h 1"/>
                <a:gd name="T8" fmla="*/ 1 w 6"/>
                <a:gd name="T9" fmla="*/ 0 h 1"/>
                <a:gd name="T10" fmla="*/ 3 w 6"/>
                <a:gd name="T11" fmla="*/ 1 h 1"/>
                <a:gd name="T12" fmla="*/ 5 w 6"/>
                <a:gd name="T13" fmla="*/ 1 h 1"/>
                <a:gd name="T14" fmla="*/ 6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6" name="Freeform 248"/>
            <p:cNvSpPr>
              <a:spLocks noEditPoints="1"/>
            </p:cNvSpPr>
            <p:nvPr/>
          </p:nvSpPr>
          <p:spPr bwMode="auto">
            <a:xfrm>
              <a:off x="3571875" y="4416425"/>
              <a:ext cx="681038" cy="231775"/>
            </a:xfrm>
            <a:custGeom>
              <a:avLst/>
              <a:gdLst>
                <a:gd name="T0" fmla="*/ 74 w 251"/>
                <a:gd name="T1" fmla="*/ 0 h 85"/>
                <a:gd name="T2" fmla="*/ 11 w 251"/>
                <a:gd name="T3" fmla="*/ 21 h 85"/>
                <a:gd name="T4" fmla="*/ 20 w 251"/>
                <a:gd name="T5" fmla="*/ 26 h 85"/>
                <a:gd name="T6" fmla="*/ 35 w 251"/>
                <a:gd name="T7" fmla="*/ 28 h 85"/>
                <a:gd name="T8" fmla="*/ 70 w 251"/>
                <a:gd name="T9" fmla="*/ 31 h 85"/>
                <a:gd name="T10" fmla="*/ 101 w 251"/>
                <a:gd name="T11" fmla="*/ 30 h 85"/>
                <a:gd name="T12" fmla="*/ 121 w 251"/>
                <a:gd name="T13" fmla="*/ 39 h 85"/>
                <a:gd name="T14" fmla="*/ 134 w 251"/>
                <a:gd name="T15" fmla="*/ 44 h 85"/>
                <a:gd name="T16" fmla="*/ 144 w 251"/>
                <a:gd name="T17" fmla="*/ 49 h 85"/>
                <a:gd name="T18" fmla="*/ 106 w 251"/>
                <a:gd name="T19" fmla="*/ 64 h 85"/>
                <a:gd name="T20" fmla="*/ 86 w 251"/>
                <a:gd name="T21" fmla="*/ 64 h 85"/>
                <a:gd name="T22" fmla="*/ 101 w 251"/>
                <a:gd name="T23" fmla="*/ 69 h 85"/>
                <a:gd name="T24" fmla="*/ 108 w 251"/>
                <a:gd name="T25" fmla="*/ 70 h 85"/>
                <a:gd name="T26" fmla="*/ 122 w 251"/>
                <a:gd name="T27" fmla="*/ 75 h 85"/>
                <a:gd name="T28" fmla="*/ 157 w 251"/>
                <a:gd name="T29" fmla="*/ 77 h 85"/>
                <a:gd name="T30" fmla="*/ 173 w 251"/>
                <a:gd name="T31" fmla="*/ 79 h 85"/>
                <a:gd name="T32" fmla="*/ 180 w 251"/>
                <a:gd name="T33" fmla="*/ 81 h 85"/>
                <a:gd name="T34" fmla="*/ 190 w 251"/>
                <a:gd name="T35" fmla="*/ 81 h 85"/>
                <a:gd name="T36" fmla="*/ 195 w 251"/>
                <a:gd name="T37" fmla="*/ 73 h 85"/>
                <a:gd name="T38" fmla="*/ 185 w 251"/>
                <a:gd name="T39" fmla="*/ 69 h 85"/>
                <a:gd name="T40" fmla="*/ 176 w 251"/>
                <a:gd name="T41" fmla="*/ 65 h 85"/>
                <a:gd name="T42" fmla="*/ 184 w 251"/>
                <a:gd name="T43" fmla="*/ 60 h 85"/>
                <a:gd name="T44" fmla="*/ 199 w 251"/>
                <a:gd name="T45" fmla="*/ 62 h 85"/>
                <a:gd name="T46" fmla="*/ 208 w 251"/>
                <a:gd name="T47" fmla="*/ 63 h 85"/>
                <a:gd name="T48" fmla="*/ 205 w 251"/>
                <a:gd name="T49" fmla="*/ 65 h 85"/>
                <a:gd name="T50" fmla="*/ 207 w 251"/>
                <a:gd name="T51" fmla="*/ 68 h 85"/>
                <a:gd name="T52" fmla="*/ 216 w 251"/>
                <a:gd name="T53" fmla="*/ 70 h 85"/>
                <a:gd name="T54" fmla="*/ 231 w 251"/>
                <a:gd name="T55" fmla="*/ 65 h 85"/>
                <a:gd name="T56" fmla="*/ 236 w 251"/>
                <a:gd name="T57" fmla="*/ 63 h 85"/>
                <a:gd name="T58" fmla="*/ 243 w 251"/>
                <a:gd name="T59" fmla="*/ 62 h 85"/>
                <a:gd name="T60" fmla="*/ 245 w 251"/>
                <a:gd name="T61" fmla="*/ 62 h 85"/>
                <a:gd name="T62" fmla="*/ 244 w 251"/>
                <a:gd name="T63" fmla="*/ 58 h 85"/>
                <a:gd name="T64" fmla="*/ 235 w 251"/>
                <a:gd name="T65" fmla="*/ 58 h 85"/>
                <a:gd name="T66" fmla="*/ 230 w 251"/>
                <a:gd name="T67" fmla="*/ 57 h 85"/>
                <a:gd name="T68" fmla="*/ 226 w 251"/>
                <a:gd name="T69" fmla="*/ 54 h 85"/>
                <a:gd name="T70" fmla="*/ 216 w 251"/>
                <a:gd name="T71" fmla="*/ 53 h 85"/>
                <a:gd name="T72" fmla="*/ 209 w 251"/>
                <a:gd name="T73" fmla="*/ 51 h 85"/>
                <a:gd name="T74" fmla="*/ 202 w 251"/>
                <a:gd name="T75" fmla="*/ 49 h 85"/>
                <a:gd name="T76" fmla="*/ 192 w 251"/>
                <a:gd name="T77" fmla="*/ 46 h 85"/>
                <a:gd name="T78" fmla="*/ 200 w 251"/>
                <a:gd name="T79" fmla="*/ 44 h 85"/>
                <a:gd name="T80" fmla="*/ 199 w 251"/>
                <a:gd name="T81" fmla="*/ 42 h 85"/>
                <a:gd name="T82" fmla="*/ 212 w 251"/>
                <a:gd name="T83" fmla="*/ 35 h 85"/>
                <a:gd name="T84" fmla="*/ 186 w 251"/>
                <a:gd name="T85" fmla="*/ 36 h 85"/>
                <a:gd name="T86" fmla="*/ 204 w 251"/>
                <a:gd name="T87" fmla="*/ 31 h 85"/>
                <a:gd name="T88" fmla="*/ 180 w 251"/>
                <a:gd name="T89" fmla="*/ 33 h 85"/>
                <a:gd name="T90" fmla="*/ 178 w 251"/>
                <a:gd name="T91" fmla="*/ 32 h 85"/>
                <a:gd name="T92" fmla="*/ 178 w 251"/>
                <a:gd name="T93" fmla="*/ 30 h 85"/>
                <a:gd name="T94" fmla="*/ 181 w 251"/>
                <a:gd name="T95" fmla="*/ 28 h 85"/>
                <a:gd name="T96" fmla="*/ 170 w 251"/>
                <a:gd name="T97" fmla="*/ 25 h 85"/>
                <a:gd name="T98" fmla="*/ 166 w 251"/>
                <a:gd name="T99" fmla="*/ 23 h 85"/>
                <a:gd name="T100" fmla="*/ 157 w 251"/>
                <a:gd name="T101" fmla="*/ 22 h 85"/>
                <a:gd name="T102" fmla="*/ 151 w 251"/>
                <a:gd name="T103" fmla="*/ 21 h 85"/>
                <a:gd name="T104" fmla="*/ 147 w 251"/>
                <a:gd name="T105" fmla="*/ 14 h 85"/>
                <a:gd name="T106" fmla="*/ 126 w 251"/>
                <a:gd name="T107" fmla="*/ 16 h 85"/>
                <a:gd name="T108" fmla="*/ 121 w 251"/>
                <a:gd name="T109" fmla="*/ 16 h 85"/>
                <a:gd name="T110" fmla="*/ 113 w 251"/>
                <a:gd name="T111" fmla="*/ 16 h 85"/>
                <a:gd name="T112" fmla="*/ 110 w 251"/>
                <a:gd name="T113" fmla="*/ 13 h 85"/>
                <a:gd name="T114" fmla="*/ 94 w 251"/>
                <a:gd name="T115" fmla="*/ 4 h 85"/>
                <a:gd name="T116" fmla="*/ 77 w 251"/>
                <a:gd name="T117" fmla="*/ 6 h 85"/>
                <a:gd name="T118" fmla="*/ 70 w 251"/>
                <a:gd name="T119" fmla="*/ 13 h 85"/>
                <a:gd name="T120" fmla="*/ 50 w 251"/>
                <a:gd name="T1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85">
                  <a:moveTo>
                    <a:pt x="76" y="7"/>
                  </a:moveTo>
                  <a:cubicBezTo>
                    <a:pt x="76" y="7"/>
                    <a:pt x="77" y="7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7"/>
                    <a:pt x="76" y="7"/>
                    <a:pt x="76" y="7"/>
                  </a:cubicBezTo>
                  <a:moveTo>
                    <a:pt x="74" y="0"/>
                  </a:moveTo>
                  <a:cubicBezTo>
                    <a:pt x="69" y="0"/>
                    <a:pt x="64" y="0"/>
                    <a:pt x="59" y="0"/>
                  </a:cubicBezTo>
                  <a:cubicBezTo>
                    <a:pt x="49" y="1"/>
                    <a:pt x="41" y="3"/>
                    <a:pt x="37" y="4"/>
                  </a:cubicBezTo>
                  <a:cubicBezTo>
                    <a:pt x="33" y="5"/>
                    <a:pt x="27" y="7"/>
                    <a:pt x="24" y="8"/>
                  </a:cubicBezTo>
                  <a:cubicBezTo>
                    <a:pt x="20" y="9"/>
                    <a:pt x="0" y="13"/>
                    <a:pt x="9" y="16"/>
                  </a:cubicBezTo>
                  <a:cubicBezTo>
                    <a:pt x="17" y="19"/>
                    <a:pt x="22" y="21"/>
                    <a:pt x="18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3" y="21"/>
                    <a:pt x="11" y="21"/>
                  </a:cubicBezTo>
                  <a:cubicBezTo>
                    <a:pt x="7" y="21"/>
                    <a:pt x="3" y="21"/>
                    <a:pt x="4" y="23"/>
                  </a:cubicBezTo>
                  <a:cubicBezTo>
                    <a:pt x="6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1" y="26"/>
                    <a:pt x="13" y="26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3" y="26"/>
                    <a:pt x="25" y="26"/>
                    <a:pt x="26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7" y="28"/>
                    <a:pt x="32" y="28"/>
                    <a:pt x="35" y="28"/>
                  </a:cubicBezTo>
                  <a:cubicBezTo>
                    <a:pt x="37" y="28"/>
                    <a:pt x="38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28"/>
                    <a:pt x="43" y="30"/>
                    <a:pt x="52" y="31"/>
                  </a:cubicBezTo>
                  <a:cubicBezTo>
                    <a:pt x="55" y="31"/>
                    <a:pt x="58" y="31"/>
                    <a:pt x="60" y="31"/>
                  </a:cubicBezTo>
                  <a:cubicBezTo>
                    <a:pt x="65" y="31"/>
                    <a:pt x="66" y="31"/>
                    <a:pt x="65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5" y="29"/>
                    <a:pt x="67" y="30"/>
                    <a:pt x="70" y="31"/>
                  </a:cubicBezTo>
                  <a:cubicBezTo>
                    <a:pt x="74" y="32"/>
                    <a:pt x="77" y="32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2"/>
                    <a:pt x="78" y="32"/>
                    <a:pt x="79" y="32"/>
                  </a:cubicBezTo>
                  <a:cubicBezTo>
                    <a:pt x="81" y="32"/>
                    <a:pt x="84" y="32"/>
                    <a:pt x="88" y="33"/>
                  </a:cubicBezTo>
                  <a:cubicBezTo>
                    <a:pt x="91" y="33"/>
                    <a:pt x="94" y="33"/>
                    <a:pt x="96" y="33"/>
                  </a:cubicBezTo>
                  <a:cubicBezTo>
                    <a:pt x="98" y="33"/>
                    <a:pt x="99" y="33"/>
                    <a:pt x="101" y="33"/>
                  </a:cubicBezTo>
                  <a:cubicBezTo>
                    <a:pt x="105" y="32"/>
                    <a:pt x="103" y="31"/>
                    <a:pt x="101" y="30"/>
                  </a:cubicBezTo>
                  <a:cubicBezTo>
                    <a:pt x="98" y="28"/>
                    <a:pt x="101" y="28"/>
                    <a:pt x="102" y="27"/>
                  </a:cubicBezTo>
                  <a:cubicBezTo>
                    <a:pt x="102" y="27"/>
                    <a:pt x="102" y="27"/>
                    <a:pt x="103" y="27"/>
                  </a:cubicBezTo>
                  <a:cubicBezTo>
                    <a:pt x="103" y="27"/>
                    <a:pt x="103" y="28"/>
                    <a:pt x="105" y="29"/>
                  </a:cubicBezTo>
                  <a:cubicBezTo>
                    <a:pt x="107" y="31"/>
                    <a:pt x="113" y="31"/>
                    <a:pt x="112" y="32"/>
                  </a:cubicBezTo>
                  <a:cubicBezTo>
                    <a:pt x="111" y="34"/>
                    <a:pt x="111" y="35"/>
                    <a:pt x="114" y="35"/>
                  </a:cubicBezTo>
                  <a:cubicBezTo>
                    <a:pt x="117" y="35"/>
                    <a:pt x="118" y="35"/>
                    <a:pt x="116" y="35"/>
                  </a:cubicBezTo>
                  <a:cubicBezTo>
                    <a:pt x="114" y="36"/>
                    <a:pt x="121" y="37"/>
                    <a:pt x="121" y="39"/>
                  </a:cubicBezTo>
                  <a:cubicBezTo>
                    <a:pt x="121" y="41"/>
                    <a:pt x="118" y="41"/>
                    <a:pt x="121" y="41"/>
                  </a:cubicBezTo>
                  <a:cubicBezTo>
                    <a:pt x="121" y="41"/>
                    <a:pt x="122" y="41"/>
                    <a:pt x="123" y="41"/>
                  </a:cubicBezTo>
                  <a:cubicBezTo>
                    <a:pt x="126" y="41"/>
                    <a:pt x="129" y="41"/>
                    <a:pt x="129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9" y="42"/>
                    <a:pt x="131" y="43"/>
                  </a:cubicBezTo>
                  <a:cubicBezTo>
                    <a:pt x="132" y="43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7" y="44"/>
                    <a:pt x="138" y="44"/>
                  </a:cubicBezTo>
                  <a:cubicBezTo>
                    <a:pt x="139" y="45"/>
                    <a:pt x="138" y="46"/>
                    <a:pt x="140" y="46"/>
                  </a:cubicBezTo>
                  <a:cubicBezTo>
                    <a:pt x="142" y="47"/>
                    <a:pt x="143" y="47"/>
                    <a:pt x="144" y="47"/>
                  </a:cubicBezTo>
                  <a:cubicBezTo>
                    <a:pt x="144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6" y="47"/>
                    <a:pt x="145" y="48"/>
                    <a:pt x="144" y="49"/>
                  </a:cubicBezTo>
                  <a:cubicBezTo>
                    <a:pt x="144" y="50"/>
                    <a:pt x="144" y="51"/>
                    <a:pt x="143" y="52"/>
                  </a:cubicBezTo>
                  <a:cubicBezTo>
                    <a:pt x="143" y="53"/>
                    <a:pt x="140" y="54"/>
                    <a:pt x="138" y="54"/>
                  </a:cubicBezTo>
                  <a:cubicBezTo>
                    <a:pt x="133" y="55"/>
                    <a:pt x="119" y="57"/>
                    <a:pt x="115" y="59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09" y="64"/>
                    <a:pt x="108" y="64"/>
                  </a:cubicBezTo>
                  <a:cubicBezTo>
                    <a:pt x="108" y="64"/>
                    <a:pt x="107" y="64"/>
                    <a:pt x="106" y="64"/>
                  </a:cubicBezTo>
                  <a:cubicBezTo>
                    <a:pt x="105" y="64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1" y="65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0" y="64"/>
                    <a:pt x="98" y="64"/>
                  </a:cubicBezTo>
                  <a:cubicBezTo>
                    <a:pt x="96" y="65"/>
                    <a:pt x="94" y="65"/>
                    <a:pt x="92" y="65"/>
                  </a:cubicBezTo>
                  <a:cubicBezTo>
                    <a:pt x="90" y="65"/>
                    <a:pt x="88" y="65"/>
                    <a:pt x="86" y="64"/>
                  </a:cubicBezTo>
                  <a:cubicBezTo>
                    <a:pt x="82" y="64"/>
                    <a:pt x="78" y="64"/>
                    <a:pt x="74" y="64"/>
                  </a:cubicBezTo>
                  <a:cubicBezTo>
                    <a:pt x="70" y="64"/>
                    <a:pt x="67" y="64"/>
                    <a:pt x="65" y="65"/>
                  </a:cubicBezTo>
                  <a:cubicBezTo>
                    <a:pt x="61" y="66"/>
                    <a:pt x="58" y="67"/>
                    <a:pt x="59" y="68"/>
                  </a:cubicBezTo>
                  <a:cubicBezTo>
                    <a:pt x="61" y="69"/>
                    <a:pt x="66" y="70"/>
                    <a:pt x="71" y="70"/>
                  </a:cubicBezTo>
                  <a:cubicBezTo>
                    <a:pt x="80" y="70"/>
                    <a:pt x="88" y="69"/>
                    <a:pt x="93" y="69"/>
                  </a:cubicBezTo>
                  <a:cubicBezTo>
                    <a:pt x="96" y="69"/>
                    <a:pt x="98" y="69"/>
                    <a:pt x="100" y="69"/>
                  </a:cubicBezTo>
                  <a:cubicBezTo>
                    <a:pt x="101" y="69"/>
                    <a:pt x="102" y="69"/>
                    <a:pt x="101" y="69"/>
                  </a:cubicBezTo>
                  <a:cubicBezTo>
                    <a:pt x="101" y="70"/>
                    <a:pt x="101" y="70"/>
                    <a:pt x="102" y="70"/>
                  </a:cubicBezTo>
                  <a:cubicBezTo>
                    <a:pt x="102" y="70"/>
                    <a:pt x="102" y="70"/>
                    <a:pt x="103" y="70"/>
                  </a:cubicBezTo>
                  <a:cubicBezTo>
                    <a:pt x="104" y="70"/>
                    <a:pt x="104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0"/>
                    <a:pt x="110" y="70"/>
                    <a:pt x="112" y="71"/>
                  </a:cubicBezTo>
                  <a:cubicBezTo>
                    <a:pt x="113" y="72"/>
                    <a:pt x="117" y="73"/>
                    <a:pt x="117" y="74"/>
                  </a:cubicBezTo>
                  <a:cubicBezTo>
                    <a:pt x="117" y="74"/>
                    <a:pt x="117" y="75"/>
                    <a:pt x="118" y="75"/>
                  </a:cubicBezTo>
                  <a:cubicBezTo>
                    <a:pt x="118" y="75"/>
                    <a:pt x="118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0" y="74"/>
                    <a:pt x="121" y="74"/>
                    <a:pt x="122" y="75"/>
                  </a:cubicBezTo>
                  <a:cubicBezTo>
                    <a:pt x="124" y="75"/>
                    <a:pt x="124" y="76"/>
                    <a:pt x="121" y="76"/>
                  </a:cubicBezTo>
                  <a:cubicBezTo>
                    <a:pt x="118" y="76"/>
                    <a:pt x="119" y="78"/>
                    <a:pt x="126" y="80"/>
                  </a:cubicBezTo>
                  <a:cubicBezTo>
                    <a:pt x="132" y="81"/>
                    <a:pt x="143" y="83"/>
                    <a:pt x="153" y="85"/>
                  </a:cubicBezTo>
                  <a:cubicBezTo>
                    <a:pt x="155" y="85"/>
                    <a:pt x="157" y="85"/>
                    <a:pt x="159" y="85"/>
                  </a:cubicBezTo>
                  <a:cubicBezTo>
                    <a:pt x="166" y="85"/>
                    <a:pt x="170" y="83"/>
                    <a:pt x="163" y="81"/>
                  </a:cubicBezTo>
                  <a:cubicBezTo>
                    <a:pt x="156" y="79"/>
                    <a:pt x="154" y="77"/>
                    <a:pt x="156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60" y="77"/>
                    <a:pt x="162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7"/>
                    <a:pt x="166" y="78"/>
                    <a:pt x="168" y="78"/>
                  </a:cubicBezTo>
                  <a:cubicBezTo>
                    <a:pt x="169" y="79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79"/>
                    <a:pt x="174" y="79"/>
                    <a:pt x="175" y="79"/>
                  </a:cubicBezTo>
                  <a:cubicBezTo>
                    <a:pt x="176" y="80"/>
                    <a:pt x="177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79" y="81"/>
                    <a:pt x="179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1" y="81"/>
                    <a:pt x="182" y="81"/>
                    <a:pt x="183" y="81"/>
                  </a:cubicBezTo>
                  <a:cubicBezTo>
                    <a:pt x="183" y="82"/>
                    <a:pt x="185" y="82"/>
                    <a:pt x="186" y="83"/>
                  </a:cubicBezTo>
                  <a:cubicBezTo>
                    <a:pt x="187" y="83"/>
                    <a:pt x="187" y="83"/>
                    <a:pt x="188" y="83"/>
                  </a:cubicBezTo>
                  <a:cubicBezTo>
                    <a:pt x="188" y="83"/>
                    <a:pt x="189" y="83"/>
                    <a:pt x="188" y="82"/>
                  </a:cubicBezTo>
                  <a:cubicBezTo>
                    <a:pt x="188" y="82"/>
                    <a:pt x="188" y="81"/>
                    <a:pt x="189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1" y="81"/>
                    <a:pt x="193" y="80"/>
                    <a:pt x="193" y="79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3" y="78"/>
                    <a:pt x="194" y="78"/>
                  </a:cubicBezTo>
                  <a:cubicBezTo>
                    <a:pt x="194" y="78"/>
                    <a:pt x="195" y="79"/>
                    <a:pt x="195" y="79"/>
                  </a:cubicBezTo>
                  <a:cubicBezTo>
                    <a:pt x="197" y="79"/>
                    <a:pt x="199" y="78"/>
                    <a:pt x="198" y="76"/>
                  </a:cubicBezTo>
                  <a:cubicBezTo>
                    <a:pt x="197" y="74"/>
                    <a:pt x="193" y="73"/>
                    <a:pt x="195" y="73"/>
                  </a:cubicBezTo>
                  <a:cubicBezTo>
                    <a:pt x="197" y="73"/>
                    <a:pt x="196" y="72"/>
                    <a:pt x="194" y="72"/>
                  </a:cubicBezTo>
                  <a:cubicBezTo>
                    <a:pt x="192" y="72"/>
                    <a:pt x="191" y="72"/>
                    <a:pt x="192" y="71"/>
                  </a:cubicBezTo>
                  <a:cubicBezTo>
                    <a:pt x="193" y="71"/>
                    <a:pt x="192" y="71"/>
                    <a:pt x="191" y="71"/>
                  </a:cubicBezTo>
                  <a:cubicBezTo>
                    <a:pt x="190" y="71"/>
                    <a:pt x="190" y="71"/>
                    <a:pt x="189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71"/>
                    <a:pt x="187" y="70"/>
                    <a:pt x="187" y="70"/>
                  </a:cubicBezTo>
                  <a:cubicBezTo>
                    <a:pt x="187" y="69"/>
                    <a:pt x="186" y="69"/>
                    <a:pt x="185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9"/>
                    <a:pt x="181" y="69"/>
                    <a:pt x="181" y="68"/>
                  </a:cubicBezTo>
                  <a:cubicBezTo>
                    <a:pt x="180" y="67"/>
                    <a:pt x="182" y="66"/>
                    <a:pt x="180" y="66"/>
                  </a:cubicBezTo>
                  <a:cubicBezTo>
                    <a:pt x="178" y="66"/>
                    <a:pt x="179" y="65"/>
                    <a:pt x="177" y="65"/>
                  </a:cubicBezTo>
                  <a:cubicBezTo>
                    <a:pt x="177" y="65"/>
                    <a:pt x="177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4" y="65"/>
                    <a:pt x="178" y="64"/>
                    <a:pt x="175" y="63"/>
                  </a:cubicBezTo>
                  <a:cubicBezTo>
                    <a:pt x="174" y="62"/>
                    <a:pt x="172" y="61"/>
                    <a:pt x="173" y="61"/>
                  </a:cubicBezTo>
                  <a:cubicBezTo>
                    <a:pt x="173" y="61"/>
                    <a:pt x="174" y="61"/>
                    <a:pt x="176" y="62"/>
                  </a:cubicBezTo>
                  <a:cubicBezTo>
                    <a:pt x="179" y="62"/>
                    <a:pt x="181" y="62"/>
                    <a:pt x="182" y="62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3" y="61"/>
                    <a:pt x="183" y="60"/>
                    <a:pt x="183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5" y="61"/>
                    <a:pt x="185" y="61"/>
                    <a:pt x="186" y="61"/>
                  </a:cubicBezTo>
                  <a:cubicBezTo>
                    <a:pt x="186" y="61"/>
                    <a:pt x="186" y="61"/>
                    <a:pt x="187" y="61"/>
                  </a:cubicBezTo>
                  <a:cubicBezTo>
                    <a:pt x="187" y="61"/>
                    <a:pt x="188" y="60"/>
                    <a:pt x="186" y="60"/>
                  </a:cubicBezTo>
                  <a:cubicBezTo>
                    <a:pt x="185" y="60"/>
                    <a:pt x="186" y="59"/>
                    <a:pt x="187" y="59"/>
                  </a:cubicBezTo>
                  <a:cubicBezTo>
                    <a:pt x="187" y="59"/>
                    <a:pt x="188" y="59"/>
                    <a:pt x="188" y="59"/>
                  </a:cubicBezTo>
                  <a:cubicBezTo>
                    <a:pt x="190" y="60"/>
                    <a:pt x="189" y="61"/>
                    <a:pt x="194" y="62"/>
                  </a:cubicBezTo>
                  <a:cubicBezTo>
                    <a:pt x="196" y="62"/>
                    <a:pt x="197" y="62"/>
                    <a:pt x="199" y="62"/>
                  </a:cubicBezTo>
                  <a:cubicBezTo>
                    <a:pt x="200" y="62"/>
                    <a:pt x="200" y="62"/>
                    <a:pt x="201" y="62"/>
                  </a:cubicBezTo>
                  <a:cubicBezTo>
                    <a:pt x="201" y="62"/>
                    <a:pt x="202" y="62"/>
                    <a:pt x="202" y="62"/>
                  </a:cubicBezTo>
                  <a:cubicBezTo>
                    <a:pt x="202" y="62"/>
                    <a:pt x="202" y="62"/>
                    <a:pt x="201" y="62"/>
                  </a:cubicBezTo>
                  <a:cubicBezTo>
                    <a:pt x="200" y="63"/>
                    <a:pt x="201" y="63"/>
                    <a:pt x="202" y="63"/>
                  </a:cubicBezTo>
                  <a:cubicBezTo>
                    <a:pt x="203" y="63"/>
                    <a:pt x="204" y="63"/>
                    <a:pt x="206" y="62"/>
                  </a:cubicBezTo>
                  <a:cubicBezTo>
                    <a:pt x="208" y="62"/>
                    <a:pt x="210" y="62"/>
                    <a:pt x="210" y="62"/>
                  </a:cubicBezTo>
                  <a:cubicBezTo>
                    <a:pt x="211" y="62"/>
                    <a:pt x="211" y="62"/>
                    <a:pt x="208" y="63"/>
                  </a:cubicBezTo>
                  <a:cubicBezTo>
                    <a:pt x="205" y="64"/>
                    <a:pt x="203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5"/>
                    <a:pt x="205" y="65"/>
                  </a:cubicBezTo>
                  <a:cubicBezTo>
                    <a:pt x="204" y="65"/>
                    <a:pt x="203" y="65"/>
                    <a:pt x="204" y="65"/>
                  </a:cubicBezTo>
                  <a:cubicBezTo>
                    <a:pt x="204" y="65"/>
                    <a:pt x="204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6"/>
                    <a:pt x="205" y="66"/>
                  </a:cubicBezTo>
                  <a:cubicBezTo>
                    <a:pt x="203" y="66"/>
                    <a:pt x="204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6" y="67"/>
                  </a:cubicBezTo>
                  <a:cubicBezTo>
                    <a:pt x="207" y="67"/>
                    <a:pt x="206" y="67"/>
                    <a:pt x="206" y="68"/>
                  </a:cubicBezTo>
                  <a:cubicBezTo>
                    <a:pt x="206" y="68"/>
                    <a:pt x="206" y="68"/>
                    <a:pt x="207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9"/>
                  </a:cubicBezTo>
                  <a:cubicBezTo>
                    <a:pt x="209" y="69"/>
                    <a:pt x="210" y="69"/>
                    <a:pt x="211" y="69"/>
                  </a:cubicBezTo>
                  <a:cubicBezTo>
                    <a:pt x="211" y="69"/>
                    <a:pt x="211" y="69"/>
                    <a:pt x="212" y="69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3" y="69"/>
                    <a:pt x="214" y="69"/>
                    <a:pt x="215" y="70"/>
                  </a:cubicBezTo>
                  <a:cubicBezTo>
                    <a:pt x="215" y="70"/>
                    <a:pt x="215" y="70"/>
                    <a:pt x="216" y="70"/>
                  </a:cubicBezTo>
                  <a:cubicBezTo>
                    <a:pt x="217" y="70"/>
                    <a:pt x="218" y="70"/>
                    <a:pt x="219" y="69"/>
                  </a:cubicBezTo>
                  <a:cubicBezTo>
                    <a:pt x="220" y="68"/>
                    <a:pt x="219" y="66"/>
                    <a:pt x="220" y="66"/>
                  </a:cubicBezTo>
                  <a:cubicBezTo>
                    <a:pt x="221" y="65"/>
                    <a:pt x="221" y="65"/>
                    <a:pt x="222" y="65"/>
                  </a:cubicBezTo>
                  <a:cubicBezTo>
                    <a:pt x="223" y="65"/>
                    <a:pt x="224" y="65"/>
                    <a:pt x="225" y="66"/>
                  </a:cubicBezTo>
                  <a:cubicBezTo>
                    <a:pt x="226" y="66"/>
                    <a:pt x="227" y="66"/>
                    <a:pt x="228" y="66"/>
                  </a:cubicBezTo>
                  <a:cubicBezTo>
                    <a:pt x="229" y="66"/>
                    <a:pt x="230" y="66"/>
                    <a:pt x="230" y="66"/>
                  </a:cubicBezTo>
                  <a:cubicBezTo>
                    <a:pt x="229" y="65"/>
                    <a:pt x="230" y="65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3" y="65"/>
                    <a:pt x="234" y="65"/>
                    <a:pt x="233" y="64"/>
                  </a:cubicBezTo>
                  <a:cubicBezTo>
                    <a:pt x="232" y="64"/>
                    <a:pt x="232" y="64"/>
                    <a:pt x="233" y="64"/>
                  </a:cubicBezTo>
                  <a:cubicBezTo>
                    <a:pt x="234" y="64"/>
                    <a:pt x="234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6" y="63"/>
                  </a:cubicBezTo>
                  <a:cubicBezTo>
                    <a:pt x="235" y="63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3"/>
                    <a:pt x="235" y="63"/>
                    <a:pt x="236" y="63"/>
                  </a:cubicBezTo>
                  <a:cubicBezTo>
                    <a:pt x="237" y="63"/>
                    <a:pt x="238" y="62"/>
                    <a:pt x="237" y="62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8" y="62"/>
                    <a:pt x="239" y="62"/>
                    <a:pt x="242" y="62"/>
                  </a:cubicBezTo>
                  <a:cubicBezTo>
                    <a:pt x="242" y="62"/>
                    <a:pt x="243" y="62"/>
                    <a:pt x="243" y="62"/>
                  </a:cubicBezTo>
                  <a:cubicBezTo>
                    <a:pt x="244" y="62"/>
                    <a:pt x="245" y="62"/>
                    <a:pt x="245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4" y="62"/>
                    <a:pt x="244" y="62"/>
                  </a:cubicBezTo>
                  <a:cubicBezTo>
                    <a:pt x="244" y="62"/>
                    <a:pt x="244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6" y="62"/>
                    <a:pt x="247" y="61"/>
                    <a:pt x="245" y="61"/>
                  </a:cubicBezTo>
                  <a:cubicBezTo>
                    <a:pt x="244" y="61"/>
                    <a:pt x="244" y="60"/>
                    <a:pt x="246" y="60"/>
                  </a:cubicBezTo>
                  <a:cubicBezTo>
                    <a:pt x="246" y="60"/>
                    <a:pt x="246" y="60"/>
                    <a:pt x="247" y="61"/>
                  </a:cubicBezTo>
                  <a:cubicBezTo>
                    <a:pt x="248" y="61"/>
                    <a:pt x="249" y="61"/>
                    <a:pt x="251" y="61"/>
                  </a:cubicBezTo>
                  <a:cubicBezTo>
                    <a:pt x="250" y="61"/>
                    <a:pt x="250" y="60"/>
                    <a:pt x="249" y="59"/>
                  </a:cubicBezTo>
                  <a:cubicBezTo>
                    <a:pt x="248" y="59"/>
                    <a:pt x="245" y="58"/>
                    <a:pt x="244" y="58"/>
                  </a:cubicBezTo>
                  <a:cubicBezTo>
                    <a:pt x="243" y="58"/>
                    <a:pt x="242" y="58"/>
                    <a:pt x="242" y="58"/>
                  </a:cubicBezTo>
                  <a:cubicBezTo>
                    <a:pt x="241" y="59"/>
                    <a:pt x="241" y="59"/>
                    <a:pt x="240" y="59"/>
                  </a:cubicBezTo>
                  <a:cubicBezTo>
                    <a:pt x="240" y="59"/>
                    <a:pt x="240" y="59"/>
                    <a:pt x="239" y="59"/>
                  </a:cubicBezTo>
                  <a:cubicBezTo>
                    <a:pt x="239" y="59"/>
                    <a:pt x="239" y="58"/>
                    <a:pt x="238" y="58"/>
                  </a:cubicBezTo>
                  <a:cubicBezTo>
                    <a:pt x="237" y="58"/>
                    <a:pt x="236" y="59"/>
                    <a:pt x="236" y="59"/>
                  </a:cubicBezTo>
                  <a:cubicBezTo>
                    <a:pt x="236" y="59"/>
                    <a:pt x="235" y="59"/>
                    <a:pt x="235" y="59"/>
                  </a:cubicBezTo>
                  <a:cubicBezTo>
                    <a:pt x="235" y="59"/>
                    <a:pt x="234" y="59"/>
                    <a:pt x="235" y="58"/>
                  </a:cubicBezTo>
                  <a:cubicBezTo>
                    <a:pt x="236" y="58"/>
                    <a:pt x="236" y="58"/>
                    <a:pt x="235" y="58"/>
                  </a:cubicBezTo>
                  <a:cubicBezTo>
                    <a:pt x="235" y="58"/>
                    <a:pt x="234" y="58"/>
                    <a:pt x="233" y="58"/>
                  </a:cubicBezTo>
                  <a:cubicBezTo>
                    <a:pt x="232" y="58"/>
                    <a:pt x="232" y="58"/>
                    <a:pt x="232" y="58"/>
                  </a:cubicBezTo>
                  <a:cubicBezTo>
                    <a:pt x="231" y="58"/>
                    <a:pt x="232" y="58"/>
                    <a:pt x="233" y="57"/>
                  </a:cubicBezTo>
                  <a:cubicBezTo>
                    <a:pt x="235" y="57"/>
                    <a:pt x="236" y="56"/>
                    <a:pt x="235" y="56"/>
                  </a:cubicBezTo>
                  <a:cubicBezTo>
                    <a:pt x="234" y="56"/>
                    <a:pt x="234" y="56"/>
                    <a:pt x="233" y="57"/>
                  </a:cubicBezTo>
                  <a:cubicBezTo>
                    <a:pt x="231" y="57"/>
                    <a:pt x="230" y="57"/>
                    <a:pt x="230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30" y="56"/>
                    <a:pt x="229" y="56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2" y="56"/>
                    <a:pt x="222" y="56"/>
                    <a:pt x="224" y="56"/>
                  </a:cubicBezTo>
                  <a:cubicBezTo>
                    <a:pt x="226" y="56"/>
                    <a:pt x="227" y="56"/>
                    <a:pt x="226" y="56"/>
                  </a:cubicBezTo>
                  <a:cubicBezTo>
                    <a:pt x="225" y="55"/>
                    <a:pt x="226" y="55"/>
                    <a:pt x="226" y="54"/>
                  </a:cubicBezTo>
                  <a:cubicBezTo>
                    <a:pt x="226" y="53"/>
                    <a:pt x="224" y="53"/>
                    <a:pt x="222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3"/>
                    <a:pt x="221" y="53"/>
                    <a:pt x="221" y="53"/>
                  </a:cubicBezTo>
                  <a:cubicBezTo>
                    <a:pt x="220" y="53"/>
                    <a:pt x="219" y="52"/>
                    <a:pt x="221" y="52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1" y="51"/>
                    <a:pt x="220" y="52"/>
                    <a:pt x="218" y="52"/>
                  </a:cubicBezTo>
                  <a:cubicBezTo>
                    <a:pt x="217" y="52"/>
                    <a:pt x="216" y="53"/>
                    <a:pt x="216" y="53"/>
                  </a:cubicBezTo>
                  <a:cubicBezTo>
                    <a:pt x="215" y="53"/>
                    <a:pt x="215" y="52"/>
                    <a:pt x="216" y="52"/>
                  </a:cubicBezTo>
                  <a:cubicBezTo>
                    <a:pt x="216" y="52"/>
                    <a:pt x="216" y="51"/>
                    <a:pt x="215" y="51"/>
                  </a:cubicBezTo>
                  <a:cubicBezTo>
                    <a:pt x="215" y="51"/>
                    <a:pt x="214" y="52"/>
                    <a:pt x="213" y="52"/>
                  </a:cubicBezTo>
                  <a:cubicBezTo>
                    <a:pt x="211" y="52"/>
                    <a:pt x="210" y="53"/>
                    <a:pt x="210" y="53"/>
                  </a:cubicBezTo>
                  <a:cubicBezTo>
                    <a:pt x="210" y="53"/>
                    <a:pt x="210" y="52"/>
                    <a:pt x="210" y="52"/>
                  </a:cubicBezTo>
                  <a:cubicBezTo>
                    <a:pt x="211" y="51"/>
                    <a:pt x="211" y="51"/>
                    <a:pt x="210" y="51"/>
                  </a:cubicBezTo>
                  <a:cubicBezTo>
                    <a:pt x="210" y="51"/>
                    <a:pt x="210" y="51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9" y="51"/>
                    <a:pt x="208" y="50"/>
                  </a:cubicBezTo>
                  <a:cubicBezTo>
                    <a:pt x="206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2" y="49"/>
                  </a:cubicBezTo>
                  <a:cubicBezTo>
                    <a:pt x="202" y="49"/>
                    <a:pt x="201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200" y="49"/>
                    <a:pt x="202" y="49"/>
                  </a:cubicBezTo>
                  <a:cubicBezTo>
                    <a:pt x="205" y="48"/>
                    <a:pt x="208" y="48"/>
                    <a:pt x="208" y="48"/>
                  </a:cubicBezTo>
                  <a:cubicBezTo>
                    <a:pt x="208" y="48"/>
                    <a:pt x="207" y="48"/>
                    <a:pt x="204" y="48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4" y="48"/>
                    <a:pt x="203" y="48"/>
                    <a:pt x="203" y="48"/>
                  </a:cubicBezTo>
                  <a:cubicBezTo>
                    <a:pt x="201" y="48"/>
                    <a:pt x="199" y="47"/>
                    <a:pt x="199" y="47"/>
                  </a:cubicBezTo>
                  <a:cubicBezTo>
                    <a:pt x="200" y="47"/>
                    <a:pt x="197" y="47"/>
                    <a:pt x="194" y="47"/>
                  </a:cubicBezTo>
                  <a:cubicBezTo>
                    <a:pt x="192" y="47"/>
                    <a:pt x="191" y="46"/>
                    <a:pt x="192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4" y="46"/>
                    <a:pt x="192" y="45"/>
                  </a:cubicBezTo>
                  <a:cubicBezTo>
                    <a:pt x="190" y="45"/>
                    <a:pt x="190" y="45"/>
                    <a:pt x="192" y="45"/>
                  </a:cubicBezTo>
                  <a:cubicBezTo>
                    <a:pt x="193" y="45"/>
                    <a:pt x="193" y="45"/>
                    <a:pt x="195" y="45"/>
                  </a:cubicBezTo>
                  <a:cubicBezTo>
                    <a:pt x="195" y="45"/>
                    <a:pt x="196" y="45"/>
                    <a:pt x="197" y="45"/>
                  </a:cubicBezTo>
                  <a:cubicBezTo>
                    <a:pt x="200" y="45"/>
                    <a:pt x="202" y="45"/>
                    <a:pt x="200" y="44"/>
                  </a:cubicBezTo>
                  <a:cubicBezTo>
                    <a:pt x="199" y="44"/>
                    <a:pt x="199" y="44"/>
                    <a:pt x="200" y="44"/>
                  </a:cubicBezTo>
                  <a:cubicBezTo>
                    <a:pt x="200" y="44"/>
                    <a:pt x="201" y="44"/>
                    <a:pt x="201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3" y="44"/>
                    <a:pt x="202" y="43"/>
                    <a:pt x="199" y="43"/>
                  </a:cubicBezTo>
                  <a:cubicBezTo>
                    <a:pt x="196" y="43"/>
                    <a:pt x="195" y="43"/>
                    <a:pt x="197" y="42"/>
                  </a:cubicBezTo>
                  <a:cubicBezTo>
                    <a:pt x="200" y="42"/>
                    <a:pt x="201" y="42"/>
                    <a:pt x="200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200" y="42"/>
                    <a:pt x="200" y="42"/>
                    <a:pt x="200" y="42"/>
                  </a:cubicBezTo>
                  <a:cubicBezTo>
                    <a:pt x="201" y="42"/>
                    <a:pt x="204" y="42"/>
                    <a:pt x="207" y="42"/>
                  </a:cubicBezTo>
                  <a:cubicBezTo>
                    <a:pt x="208" y="42"/>
                    <a:pt x="208" y="42"/>
                    <a:pt x="209" y="42"/>
                  </a:cubicBezTo>
                  <a:cubicBezTo>
                    <a:pt x="213" y="42"/>
                    <a:pt x="215" y="41"/>
                    <a:pt x="208" y="40"/>
                  </a:cubicBezTo>
                  <a:cubicBezTo>
                    <a:pt x="201" y="39"/>
                    <a:pt x="203" y="39"/>
                    <a:pt x="212" y="37"/>
                  </a:cubicBezTo>
                  <a:cubicBezTo>
                    <a:pt x="219" y="36"/>
                    <a:pt x="223" y="35"/>
                    <a:pt x="212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1" y="35"/>
                    <a:pt x="206" y="36"/>
                    <a:pt x="200" y="37"/>
                  </a:cubicBezTo>
                  <a:cubicBezTo>
                    <a:pt x="196" y="37"/>
                    <a:pt x="194" y="37"/>
                    <a:pt x="193" y="37"/>
                  </a:cubicBezTo>
                  <a:cubicBezTo>
                    <a:pt x="193" y="37"/>
                    <a:pt x="193" y="37"/>
                    <a:pt x="195" y="37"/>
                  </a:cubicBezTo>
                  <a:cubicBezTo>
                    <a:pt x="199" y="36"/>
                    <a:pt x="199" y="36"/>
                    <a:pt x="196" y="36"/>
                  </a:cubicBezTo>
                  <a:cubicBezTo>
                    <a:pt x="196" y="36"/>
                    <a:pt x="195" y="36"/>
                    <a:pt x="193" y="36"/>
                  </a:cubicBezTo>
                  <a:cubicBezTo>
                    <a:pt x="189" y="36"/>
                    <a:pt x="187" y="36"/>
                    <a:pt x="186" y="36"/>
                  </a:cubicBezTo>
                  <a:cubicBezTo>
                    <a:pt x="186" y="36"/>
                    <a:pt x="186" y="36"/>
                    <a:pt x="187" y="36"/>
                  </a:cubicBezTo>
                  <a:cubicBezTo>
                    <a:pt x="188" y="36"/>
                    <a:pt x="189" y="36"/>
                    <a:pt x="188" y="36"/>
                  </a:cubicBezTo>
                  <a:cubicBezTo>
                    <a:pt x="187" y="36"/>
                    <a:pt x="191" y="35"/>
                    <a:pt x="197" y="35"/>
                  </a:cubicBezTo>
                  <a:cubicBezTo>
                    <a:pt x="202" y="34"/>
                    <a:pt x="205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8" y="34"/>
                    <a:pt x="211" y="32"/>
                    <a:pt x="204" y="31"/>
                  </a:cubicBezTo>
                  <a:cubicBezTo>
                    <a:pt x="202" y="31"/>
                    <a:pt x="200" y="31"/>
                    <a:pt x="199" y="31"/>
                  </a:cubicBezTo>
                  <a:cubicBezTo>
                    <a:pt x="197" y="31"/>
                    <a:pt x="196" y="31"/>
                    <a:pt x="195" y="31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3" y="31"/>
                    <a:pt x="194" y="31"/>
                    <a:pt x="194" y="31"/>
                  </a:cubicBezTo>
                  <a:cubicBezTo>
                    <a:pt x="195" y="31"/>
                    <a:pt x="195" y="30"/>
                    <a:pt x="194" y="30"/>
                  </a:cubicBezTo>
                  <a:cubicBezTo>
                    <a:pt x="193" y="30"/>
                    <a:pt x="190" y="31"/>
                    <a:pt x="186" y="32"/>
                  </a:cubicBezTo>
                  <a:cubicBezTo>
                    <a:pt x="182" y="33"/>
                    <a:pt x="180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2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2"/>
                    <a:pt x="182" y="32"/>
                    <a:pt x="181" y="32"/>
                  </a:cubicBezTo>
                  <a:cubicBezTo>
                    <a:pt x="181" y="32"/>
                    <a:pt x="180" y="32"/>
                    <a:pt x="180" y="32"/>
                  </a:cubicBezTo>
                  <a:cubicBezTo>
                    <a:pt x="179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9" y="32"/>
                  </a:cubicBezTo>
                  <a:cubicBezTo>
                    <a:pt x="179" y="32"/>
                    <a:pt x="180" y="32"/>
                    <a:pt x="181" y="32"/>
                  </a:cubicBezTo>
                  <a:cubicBezTo>
                    <a:pt x="182" y="32"/>
                    <a:pt x="183" y="31"/>
                    <a:pt x="185" y="31"/>
                  </a:cubicBezTo>
                  <a:cubicBezTo>
                    <a:pt x="190" y="30"/>
                    <a:pt x="191" y="29"/>
                    <a:pt x="190" y="29"/>
                  </a:cubicBezTo>
                  <a:cubicBezTo>
                    <a:pt x="190" y="29"/>
                    <a:pt x="190" y="29"/>
                    <a:pt x="189" y="29"/>
                  </a:cubicBezTo>
                  <a:cubicBezTo>
                    <a:pt x="187" y="30"/>
                    <a:pt x="182" y="30"/>
                    <a:pt x="178" y="30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4" y="30"/>
                    <a:pt x="172" y="30"/>
                    <a:pt x="173" y="30"/>
                  </a:cubicBezTo>
                  <a:cubicBezTo>
                    <a:pt x="175" y="29"/>
                    <a:pt x="175" y="29"/>
                    <a:pt x="174" y="28"/>
                  </a:cubicBezTo>
                  <a:cubicBezTo>
                    <a:pt x="173" y="28"/>
                    <a:pt x="176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80" y="28"/>
                    <a:pt x="180" y="28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4" y="28"/>
                    <a:pt x="186" y="27"/>
                    <a:pt x="188" y="27"/>
                  </a:cubicBezTo>
                  <a:cubicBezTo>
                    <a:pt x="191" y="25"/>
                    <a:pt x="186" y="24"/>
                    <a:pt x="181" y="24"/>
                  </a:cubicBezTo>
                  <a:cubicBezTo>
                    <a:pt x="179" y="24"/>
                    <a:pt x="176" y="25"/>
                    <a:pt x="174" y="25"/>
                  </a:cubicBezTo>
                  <a:cubicBezTo>
                    <a:pt x="172" y="26"/>
                    <a:pt x="170" y="27"/>
                    <a:pt x="170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1" y="26"/>
                    <a:pt x="171" y="25"/>
                    <a:pt x="171" y="25"/>
                  </a:cubicBezTo>
                  <a:cubicBezTo>
                    <a:pt x="171" y="25"/>
                    <a:pt x="171" y="25"/>
                    <a:pt x="170" y="25"/>
                  </a:cubicBezTo>
                  <a:cubicBezTo>
                    <a:pt x="170" y="25"/>
                    <a:pt x="168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4" y="26"/>
                    <a:pt x="164" y="26"/>
                    <a:pt x="166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5" y="24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5"/>
                    <a:pt x="164" y="24"/>
                    <a:pt x="166" y="23"/>
                  </a:cubicBezTo>
                  <a:cubicBezTo>
                    <a:pt x="167" y="23"/>
                    <a:pt x="167" y="23"/>
                    <a:pt x="166" y="23"/>
                  </a:cubicBezTo>
                  <a:cubicBezTo>
                    <a:pt x="165" y="23"/>
                    <a:pt x="163" y="23"/>
                    <a:pt x="161" y="23"/>
                  </a:cubicBezTo>
                  <a:cubicBezTo>
                    <a:pt x="157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5" y="24"/>
                    <a:pt x="156" y="23"/>
                    <a:pt x="158" y="23"/>
                  </a:cubicBezTo>
                  <a:cubicBezTo>
                    <a:pt x="159" y="23"/>
                    <a:pt x="159" y="22"/>
                    <a:pt x="158" y="22"/>
                  </a:cubicBezTo>
                  <a:cubicBezTo>
                    <a:pt x="158" y="22"/>
                    <a:pt x="157" y="22"/>
                    <a:pt x="157" y="22"/>
                  </a:cubicBezTo>
                  <a:cubicBezTo>
                    <a:pt x="156" y="22"/>
                    <a:pt x="155" y="23"/>
                    <a:pt x="155" y="23"/>
                  </a:cubicBezTo>
                  <a:cubicBezTo>
                    <a:pt x="155" y="23"/>
                    <a:pt x="155" y="22"/>
                    <a:pt x="156" y="22"/>
                  </a:cubicBezTo>
                  <a:cubicBezTo>
                    <a:pt x="158" y="22"/>
                    <a:pt x="158" y="22"/>
                    <a:pt x="162" y="21"/>
                  </a:cubicBezTo>
                  <a:cubicBezTo>
                    <a:pt x="164" y="20"/>
                    <a:pt x="163" y="20"/>
                    <a:pt x="160" y="20"/>
                  </a:cubicBezTo>
                  <a:cubicBezTo>
                    <a:pt x="159" y="20"/>
                    <a:pt x="157" y="20"/>
                    <a:pt x="156" y="20"/>
                  </a:cubicBezTo>
                  <a:cubicBezTo>
                    <a:pt x="154" y="20"/>
                    <a:pt x="152" y="20"/>
                    <a:pt x="152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6" y="19"/>
                    <a:pt x="156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2" y="19"/>
                    <a:pt x="170" y="17"/>
                    <a:pt x="154" y="15"/>
                  </a:cubicBezTo>
                  <a:cubicBezTo>
                    <a:pt x="152" y="15"/>
                    <a:pt x="149" y="15"/>
                    <a:pt x="147" y="14"/>
                  </a:cubicBezTo>
                  <a:cubicBezTo>
                    <a:pt x="145" y="14"/>
                    <a:pt x="143" y="14"/>
                    <a:pt x="141" y="14"/>
                  </a:cubicBezTo>
                  <a:cubicBezTo>
                    <a:pt x="137" y="14"/>
                    <a:pt x="136" y="15"/>
                    <a:pt x="136" y="15"/>
                  </a:cubicBezTo>
                  <a:cubicBezTo>
                    <a:pt x="135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1" y="16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6" y="15"/>
                    <a:pt x="126" y="16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7" y="17"/>
                    <a:pt x="126" y="17"/>
                    <a:pt x="126" y="17"/>
                  </a:cubicBezTo>
                  <a:cubicBezTo>
                    <a:pt x="126" y="17"/>
                    <a:pt x="126" y="17"/>
                    <a:pt x="125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2" y="18"/>
                    <a:pt x="121" y="18"/>
                    <a:pt x="120" y="18"/>
                  </a:cubicBezTo>
                  <a:cubicBezTo>
                    <a:pt x="120" y="18"/>
                    <a:pt x="119" y="18"/>
                    <a:pt x="119" y="18"/>
                  </a:cubicBezTo>
                  <a:cubicBezTo>
                    <a:pt x="118" y="18"/>
                    <a:pt x="120" y="17"/>
                    <a:pt x="121" y="16"/>
                  </a:cubicBezTo>
                  <a:cubicBezTo>
                    <a:pt x="122" y="15"/>
                    <a:pt x="121" y="14"/>
                    <a:pt x="120" y="14"/>
                  </a:cubicBezTo>
                  <a:cubicBezTo>
                    <a:pt x="120" y="14"/>
                    <a:pt x="120" y="14"/>
                    <a:pt x="120" y="15"/>
                  </a:cubicBezTo>
                  <a:cubicBezTo>
                    <a:pt x="120" y="15"/>
                    <a:pt x="119" y="15"/>
                    <a:pt x="119" y="15"/>
                  </a:cubicBezTo>
                  <a:cubicBezTo>
                    <a:pt x="118" y="15"/>
                    <a:pt x="117" y="15"/>
                    <a:pt x="117" y="14"/>
                  </a:cubicBezTo>
                  <a:cubicBezTo>
                    <a:pt x="118" y="14"/>
                    <a:pt x="117" y="14"/>
                    <a:pt x="117" y="14"/>
                  </a:cubicBezTo>
                  <a:cubicBezTo>
                    <a:pt x="116" y="14"/>
                    <a:pt x="115" y="14"/>
                    <a:pt x="115" y="15"/>
                  </a:cubicBezTo>
                  <a:cubicBezTo>
                    <a:pt x="115" y="15"/>
                    <a:pt x="114" y="16"/>
                    <a:pt x="113" y="16"/>
                  </a:cubicBezTo>
                  <a:cubicBezTo>
                    <a:pt x="113" y="16"/>
                    <a:pt x="113" y="16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09" y="15"/>
                    <a:pt x="108" y="16"/>
                  </a:cubicBezTo>
                  <a:cubicBezTo>
                    <a:pt x="106" y="16"/>
                    <a:pt x="105" y="17"/>
                    <a:pt x="104" y="17"/>
                  </a:cubicBezTo>
                  <a:cubicBezTo>
                    <a:pt x="103" y="17"/>
                    <a:pt x="103" y="16"/>
                    <a:pt x="103" y="16"/>
                  </a:cubicBezTo>
                  <a:cubicBezTo>
                    <a:pt x="104" y="16"/>
                    <a:pt x="105" y="15"/>
                    <a:pt x="108" y="14"/>
                  </a:cubicBezTo>
                  <a:cubicBezTo>
                    <a:pt x="110" y="13"/>
                    <a:pt x="111" y="13"/>
                    <a:pt x="110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12" y="12"/>
                    <a:pt x="116" y="10"/>
                  </a:cubicBezTo>
                  <a:cubicBezTo>
                    <a:pt x="119" y="8"/>
                    <a:pt x="121" y="6"/>
                    <a:pt x="119" y="5"/>
                  </a:cubicBezTo>
                  <a:cubicBezTo>
                    <a:pt x="117" y="4"/>
                    <a:pt x="110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99" y="3"/>
                    <a:pt x="96" y="3"/>
                    <a:pt x="94" y="4"/>
                  </a:cubicBezTo>
                  <a:cubicBezTo>
                    <a:pt x="92" y="4"/>
                    <a:pt x="91" y="5"/>
                    <a:pt x="90" y="5"/>
                  </a:cubicBezTo>
                  <a:cubicBezTo>
                    <a:pt x="90" y="5"/>
                    <a:pt x="89" y="5"/>
                    <a:pt x="89" y="5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3" y="4"/>
                    <a:pt x="79" y="5"/>
                    <a:pt x="81" y="6"/>
                  </a:cubicBezTo>
                  <a:cubicBezTo>
                    <a:pt x="83" y="6"/>
                    <a:pt x="83" y="7"/>
                    <a:pt x="82" y="7"/>
                  </a:cubicBezTo>
                  <a:cubicBezTo>
                    <a:pt x="81" y="7"/>
                    <a:pt x="80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5" y="6"/>
                    <a:pt x="74" y="7"/>
                    <a:pt x="76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2" y="7"/>
                    <a:pt x="70" y="7"/>
                    <a:pt x="68" y="8"/>
                  </a:cubicBezTo>
                  <a:cubicBezTo>
                    <a:pt x="61" y="9"/>
                    <a:pt x="67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1"/>
                    <a:pt x="71" y="12"/>
                    <a:pt x="70" y="13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59" y="13"/>
                    <a:pt x="58" y="13"/>
                  </a:cubicBezTo>
                  <a:cubicBezTo>
                    <a:pt x="56" y="14"/>
                    <a:pt x="60" y="16"/>
                    <a:pt x="58" y="19"/>
                  </a:cubicBezTo>
                  <a:cubicBezTo>
                    <a:pt x="56" y="21"/>
                    <a:pt x="51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49" y="21"/>
                  </a:cubicBezTo>
                  <a:cubicBezTo>
                    <a:pt x="47" y="21"/>
                    <a:pt x="48" y="20"/>
                    <a:pt x="50" y="20"/>
                  </a:cubicBezTo>
                  <a:cubicBezTo>
                    <a:pt x="52" y="20"/>
                    <a:pt x="47" y="16"/>
                    <a:pt x="51" y="12"/>
                  </a:cubicBezTo>
                  <a:cubicBezTo>
                    <a:pt x="53" y="9"/>
                    <a:pt x="59" y="7"/>
                    <a:pt x="68" y="4"/>
                  </a:cubicBezTo>
                  <a:cubicBezTo>
                    <a:pt x="73" y="3"/>
                    <a:pt x="100" y="0"/>
                    <a:pt x="77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7" name="Freeform 249"/>
            <p:cNvSpPr/>
            <p:nvPr/>
          </p:nvSpPr>
          <p:spPr bwMode="auto">
            <a:xfrm>
              <a:off x="4076700" y="4645025"/>
              <a:ext cx="19050" cy="3175"/>
            </a:xfrm>
            <a:custGeom>
              <a:avLst/>
              <a:gdLst>
                <a:gd name="T0" fmla="*/ 4 w 7"/>
                <a:gd name="T1" fmla="*/ 0 h 1"/>
                <a:gd name="T2" fmla="*/ 1 w 7"/>
                <a:gd name="T3" fmla="*/ 1 h 1"/>
                <a:gd name="T4" fmla="*/ 3 w 7"/>
                <a:gd name="T5" fmla="*/ 1 h 1"/>
                <a:gd name="T6" fmla="*/ 6 w 7"/>
                <a:gd name="T7" fmla="*/ 1 h 1"/>
                <a:gd name="T8" fmla="*/ 4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cubicBezTo>
                    <a:pt x="4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8" name="Freeform 250"/>
            <p:cNvSpPr/>
            <p:nvPr/>
          </p:nvSpPr>
          <p:spPr bwMode="auto">
            <a:xfrm>
              <a:off x="4052888" y="4659313"/>
              <a:ext cx="19050" cy="3175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6 w 7"/>
                <a:gd name="T7" fmla="*/ 1 h 1"/>
                <a:gd name="T8" fmla="*/ 4 w 7"/>
                <a:gd name="T9" fmla="*/ 0 h 1"/>
                <a:gd name="T10" fmla="*/ 0 w 7"/>
                <a:gd name="T11" fmla="*/ 0 h 1"/>
                <a:gd name="T12" fmla="*/ 0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9" name="Freeform 251"/>
            <p:cNvSpPr/>
            <p:nvPr/>
          </p:nvSpPr>
          <p:spPr bwMode="auto">
            <a:xfrm>
              <a:off x="4060825" y="4656138"/>
              <a:ext cx="7938" cy="317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0" name="Freeform 252"/>
            <p:cNvSpPr/>
            <p:nvPr/>
          </p:nvSpPr>
          <p:spPr bwMode="auto">
            <a:xfrm>
              <a:off x="3840163" y="4216400"/>
              <a:ext cx="228600" cy="92075"/>
            </a:xfrm>
            <a:custGeom>
              <a:avLst/>
              <a:gdLst>
                <a:gd name="T0" fmla="*/ 61 w 84"/>
                <a:gd name="T1" fmla="*/ 2 h 34"/>
                <a:gd name="T2" fmla="*/ 53 w 84"/>
                <a:gd name="T3" fmla="*/ 3 h 34"/>
                <a:gd name="T4" fmla="*/ 51 w 84"/>
                <a:gd name="T5" fmla="*/ 3 h 34"/>
                <a:gd name="T6" fmla="*/ 37 w 84"/>
                <a:gd name="T7" fmla="*/ 8 h 34"/>
                <a:gd name="T8" fmla="*/ 34 w 84"/>
                <a:gd name="T9" fmla="*/ 8 h 34"/>
                <a:gd name="T10" fmla="*/ 27 w 84"/>
                <a:gd name="T11" fmla="*/ 9 h 34"/>
                <a:gd name="T12" fmla="*/ 24 w 84"/>
                <a:gd name="T13" fmla="*/ 8 h 34"/>
                <a:gd name="T14" fmla="*/ 26 w 84"/>
                <a:gd name="T15" fmla="*/ 11 h 34"/>
                <a:gd name="T16" fmla="*/ 29 w 84"/>
                <a:gd name="T17" fmla="*/ 14 h 34"/>
                <a:gd name="T18" fmla="*/ 19 w 84"/>
                <a:gd name="T19" fmla="*/ 13 h 34"/>
                <a:gd name="T20" fmla="*/ 9 w 84"/>
                <a:gd name="T21" fmla="*/ 18 h 34"/>
                <a:gd name="T22" fmla="*/ 9 w 84"/>
                <a:gd name="T23" fmla="*/ 21 h 34"/>
                <a:gd name="T24" fmla="*/ 11 w 84"/>
                <a:gd name="T25" fmla="*/ 21 h 34"/>
                <a:gd name="T26" fmla="*/ 14 w 84"/>
                <a:gd name="T27" fmla="*/ 21 h 34"/>
                <a:gd name="T28" fmla="*/ 19 w 84"/>
                <a:gd name="T29" fmla="*/ 22 h 34"/>
                <a:gd name="T30" fmla="*/ 29 w 84"/>
                <a:gd name="T31" fmla="*/ 24 h 34"/>
                <a:gd name="T32" fmla="*/ 27 w 84"/>
                <a:gd name="T33" fmla="*/ 24 h 34"/>
                <a:gd name="T34" fmla="*/ 29 w 84"/>
                <a:gd name="T35" fmla="*/ 25 h 34"/>
                <a:gd name="T36" fmla="*/ 13 w 84"/>
                <a:gd name="T37" fmla="*/ 24 h 34"/>
                <a:gd name="T38" fmla="*/ 4 w 84"/>
                <a:gd name="T39" fmla="*/ 27 h 34"/>
                <a:gd name="T40" fmla="*/ 2 w 84"/>
                <a:gd name="T41" fmla="*/ 26 h 34"/>
                <a:gd name="T42" fmla="*/ 4 w 84"/>
                <a:gd name="T43" fmla="*/ 28 h 34"/>
                <a:gd name="T44" fmla="*/ 0 w 84"/>
                <a:gd name="T45" fmla="*/ 30 h 34"/>
                <a:gd name="T46" fmla="*/ 3 w 84"/>
                <a:gd name="T47" fmla="*/ 31 h 34"/>
                <a:gd name="T48" fmla="*/ 9 w 84"/>
                <a:gd name="T49" fmla="*/ 34 h 34"/>
                <a:gd name="T50" fmla="*/ 15 w 84"/>
                <a:gd name="T51" fmla="*/ 34 h 34"/>
                <a:gd name="T52" fmla="*/ 19 w 84"/>
                <a:gd name="T53" fmla="*/ 34 h 34"/>
                <a:gd name="T54" fmla="*/ 24 w 84"/>
                <a:gd name="T55" fmla="*/ 32 h 34"/>
                <a:gd name="T56" fmla="*/ 26 w 84"/>
                <a:gd name="T57" fmla="*/ 33 h 34"/>
                <a:gd name="T58" fmla="*/ 31 w 84"/>
                <a:gd name="T59" fmla="*/ 34 h 34"/>
                <a:gd name="T60" fmla="*/ 37 w 84"/>
                <a:gd name="T61" fmla="*/ 32 h 34"/>
                <a:gd name="T62" fmla="*/ 42 w 84"/>
                <a:gd name="T63" fmla="*/ 30 h 34"/>
                <a:gd name="T64" fmla="*/ 47 w 84"/>
                <a:gd name="T65" fmla="*/ 29 h 34"/>
                <a:gd name="T66" fmla="*/ 53 w 84"/>
                <a:gd name="T67" fmla="*/ 29 h 34"/>
                <a:gd name="T68" fmla="*/ 59 w 84"/>
                <a:gd name="T69" fmla="*/ 28 h 34"/>
                <a:gd name="T70" fmla="*/ 76 w 84"/>
                <a:gd name="T71" fmla="*/ 26 h 34"/>
                <a:gd name="T72" fmla="*/ 77 w 84"/>
                <a:gd name="T73" fmla="*/ 23 h 34"/>
                <a:gd name="T74" fmla="*/ 75 w 84"/>
                <a:gd name="T75" fmla="*/ 21 h 34"/>
                <a:gd name="T76" fmla="*/ 80 w 84"/>
                <a:gd name="T77" fmla="*/ 16 h 34"/>
                <a:gd name="T78" fmla="*/ 80 w 84"/>
                <a:gd name="T79" fmla="*/ 16 h 34"/>
                <a:gd name="T80" fmla="*/ 82 w 84"/>
                <a:gd name="T81" fmla="*/ 13 h 34"/>
                <a:gd name="T82" fmla="*/ 78 w 84"/>
                <a:gd name="T83" fmla="*/ 14 h 34"/>
                <a:gd name="T84" fmla="*/ 66 w 84"/>
                <a:gd name="T85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34">
                  <a:moveTo>
                    <a:pt x="62" y="0"/>
                  </a:moveTo>
                  <a:cubicBezTo>
                    <a:pt x="61" y="0"/>
                    <a:pt x="60" y="1"/>
                    <a:pt x="61" y="2"/>
                  </a:cubicBezTo>
                  <a:cubicBezTo>
                    <a:pt x="62" y="3"/>
                    <a:pt x="59" y="3"/>
                    <a:pt x="55" y="3"/>
                  </a:cubicBezTo>
                  <a:cubicBezTo>
                    <a:pt x="54" y="3"/>
                    <a:pt x="54" y="3"/>
                    <a:pt x="53" y="3"/>
                  </a:cubicBezTo>
                  <a:cubicBezTo>
                    <a:pt x="52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4"/>
                    <a:pt x="44" y="3"/>
                    <a:pt x="41" y="5"/>
                  </a:cubicBezTo>
                  <a:cubicBezTo>
                    <a:pt x="38" y="7"/>
                    <a:pt x="39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3" y="8"/>
                    <a:pt x="31" y="8"/>
                    <a:pt x="30" y="8"/>
                  </a:cubicBezTo>
                  <a:cubicBezTo>
                    <a:pt x="29" y="8"/>
                    <a:pt x="28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8"/>
                    <a:pt x="21" y="9"/>
                    <a:pt x="23" y="10"/>
                  </a:cubicBezTo>
                  <a:cubicBezTo>
                    <a:pt x="25" y="11"/>
                    <a:pt x="27" y="11"/>
                    <a:pt x="26" y="11"/>
                  </a:cubicBezTo>
                  <a:cubicBezTo>
                    <a:pt x="25" y="11"/>
                    <a:pt x="27" y="12"/>
                    <a:pt x="30" y="12"/>
                  </a:cubicBezTo>
                  <a:cubicBezTo>
                    <a:pt x="33" y="12"/>
                    <a:pt x="33" y="14"/>
                    <a:pt x="29" y="14"/>
                  </a:cubicBezTo>
                  <a:cubicBezTo>
                    <a:pt x="28" y="14"/>
                    <a:pt x="27" y="14"/>
                    <a:pt x="27" y="14"/>
                  </a:cubicBezTo>
                  <a:cubicBezTo>
                    <a:pt x="24" y="13"/>
                    <a:pt x="21" y="13"/>
                    <a:pt x="19" y="13"/>
                  </a:cubicBezTo>
                  <a:cubicBezTo>
                    <a:pt x="15" y="13"/>
                    <a:pt x="11" y="14"/>
                    <a:pt x="11" y="15"/>
                  </a:cubicBezTo>
                  <a:cubicBezTo>
                    <a:pt x="11" y="17"/>
                    <a:pt x="14" y="17"/>
                    <a:pt x="9" y="18"/>
                  </a:cubicBezTo>
                  <a:cubicBezTo>
                    <a:pt x="4" y="19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2" y="20"/>
                    <a:pt x="12" y="21"/>
                    <a:pt x="11" y="21"/>
                  </a:cubicBezTo>
                  <a:cubicBezTo>
                    <a:pt x="10" y="21"/>
                    <a:pt x="11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2"/>
                    <a:pt x="19" y="22"/>
                  </a:cubicBezTo>
                  <a:cubicBezTo>
                    <a:pt x="20" y="22"/>
                    <a:pt x="24" y="23"/>
                    <a:pt x="28" y="23"/>
                  </a:cubicBezTo>
                  <a:cubicBezTo>
                    <a:pt x="32" y="24"/>
                    <a:pt x="32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4" y="24"/>
                    <a:pt x="25" y="24"/>
                    <a:pt x="29" y="24"/>
                  </a:cubicBezTo>
                  <a:cubicBezTo>
                    <a:pt x="30" y="25"/>
                    <a:pt x="30" y="25"/>
                    <a:pt x="29" y="25"/>
                  </a:cubicBezTo>
                  <a:cubicBezTo>
                    <a:pt x="28" y="25"/>
                    <a:pt x="23" y="24"/>
                    <a:pt x="15" y="24"/>
                  </a:cubicBezTo>
                  <a:cubicBezTo>
                    <a:pt x="15" y="24"/>
                    <a:pt x="14" y="24"/>
                    <a:pt x="13" y="24"/>
                  </a:cubicBezTo>
                  <a:cubicBezTo>
                    <a:pt x="9" y="24"/>
                    <a:pt x="7" y="25"/>
                    <a:pt x="6" y="25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5" y="27"/>
                    <a:pt x="4" y="28"/>
                    <a:pt x="4" y="28"/>
                  </a:cubicBezTo>
                  <a:cubicBezTo>
                    <a:pt x="4" y="29"/>
                    <a:pt x="7" y="29"/>
                    <a:pt x="5" y="29"/>
                  </a:cubicBezTo>
                  <a:cubicBezTo>
                    <a:pt x="2" y="29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1" y="32"/>
                    <a:pt x="4" y="33"/>
                    <a:pt x="9" y="34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3" y="34"/>
                    <a:pt x="14" y="34"/>
                    <a:pt x="15" y="34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4"/>
                    <a:pt x="27" y="34"/>
                    <a:pt x="28" y="34"/>
                  </a:cubicBezTo>
                  <a:cubicBezTo>
                    <a:pt x="29" y="34"/>
                    <a:pt x="30" y="34"/>
                    <a:pt x="31" y="34"/>
                  </a:cubicBezTo>
                  <a:cubicBezTo>
                    <a:pt x="34" y="33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3"/>
                    <a:pt x="37" y="33"/>
                    <a:pt x="37" y="33"/>
                  </a:cubicBezTo>
                  <a:cubicBezTo>
                    <a:pt x="37" y="33"/>
                    <a:pt x="41" y="32"/>
                    <a:pt x="42" y="30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7" y="28"/>
                    <a:pt x="48" y="29"/>
                    <a:pt x="47" y="29"/>
                  </a:cubicBezTo>
                  <a:cubicBezTo>
                    <a:pt x="47" y="30"/>
                    <a:pt x="47" y="30"/>
                    <a:pt x="48" y="30"/>
                  </a:cubicBezTo>
                  <a:cubicBezTo>
                    <a:pt x="49" y="30"/>
                    <a:pt x="51" y="30"/>
                    <a:pt x="53" y="29"/>
                  </a:cubicBezTo>
                  <a:cubicBezTo>
                    <a:pt x="56" y="28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60" y="28"/>
                    <a:pt x="62" y="28"/>
                  </a:cubicBezTo>
                  <a:cubicBezTo>
                    <a:pt x="65" y="28"/>
                    <a:pt x="71" y="28"/>
                    <a:pt x="76" y="26"/>
                  </a:cubicBezTo>
                  <a:cubicBezTo>
                    <a:pt x="84" y="25"/>
                    <a:pt x="80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9" y="22"/>
                    <a:pt x="75" y="21"/>
                  </a:cubicBezTo>
                  <a:cubicBezTo>
                    <a:pt x="70" y="20"/>
                    <a:pt x="70" y="21"/>
                    <a:pt x="76" y="19"/>
                  </a:cubicBezTo>
                  <a:cubicBezTo>
                    <a:pt x="81" y="18"/>
                    <a:pt x="82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81" y="15"/>
                    <a:pt x="82" y="14"/>
                  </a:cubicBezTo>
                  <a:cubicBezTo>
                    <a:pt x="83" y="14"/>
                    <a:pt x="83" y="13"/>
                    <a:pt x="82" y="13"/>
                  </a:cubicBezTo>
                  <a:cubicBezTo>
                    <a:pt x="82" y="13"/>
                    <a:pt x="81" y="14"/>
                    <a:pt x="80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1"/>
                    <a:pt x="69" y="8"/>
                    <a:pt x="66" y="3"/>
                  </a:cubicBezTo>
                  <a:cubicBezTo>
                    <a:pt x="65" y="1"/>
                    <a:pt x="63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1" name="Freeform 253"/>
            <p:cNvSpPr/>
            <p:nvPr/>
          </p:nvSpPr>
          <p:spPr bwMode="auto">
            <a:xfrm>
              <a:off x="4173538" y="485775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2" name="Freeform 254"/>
            <p:cNvSpPr/>
            <p:nvPr/>
          </p:nvSpPr>
          <p:spPr bwMode="auto">
            <a:xfrm>
              <a:off x="4008438" y="4292600"/>
              <a:ext cx="25400" cy="1587"/>
            </a:xfrm>
            <a:custGeom>
              <a:avLst/>
              <a:gdLst>
                <a:gd name="T0" fmla="*/ 3 w 9"/>
                <a:gd name="T1" fmla="*/ 0 h 1"/>
                <a:gd name="T2" fmla="*/ 4 w 9"/>
                <a:gd name="T3" fmla="*/ 1 h 1"/>
                <a:gd name="T4" fmla="*/ 7 w 9"/>
                <a:gd name="T5" fmla="*/ 1 h 1"/>
                <a:gd name="T6" fmla="*/ 4 w 9"/>
                <a:gd name="T7" fmla="*/ 0 h 1"/>
                <a:gd name="T8" fmla="*/ 3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3" name="Freeform 255"/>
            <p:cNvSpPr/>
            <p:nvPr/>
          </p:nvSpPr>
          <p:spPr bwMode="auto">
            <a:xfrm>
              <a:off x="3819525" y="4186238"/>
              <a:ext cx="920750" cy="187325"/>
            </a:xfrm>
            <a:custGeom>
              <a:avLst/>
              <a:gdLst>
                <a:gd name="T0" fmla="*/ 229 w 340"/>
                <a:gd name="T1" fmla="*/ 3 h 69"/>
                <a:gd name="T2" fmla="*/ 221 w 340"/>
                <a:gd name="T3" fmla="*/ 1 h 69"/>
                <a:gd name="T4" fmla="*/ 214 w 340"/>
                <a:gd name="T5" fmla="*/ 1 h 69"/>
                <a:gd name="T6" fmla="*/ 207 w 340"/>
                <a:gd name="T7" fmla="*/ 5 h 69"/>
                <a:gd name="T8" fmla="*/ 190 w 340"/>
                <a:gd name="T9" fmla="*/ 3 h 69"/>
                <a:gd name="T10" fmla="*/ 163 w 340"/>
                <a:gd name="T11" fmla="*/ 3 h 69"/>
                <a:gd name="T12" fmla="*/ 148 w 340"/>
                <a:gd name="T13" fmla="*/ 9 h 69"/>
                <a:gd name="T14" fmla="*/ 138 w 340"/>
                <a:gd name="T15" fmla="*/ 8 h 69"/>
                <a:gd name="T16" fmla="*/ 123 w 340"/>
                <a:gd name="T17" fmla="*/ 8 h 69"/>
                <a:gd name="T18" fmla="*/ 118 w 340"/>
                <a:gd name="T19" fmla="*/ 8 h 69"/>
                <a:gd name="T20" fmla="*/ 101 w 340"/>
                <a:gd name="T21" fmla="*/ 10 h 69"/>
                <a:gd name="T22" fmla="*/ 102 w 340"/>
                <a:gd name="T23" fmla="*/ 13 h 69"/>
                <a:gd name="T24" fmla="*/ 96 w 340"/>
                <a:gd name="T25" fmla="*/ 16 h 69"/>
                <a:gd name="T26" fmla="*/ 112 w 340"/>
                <a:gd name="T27" fmla="*/ 18 h 69"/>
                <a:gd name="T28" fmla="*/ 134 w 340"/>
                <a:gd name="T29" fmla="*/ 19 h 69"/>
                <a:gd name="T30" fmla="*/ 121 w 340"/>
                <a:gd name="T31" fmla="*/ 25 h 69"/>
                <a:gd name="T32" fmla="*/ 142 w 340"/>
                <a:gd name="T33" fmla="*/ 24 h 69"/>
                <a:gd name="T34" fmla="*/ 159 w 340"/>
                <a:gd name="T35" fmla="*/ 26 h 69"/>
                <a:gd name="T36" fmla="*/ 181 w 340"/>
                <a:gd name="T37" fmla="*/ 27 h 69"/>
                <a:gd name="T38" fmla="*/ 153 w 340"/>
                <a:gd name="T39" fmla="*/ 28 h 69"/>
                <a:gd name="T40" fmla="*/ 133 w 340"/>
                <a:gd name="T41" fmla="*/ 35 h 69"/>
                <a:gd name="T42" fmla="*/ 91 w 340"/>
                <a:gd name="T43" fmla="*/ 35 h 69"/>
                <a:gd name="T44" fmla="*/ 103 w 340"/>
                <a:gd name="T45" fmla="*/ 42 h 69"/>
                <a:gd name="T46" fmla="*/ 101 w 340"/>
                <a:gd name="T47" fmla="*/ 45 h 69"/>
                <a:gd name="T48" fmla="*/ 68 w 340"/>
                <a:gd name="T49" fmla="*/ 42 h 69"/>
                <a:gd name="T50" fmla="*/ 61 w 340"/>
                <a:gd name="T51" fmla="*/ 49 h 69"/>
                <a:gd name="T52" fmla="*/ 62 w 340"/>
                <a:gd name="T53" fmla="*/ 51 h 69"/>
                <a:gd name="T54" fmla="*/ 64 w 340"/>
                <a:gd name="T55" fmla="*/ 53 h 69"/>
                <a:gd name="T56" fmla="*/ 80 w 340"/>
                <a:gd name="T57" fmla="*/ 54 h 69"/>
                <a:gd name="T58" fmla="*/ 35 w 340"/>
                <a:gd name="T59" fmla="*/ 51 h 69"/>
                <a:gd name="T60" fmla="*/ 4 w 340"/>
                <a:gd name="T61" fmla="*/ 61 h 69"/>
                <a:gd name="T62" fmla="*/ 8 w 340"/>
                <a:gd name="T63" fmla="*/ 61 h 69"/>
                <a:gd name="T64" fmla="*/ 18 w 340"/>
                <a:gd name="T65" fmla="*/ 63 h 69"/>
                <a:gd name="T66" fmla="*/ 37 w 340"/>
                <a:gd name="T67" fmla="*/ 64 h 69"/>
                <a:gd name="T68" fmla="*/ 46 w 340"/>
                <a:gd name="T69" fmla="*/ 63 h 69"/>
                <a:gd name="T70" fmla="*/ 55 w 340"/>
                <a:gd name="T71" fmla="*/ 65 h 69"/>
                <a:gd name="T72" fmla="*/ 68 w 340"/>
                <a:gd name="T73" fmla="*/ 65 h 69"/>
                <a:gd name="T74" fmla="*/ 94 w 340"/>
                <a:gd name="T75" fmla="*/ 67 h 69"/>
                <a:gd name="T76" fmla="*/ 100 w 340"/>
                <a:gd name="T77" fmla="*/ 64 h 69"/>
                <a:gd name="T78" fmla="*/ 77 w 340"/>
                <a:gd name="T79" fmla="*/ 59 h 69"/>
                <a:gd name="T80" fmla="*/ 84 w 340"/>
                <a:gd name="T81" fmla="*/ 56 h 69"/>
                <a:gd name="T82" fmla="*/ 133 w 340"/>
                <a:gd name="T83" fmla="*/ 55 h 69"/>
                <a:gd name="T84" fmla="*/ 144 w 340"/>
                <a:gd name="T85" fmla="*/ 53 h 69"/>
                <a:gd name="T86" fmla="*/ 149 w 340"/>
                <a:gd name="T87" fmla="*/ 43 h 69"/>
                <a:gd name="T88" fmla="*/ 162 w 340"/>
                <a:gd name="T89" fmla="*/ 44 h 69"/>
                <a:gd name="T90" fmla="*/ 156 w 340"/>
                <a:gd name="T91" fmla="*/ 40 h 69"/>
                <a:gd name="T92" fmla="*/ 181 w 340"/>
                <a:gd name="T93" fmla="*/ 41 h 69"/>
                <a:gd name="T94" fmla="*/ 203 w 340"/>
                <a:gd name="T95" fmla="*/ 40 h 69"/>
                <a:gd name="T96" fmla="*/ 213 w 340"/>
                <a:gd name="T97" fmla="*/ 36 h 69"/>
                <a:gd name="T98" fmla="*/ 274 w 340"/>
                <a:gd name="T99" fmla="*/ 26 h 69"/>
                <a:gd name="T100" fmla="*/ 271 w 340"/>
                <a:gd name="T101" fmla="*/ 23 h 69"/>
                <a:gd name="T102" fmla="*/ 281 w 340"/>
                <a:gd name="T103" fmla="*/ 23 h 69"/>
                <a:gd name="T104" fmla="*/ 300 w 340"/>
                <a:gd name="T105" fmla="*/ 23 h 69"/>
                <a:gd name="T106" fmla="*/ 330 w 340"/>
                <a:gd name="T107" fmla="*/ 10 h 69"/>
                <a:gd name="T108" fmla="*/ 323 w 340"/>
                <a:gd name="T109" fmla="*/ 9 h 69"/>
                <a:gd name="T110" fmla="*/ 304 w 340"/>
                <a:gd name="T111" fmla="*/ 10 h 69"/>
                <a:gd name="T112" fmla="*/ 298 w 340"/>
                <a:gd name="T113" fmla="*/ 5 h 69"/>
                <a:gd name="T114" fmla="*/ 280 w 340"/>
                <a:gd name="T115" fmla="*/ 3 h 69"/>
                <a:gd name="T116" fmla="*/ 267 w 340"/>
                <a:gd name="T11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69">
                  <a:moveTo>
                    <a:pt x="244" y="0"/>
                  </a:moveTo>
                  <a:cubicBezTo>
                    <a:pt x="242" y="0"/>
                    <a:pt x="241" y="0"/>
                    <a:pt x="240" y="0"/>
                  </a:cubicBezTo>
                  <a:cubicBezTo>
                    <a:pt x="236" y="0"/>
                    <a:pt x="235" y="1"/>
                    <a:pt x="234" y="2"/>
                  </a:cubicBezTo>
                  <a:cubicBezTo>
                    <a:pt x="232" y="3"/>
                    <a:pt x="231" y="4"/>
                    <a:pt x="230" y="4"/>
                  </a:cubicBezTo>
                  <a:cubicBezTo>
                    <a:pt x="229" y="4"/>
                    <a:pt x="229" y="3"/>
                    <a:pt x="229" y="3"/>
                  </a:cubicBezTo>
                  <a:cubicBezTo>
                    <a:pt x="228" y="2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2"/>
                  </a:cubicBezTo>
                  <a:cubicBezTo>
                    <a:pt x="224" y="2"/>
                    <a:pt x="223" y="2"/>
                    <a:pt x="223" y="2"/>
                  </a:cubicBezTo>
                  <a:cubicBezTo>
                    <a:pt x="223" y="1"/>
                    <a:pt x="222" y="1"/>
                    <a:pt x="221" y="1"/>
                  </a:cubicBezTo>
                  <a:cubicBezTo>
                    <a:pt x="221" y="1"/>
                    <a:pt x="220" y="1"/>
                    <a:pt x="220" y="2"/>
                  </a:cubicBezTo>
                  <a:cubicBezTo>
                    <a:pt x="220" y="2"/>
                    <a:pt x="220" y="2"/>
                    <a:pt x="219" y="2"/>
                  </a:cubicBezTo>
                  <a:cubicBezTo>
                    <a:pt x="219" y="2"/>
                    <a:pt x="219" y="1"/>
                    <a:pt x="218" y="1"/>
                  </a:cubicBezTo>
                  <a:cubicBezTo>
                    <a:pt x="217" y="1"/>
                    <a:pt x="216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7" y="1"/>
                    <a:pt x="208" y="1"/>
                  </a:cubicBezTo>
                  <a:cubicBezTo>
                    <a:pt x="210" y="1"/>
                    <a:pt x="210" y="2"/>
                    <a:pt x="211" y="3"/>
                  </a:cubicBezTo>
                  <a:cubicBezTo>
                    <a:pt x="212" y="4"/>
                    <a:pt x="213" y="5"/>
                    <a:pt x="212" y="5"/>
                  </a:cubicBezTo>
                  <a:cubicBezTo>
                    <a:pt x="211" y="5"/>
                    <a:pt x="210" y="5"/>
                    <a:pt x="209" y="5"/>
                  </a:cubicBezTo>
                  <a:cubicBezTo>
                    <a:pt x="208" y="5"/>
                    <a:pt x="208" y="5"/>
                    <a:pt x="207" y="5"/>
                  </a:cubicBezTo>
                  <a:cubicBezTo>
                    <a:pt x="205" y="5"/>
                    <a:pt x="205" y="4"/>
                    <a:pt x="201" y="3"/>
                  </a:cubicBezTo>
                  <a:cubicBezTo>
                    <a:pt x="200" y="2"/>
                    <a:pt x="199" y="2"/>
                    <a:pt x="198" y="2"/>
                  </a:cubicBezTo>
                  <a:cubicBezTo>
                    <a:pt x="196" y="2"/>
                    <a:pt x="195" y="3"/>
                    <a:pt x="195" y="4"/>
                  </a:cubicBezTo>
                  <a:cubicBezTo>
                    <a:pt x="195" y="4"/>
                    <a:pt x="195" y="5"/>
                    <a:pt x="194" y="5"/>
                  </a:cubicBezTo>
                  <a:cubicBezTo>
                    <a:pt x="194" y="5"/>
                    <a:pt x="193" y="4"/>
                    <a:pt x="190" y="3"/>
                  </a:cubicBezTo>
                  <a:cubicBezTo>
                    <a:pt x="189" y="3"/>
                    <a:pt x="188" y="3"/>
                    <a:pt x="188" y="3"/>
                  </a:cubicBezTo>
                  <a:cubicBezTo>
                    <a:pt x="185" y="3"/>
                    <a:pt x="183" y="6"/>
                    <a:pt x="179" y="7"/>
                  </a:cubicBezTo>
                  <a:cubicBezTo>
                    <a:pt x="178" y="7"/>
                    <a:pt x="178" y="7"/>
                    <a:pt x="177" y="7"/>
                  </a:cubicBezTo>
                  <a:cubicBezTo>
                    <a:pt x="174" y="7"/>
                    <a:pt x="173" y="4"/>
                    <a:pt x="164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3" y="3"/>
                    <a:pt x="148" y="6"/>
                    <a:pt x="149" y="8"/>
                  </a:cubicBezTo>
                  <a:cubicBezTo>
                    <a:pt x="151" y="9"/>
                    <a:pt x="151" y="10"/>
                    <a:pt x="153" y="10"/>
                  </a:cubicBezTo>
                  <a:cubicBezTo>
                    <a:pt x="154" y="10"/>
                    <a:pt x="153" y="10"/>
                    <a:pt x="152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49" y="9"/>
                    <a:pt x="148" y="9"/>
                    <a:pt x="14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10"/>
                    <a:pt x="144" y="9"/>
                    <a:pt x="143" y="9"/>
                  </a:cubicBezTo>
                  <a:cubicBezTo>
                    <a:pt x="143" y="8"/>
                    <a:pt x="142" y="8"/>
                    <a:pt x="141" y="8"/>
                  </a:cubicBezTo>
                  <a:cubicBezTo>
                    <a:pt x="140" y="8"/>
                    <a:pt x="139" y="8"/>
                    <a:pt x="138" y="8"/>
                  </a:cubicBezTo>
                  <a:cubicBezTo>
                    <a:pt x="138" y="9"/>
                    <a:pt x="137" y="9"/>
                    <a:pt x="137" y="9"/>
                  </a:cubicBezTo>
                  <a:cubicBezTo>
                    <a:pt x="136" y="9"/>
                    <a:pt x="135" y="8"/>
                    <a:pt x="134" y="8"/>
                  </a:cubicBezTo>
                  <a:cubicBezTo>
                    <a:pt x="133" y="7"/>
                    <a:pt x="131" y="6"/>
                    <a:pt x="129" y="6"/>
                  </a:cubicBezTo>
                  <a:cubicBezTo>
                    <a:pt x="128" y="6"/>
                    <a:pt x="127" y="7"/>
                    <a:pt x="126" y="7"/>
                  </a:cubicBezTo>
                  <a:cubicBezTo>
                    <a:pt x="124" y="8"/>
                    <a:pt x="123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2" y="8"/>
                    <a:pt x="122" y="8"/>
                  </a:cubicBezTo>
                  <a:cubicBezTo>
                    <a:pt x="122" y="8"/>
                    <a:pt x="121" y="8"/>
                    <a:pt x="120" y="8"/>
                  </a:cubicBezTo>
                  <a:cubicBezTo>
                    <a:pt x="120" y="8"/>
                    <a:pt x="120" y="9"/>
                    <a:pt x="119" y="9"/>
                  </a:cubicBezTo>
                  <a:cubicBezTo>
                    <a:pt x="119" y="9"/>
                    <a:pt x="118" y="8"/>
                    <a:pt x="118" y="8"/>
                  </a:cubicBezTo>
                  <a:cubicBezTo>
                    <a:pt x="119" y="7"/>
                    <a:pt x="116" y="7"/>
                    <a:pt x="112" y="7"/>
                  </a:cubicBezTo>
                  <a:cubicBezTo>
                    <a:pt x="109" y="7"/>
                    <a:pt x="107" y="7"/>
                    <a:pt x="104" y="7"/>
                  </a:cubicBezTo>
                  <a:cubicBezTo>
                    <a:pt x="99" y="8"/>
                    <a:pt x="94" y="9"/>
                    <a:pt x="94" y="10"/>
                  </a:cubicBezTo>
                  <a:cubicBezTo>
                    <a:pt x="95" y="10"/>
                    <a:pt x="97" y="10"/>
                    <a:pt x="99" y="10"/>
                  </a:cubicBezTo>
                  <a:cubicBezTo>
                    <a:pt x="99" y="10"/>
                    <a:pt x="100" y="10"/>
                    <a:pt x="101" y="10"/>
                  </a:cubicBezTo>
                  <a:cubicBezTo>
                    <a:pt x="102" y="10"/>
                    <a:pt x="103" y="10"/>
                    <a:pt x="104" y="10"/>
                  </a:cubicBezTo>
                  <a:cubicBezTo>
                    <a:pt x="105" y="10"/>
                    <a:pt x="105" y="10"/>
                    <a:pt x="107" y="10"/>
                  </a:cubicBezTo>
                  <a:cubicBezTo>
                    <a:pt x="109" y="10"/>
                    <a:pt x="108" y="11"/>
                    <a:pt x="104" y="11"/>
                  </a:cubicBezTo>
                  <a:cubicBezTo>
                    <a:pt x="100" y="11"/>
                    <a:pt x="98" y="12"/>
                    <a:pt x="98" y="12"/>
                  </a:cubicBezTo>
                  <a:cubicBezTo>
                    <a:pt x="98" y="13"/>
                    <a:pt x="100" y="13"/>
                    <a:pt x="102" y="13"/>
                  </a:cubicBezTo>
                  <a:cubicBezTo>
                    <a:pt x="103" y="13"/>
                    <a:pt x="106" y="13"/>
                    <a:pt x="108" y="12"/>
                  </a:cubicBezTo>
                  <a:cubicBezTo>
                    <a:pt x="110" y="12"/>
                    <a:pt x="111" y="12"/>
                    <a:pt x="112" y="12"/>
                  </a:cubicBezTo>
                  <a:cubicBezTo>
                    <a:pt x="114" y="12"/>
                    <a:pt x="113" y="13"/>
                    <a:pt x="109" y="13"/>
                  </a:cubicBezTo>
                  <a:cubicBezTo>
                    <a:pt x="103" y="13"/>
                    <a:pt x="100" y="14"/>
                    <a:pt x="102" y="14"/>
                  </a:cubicBezTo>
                  <a:cubicBezTo>
                    <a:pt x="104" y="15"/>
                    <a:pt x="91" y="15"/>
                    <a:pt x="96" y="16"/>
                  </a:cubicBezTo>
                  <a:cubicBezTo>
                    <a:pt x="98" y="16"/>
                    <a:pt x="102" y="17"/>
                    <a:pt x="108" y="17"/>
                  </a:cubicBezTo>
                  <a:cubicBezTo>
                    <a:pt x="112" y="17"/>
                    <a:pt x="116" y="18"/>
                    <a:pt x="120" y="18"/>
                  </a:cubicBezTo>
                  <a:cubicBezTo>
                    <a:pt x="121" y="18"/>
                    <a:pt x="122" y="18"/>
                    <a:pt x="123" y="18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8" y="17"/>
                    <a:pt x="122" y="18"/>
                    <a:pt x="112" y="18"/>
                  </a:cubicBezTo>
                  <a:cubicBezTo>
                    <a:pt x="99" y="18"/>
                    <a:pt x="87" y="19"/>
                    <a:pt x="95" y="21"/>
                  </a:cubicBezTo>
                  <a:cubicBezTo>
                    <a:pt x="98" y="22"/>
                    <a:pt x="101" y="22"/>
                    <a:pt x="104" y="22"/>
                  </a:cubicBezTo>
                  <a:cubicBezTo>
                    <a:pt x="109" y="22"/>
                    <a:pt x="113" y="21"/>
                    <a:pt x="118" y="20"/>
                  </a:cubicBezTo>
                  <a:cubicBezTo>
                    <a:pt x="120" y="19"/>
                    <a:pt x="123" y="19"/>
                    <a:pt x="127" y="19"/>
                  </a:cubicBezTo>
                  <a:cubicBezTo>
                    <a:pt x="129" y="19"/>
                    <a:pt x="132" y="19"/>
                    <a:pt x="134" y="19"/>
                  </a:cubicBezTo>
                  <a:cubicBezTo>
                    <a:pt x="142" y="19"/>
                    <a:pt x="142" y="20"/>
                    <a:pt x="135" y="20"/>
                  </a:cubicBezTo>
                  <a:cubicBezTo>
                    <a:pt x="134" y="20"/>
                    <a:pt x="132" y="20"/>
                    <a:pt x="130" y="20"/>
                  </a:cubicBezTo>
                  <a:cubicBezTo>
                    <a:pt x="129" y="20"/>
                    <a:pt x="129" y="20"/>
                    <a:pt x="128" y="20"/>
                  </a:cubicBezTo>
                  <a:cubicBezTo>
                    <a:pt x="122" y="20"/>
                    <a:pt x="115" y="20"/>
                    <a:pt x="112" y="22"/>
                  </a:cubicBezTo>
                  <a:cubicBezTo>
                    <a:pt x="107" y="24"/>
                    <a:pt x="113" y="25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7" y="25"/>
                    <a:pt x="131" y="25"/>
                    <a:pt x="133" y="24"/>
                  </a:cubicBezTo>
                  <a:cubicBezTo>
                    <a:pt x="136" y="24"/>
                    <a:pt x="137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9" y="24"/>
                    <a:pt x="142" y="24"/>
                  </a:cubicBezTo>
                  <a:cubicBezTo>
                    <a:pt x="142" y="24"/>
                    <a:pt x="143" y="24"/>
                    <a:pt x="144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7" y="24"/>
                    <a:pt x="146" y="24"/>
                    <a:pt x="143" y="25"/>
                  </a:cubicBezTo>
                  <a:cubicBezTo>
                    <a:pt x="140" y="25"/>
                    <a:pt x="144" y="27"/>
                    <a:pt x="151" y="27"/>
                  </a:cubicBezTo>
                  <a:cubicBezTo>
                    <a:pt x="154" y="27"/>
                    <a:pt x="156" y="27"/>
                    <a:pt x="159" y="26"/>
                  </a:cubicBezTo>
                  <a:cubicBezTo>
                    <a:pt x="172" y="25"/>
                    <a:pt x="185" y="23"/>
                    <a:pt x="191" y="22"/>
                  </a:cubicBezTo>
                  <a:cubicBezTo>
                    <a:pt x="192" y="22"/>
                    <a:pt x="193" y="22"/>
                    <a:pt x="194" y="22"/>
                  </a:cubicBezTo>
                  <a:cubicBezTo>
                    <a:pt x="194" y="22"/>
                    <a:pt x="191" y="22"/>
                    <a:pt x="186" y="23"/>
                  </a:cubicBezTo>
                  <a:cubicBezTo>
                    <a:pt x="179" y="24"/>
                    <a:pt x="179" y="26"/>
                    <a:pt x="184" y="27"/>
                  </a:cubicBezTo>
                  <a:cubicBezTo>
                    <a:pt x="188" y="27"/>
                    <a:pt x="187" y="27"/>
                    <a:pt x="181" y="27"/>
                  </a:cubicBezTo>
                  <a:cubicBezTo>
                    <a:pt x="180" y="27"/>
                    <a:pt x="178" y="27"/>
                    <a:pt x="177" y="27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67" y="27"/>
                    <a:pt x="163" y="28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4" y="29"/>
                    <a:pt x="160" y="29"/>
                    <a:pt x="153" y="28"/>
                  </a:cubicBezTo>
                  <a:cubicBezTo>
                    <a:pt x="149" y="28"/>
                    <a:pt x="144" y="28"/>
                    <a:pt x="141" y="28"/>
                  </a:cubicBezTo>
                  <a:cubicBezTo>
                    <a:pt x="139" y="28"/>
                    <a:pt x="137" y="28"/>
                    <a:pt x="136" y="28"/>
                  </a:cubicBezTo>
                  <a:cubicBezTo>
                    <a:pt x="132" y="29"/>
                    <a:pt x="128" y="30"/>
                    <a:pt x="128" y="31"/>
                  </a:cubicBezTo>
                  <a:cubicBezTo>
                    <a:pt x="128" y="34"/>
                    <a:pt x="135" y="34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27" y="34"/>
                    <a:pt x="126" y="32"/>
                  </a:cubicBezTo>
                  <a:cubicBezTo>
                    <a:pt x="125" y="30"/>
                    <a:pt x="124" y="29"/>
                    <a:pt x="120" y="28"/>
                  </a:cubicBezTo>
                  <a:cubicBezTo>
                    <a:pt x="116" y="27"/>
                    <a:pt x="110" y="27"/>
                    <a:pt x="106" y="27"/>
                  </a:cubicBezTo>
                  <a:cubicBezTo>
                    <a:pt x="104" y="27"/>
                    <a:pt x="102" y="27"/>
                    <a:pt x="101" y="27"/>
                  </a:cubicBezTo>
                  <a:cubicBezTo>
                    <a:pt x="90" y="28"/>
                    <a:pt x="91" y="32"/>
                    <a:pt x="91" y="35"/>
                  </a:cubicBezTo>
                  <a:cubicBezTo>
                    <a:pt x="91" y="38"/>
                    <a:pt x="91" y="39"/>
                    <a:pt x="90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8" y="39"/>
                    <a:pt x="87" y="41"/>
                    <a:pt x="95" y="42"/>
                  </a:cubicBezTo>
                  <a:cubicBezTo>
                    <a:pt x="98" y="42"/>
                    <a:pt x="101" y="42"/>
                    <a:pt x="103" y="42"/>
                  </a:cubicBezTo>
                  <a:cubicBezTo>
                    <a:pt x="104" y="42"/>
                    <a:pt x="105" y="42"/>
                    <a:pt x="106" y="42"/>
                  </a:cubicBezTo>
                  <a:cubicBezTo>
                    <a:pt x="106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2" y="43"/>
                    <a:pt x="99" y="44"/>
                    <a:pt x="101" y="44"/>
                  </a:cubicBezTo>
                  <a:cubicBezTo>
                    <a:pt x="102" y="44"/>
                    <a:pt x="101" y="44"/>
                    <a:pt x="101" y="45"/>
                  </a:cubicBezTo>
                  <a:cubicBezTo>
                    <a:pt x="101" y="45"/>
                    <a:pt x="101" y="45"/>
                    <a:pt x="100" y="45"/>
                  </a:cubicBezTo>
                  <a:cubicBezTo>
                    <a:pt x="100" y="45"/>
                    <a:pt x="98" y="44"/>
                    <a:pt x="94" y="43"/>
                  </a:cubicBezTo>
                  <a:cubicBezTo>
                    <a:pt x="90" y="42"/>
                    <a:pt x="85" y="41"/>
                    <a:pt x="78" y="41"/>
                  </a:cubicBezTo>
                  <a:cubicBezTo>
                    <a:pt x="77" y="41"/>
                    <a:pt x="75" y="41"/>
                    <a:pt x="74" y="42"/>
                  </a:cubicBezTo>
                  <a:cubicBezTo>
                    <a:pt x="72" y="42"/>
                    <a:pt x="70" y="42"/>
                    <a:pt x="68" y="42"/>
                  </a:cubicBezTo>
                  <a:cubicBezTo>
                    <a:pt x="52" y="44"/>
                    <a:pt x="49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60" y="48"/>
                    <a:pt x="60" y="48"/>
                    <a:pt x="59" y="48"/>
                  </a:cubicBezTo>
                  <a:cubicBezTo>
                    <a:pt x="59" y="48"/>
                    <a:pt x="59" y="49"/>
                    <a:pt x="61" y="49"/>
                  </a:cubicBezTo>
                  <a:cubicBezTo>
                    <a:pt x="63" y="49"/>
                    <a:pt x="66" y="48"/>
                    <a:pt x="69" y="48"/>
                  </a:cubicBezTo>
                  <a:cubicBezTo>
                    <a:pt x="72" y="47"/>
                    <a:pt x="74" y="47"/>
                    <a:pt x="74" y="47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69" y="49"/>
                    <a:pt x="67" y="50"/>
                    <a:pt x="64" y="50"/>
                  </a:cubicBezTo>
                  <a:cubicBezTo>
                    <a:pt x="61" y="51"/>
                    <a:pt x="60" y="51"/>
                    <a:pt x="62" y="51"/>
                  </a:cubicBezTo>
                  <a:cubicBezTo>
                    <a:pt x="64" y="51"/>
                    <a:pt x="64" y="51"/>
                    <a:pt x="62" y="52"/>
                  </a:cubicBezTo>
                  <a:cubicBezTo>
                    <a:pt x="60" y="52"/>
                    <a:pt x="58" y="53"/>
                    <a:pt x="59" y="53"/>
                  </a:cubicBezTo>
                  <a:cubicBezTo>
                    <a:pt x="59" y="53"/>
                    <a:pt x="60" y="53"/>
                    <a:pt x="60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63" y="53"/>
                    <a:pt x="64" y="53"/>
                    <a:pt x="64" y="53"/>
                  </a:cubicBezTo>
                  <a:cubicBezTo>
                    <a:pt x="65" y="53"/>
                    <a:pt x="65" y="53"/>
                    <a:pt x="63" y="54"/>
                  </a:cubicBezTo>
                  <a:cubicBezTo>
                    <a:pt x="62" y="54"/>
                    <a:pt x="65" y="55"/>
                    <a:pt x="70" y="55"/>
                  </a:cubicBezTo>
                  <a:cubicBezTo>
                    <a:pt x="72" y="55"/>
                    <a:pt x="75" y="54"/>
                    <a:pt x="77" y="54"/>
                  </a:cubicBezTo>
                  <a:cubicBezTo>
                    <a:pt x="81" y="53"/>
                    <a:pt x="84" y="53"/>
                    <a:pt x="84" y="53"/>
                  </a:cubicBezTo>
                  <a:cubicBezTo>
                    <a:pt x="84" y="53"/>
                    <a:pt x="82" y="53"/>
                    <a:pt x="80" y="54"/>
                  </a:cubicBezTo>
                  <a:cubicBezTo>
                    <a:pt x="77" y="55"/>
                    <a:pt x="71" y="55"/>
                    <a:pt x="66" y="55"/>
                  </a:cubicBezTo>
                  <a:cubicBezTo>
                    <a:pt x="62" y="55"/>
                    <a:pt x="58" y="55"/>
                    <a:pt x="56" y="54"/>
                  </a:cubicBezTo>
                  <a:cubicBezTo>
                    <a:pt x="54" y="52"/>
                    <a:pt x="53" y="50"/>
                    <a:pt x="46" y="50"/>
                  </a:cubicBezTo>
                  <a:cubicBezTo>
                    <a:pt x="44" y="50"/>
                    <a:pt x="43" y="50"/>
                    <a:pt x="42" y="50"/>
                  </a:cubicBezTo>
                  <a:cubicBezTo>
                    <a:pt x="37" y="50"/>
                    <a:pt x="35" y="50"/>
                    <a:pt x="35" y="51"/>
                  </a:cubicBezTo>
                  <a:cubicBezTo>
                    <a:pt x="34" y="53"/>
                    <a:pt x="37" y="55"/>
                    <a:pt x="39" y="56"/>
                  </a:cubicBezTo>
                  <a:cubicBezTo>
                    <a:pt x="40" y="56"/>
                    <a:pt x="30" y="56"/>
                    <a:pt x="14" y="57"/>
                  </a:cubicBezTo>
                  <a:cubicBezTo>
                    <a:pt x="0" y="58"/>
                    <a:pt x="1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4" y="61"/>
                    <a:pt x="4" y="61"/>
                  </a:cubicBezTo>
                  <a:cubicBezTo>
                    <a:pt x="4" y="61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6" y="61"/>
                    <a:pt x="8" y="61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9" y="60"/>
                    <a:pt x="9" y="60"/>
                    <a:pt x="8" y="61"/>
                  </a:cubicBezTo>
                  <a:cubicBezTo>
                    <a:pt x="8" y="62"/>
                    <a:pt x="10" y="62"/>
                    <a:pt x="12" y="62"/>
                  </a:cubicBezTo>
                  <a:cubicBezTo>
                    <a:pt x="12" y="62"/>
                    <a:pt x="13" y="62"/>
                    <a:pt x="13" y="62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6" y="62"/>
                    <a:pt x="16" y="62"/>
                  </a:cubicBezTo>
                  <a:cubicBezTo>
                    <a:pt x="16" y="63"/>
                    <a:pt x="17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2"/>
                    <a:pt x="20" y="62"/>
                  </a:cubicBezTo>
                  <a:cubicBezTo>
                    <a:pt x="20" y="62"/>
                    <a:pt x="20" y="64"/>
                    <a:pt x="24" y="65"/>
                  </a:cubicBezTo>
                  <a:cubicBezTo>
                    <a:pt x="26" y="65"/>
                    <a:pt x="29" y="65"/>
                    <a:pt x="31" y="65"/>
                  </a:cubicBezTo>
                  <a:cubicBezTo>
                    <a:pt x="34" y="65"/>
                    <a:pt x="37" y="65"/>
                    <a:pt x="37" y="64"/>
                  </a:cubicBezTo>
                  <a:cubicBezTo>
                    <a:pt x="37" y="64"/>
                    <a:pt x="38" y="63"/>
                    <a:pt x="38" y="63"/>
                  </a:cubicBezTo>
                  <a:cubicBezTo>
                    <a:pt x="39" y="63"/>
                    <a:pt x="39" y="63"/>
                    <a:pt x="39" y="64"/>
                  </a:cubicBezTo>
                  <a:cubicBezTo>
                    <a:pt x="39" y="64"/>
                    <a:pt x="40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4" y="63"/>
                    <a:pt x="45" y="63"/>
                    <a:pt x="46" y="63"/>
                  </a:cubicBezTo>
                  <a:cubicBezTo>
                    <a:pt x="47" y="63"/>
                    <a:pt x="48" y="63"/>
                    <a:pt x="48" y="64"/>
                  </a:cubicBezTo>
                  <a:cubicBezTo>
                    <a:pt x="49" y="64"/>
                    <a:pt x="49" y="65"/>
                    <a:pt x="50" y="65"/>
                  </a:cubicBezTo>
                  <a:cubicBezTo>
                    <a:pt x="51" y="65"/>
                    <a:pt x="53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5"/>
                  </a:cubicBezTo>
                  <a:cubicBezTo>
                    <a:pt x="55" y="65"/>
                    <a:pt x="55" y="66"/>
                    <a:pt x="57" y="66"/>
                  </a:cubicBezTo>
                  <a:cubicBezTo>
                    <a:pt x="58" y="66"/>
                    <a:pt x="58" y="66"/>
                    <a:pt x="59" y="66"/>
                  </a:cubicBezTo>
                  <a:cubicBezTo>
                    <a:pt x="66" y="65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4"/>
                    <a:pt x="67" y="64"/>
                    <a:pt x="68" y="65"/>
                  </a:cubicBezTo>
                  <a:cubicBezTo>
                    <a:pt x="69" y="65"/>
                    <a:pt x="70" y="66"/>
                    <a:pt x="70" y="66"/>
                  </a:cubicBezTo>
                  <a:cubicBezTo>
                    <a:pt x="71" y="67"/>
                    <a:pt x="74" y="69"/>
                    <a:pt x="79" y="69"/>
                  </a:cubicBezTo>
                  <a:cubicBezTo>
                    <a:pt x="80" y="69"/>
                    <a:pt x="81" y="68"/>
                    <a:pt x="83" y="68"/>
                  </a:cubicBezTo>
                  <a:cubicBezTo>
                    <a:pt x="88" y="68"/>
                    <a:pt x="92" y="67"/>
                    <a:pt x="93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5" y="67"/>
                    <a:pt x="95" y="67"/>
                  </a:cubicBezTo>
                  <a:cubicBezTo>
                    <a:pt x="97" y="67"/>
                    <a:pt x="101" y="67"/>
                    <a:pt x="103" y="66"/>
                  </a:cubicBezTo>
                  <a:cubicBezTo>
                    <a:pt x="106" y="65"/>
                    <a:pt x="104" y="63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4"/>
                    <a:pt x="100" y="64"/>
                    <a:pt x="100" y="64"/>
                  </a:cubicBezTo>
                  <a:cubicBezTo>
                    <a:pt x="98" y="64"/>
                    <a:pt x="100" y="63"/>
                    <a:pt x="98" y="61"/>
                  </a:cubicBezTo>
                  <a:cubicBezTo>
                    <a:pt x="97" y="60"/>
                    <a:pt x="89" y="59"/>
                    <a:pt x="84" y="59"/>
                  </a:cubicBezTo>
                  <a:cubicBezTo>
                    <a:pt x="84" y="59"/>
                    <a:pt x="84" y="59"/>
                    <a:pt x="83" y="59"/>
                  </a:cubicBezTo>
                  <a:cubicBezTo>
                    <a:pt x="81" y="59"/>
                    <a:pt x="79" y="59"/>
                    <a:pt x="78" y="59"/>
                  </a:cubicBezTo>
                  <a:cubicBezTo>
                    <a:pt x="78" y="59"/>
                    <a:pt x="77" y="59"/>
                    <a:pt x="77" y="59"/>
                  </a:cubicBezTo>
                  <a:cubicBezTo>
                    <a:pt x="77" y="59"/>
                    <a:pt x="77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1" y="58"/>
                    <a:pt x="83" y="58"/>
                    <a:pt x="84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6" y="59"/>
                    <a:pt x="99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7" y="60"/>
                    <a:pt x="113" y="58"/>
                    <a:pt x="118" y="57"/>
                  </a:cubicBezTo>
                  <a:cubicBezTo>
                    <a:pt x="124" y="56"/>
                    <a:pt x="128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5"/>
                    <a:pt x="134" y="55"/>
                    <a:pt x="135" y="55"/>
                  </a:cubicBezTo>
                  <a:cubicBezTo>
                    <a:pt x="142" y="55"/>
                    <a:pt x="146" y="53"/>
                    <a:pt x="143" y="53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2" y="53"/>
                    <a:pt x="143" y="53"/>
                  </a:cubicBezTo>
                  <a:cubicBezTo>
                    <a:pt x="143" y="53"/>
                    <a:pt x="144" y="53"/>
                    <a:pt x="144" y="53"/>
                  </a:cubicBezTo>
                  <a:cubicBezTo>
                    <a:pt x="146" y="53"/>
                    <a:pt x="149" y="53"/>
                    <a:pt x="152" y="52"/>
                  </a:cubicBezTo>
                  <a:cubicBezTo>
                    <a:pt x="159" y="51"/>
                    <a:pt x="157" y="51"/>
                    <a:pt x="164" y="49"/>
                  </a:cubicBezTo>
                  <a:cubicBezTo>
                    <a:pt x="170" y="47"/>
                    <a:pt x="156" y="46"/>
                    <a:pt x="158" y="46"/>
                  </a:cubicBezTo>
                  <a:cubicBezTo>
                    <a:pt x="160" y="45"/>
                    <a:pt x="157" y="45"/>
                    <a:pt x="151" y="44"/>
                  </a:cubicBezTo>
                  <a:cubicBezTo>
                    <a:pt x="147" y="44"/>
                    <a:pt x="146" y="43"/>
                    <a:pt x="149" y="43"/>
                  </a:cubicBezTo>
                  <a:cubicBezTo>
                    <a:pt x="149" y="43"/>
                    <a:pt x="150" y="43"/>
                    <a:pt x="152" y="43"/>
                  </a:cubicBezTo>
                  <a:cubicBezTo>
                    <a:pt x="153" y="44"/>
                    <a:pt x="155" y="44"/>
                    <a:pt x="156" y="44"/>
                  </a:cubicBezTo>
                  <a:cubicBezTo>
                    <a:pt x="158" y="44"/>
                    <a:pt x="158" y="43"/>
                    <a:pt x="155" y="43"/>
                  </a:cubicBezTo>
                  <a:cubicBezTo>
                    <a:pt x="154" y="43"/>
                    <a:pt x="153" y="43"/>
                    <a:pt x="154" y="43"/>
                  </a:cubicBezTo>
                  <a:cubicBezTo>
                    <a:pt x="155" y="43"/>
                    <a:pt x="158" y="43"/>
                    <a:pt x="162" y="44"/>
                  </a:cubicBezTo>
                  <a:cubicBezTo>
                    <a:pt x="167" y="44"/>
                    <a:pt x="172" y="45"/>
                    <a:pt x="174" y="45"/>
                  </a:cubicBezTo>
                  <a:cubicBezTo>
                    <a:pt x="174" y="45"/>
                    <a:pt x="175" y="45"/>
                    <a:pt x="175" y="45"/>
                  </a:cubicBezTo>
                  <a:cubicBezTo>
                    <a:pt x="175" y="43"/>
                    <a:pt x="170" y="43"/>
                    <a:pt x="164" y="42"/>
                  </a:cubicBezTo>
                  <a:cubicBezTo>
                    <a:pt x="156" y="41"/>
                    <a:pt x="152" y="40"/>
                    <a:pt x="154" y="40"/>
                  </a:cubicBezTo>
                  <a:cubicBezTo>
                    <a:pt x="154" y="40"/>
                    <a:pt x="155" y="40"/>
                    <a:pt x="156" y="40"/>
                  </a:cubicBezTo>
                  <a:cubicBezTo>
                    <a:pt x="158" y="40"/>
                    <a:pt x="160" y="40"/>
                    <a:pt x="163" y="41"/>
                  </a:cubicBezTo>
                  <a:cubicBezTo>
                    <a:pt x="164" y="41"/>
                    <a:pt x="164" y="41"/>
                    <a:pt x="165" y="41"/>
                  </a:cubicBezTo>
                  <a:cubicBezTo>
                    <a:pt x="166" y="41"/>
                    <a:pt x="166" y="41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0"/>
                    <a:pt x="172" y="41"/>
                    <a:pt x="181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7" y="41"/>
                    <a:pt x="189" y="40"/>
                    <a:pt x="190" y="40"/>
                  </a:cubicBezTo>
                  <a:cubicBezTo>
                    <a:pt x="191" y="40"/>
                    <a:pt x="192" y="39"/>
                    <a:pt x="194" y="39"/>
                  </a:cubicBezTo>
                  <a:cubicBezTo>
                    <a:pt x="195" y="39"/>
                    <a:pt x="196" y="39"/>
                    <a:pt x="198" y="39"/>
                  </a:cubicBezTo>
                  <a:cubicBezTo>
                    <a:pt x="200" y="40"/>
                    <a:pt x="201" y="40"/>
                    <a:pt x="203" y="40"/>
                  </a:cubicBezTo>
                  <a:cubicBezTo>
                    <a:pt x="209" y="40"/>
                    <a:pt x="212" y="38"/>
                    <a:pt x="215" y="38"/>
                  </a:cubicBezTo>
                  <a:cubicBezTo>
                    <a:pt x="218" y="38"/>
                    <a:pt x="217" y="37"/>
                    <a:pt x="213" y="37"/>
                  </a:cubicBezTo>
                  <a:cubicBezTo>
                    <a:pt x="210" y="37"/>
                    <a:pt x="208" y="36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6"/>
                    <a:pt x="213" y="36"/>
                  </a:cubicBezTo>
                  <a:cubicBezTo>
                    <a:pt x="214" y="36"/>
                    <a:pt x="216" y="37"/>
                    <a:pt x="218" y="37"/>
                  </a:cubicBezTo>
                  <a:cubicBezTo>
                    <a:pt x="219" y="37"/>
                    <a:pt x="221" y="36"/>
                    <a:pt x="223" y="36"/>
                  </a:cubicBezTo>
                  <a:cubicBezTo>
                    <a:pt x="230" y="36"/>
                    <a:pt x="239" y="34"/>
                    <a:pt x="256" y="32"/>
                  </a:cubicBezTo>
                  <a:cubicBezTo>
                    <a:pt x="260" y="31"/>
                    <a:pt x="265" y="31"/>
                    <a:pt x="269" y="30"/>
                  </a:cubicBezTo>
                  <a:cubicBezTo>
                    <a:pt x="283" y="28"/>
                    <a:pt x="284" y="26"/>
                    <a:pt x="274" y="26"/>
                  </a:cubicBezTo>
                  <a:cubicBezTo>
                    <a:pt x="273" y="26"/>
                    <a:pt x="272" y="26"/>
                    <a:pt x="270" y="26"/>
                  </a:cubicBezTo>
                  <a:cubicBezTo>
                    <a:pt x="266" y="26"/>
                    <a:pt x="263" y="26"/>
                    <a:pt x="261" y="26"/>
                  </a:cubicBezTo>
                  <a:cubicBezTo>
                    <a:pt x="257" y="26"/>
                    <a:pt x="258" y="26"/>
                    <a:pt x="266" y="26"/>
                  </a:cubicBezTo>
                  <a:cubicBezTo>
                    <a:pt x="277" y="25"/>
                    <a:pt x="281" y="24"/>
                    <a:pt x="277" y="23"/>
                  </a:cubicBezTo>
                  <a:cubicBezTo>
                    <a:pt x="273" y="23"/>
                    <a:pt x="271" y="23"/>
                    <a:pt x="271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1" y="23"/>
                    <a:pt x="272" y="23"/>
                    <a:pt x="272" y="23"/>
                  </a:cubicBezTo>
                  <a:cubicBezTo>
                    <a:pt x="273" y="23"/>
                    <a:pt x="273" y="23"/>
                    <a:pt x="272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2"/>
                    <a:pt x="276" y="23"/>
                    <a:pt x="281" y="23"/>
                  </a:cubicBezTo>
                  <a:cubicBezTo>
                    <a:pt x="284" y="23"/>
                    <a:pt x="286" y="23"/>
                    <a:pt x="288" y="23"/>
                  </a:cubicBezTo>
                  <a:cubicBezTo>
                    <a:pt x="291" y="23"/>
                    <a:pt x="293" y="23"/>
                    <a:pt x="292" y="23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2" y="23"/>
                    <a:pt x="293" y="23"/>
                    <a:pt x="294" y="23"/>
                  </a:cubicBezTo>
                  <a:cubicBezTo>
                    <a:pt x="296" y="23"/>
                    <a:pt x="297" y="23"/>
                    <a:pt x="300" y="23"/>
                  </a:cubicBezTo>
                  <a:cubicBezTo>
                    <a:pt x="303" y="23"/>
                    <a:pt x="307" y="23"/>
                    <a:pt x="311" y="23"/>
                  </a:cubicBezTo>
                  <a:cubicBezTo>
                    <a:pt x="319" y="23"/>
                    <a:pt x="326" y="22"/>
                    <a:pt x="330" y="20"/>
                  </a:cubicBezTo>
                  <a:cubicBezTo>
                    <a:pt x="334" y="19"/>
                    <a:pt x="338" y="18"/>
                    <a:pt x="339" y="16"/>
                  </a:cubicBezTo>
                  <a:cubicBezTo>
                    <a:pt x="340" y="14"/>
                    <a:pt x="330" y="14"/>
                    <a:pt x="332" y="12"/>
                  </a:cubicBezTo>
                  <a:cubicBezTo>
                    <a:pt x="333" y="11"/>
                    <a:pt x="332" y="10"/>
                    <a:pt x="330" y="10"/>
                  </a:cubicBezTo>
                  <a:cubicBezTo>
                    <a:pt x="330" y="10"/>
                    <a:pt x="330" y="10"/>
                    <a:pt x="329" y="10"/>
                  </a:cubicBezTo>
                  <a:cubicBezTo>
                    <a:pt x="328" y="10"/>
                    <a:pt x="328" y="10"/>
                    <a:pt x="327" y="10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6" y="9"/>
                    <a:pt x="325" y="9"/>
                    <a:pt x="325" y="9"/>
                  </a:cubicBezTo>
                  <a:cubicBezTo>
                    <a:pt x="324" y="9"/>
                    <a:pt x="324" y="9"/>
                    <a:pt x="323" y="9"/>
                  </a:cubicBezTo>
                  <a:cubicBezTo>
                    <a:pt x="323" y="10"/>
                    <a:pt x="322" y="10"/>
                    <a:pt x="322" y="10"/>
                  </a:cubicBezTo>
                  <a:cubicBezTo>
                    <a:pt x="321" y="10"/>
                    <a:pt x="320" y="10"/>
                    <a:pt x="321" y="9"/>
                  </a:cubicBezTo>
                  <a:cubicBezTo>
                    <a:pt x="321" y="9"/>
                    <a:pt x="321" y="9"/>
                    <a:pt x="320" y="9"/>
                  </a:cubicBezTo>
                  <a:cubicBezTo>
                    <a:pt x="319" y="9"/>
                    <a:pt x="314" y="10"/>
                    <a:pt x="308" y="10"/>
                  </a:cubicBezTo>
                  <a:cubicBezTo>
                    <a:pt x="306" y="10"/>
                    <a:pt x="305" y="10"/>
                    <a:pt x="304" y="10"/>
                  </a:cubicBezTo>
                  <a:cubicBezTo>
                    <a:pt x="300" y="10"/>
                    <a:pt x="301" y="10"/>
                    <a:pt x="306" y="9"/>
                  </a:cubicBezTo>
                  <a:cubicBezTo>
                    <a:pt x="313" y="8"/>
                    <a:pt x="314" y="7"/>
                    <a:pt x="310" y="7"/>
                  </a:cubicBezTo>
                  <a:cubicBezTo>
                    <a:pt x="306" y="6"/>
                    <a:pt x="302" y="6"/>
                    <a:pt x="303" y="6"/>
                  </a:cubicBezTo>
                  <a:cubicBezTo>
                    <a:pt x="304" y="6"/>
                    <a:pt x="302" y="5"/>
                    <a:pt x="300" y="5"/>
                  </a:cubicBezTo>
                  <a:cubicBezTo>
                    <a:pt x="300" y="5"/>
                    <a:pt x="299" y="5"/>
                    <a:pt x="298" y="5"/>
                  </a:cubicBezTo>
                  <a:cubicBezTo>
                    <a:pt x="297" y="6"/>
                    <a:pt x="297" y="6"/>
                    <a:pt x="297" y="6"/>
                  </a:cubicBezTo>
                  <a:cubicBezTo>
                    <a:pt x="294" y="6"/>
                    <a:pt x="292" y="5"/>
                    <a:pt x="293" y="5"/>
                  </a:cubicBezTo>
                  <a:cubicBezTo>
                    <a:pt x="293" y="4"/>
                    <a:pt x="290" y="3"/>
                    <a:pt x="285" y="3"/>
                  </a:cubicBezTo>
                  <a:cubicBezTo>
                    <a:pt x="285" y="3"/>
                    <a:pt x="284" y="3"/>
                    <a:pt x="284" y="3"/>
                  </a:cubicBezTo>
                  <a:cubicBezTo>
                    <a:pt x="282" y="3"/>
                    <a:pt x="281" y="3"/>
                    <a:pt x="280" y="3"/>
                  </a:cubicBezTo>
                  <a:cubicBezTo>
                    <a:pt x="279" y="3"/>
                    <a:pt x="278" y="3"/>
                    <a:pt x="277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7" y="3"/>
                    <a:pt x="276" y="3"/>
                    <a:pt x="273" y="3"/>
                  </a:cubicBezTo>
                  <a:cubicBezTo>
                    <a:pt x="272" y="3"/>
                    <a:pt x="270" y="3"/>
                    <a:pt x="268" y="3"/>
                  </a:cubicBezTo>
                  <a:cubicBezTo>
                    <a:pt x="268" y="3"/>
                    <a:pt x="267" y="3"/>
                    <a:pt x="267" y="3"/>
                  </a:cubicBezTo>
                  <a:cubicBezTo>
                    <a:pt x="262" y="3"/>
                    <a:pt x="260" y="2"/>
                    <a:pt x="254" y="1"/>
                  </a:cubicBezTo>
                  <a:cubicBezTo>
                    <a:pt x="251" y="0"/>
                    <a:pt x="248" y="0"/>
                    <a:pt x="2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4" name="Freeform 256"/>
            <p:cNvSpPr/>
            <p:nvPr/>
          </p:nvSpPr>
          <p:spPr bwMode="auto">
            <a:xfrm>
              <a:off x="4081463" y="4806950"/>
              <a:ext cx="220663" cy="57150"/>
            </a:xfrm>
            <a:custGeom>
              <a:avLst/>
              <a:gdLst>
                <a:gd name="T0" fmla="*/ 37 w 81"/>
                <a:gd name="T1" fmla="*/ 2 h 21"/>
                <a:gd name="T2" fmla="*/ 11 w 81"/>
                <a:gd name="T3" fmla="*/ 11 h 21"/>
                <a:gd name="T4" fmla="*/ 10 w 81"/>
                <a:gd name="T5" fmla="*/ 11 h 21"/>
                <a:gd name="T6" fmla="*/ 9 w 81"/>
                <a:gd name="T7" fmla="*/ 11 h 21"/>
                <a:gd name="T8" fmla="*/ 10 w 81"/>
                <a:gd name="T9" fmla="*/ 12 h 21"/>
                <a:gd name="T10" fmla="*/ 3 w 81"/>
                <a:gd name="T11" fmla="*/ 15 h 21"/>
                <a:gd name="T12" fmla="*/ 29 w 81"/>
                <a:gd name="T13" fmla="*/ 16 h 21"/>
                <a:gd name="T14" fmla="*/ 41 w 81"/>
                <a:gd name="T15" fmla="*/ 16 h 21"/>
                <a:gd name="T16" fmla="*/ 41 w 81"/>
                <a:gd name="T17" fmla="*/ 16 h 21"/>
                <a:gd name="T18" fmla="*/ 42 w 81"/>
                <a:gd name="T19" fmla="*/ 15 h 21"/>
                <a:gd name="T20" fmla="*/ 42 w 81"/>
                <a:gd name="T21" fmla="*/ 16 h 21"/>
                <a:gd name="T22" fmla="*/ 44 w 81"/>
                <a:gd name="T23" fmla="*/ 17 h 21"/>
                <a:gd name="T24" fmla="*/ 52 w 81"/>
                <a:gd name="T25" fmla="*/ 17 h 21"/>
                <a:gd name="T26" fmla="*/ 48 w 81"/>
                <a:gd name="T27" fmla="*/ 19 h 21"/>
                <a:gd name="T28" fmla="*/ 61 w 81"/>
                <a:gd name="T29" fmla="*/ 17 h 21"/>
                <a:gd name="T30" fmla="*/ 63 w 81"/>
                <a:gd name="T31" fmla="*/ 20 h 21"/>
                <a:gd name="T32" fmla="*/ 69 w 81"/>
                <a:gd name="T33" fmla="*/ 19 h 21"/>
                <a:gd name="T34" fmla="*/ 70 w 81"/>
                <a:gd name="T35" fmla="*/ 20 h 21"/>
                <a:gd name="T36" fmla="*/ 78 w 81"/>
                <a:gd name="T37" fmla="*/ 19 h 21"/>
                <a:gd name="T38" fmla="*/ 77 w 81"/>
                <a:gd name="T39" fmla="*/ 17 h 21"/>
                <a:gd name="T40" fmla="*/ 77 w 81"/>
                <a:gd name="T41" fmla="*/ 16 h 21"/>
                <a:gd name="T42" fmla="*/ 74 w 81"/>
                <a:gd name="T43" fmla="*/ 16 h 21"/>
                <a:gd name="T44" fmla="*/ 67 w 81"/>
                <a:gd name="T45" fmla="*/ 16 h 21"/>
                <a:gd name="T46" fmla="*/ 67 w 81"/>
                <a:gd name="T47" fmla="*/ 15 h 21"/>
                <a:gd name="T48" fmla="*/ 74 w 81"/>
                <a:gd name="T49" fmla="*/ 13 h 21"/>
                <a:gd name="T50" fmla="*/ 73 w 81"/>
                <a:gd name="T51" fmla="*/ 13 h 21"/>
                <a:gd name="T52" fmla="*/ 67 w 81"/>
                <a:gd name="T53" fmla="*/ 13 h 21"/>
                <a:gd name="T54" fmla="*/ 67 w 81"/>
                <a:gd name="T55" fmla="*/ 11 h 21"/>
                <a:gd name="T56" fmla="*/ 70 w 81"/>
                <a:gd name="T57" fmla="*/ 9 h 21"/>
                <a:gd name="T58" fmla="*/ 64 w 81"/>
                <a:gd name="T59" fmla="*/ 9 h 21"/>
                <a:gd name="T60" fmla="*/ 64 w 81"/>
                <a:gd name="T61" fmla="*/ 9 h 21"/>
                <a:gd name="T62" fmla="*/ 55 w 81"/>
                <a:gd name="T63" fmla="*/ 10 h 21"/>
                <a:gd name="T64" fmla="*/ 55 w 81"/>
                <a:gd name="T65" fmla="*/ 9 h 21"/>
                <a:gd name="T66" fmla="*/ 53 w 81"/>
                <a:gd name="T67" fmla="*/ 9 h 21"/>
                <a:gd name="T68" fmla="*/ 50 w 81"/>
                <a:gd name="T69" fmla="*/ 9 h 21"/>
                <a:gd name="T70" fmla="*/ 48 w 81"/>
                <a:gd name="T71" fmla="*/ 9 h 21"/>
                <a:gd name="T72" fmla="*/ 46 w 81"/>
                <a:gd name="T73" fmla="*/ 7 h 21"/>
                <a:gd name="T74" fmla="*/ 46 w 81"/>
                <a:gd name="T75" fmla="*/ 8 h 21"/>
                <a:gd name="T76" fmla="*/ 50 w 81"/>
                <a:gd name="T77" fmla="*/ 6 h 21"/>
                <a:gd name="T78" fmla="*/ 49 w 81"/>
                <a:gd name="T79" fmla="*/ 6 h 21"/>
                <a:gd name="T80" fmla="*/ 46 w 81"/>
                <a:gd name="T81" fmla="*/ 6 h 21"/>
                <a:gd name="T82" fmla="*/ 40 w 81"/>
                <a:gd name="T83" fmla="*/ 7 h 21"/>
                <a:gd name="T84" fmla="*/ 49 w 81"/>
                <a:gd name="T85" fmla="*/ 2 h 21"/>
                <a:gd name="T86" fmla="*/ 49 w 81"/>
                <a:gd name="T87" fmla="*/ 2 h 21"/>
                <a:gd name="T88" fmla="*/ 54 w 81"/>
                <a:gd name="T8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21">
                  <a:moveTo>
                    <a:pt x="54" y="0"/>
                  </a:moveTo>
                  <a:cubicBezTo>
                    <a:pt x="51" y="0"/>
                    <a:pt x="43" y="0"/>
                    <a:pt x="37" y="2"/>
                  </a:cubicBezTo>
                  <a:cubicBezTo>
                    <a:pt x="28" y="5"/>
                    <a:pt x="22" y="9"/>
                    <a:pt x="18" y="10"/>
                  </a:cubicBezTo>
                  <a:cubicBezTo>
                    <a:pt x="14" y="11"/>
                    <a:pt x="12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7" y="13"/>
                    <a:pt x="3" y="15"/>
                  </a:cubicBezTo>
                  <a:cubicBezTo>
                    <a:pt x="0" y="17"/>
                    <a:pt x="20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5" y="16"/>
                    <a:pt x="37" y="16"/>
                  </a:cubicBezTo>
                  <a:cubicBezTo>
                    <a:pt x="39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2" y="16"/>
                  </a:cubicBezTo>
                  <a:cubicBezTo>
                    <a:pt x="41" y="17"/>
                    <a:pt x="41" y="17"/>
                    <a:pt x="43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6" y="17"/>
                    <a:pt x="48" y="16"/>
                    <a:pt x="50" y="16"/>
                  </a:cubicBezTo>
                  <a:cubicBezTo>
                    <a:pt x="51" y="16"/>
                    <a:pt x="51" y="16"/>
                    <a:pt x="52" y="17"/>
                  </a:cubicBezTo>
                  <a:cubicBezTo>
                    <a:pt x="54" y="17"/>
                    <a:pt x="52" y="17"/>
                    <a:pt x="48" y="18"/>
                  </a:cubicBezTo>
                  <a:cubicBezTo>
                    <a:pt x="45" y="19"/>
                    <a:pt x="46" y="19"/>
                    <a:pt x="48" y="19"/>
                  </a:cubicBezTo>
                  <a:cubicBezTo>
                    <a:pt x="49" y="19"/>
                    <a:pt x="51" y="19"/>
                    <a:pt x="53" y="18"/>
                  </a:cubicBezTo>
                  <a:cubicBezTo>
                    <a:pt x="57" y="18"/>
                    <a:pt x="59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9"/>
                    <a:pt x="62" y="20"/>
                    <a:pt x="63" y="20"/>
                  </a:cubicBezTo>
                  <a:cubicBezTo>
                    <a:pt x="64" y="20"/>
                    <a:pt x="64" y="20"/>
                    <a:pt x="65" y="19"/>
                  </a:cubicBezTo>
                  <a:cubicBezTo>
                    <a:pt x="67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20"/>
                  </a:cubicBezTo>
                  <a:cubicBezTo>
                    <a:pt x="69" y="20"/>
                    <a:pt x="71" y="21"/>
                    <a:pt x="72" y="21"/>
                  </a:cubicBezTo>
                  <a:cubicBezTo>
                    <a:pt x="74" y="21"/>
                    <a:pt x="76" y="20"/>
                    <a:pt x="78" y="19"/>
                  </a:cubicBezTo>
                  <a:cubicBezTo>
                    <a:pt x="81" y="18"/>
                    <a:pt x="80" y="17"/>
                    <a:pt x="78" y="17"/>
                  </a:cubicBezTo>
                  <a:cubicBezTo>
                    <a:pt x="78" y="17"/>
                    <a:pt x="78" y="17"/>
                    <a:pt x="77" y="17"/>
                  </a:cubicBezTo>
                  <a:cubicBezTo>
                    <a:pt x="77" y="17"/>
                    <a:pt x="77" y="17"/>
                    <a:pt x="76" y="17"/>
                  </a:cubicBezTo>
                  <a:cubicBezTo>
                    <a:pt x="76" y="17"/>
                    <a:pt x="76" y="17"/>
                    <a:pt x="77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6" y="15"/>
                    <a:pt x="75" y="16"/>
                    <a:pt x="74" y="16"/>
                  </a:cubicBezTo>
                  <a:cubicBezTo>
                    <a:pt x="72" y="16"/>
                    <a:pt x="70" y="16"/>
                    <a:pt x="69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6" y="16"/>
                    <a:pt x="67" y="16"/>
                    <a:pt x="68" y="16"/>
                  </a:cubicBezTo>
                  <a:cubicBezTo>
                    <a:pt x="69" y="16"/>
                    <a:pt x="68" y="15"/>
                    <a:pt x="67" y="15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5"/>
                    <a:pt x="72" y="14"/>
                    <a:pt x="74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3" y="13"/>
                  </a:cubicBezTo>
                  <a:cubicBezTo>
                    <a:pt x="71" y="13"/>
                    <a:pt x="69" y="14"/>
                    <a:pt x="68" y="14"/>
                  </a:cubicBezTo>
                  <a:cubicBezTo>
                    <a:pt x="68" y="14"/>
                    <a:pt x="68" y="13"/>
                    <a:pt x="67" y="13"/>
                  </a:cubicBezTo>
                  <a:cubicBezTo>
                    <a:pt x="67" y="13"/>
                    <a:pt x="67" y="13"/>
                    <a:pt x="68" y="12"/>
                  </a:cubicBezTo>
                  <a:cubicBezTo>
                    <a:pt x="69" y="12"/>
                    <a:pt x="67" y="11"/>
                    <a:pt x="67" y="11"/>
                  </a:cubicBezTo>
                  <a:cubicBezTo>
                    <a:pt x="72" y="10"/>
                    <a:pt x="73" y="9"/>
                    <a:pt x="72" y="9"/>
                  </a:cubicBezTo>
                  <a:cubicBezTo>
                    <a:pt x="72" y="9"/>
                    <a:pt x="71" y="9"/>
                    <a:pt x="70" y="9"/>
                  </a:cubicBezTo>
                  <a:cubicBezTo>
                    <a:pt x="68" y="9"/>
                    <a:pt x="67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3" y="9"/>
                    <a:pt x="61" y="9"/>
                    <a:pt x="59" y="9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9"/>
                    <a:pt x="56" y="9"/>
                    <a:pt x="55" y="9"/>
                  </a:cubicBezTo>
                  <a:cubicBezTo>
                    <a:pt x="55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3" y="9"/>
                  </a:cubicBezTo>
                  <a:cubicBezTo>
                    <a:pt x="53" y="9"/>
                    <a:pt x="52" y="9"/>
                    <a:pt x="50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8" y="9"/>
                    <a:pt x="48" y="9"/>
                  </a:cubicBezTo>
                  <a:cubicBezTo>
                    <a:pt x="46" y="9"/>
                    <a:pt x="46" y="9"/>
                    <a:pt x="47" y="8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7" y="7"/>
                    <a:pt x="49" y="7"/>
                  </a:cubicBezTo>
                  <a:cubicBezTo>
                    <a:pt x="52" y="6"/>
                    <a:pt x="52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44" y="6"/>
                    <a:pt x="42" y="6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39" y="7"/>
                    <a:pt x="39" y="6"/>
                    <a:pt x="42" y="5"/>
                  </a:cubicBezTo>
                  <a:cubicBezTo>
                    <a:pt x="45" y="3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2"/>
                    <a:pt x="51" y="2"/>
                    <a:pt x="52" y="1"/>
                  </a:cubicBezTo>
                  <a:cubicBezTo>
                    <a:pt x="54" y="1"/>
                    <a:pt x="52" y="0"/>
                    <a:pt x="54" y="0"/>
                  </a:cubicBezTo>
                  <a:cubicBezTo>
                    <a:pt x="55" y="0"/>
                    <a:pt x="55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5" name="Freeform 257"/>
            <p:cNvSpPr/>
            <p:nvPr/>
          </p:nvSpPr>
          <p:spPr bwMode="auto">
            <a:xfrm>
              <a:off x="5651500" y="4768850"/>
              <a:ext cx="152400" cy="46037"/>
            </a:xfrm>
            <a:custGeom>
              <a:avLst/>
              <a:gdLst>
                <a:gd name="T0" fmla="*/ 37 w 56"/>
                <a:gd name="T1" fmla="*/ 0 h 17"/>
                <a:gd name="T2" fmla="*/ 35 w 56"/>
                <a:gd name="T3" fmla="*/ 1 h 17"/>
                <a:gd name="T4" fmla="*/ 34 w 56"/>
                <a:gd name="T5" fmla="*/ 2 h 17"/>
                <a:gd name="T6" fmla="*/ 34 w 56"/>
                <a:gd name="T7" fmla="*/ 1 h 17"/>
                <a:gd name="T8" fmla="*/ 33 w 56"/>
                <a:gd name="T9" fmla="*/ 1 h 17"/>
                <a:gd name="T10" fmla="*/ 33 w 56"/>
                <a:gd name="T11" fmla="*/ 1 h 17"/>
                <a:gd name="T12" fmla="*/ 25 w 56"/>
                <a:gd name="T13" fmla="*/ 2 h 17"/>
                <a:gd name="T14" fmla="*/ 23 w 56"/>
                <a:gd name="T15" fmla="*/ 3 h 17"/>
                <a:gd name="T16" fmla="*/ 24 w 56"/>
                <a:gd name="T17" fmla="*/ 4 h 17"/>
                <a:gd name="T18" fmla="*/ 25 w 56"/>
                <a:gd name="T19" fmla="*/ 4 h 17"/>
                <a:gd name="T20" fmla="*/ 25 w 56"/>
                <a:gd name="T21" fmla="*/ 4 h 17"/>
                <a:gd name="T22" fmla="*/ 17 w 56"/>
                <a:gd name="T23" fmla="*/ 5 h 17"/>
                <a:gd name="T24" fmla="*/ 7 w 56"/>
                <a:gd name="T25" fmla="*/ 6 h 17"/>
                <a:gd name="T26" fmla="*/ 7 w 56"/>
                <a:gd name="T27" fmla="*/ 6 h 17"/>
                <a:gd name="T28" fmla="*/ 6 w 56"/>
                <a:gd name="T29" fmla="*/ 6 h 17"/>
                <a:gd name="T30" fmla="*/ 5 w 56"/>
                <a:gd name="T31" fmla="*/ 6 h 17"/>
                <a:gd name="T32" fmla="*/ 7 w 56"/>
                <a:gd name="T33" fmla="*/ 7 h 17"/>
                <a:gd name="T34" fmla="*/ 7 w 56"/>
                <a:gd name="T35" fmla="*/ 8 h 17"/>
                <a:gd name="T36" fmla="*/ 10 w 56"/>
                <a:gd name="T37" fmla="*/ 9 h 17"/>
                <a:gd name="T38" fmla="*/ 11 w 56"/>
                <a:gd name="T39" fmla="*/ 11 h 17"/>
                <a:gd name="T40" fmla="*/ 9 w 56"/>
                <a:gd name="T41" fmla="*/ 12 h 17"/>
                <a:gd name="T42" fmla="*/ 10 w 56"/>
                <a:gd name="T43" fmla="*/ 12 h 17"/>
                <a:gd name="T44" fmla="*/ 14 w 56"/>
                <a:gd name="T45" fmla="*/ 12 h 17"/>
                <a:gd name="T46" fmla="*/ 17 w 56"/>
                <a:gd name="T47" fmla="*/ 12 h 17"/>
                <a:gd name="T48" fmla="*/ 12 w 56"/>
                <a:gd name="T49" fmla="*/ 13 h 17"/>
                <a:gd name="T50" fmla="*/ 2 w 56"/>
                <a:gd name="T51" fmla="*/ 14 h 17"/>
                <a:gd name="T52" fmla="*/ 2 w 56"/>
                <a:gd name="T53" fmla="*/ 15 h 17"/>
                <a:gd name="T54" fmla="*/ 2 w 56"/>
                <a:gd name="T55" fmla="*/ 15 h 17"/>
                <a:gd name="T56" fmla="*/ 2 w 56"/>
                <a:gd name="T57" fmla="*/ 15 h 17"/>
                <a:gd name="T58" fmla="*/ 2 w 56"/>
                <a:gd name="T59" fmla="*/ 15 h 17"/>
                <a:gd name="T60" fmla="*/ 3 w 56"/>
                <a:gd name="T61" fmla="*/ 16 h 17"/>
                <a:gd name="T62" fmla="*/ 3 w 56"/>
                <a:gd name="T63" fmla="*/ 16 h 17"/>
                <a:gd name="T64" fmla="*/ 4 w 56"/>
                <a:gd name="T65" fmla="*/ 16 h 17"/>
                <a:gd name="T66" fmla="*/ 4 w 56"/>
                <a:gd name="T67" fmla="*/ 16 h 17"/>
                <a:gd name="T68" fmla="*/ 4 w 56"/>
                <a:gd name="T69" fmla="*/ 17 h 17"/>
                <a:gd name="T70" fmla="*/ 5 w 56"/>
                <a:gd name="T71" fmla="*/ 17 h 17"/>
                <a:gd name="T72" fmla="*/ 7 w 56"/>
                <a:gd name="T73" fmla="*/ 17 h 17"/>
                <a:gd name="T74" fmla="*/ 7 w 56"/>
                <a:gd name="T75" fmla="*/ 17 h 17"/>
                <a:gd name="T76" fmla="*/ 7 w 56"/>
                <a:gd name="T77" fmla="*/ 17 h 17"/>
                <a:gd name="T78" fmla="*/ 11 w 56"/>
                <a:gd name="T79" fmla="*/ 17 h 17"/>
                <a:gd name="T80" fmla="*/ 14 w 56"/>
                <a:gd name="T81" fmla="*/ 17 h 17"/>
                <a:gd name="T82" fmla="*/ 33 w 56"/>
                <a:gd name="T83" fmla="*/ 15 h 17"/>
                <a:gd name="T84" fmla="*/ 48 w 56"/>
                <a:gd name="T85" fmla="*/ 9 h 17"/>
                <a:gd name="T86" fmla="*/ 55 w 56"/>
                <a:gd name="T87" fmla="*/ 4 h 17"/>
                <a:gd name="T88" fmla="*/ 55 w 56"/>
                <a:gd name="T89" fmla="*/ 4 h 17"/>
                <a:gd name="T90" fmla="*/ 55 w 56"/>
                <a:gd name="T91" fmla="*/ 5 h 17"/>
                <a:gd name="T92" fmla="*/ 50 w 56"/>
                <a:gd name="T93" fmla="*/ 2 h 17"/>
                <a:gd name="T94" fmla="*/ 42 w 56"/>
                <a:gd name="T95" fmla="*/ 1 h 17"/>
                <a:gd name="T96" fmla="*/ 39 w 56"/>
                <a:gd name="T97" fmla="*/ 1 h 17"/>
                <a:gd name="T98" fmla="*/ 38 w 56"/>
                <a:gd name="T99" fmla="*/ 1 h 17"/>
                <a:gd name="T100" fmla="*/ 38 w 56"/>
                <a:gd name="T101" fmla="*/ 1 h 17"/>
                <a:gd name="T102" fmla="*/ 38 w 56"/>
                <a:gd name="T103" fmla="*/ 1 h 17"/>
                <a:gd name="T104" fmla="*/ 37 w 56"/>
                <a:gd name="T10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17">
                  <a:moveTo>
                    <a:pt x="37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1"/>
                    <a:pt x="26" y="2"/>
                    <a:pt x="25" y="2"/>
                  </a:cubicBezTo>
                  <a:cubicBezTo>
                    <a:pt x="26" y="2"/>
                    <a:pt x="24" y="3"/>
                    <a:pt x="23" y="3"/>
                  </a:cubicBezTo>
                  <a:cubicBezTo>
                    <a:pt x="22" y="3"/>
                    <a:pt x="23" y="4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3" y="5"/>
                    <a:pt x="17" y="5"/>
                  </a:cubicBezTo>
                  <a:cubicBezTo>
                    <a:pt x="10" y="5"/>
                    <a:pt x="6" y="5"/>
                    <a:pt x="7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6"/>
                    <a:pt x="7" y="7"/>
                  </a:cubicBezTo>
                  <a:cubicBezTo>
                    <a:pt x="9" y="7"/>
                    <a:pt x="9" y="7"/>
                    <a:pt x="7" y="8"/>
                  </a:cubicBezTo>
                  <a:cubicBezTo>
                    <a:pt x="5" y="8"/>
                    <a:pt x="7" y="9"/>
                    <a:pt x="10" y="9"/>
                  </a:cubicBezTo>
                  <a:cubicBezTo>
                    <a:pt x="14" y="10"/>
                    <a:pt x="14" y="10"/>
                    <a:pt x="11" y="11"/>
                  </a:cubicBezTo>
                  <a:cubicBezTo>
                    <a:pt x="9" y="12"/>
                    <a:pt x="8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8" y="12"/>
                    <a:pt x="15" y="13"/>
                    <a:pt x="12" y="13"/>
                  </a:cubicBezTo>
                  <a:cubicBezTo>
                    <a:pt x="9" y="14"/>
                    <a:pt x="4" y="14"/>
                    <a:pt x="2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2" y="15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6" y="16"/>
                    <a:pt x="4" y="16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7" y="17"/>
                    <a:pt x="8" y="17"/>
                    <a:pt x="11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9" y="17"/>
                    <a:pt x="27" y="16"/>
                    <a:pt x="33" y="15"/>
                  </a:cubicBezTo>
                  <a:cubicBezTo>
                    <a:pt x="40" y="15"/>
                    <a:pt x="47" y="12"/>
                    <a:pt x="48" y="9"/>
                  </a:cubicBezTo>
                  <a:cubicBezTo>
                    <a:pt x="49" y="6"/>
                    <a:pt x="54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56" y="5"/>
                    <a:pt x="56" y="3"/>
                    <a:pt x="50" y="2"/>
                  </a:cubicBezTo>
                  <a:cubicBezTo>
                    <a:pt x="47" y="1"/>
                    <a:pt x="44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6" name="Freeform 258"/>
            <p:cNvSpPr/>
            <p:nvPr/>
          </p:nvSpPr>
          <p:spPr bwMode="auto">
            <a:xfrm>
              <a:off x="10282238" y="5208588"/>
              <a:ext cx="49213" cy="14287"/>
            </a:xfrm>
            <a:custGeom>
              <a:avLst/>
              <a:gdLst>
                <a:gd name="T0" fmla="*/ 4 w 18"/>
                <a:gd name="T1" fmla="*/ 0 h 5"/>
                <a:gd name="T2" fmla="*/ 0 w 18"/>
                <a:gd name="T3" fmla="*/ 1 h 5"/>
                <a:gd name="T4" fmla="*/ 3 w 18"/>
                <a:gd name="T5" fmla="*/ 3 h 5"/>
                <a:gd name="T6" fmla="*/ 12 w 18"/>
                <a:gd name="T7" fmla="*/ 5 h 5"/>
                <a:gd name="T8" fmla="*/ 13 w 18"/>
                <a:gd name="T9" fmla="*/ 5 h 5"/>
                <a:gd name="T10" fmla="*/ 14 w 18"/>
                <a:gd name="T11" fmla="*/ 2 h 5"/>
                <a:gd name="T12" fmla="*/ 4 w 1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6" y="5"/>
                    <a:pt x="18" y="4"/>
                    <a:pt x="14" y="2"/>
                  </a:cubicBezTo>
                  <a:cubicBezTo>
                    <a:pt x="12" y="1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7" name="Freeform 259"/>
            <p:cNvSpPr/>
            <p:nvPr/>
          </p:nvSpPr>
          <p:spPr bwMode="auto">
            <a:xfrm>
              <a:off x="10194925" y="5216525"/>
              <a:ext cx="44450" cy="11112"/>
            </a:xfrm>
            <a:custGeom>
              <a:avLst/>
              <a:gdLst>
                <a:gd name="T0" fmla="*/ 1 w 16"/>
                <a:gd name="T1" fmla="*/ 0 h 4"/>
                <a:gd name="T2" fmla="*/ 1 w 16"/>
                <a:gd name="T3" fmla="*/ 3 h 4"/>
                <a:gd name="T4" fmla="*/ 6 w 16"/>
                <a:gd name="T5" fmla="*/ 4 h 4"/>
                <a:gd name="T6" fmla="*/ 12 w 16"/>
                <a:gd name="T7" fmla="*/ 3 h 4"/>
                <a:gd name="T8" fmla="*/ 10 w 16"/>
                <a:gd name="T9" fmla="*/ 1 h 4"/>
                <a:gd name="T10" fmla="*/ 5 w 16"/>
                <a:gd name="T11" fmla="*/ 0 h 4"/>
                <a:gd name="T12" fmla="*/ 2 w 16"/>
                <a:gd name="T13" fmla="*/ 0 h 4"/>
                <a:gd name="T14" fmla="*/ 1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" y="0"/>
                  </a:move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4" y="4"/>
                    <a:pt x="6" y="4"/>
                  </a:cubicBezTo>
                  <a:cubicBezTo>
                    <a:pt x="8" y="4"/>
                    <a:pt x="10" y="4"/>
                    <a:pt x="12" y="3"/>
                  </a:cubicBezTo>
                  <a:cubicBezTo>
                    <a:pt x="16" y="2"/>
                    <a:pt x="14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8" name="Freeform 260"/>
            <p:cNvSpPr/>
            <p:nvPr/>
          </p:nvSpPr>
          <p:spPr bwMode="auto">
            <a:xfrm>
              <a:off x="10266363" y="5410200"/>
              <a:ext cx="96838" cy="14287"/>
            </a:xfrm>
            <a:custGeom>
              <a:avLst/>
              <a:gdLst>
                <a:gd name="T0" fmla="*/ 26 w 36"/>
                <a:gd name="T1" fmla="*/ 0 h 5"/>
                <a:gd name="T2" fmla="*/ 14 w 36"/>
                <a:gd name="T3" fmla="*/ 1 h 5"/>
                <a:gd name="T4" fmla="*/ 5 w 36"/>
                <a:gd name="T5" fmla="*/ 5 h 5"/>
                <a:gd name="T6" fmla="*/ 7 w 36"/>
                <a:gd name="T7" fmla="*/ 5 h 5"/>
                <a:gd name="T8" fmla="*/ 17 w 36"/>
                <a:gd name="T9" fmla="*/ 3 h 5"/>
                <a:gd name="T10" fmla="*/ 31 w 36"/>
                <a:gd name="T11" fmla="*/ 2 h 5"/>
                <a:gd name="T12" fmla="*/ 26 w 3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26" y="0"/>
                  </a:moveTo>
                  <a:cubicBezTo>
                    <a:pt x="23" y="0"/>
                    <a:pt x="19" y="0"/>
                    <a:pt x="14" y="1"/>
                  </a:cubicBezTo>
                  <a:cubicBezTo>
                    <a:pt x="1" y="2"/>
                    <a:pt x="0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11" y="5"/>
                    <a:pt x="14" y="4"/>
                    <a:pt x="17" y="3"/>
                  </a:cubicBezTo>
                  <a:cubicBezTo>
                    <a:pt x="22" y="3"/>
                    <a:pt x="26" y="2"/>
                    <a:pt x="31" y="2"/>
                  </a:cubicBezTo>
                  <a:cubicBezTo>
                    <a:pt x="36" y="1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9" name="Freeform 261"/>
            <p:cNvSpPr/>
            <p:nvPr/>
          </p:nvSpPr>
          <p:spPr bwMode="auto">
            <a:xfrm>
              <a:off x="10563225" y="5699125"/>
              <a:ext cx="38100" cy="4762"/>
            </a:xfrm>
            <a:custGeom>
              <a:avLst/>
              <a:gdLst>
                <a:gd name="T0" fmla="*/ 6 w 14"/>
                <a:gd name="T1" fmla="*/ 0 h 2"/>
                <a:gd name="T2" fmla="*/ 5 w 14"/>
                <a:gd name="T3" fmla="*/ 0 h 2"/>
                <a:gd name="T4" fmla="*/ 6 w 14"/>
                <a:gd name="T5" fmla="*/ 2 h 2"/>
                <a:gd name="T6" fmla="*/ 6 w 14"/>
                <a:gd name="T7" fmla="*/ 2 h 2"/>
                <a:gd name="T8" fmla="*/ 14 w 14"/>
                <a:gd name="T9" fmla="*/ 1 h 2"/>
                <a:gd name="T10" fmla="*/ 6 w 1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1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1" y="2"/>
                    <a:pt x="14" y="2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0" name="Freeform 262"/>
            <p:cNvSpPr/>
            <p:nvPr/>
          </p:nvSpPr>
          <p:spPr bwMode="auto">
            <a:xfrm>
              <a:off x="10745788" y="5757863"/>
              <a:ext cx="15875" cy="3175"/>
            </a:xfrm>
            <a:custGeom>
              <a:avLst/>
              <a:gdLst>
                <a:gd name="T0" fmla="*/ 5 w 6"/>
                <a:gd name="T1" fmla="*/ 0 h 1"/>
                <a:gd name="T2" fmla="*/ 2 w 6"/>
                <a:gd name="T3" fmla="*/ 0 h 1"/>
                <a:gd name="T4" fmla="*/ 5 w 6"/>
                <a:gd name="T5" fmla="*/ 1 h 1"/>
                <a:gd name="T6" fmla="*/ 6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0" y="1"/>
                    <a:pt x="4" y="1"/>
                    <a:pt x="5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1" name="Freeform 263"/>
            <p:cNvSpPr/>
            <p:nvPr/>
          </p:nvSpPr>
          <p:spPr bwMode="auto">
            <a:xfrm>
              <a:off x="10210800" y="5241925"/>
              <a:ext cx="157163" cy="31750"/>
            </a:xfrm>
            <a:custGeom>
              <a:avLst/>
              <a:gdLst>
                <a:gd name="T0" fmla="*/ 42 w 58"/>
                <a:gd name="T1" fmla="*/ 0 h 12"/>
                <a:gd name="T2" fmla="*/ 41 w 58"/>
                <a:gd name="T3" fmla="*/ 0 h 12"/>
                <a:gd name="T4" fmla="*/ 40 w 58"/>
                <a:gd name="T5" fmla="*/ 1 h 12"/>
                <a:gd name="T6" fmla="*/ 40 w 58"/>
                <a:gd name="T7" fmla="*/ 0 h 12"/>
                <a:gd name="T8" fmla="*/ 38 w 58"/>
                <a:gd name="T9" fmla="*/ 1 h 12"/>
                <a:gd name="T10" fmla="*/ 34 w 58"/>
                <a:gd name="T11" fmla="*/ 2 h 12"/>
                <a:gd name="T12" fmla="*/ 26 w 58"/>
                <a:gd name="T13" fmla="*/ 4 h 12"/>
                <a:gd name="T14" fmla="*/ 25 w 58"/>
                <a:gd name="T15" fmla="*/ 4 h 12"/>
                <a:gd name="T16" fmla="*/ 20 w 58"/>
                <a:gd name="T17" fmla="*/ 4 h 12"/>
                <a:gd name="T18" fmla="*/ 14 w 58"/>
                <a:gd name="T19" fmla="*/ 3 h 12"/>
                <a:gd name="T20" fmla="*/ 7 w 58"/>
                <a:gd name="T21" fmla="*/ 4 h 12"/>
                <a:gd name="T22" fmla="*/ 2 w 58"/>
                <a:gd name="T23" fmla="*/ 7 h 12"/>
                <a:gd name="T24" fmla="*/ 3 w 58"/>
                <a:gd name="T25" fmla="*/ 7 h 12"/>
                <a:gd name="T26" fmla="*/ 8 w 58"/>
                <a:gd name="T27" fmla="*/ 7 h 12"/>
                <a:gd name="T28" fmla="*/ 9 w 58"/>
                <a:gd name="T29" fmla="*/ 7 h 12"/>
                <a:gd name="T30" fmla="*/ 9 w 58"/>
                <a:gd name="T31" fmla="*/ 7 h 12"/>
                <a:gd name="T32" fmla="*/ 12 w 58"/>
                <a:gd name="T33" fmla="*/ 6 h 12"/>
                <a:gd name="T34" fmla="*/ 14 w 58"/>
                <a:gd name="T35" fmla="*/ 6 h 12"/>
                <a:gd name="T36" fmla="*/ 15 w 58"/>
                <a:gd name="T37" fmla="*/ 6 h 12"/>
                <a:gd name="T38" fmla="*/ 17 w 58"/>
                <a:gd name="T39" fmla="*/ 6 h 12"/>
                <a:gd name="T40" fmla="*/ 17 w 58"/>
                <a:gd name="T41" fmla="*/ 6 h 12"/>
                <a:gd name="T42" fmla="*/ 19 w 58"/>
                <a:gd name="T43" fmla="*/ 6 h 12"/>
                <a:gd name="T44" fmla="*/ 23 w 58"/>
                <a:gd name="T45" fmla="*/ 7 h 12"/>
                <a:gd name="T46" fmla="*/ 28 w 58"/>
                <a:gd name="T47" fmla="*/ 11 h 12"/>
                <a:gd name="T48" fmla="*/ 41 w 58"/>
                <a:gd name="T49" fmla="*/ 12 h 12"/>
                <a:gd name="T50" fmla="*/ 42 w 58"/>
                <a:gd name="T51" fmla="*/ 12 h 12"/>
                <a:gd name="T52" fmla="*/ 46 w 58"/>
                <a:gd name="T53" fmla="*/ 10 h 12"/>
                <a:gd name="T54" fmla="*/ 50 w 58"/>
                <a:gd name="T55" fmla="*/ 8 h 12"/>
                <a:gd name="T56" fmla="*/ 51 w 58"/>
                <a:gd name="T57" fmla="*/ 9 h 12"/>
                <a:gd name="T58" fmla="*/ 52 w 58"/>
                <a:gd name="T59" fmla="*/ 9 h 12"/>
                <a:gd name="T60" fmla="*/ 56 w 58"/>
                <a:gd name="T61" fmla="*/ 4 h 12"/>
                <a:gd name="T62" fmla="*/ 42 w 58"/>
                <a:gd name="T6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2">
                  <a:moveTo>
                    <a:pt x="4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0" y="1"/>
                    <a:pt x="40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4" y="1"/>
                    <a:pt x="34" y="2"/>
                  </a:cubicBezTo>
                  <a:cubicBezTo>
                    <a:pt x="34" y="3"/>
                    <a:pt x="30" y="3"/>
                    <a:pt x="26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4"/>
                    <a:pt x="22" y="4"/>
                    <a:pt x="20" y="4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2" y="3"/>
                    <a:pt x="9" y="3"/>
                    <a:pt x="7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20" y="6"/>
                    <a:pt x="22" y="6"/>
                    <a:pt x="23" y="7"/>
                  </a:cubicBezTo>
                  <a:cubicBezTo>
                    <a:pt x="26" y="7"/>
                    <a:pt x="23" y="10"/>
                    <a:pt x="28" y="11"/>
                  </a:cubicBezTo>
                  <a:cubicBezTo>
                    <a:pt x="34" y="12"/>
                    <a:pt x="42" y="12"/>
                    <a:pt x="41" y="12"/>
                  </a:cubicBezTo>
                  <a:cubicBezTo>
                    <a:pt x="41" y="12"/>
                    <a:pt x="41" y="12"/>
                    <a:pt x="42" y="12"/>
                  </a:cubicBezTo>
                  <a:cubicBezTo>
                    <a:pt x="42" y="12"/>
                    <a:pt x="45" y="12"/>
                    <a:pt x="46" y="10"/>
                  </a:cubicBezTo>
                  <a:cubicBezTo>
                    <a:pt x="47" y="9"/>
                    <a:pt x="48" y="8"/>
                    <a:pt x="50" y="8"/>
                  </a:cubicBezTo>
                  <a:cubicBezTo>
                    <a:pt x="50" y="8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5" y="9"/>
                    <a:pt x="58" y="7"/>
                    <a:pt x="56" y="4"/>
                  </a:cubicBezTo>
                  <a:cubicBezTo>
                    <a:pt x="54" y="1"/>
                    <a:pt x="46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2" name="Freeform 264"/>
            <p:cNvSpPr/>
            <p:nvPr/>
          </p:nvSpPr>
          <p:spPr bwMode="auto">
            <a:xfrm>
              <a:off x="10804525" y="58102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3" name="Freeform 265"/>
            <p:cNvSpPr/>
            <p:nvPr/>
          </p:nvSpPr>
          <p:spPr bwMode="auto">
            <a:xfrm>
              <a:off x="2252663" y="4433888"/>
              <a:ext cx="12700" cy="4762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0 h 2"/>
                <a:gd name="T4" fmla="*/ 0 w 5"/>
                <a:gd name="T5" fmla="*/ 1 h 2"/>
                <a:gd name="T6" fmla="*/ 4 w 5"/>
                <a:gd name="T7" fmla="*/ 2 h 2"/>
                <a:gd name="T8" fmla="*/ 4 w 5"/>
                <a:gd name="T9" fmla="*/ 2 h 2"/>
                <a:gd name="T10" fmla="*/ 4 w 5"/>
                <a:gd name="T11" fmla="*/ 1 h 2"/>
                <a:gd name="T12" fmla="*/ 1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3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4" name="Freeform 266"/>
            <p:cNvSpPr/>
            <p:nvPr/>
          </p:nvSpPr>
          <p:spPr bwMode="auto">
            <a:xfrm>
              <a:off x="10220325" y="5227638"/>
              <a:ext cx="34925" cy="14287"/>
            </a:xfrm>
            <a:custGeom>
              <a:avLst/>
              <a:gdLst>
                <a:gd name="T0" fmla="*/ 7 w 13"/>
                <a:gd name="T1" fmla="*/ 0 h 5"/>
                <a:gd name="T2" fmla="*/ 0 w 13"/>
                <a:gd name="T3" fmla="*/ 4 h 5"/>
                <a:gd name="T4" fmla="*/ 5 w 13"/>
                <a:gd name="T5" fmla="*/ 5 h 5"/>
                <a:gd name="T6" fmla="*/ 5 w 13"/>
                <a:gd name="T7" fmla="*/ 5 h 5"/>
                <a:gd name="T8" fmla="*/ 9 w 13"/>
                <a:gd name="T9" fmla="*/ 0 h 5"/>
                <a:gd name="T10" fmla="*/ 7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2" y="1"/>
                    <a:pt x="0" y="4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5"/>
                    <a:pt x="13" y="3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5" name="Freeform 267"/>
            <p:cNvSpPr/>
            <p:nvPr/>
          </p:nvSpPr>
          <p:spPr bwMode="auto">
            <a:xfrm>
              <a:off x="10118725" y="5407025"/>
              <a:ext cx="120650" cy="6350"/>
            </a:xfrm>
            <a:custGeom>
              <a:avLst/>
              <a:gdLst>
                <a:gd name="T0" fmla="*/ 18 w 44"/>
                <a:gd name="T1" fmla="*/ 0 h 2"/>
                <a:gd name="T2" fmla="*/ 2 w 44"/>
                <a:gd name="T3" fmla="*/ 0 h 2"/>
                <a:gd name="T4" fmla="*/ 15 w 44"/>
                <a:gd name="T5" fmla="*/ 2 h 2"/>
                <a:gd name="T6" fmla="*/ 34 w 44"/>
                <a:gd name="T7" fmla="*/ 1 h 2"/>
                <a:gd name="T8" fmla="*/ 41 w 44"/>
                <a:gd name="T9" fmla="*/ 1 h 2"/>
                <a:gd name="T10" fmla="*/ 23 w 44"/>
                <a:gd name="T11" fmla="*/ 0 h 2"/>
                <a:gd name="T12" fmla="*/ 18 w 4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">
                  <a:moveTo>
                    <a:pt x="18" y="0"/>
                  </a:moveTo>
                  <a:cubicBezTo>
                    <a:pt x="10" y="0"/>
                    <a:pt x="4" y="0"/>
                    <a:pt x="2" y="0"/>
                  </a:cubicBezTo>
                  <a:cubicBezTo>
                    <a:pt x="0" y="2"/>
                    <a:pt x="7" y="2"/>
                    <a:pt x="15" y="2"/>
                  </a:cubicBezTo>
                  <a:cubicBezTo>
                    <a:pt x="23" y="2"/>
                    <a:pt x="32" y="2"/>
                    <a:pt x="34" y="1"/>
                  </a:cubicBezTo>
                  <a:cubicBezTo>
                    <a:pt x="36" y="1"/>
                    <a:pt x="39" y="1"/>
                    <a:pt x="41" y="1"/>
                  </a:cubicBezTo>
                  <a:cubicBezTo>
                    <a:pt x="44" y="0"/>
                    <a:pt x="35" y="0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6" name="Freeform 268"/>
            <p:cNvSpPr/>
            <p:nvPr/>
          </p:nvSpPr>
          <p:spPr bwMode="auto">
            <a:xfrm>
              <a:off x="10102850" y="5318125"/>
              <a:ext cx="219075" cy="57150"/>
            </a:xfrm>
            <a:custGeom>
              <a:avLst/>
              <a:gdLst>
                <a:gd name="T0" fmla="*/ 75 w 81"/>
                <a:gd name="T1" fmla="*/ 0 h 21"/>
                <a:gd name="T2" fmla="*/ 45 w 81"/>
                <a:gd name="T3" fmla="*/ 1 h 21"/>
                <a:gd name="T4" fmla="*/ 18 w 81"/>
                <a:gd name="T5" fmla="*/ 2 h 21"/>
                <a:gd name="T6" fmla="*/ 0 w 81"/>
                <a:gd name="T7" fmla="*/ 15 h 21"/>
                <a:gd name="T8" fmla="*/ 1 w 81"/>
                <a:gd name="T9" fmla="*/ 18 h 21"/>
                <a:gd name="T10" fmla="*/ 9 w 81"/>
                <a:gd name="T11" fmla="*/ 21 h 21"/>
                <a:gd name="T12" fmla="*/ 16 w 81"/>
                <a:gd name="T13" fmla="*/ 18 h 21"/>
                <a:gd name="T14" fmla="*/ 22 w 81"/>
                <a:gd name="T15" fmla="*/ 15 h 21"/>
                <a:gd name="T16" fmla="*/ 27 w 81"/>
                <a:gd name="T17" fmla="*/ 16 h 21"/>
                <a:gd name="T18" fmla="*/ 37 w 81"/>
                <a:gd name="T19" fmla="*/ 20 h 21"/>
                <a:gd name="T20" fmla="*/ 41 w 81"/>
                <a:gd name="T21" fmla="*/ 21 h 21"/>
                <a:gd name="T22" fmla="*/ 41 w 81"/>
                <a:gd name="T23" fmla="*/ 16 h 21"/>
                <a:gd name="T24" fmla="*/ 47 w 81"/>
                <a:gd name="T25" fmla="*/ 9 h 21"/>
                <a:gd name="T26" fmla="*/ 44 w 81"/>
                <a:gd name="T27" fmla="*/ 8 h 21"/>
                <a:gd name="T28" fmla="*/ 32 w 81"/>
                <a:gd name="T29" fmla="*/ 8 h 21"/>
                <a:gd name="T30" fmla="*/ 25 w 81"/>
                <a:gd name="T31" fmla="*/ 8 h 21"/>
                <a:gd name="T32" fmla="*/ 14 w 81"/>
                <a:gd name="T33" fmla="*/ 5 h 21"/>
                <a:gd name="T34" fmla="*/ 36 w 81"/>
                <a:gd name="T35" fmla="*/ 3 h 21"/>
                <a:gd name="T36" fmla="*/ 48 w 81"/>
                <a:gd name="T37" fmla="*/ 3 h 21"/>
                <a:gd name="T38" fmla="*/ 60 w 81"/>
                <a:gd name="T39" fmla="*/ 3 h 21"/>
                <a:gd name="T40" fmla="*/ 73 w 81"/>
                <a:gd name="T41" fmla="*/ 3 h 21"/>
                <a:gd name="T42" fmla="*/ 75 w 8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21">
                  <a:moveTo>
                    <a:pt x="75" y="0"/>
                  </a:moveTo>
                  <a:cubicBezTo>
                    <a:pt x="68" y="0"/>
                    <a:pt x="54" y="1"/>
                    <a:pt x="45" y="1"/>
                  </a:cubicBezTo>
                  <a:cubicBezTo>
                    <a:pt x="37" y="1"/>
                    <a:pt x="26" y="1"/>
                    <a:pt x="18" y="2"/>
                  </a:cubicBezTo>
                  <a:cubicBezTo>
                    <a:pt x="4" y="3"/>
                    <a:pt x="0" y="10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2" y="20"/>
                    <a:pt x="6" y="21"/>
                    <a:pt x="9" y="21"/>
                  </a:cubicBezTo>
                  <a:cubicBezTo>
                    <a:pt x="13" y="21"/>
                    <a:pt x="16" y="20"/>
                    <a:pt x="16" y="18"/>
                  </a:cubicBezTo>
                  <a:cubicBezTo>
                    <a:pt x="17" y="16"/>
                    <a:pt x="18" y="15"/>
                    <a:pt x="22" y="15"/>
                  </a:cubicBezTo>
                  <a:cubicBezTo>
                    <a:pt x="23" y="15"/>
                    <a:pt x="25" y="15"/>
                    <a:pt x="27" y="16"/>
                  </a:cubicBezTo>
                  <a:cubicBezTo>
                    <a:pt x="36" y="18"/>
                    <a:pt x="34" y="20"/>
                    <a:pt x="37" y="20"/>
                  </a:cubicBezTo>
                  <a:cubicBezTo>
                    <a:pt x="38" y="20"/>
                    <a:pt x="40" y="21"/>
                    <a:pt x="41" y="21"/>
                  </a:cubicBezTo>
                  <a:cubicBezTo>
                    <a:pt x="46" y="21"/>
                    <a:pt x="45" y="18"/>
                    <a:pt x="41" y="16"/>
                  </a:cubicBezTo>
                  <a:cubicBezTo>
                    <a:pt x="38" y="13"/>
                    <a:pt x="39" y="11"/>
                    <a:pt x="47" y="9"/>
                  </a:cubicBezTo>
                  <a:cubicBezTo>
                    <a:pt x="52" y="8"/>
                    <a:pt x="51" y="8"/>
                    <a:pt x="44" y="8"/>
                  </a:cubicBezTo>
                  <a:cubicBezTo>
                    <a:pt x="41" y="8"/>
                    <a:pt x="37" y="8"/>
                    <a:pt x="32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16" y="8"/>
                    <a:pt x="11" y="8"/>
                    <a:pt x="14" y="5"/>
                  </a:cubicBezTo>
                  <a:cubicBezTo>
                    <a:pt x="17" y="3"/>
                    <a:pt x="26" y="3"/>
                    <a:pt x="36" y="3"/>
                  </a:cubicBezTo>
                  <a:cubicBezTo>
                    <a:pt x="40" y="3"/>
                    <a:pt x="44" y="3"/>
                    <a:pt x="48" y="3"/>
                  </a:cubicBezTo>
                  <a:cubicBezTo>
                    <a:pt x="52" y="3"/>
                    <a:pt x="56" y="3"/>
                    <a:pt x="60" y="3"/>
                  </a:cubicBezTo>
                  <a:cubicBezTo>
                    <a:pt x="65" y="3"/>
                    <a:pt x="70" y="3"/>
                    <a:pt x="73" y="3"/>
                  </a:cubicBezTo>
                  <a:cubicBezTo>
                    <a:pt x="81" y="0"/>
                    <a:pt x="80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7" name="Freeform 269"/>
            <p:cNvSpPr/>
            <p:nvPr/>
          </p:nvSpPr>
          <p:spPr bwMode="auto">
            <a:xfrm>
              <a:off x="6964363" y="4624388"/>
              <a:ext cx="7938" cy="1587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8" name="Freeform 270"/>
            <p:cNvSpPr/>
            <p:nvPr/>
          </p:nvSpPr>
          <p:spPr bwMode="auto">
            <a:xfrm>
              <a:off x="7907338" y="4575175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3 w 8"/>
                <a:gd name="T3" fmla="*/ 1 h 1"/>
                <a:gd name="T4" fmla="*/ 4 w 8"/>
                <a:gd name="T5" fmla="*/ 1 h 1"/>
                <a:gd name="T6" fmla="*/ 6 w 8"/>
                <a:gd name="T7" fmla="*/ 0 h 1"/>
                <a:gd name="T8" fmla="*/ 6 w 8"/>
                <a:gd name="T9" fmla="*/ 0 h 1"/>
                <a:gd name="T10" fmla="*/ 5 w 8"/>
                <a:gd name="T11" fmla="*/ 0 h 1"/>
                <a:gd name="T12" fmla="*/ 3 w 8"/>
                <a:gd name="T13" fmla="*/ 0 h 1"/>
                <a:gd name="T14" fmla="*/ 3 w 8"/>
                <a:gd name="T15" fmla="*/ 0 h 1"/>
                <a:gd name="T16" fmla="*/ 2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6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9" name="Freeform 271"/>
            <p:cNvSpPr/>
            <p:nvPr/>
          </p:nvSpPr>
          <p:spPr bwMode="auto">
            <a:xfrm>
              <a:off x="8105775" y="4403725"/>
              <a:ext cx="9525" cy="3175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3 w 4"/>
                <a:gd name="T7" fmla="*/ 0 h 1"/>
                <a:gd name="T8" fmla="*/ 1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0" name="Freeform 272"/>
            <p:cNvSpPr/>
            <p:nvPr/>
          </p:nvSpPr>
          <p:spPr bwMode="auto">
            <a:xfrm>
              <a:off x="8186738" y="4487863"/>
              <a:ext cx="4763" cy="793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3 h 3"/>
                <a:gd name="T6" fmla="*/ 1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1" name="Freeform 273"/>
            <p:cNvSpPr/>
            <p:nvPr/>
          </p:nvSpPr>
          <p:spPr bwMode="auto">
            <a:xfrm>
              <a:off x="10748963" y="5772150"/>
              <a:ext cx="130175" cy="41275"/>
            </a:xfrm>
            <a:custGeom>
              <a:avLst/>
              <a:gdLst>
                <a:gd name="T0" fmla="*/ 9 w 48"/>
                <a:gd name="T1" fmla="*/ 0 h 15"/>
                <a:gd name="T2" fmla="*/ 4 w 48"/>
                <a:gd name="T3" fmla="*/ 4 h 15"/>
                <a:gd name="T4" fmla="*/ 5 w 48"/>
                <a:gd name="T5" fmla="*/ 9 h 15"/>
                <a:gd name="T6" fmla="*/ 4 w 48"/>
                <a:gd name="T7" fmla="*/ 9 h 15"/>
                <a:gd name="T8" fmla="*/ 4 w 48"/>
                <a:gd name="T9" fmla="*/ 9 h 15"/>
                <a:gd name="T10" fmla="*/ 7 w 48"/>
                <a:gd name="T11" fmla="*/ 14 h 15"/>
                <a:gd name="T12" fmla="*/ 13 w 48"/>
                <a:gd name="T13" fmla="*/ 15 h 15"/>
                <a:gd name="T14" fmla="*/ 22 w 48"/>
                <a:gd name="T15" fmla="*/ 14 h 15"/>
                <a:gd name="T16" fmla="*/ 22 w 48"/>
                <a:gd name="T17" fmla="*/ 14 h 15"/>
                <a:gd name="T18" fmla="*/ 22 w 48"/>
                <a:gd name="T19" fmla="*/ 14 h 15"/>
                <a:gd name="T20" fmla="*/ 22 w 48"/>
                <a:gd name="T21" fmla="*/ 14 h 15"/>
                <a:gd name="T22" fmla="*/ 23 w 48"/>
                <a:gd name="T23" fmla="*/ 14 h 15"/>
                <a:gd name="T24" fmla="*/ 28 w 48"/>
                <a:gd name="T25" fmla="*/ 13 h 15"/>
                <a:gd name="T26" fmla="*/ 29 w 48"/>
                <a:gd name="T27" fmla="*/ 13 h 15"/>
                <a:gd name="T28" fmla="*/ 30 w 48"/>
                <a:gd name="T29" fmla="*/ 13 h 15"/>
                <a:gd name="T30" fmla="*/ 30 w 48"/>
                <a:gd name="T31" fmla="*/ 13 h 15"/>
                <a:gd name="T32" fmla="*/ 36 w 48"/>
                <a:gd name="T33" fmla="*/ 11 h 15"/>
                <a:gd name="T34" fmla="*/ 41 w 48"/>
                <a:gd name="T35" fmla="*/ 9 h 15"/>
                <a:gd name="T36" fmla="*/ 42 w 48"/>
                <a:gd name="T37" fmla="*/ 9 h 15"/>
                <a:gd name="T38" fmla="*/ 42 w 48"/>
                <a:gd name="T39" fmla="*/ 9 h 15"/>
                <a:gd name="T40" fmla="*/ 46 w 48"/>
                <a:gd name="T41" fmla="*/ 6 h 15"/>
                <a:gd name="T42" fmla="*/ 46 w 48"/>
                <a:gd name="T43" fmla="*/ 2 h 15"/>
                <a:gd name="T44" fmla="*/ 28 w 48"/>
                <a:gd name="T45" fmla="*/ 3 h 15"/>
                <a:gd name="T46" fmla="*/ 28 w 48"/>
                <a:gd name="T47" fmla="*/ 3 h 15"/>
                <a:gd name="T48" fmla="*/ 9 w 48"/>
                <a:gd name="T49" fmla="*/ 0 h 15"/>
                <a:gd name="T50" fmla="*/ 9 w 48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15">
                  <a:moveTo>
                    <a:pt x="9" y="0"/>
                  </a:moveTo>
                  <a:cubicBezTo>
                    <a:pt x="7" y="0"/>
                    <a:pt x="4" y="2"/>
                    <a:pt x="4" y="4"/>
                  </a:cubicBezTo>
                  <a:cubicBezTo>
                    <a:pt x="4" y="7"/>
                    <a:pt x="6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0" y="11"/>
                    <a:pt x="7" y="14"/>
                  </a:cubicBezTo>
                  <a:cubicBezTo>
                    <a:pt x="9" y="15"/>
                    <a:pt x="11" y="15"/>
                    <a:pt x="13" y="15"/>
                  </a:cubicBezTo>
                  <a:cubicBezTo>
                    <a:pt x="16" y="15"/>
                    <a:pt x="19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5" y="14"/>
                    <a:pt x="27" y="13"/>
                    <a:pt x="28" y="13"/>
                  </a:cubicBezTo>
                  <a:cubicBezTo>
                    <a:pt x="28" y="13"/>
                    <a:pt x="29" y="13"/>
                    <a:pt x="29" y="13"/>
                  </a:cubicBezTo>
                  <a:cubicBezTo>
                    <a:pt x="30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4" y="13"/>
                    <a:pt x="36" y="11"/>
                  </a:cubicBezTo>
                  <a:cubicBezTo>
                    <a:pt x="38" y="10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7"/>
                    <a:pt x="46" y="6"/>
                  </a:cubicBezTo>
                  <a:cubicBezTo>
                    <a:pt x="47" y="4"/>
                    <a:pt x="48" y="3"/>
                    <a:pt x="46" y="2"/>
                  </a:cubicBezTo>
                  <a:cubicBezTo>
                    <a:pt x="40" y="2"/>
                    <a:pt x="34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8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2" name="Freeform 274"/>
            <p:cNvSpPr>
              <a:spLocks noEditPoints="1"/>
            </p:cNvSpPr>
            <p:nvPr/>
          </p:nvSpPr>
          <p:spPr bwMode="auto">
            <a:xfrm>
              <a:off x="9807575" y="5434013"/>
              <a:ext cx="1420813" cy="315912"/>
            </a:xfrm>
            <a:custGeom>
              <a:avLst/>
              <a:gdLst>
                <a:gd name="T0" fmla="*/ 495 w 524"/>
                <a:gd name="T1" fmla="*/ 43 h 116"/>
                <a:gd name="T2" fmla="*/ 272 w 524"/>
                <a:gd name="T3" fmla="*/ 0 h 116"/>
                <a:gd name="T4" fmla="*/ 240 w 524"/>
                <a:gd name="T5" fmla="*/ 9 h 116"/>
                <a:gd name="T6" fmla="*/ 240 w 524"/>
                <a:gd name="T7" fmla="*/ 13 h 116"/>
                <a:gd name="T8" fmla="*/ 238 w 524"/>
                <a:gd name="T9" fmla="*/ 14 h 116"/>
                <a:gd name="T10" fmla="*/ 224 w 524"/>
                <a:gd name="T11" fmla="*/ 13 h 116"/>
                <a:gd name="T12" fmla="*/ 215 w 524"/>
                <a:gd name="T13" fmla="*/ 15 h 116"/>
                <a:gd name="T14" fmla="*/ 191 w 524"/>
                <a:gd name="T15" fmla="*/ 11 h 116"/>
                <a:gd name="T16" fmla="*/ 187 w 524"/>
                <a:gd name="T17" fmla="*/ 11 h 116"/>
                <a:gd name="T18" fmla="*/ 177 w 524"/>
                <a:gd name="T19" fmla="*/ 15 h 116"/>
                <a:gd name="T20" fmla="*/ 171 w 524"/>
                <a:gd name="T21" fmla="*/ 19 h 116"/>
                <a:gd name="T22" fmla="*/ 163 w 524"/>
                <a:gd name="T23" fmla="*/ 19 h 116"/>
                <a:gd name="T24" fmla="*/ 161 w 524"/>
                <a:gd name="T25" fmla="*/ 22 h 116"/>
                <a:gd name="T26" fmla="*/ 149 w 524"/>
                <a:gd name="T27" fmla="*/ 20 h 116"/>
                <a:gd name="T28" fmla="*/ 95 w 524"/>
                <a:gd name="T29" fmla="*/ 32 h 116"/>
                <a:gd name="T30" fmla="*/ 30 w 524"/>
                <a:gd name="T31" fmla="*/ 39 h 116"/>
                <a:gd name="T32" fmla="*/ 21 w 524"/>
                <a:gd name="T33" fmla="*/ 48 h 116"/>
                <a:gd name="T34" fmla="*/ 15 w 524"/>
                <a:gd name="T35" fmla="*/ 53 h 116"/>
                <a:gd name="T36" fmla="*/ 15 w 524"/>
                <a:gd name="T37" fmla="*/ 56 h 116"/>
                <a:gd name="T38" fmla="*/ 20 w 524"/>
                <a:gd name="T39" fmla="*/ 63 h 116"/>
                <a:gd name="T40" fmla="*/ 36 w 524"/>
                <a:gd name="T41" fmla="*/ 91 h 116"/>
                <a:gd name="T42" fmla="*/ 195 w 524"/>
                <a:gd name="T43" fmla="*/ 78 h 116"/>
                <a:gd name="T44" fmla="*/ 267 w 524"/>
                <a:gd name="T45" fmla="*/ 93 h 116"/>
                <a:gd name="T46" fmla="*/ 298 w 524"/>
                <a:gd name="T47" fmla="*/ 87 h 116"/>
                <a:gd name="T48" fmla="*/ 295 w 524"/>
                <a:gd name="T49" fmla="*/ 94 h 116"/>
                <a:gd name="T50" fmla="*/ 304 w 524"/>
                <a:gd name="T51" fmla="*/ 97 h 116"/>
                <a:gd name="T52" fmla="*/ 311 w 524"/>
                <a:gd name="T53" fmla="*/ 104 h 116"/>
                <a:gd name="T54" fmla="*/ 357 w 524"/>
                <a:gd name="T55" fmla="*/ 113 h 116"/>
                <a:gd name="T56" fmla="*/ 372 w 524"/>
                <a:gd name="T57" fmla="*/ 112 h 116"/>
                <a:gd name="T58" fmla="*/ 374 w 524"/>
                <a:gd name="T59" fmla="*/ 112 h 116"/>
                <a:gd name="T60" fmla="*/ 383 w 524"/>
                <a:gd name="T61" fmla="*/ 116 h 116"/>
                <a:gd name="T62" fmla="*/ 403 w 524"/>
                <a:gd name="T63" fmla="*/ 112 h 116"/>
                <a:gd name="T64" fmla="*/ 431 w 524"/>
                <a:gd name="T65" fmla="*/ 109 h 116"/>
                <a:gd name="T66" fmla="*/ 483 w 524"/>
                <a:gd name="T67" fmla="*/ 87 h 116"/>
                <a:gd name="T68" fmla="*/ 512 w 524"/>
                <a:gd name="T69" fmla="*/ 53 h 116"/>
                <a:gd name="T70" fmla="*/ 494 w 524"/>
                <a:gd name="T71" fmla="*/ 43 h 116"/>
                <a:gd name="T72" fmla="*/ 487 w 524"/>
                <a:gd name="T73" fmla="*/ 42 h 116"/>
                <a:gd name="T74" fmla="*/ 459 w 524"/>
                <a:gd name="T75" fmla="*/ 32 h 116"/>
                <a:gd name="T76" fmla="*/ 419 w 524"/>
                <a:gd name="T77" fmla="*/ 7 h 116"/>
                <a:gd name="T78" fmla="*/ 401 w 524"/>
                <a:gd name="T79" fmla="*/ 2 h 116"/>
                <a:gd name="T80" fmla="*/ 372 w 524"/>
                <a:gd name="T81" fmla="*/ 23 h 116"/>
                <a:gd name="T82" fmla="*/ 328 w 524"/>
                <a:gd name="T83" fmla="*/ 6 h 116"/>
                <a:gd name="T84" fmla="*/ 328 w 524"/>
                <a:gd name="T85" fmla="*/ 3 h 116"/>
                <a:gd name="T86" fmla="*/ 319 w 524"/>
                <a:gd name="T87" fmla="*/ 3 h 116"/>
                <a:gd name="T88" fmla="*/ 313 w 524"/>
                <a:gd name="T89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116"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3" y="1"/>
                    <a:pt x="282" y="3"/>
                    <a:pt x="273" y="3"/>
                  </a:cubicBezTo>
                  <a:cubicBezTo>
                    <a:pt x="263" y="4"/>
                    <a:pt x="252" y="5"/>
                    <a:pt x="250" y="6"/>
                  </a:cubicBezTo>
                  <a:cubicBezTo>
                    <a:pt x="248" y="7"/>
                    <a:pt x="244" y="8"/>
                    <a:pt x="240" y="9"/>
                  </a:cubicBezTo>
                  <a:cubicBezTo>
                    <a:pt x="236" y="10"/>
                    <a:pt x="235" y="11"/>
                    <a:pt x="237" y="12"/>
                  </a:cubicBezTo>
                  <a:cubicBezTo>
                    <a:pt x="238" y="12"/>
                    <a:pt x="236" y="12"/>
                    <a:pt x="238" y="13"/>
                  </a:cubicBezTo>
                  <a:cubicBezTo>
                    <a:pt x="240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8" y="13"/>
                    <a:pt x="238" y="13"/>
                  </a:cubicBezTo>
                  <a:cubicBezTo>
                    <a:pt x="237" y="13"/>
                    <a:pt x="237" y="13"/>
                    <a:pt x="238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8" y="14"/>
                    <a:pt x="237" y="14"/>
                    <a:pt x="236" y="14"/>
                  </a:cubicBezTo>
                  <a:cubicBezTo>
                    <a:pt x="234" y="14"/>
                    <a:pt x="229" y="13"/>
                    <a:pt x="224" y="13"/>
                  </a:cubicBezTo>
                  <a:cubicBezTo>
                    <a:pt x="224" y="13"/>
                    <a:pt x="223" y="13"/>
                    <a:pt x="223" y="13"/>
                  </a:cubicBezTo>
                  <a:cubicBezTo>
                    <a:pt x="219" y="13"/>
                    <a:pt x="218" y="15"/>
                    <a:pt x="216" y="15"/>
                  </a:cubicBezTo>
                  <a:cubicBezTo>
                    <a:pt x="216" y="15"/>
                    <a:pt x="216" y="15"/>
                    <a:pt x="215" y="15"/>
                  </a:cubicBezTo>
                  <a:cubicBezTo>
                    <a:pt x="214" y="15"/>
                    <a:pt x="222" y="13"/>
                    <a:pt x="213" y="11"/>
                  </a:cubicBezTo>
                  <a:cubicBezTo>
                    <a:pt x="208" y="10"/>
                    <a:pt x="204" y="10"/>
                    <a:pt x="200" y="10"/>
                  </a:cubicBezTo>
                  <a:cubicBezTo>
                    <a:pt x="195" y="10"/>
                    <a:pt x="192" y="11"/>
                    <a:pt x="191" y="11"/>
                  </a:cubicBezTo>
                  <a:cubicBezTo>
                    <a:pt x="190" y="12"/>
                    <a:pt x="189" y="12"/>
                    <a:pt x="189" y="12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8" y="11"/>
                    <a:pt x="188" y="11"/>
                    <a:pt x="187" y="11"/>
                  </a:cubicBezTo>
                  <a:cubicBezTo>
                    <a:pt x="187" y="11"/>
                    <a:pt x="186" y="12"/>
                    <a:pt x="184" y="12"/>
                  </a:cubicBezTo>
                  <a:cubicBezTo>
                    <a:pt x="182" y="13"/>
                    <a:pt x="183" y="14"/>
                    <a:pt x="180" y="14"/>
                  </a:cubicBezTo>
                  <a:cubicBezTo>
                    <a:pt x="178" y="14"/>
                    <a:pt x="176" y="15"/>
                    <a:pt x="177" y="15"/>
                  </a:cubicBezTo>
                  <a:cubicBezTo>
                    <a:pt x="179" y="15"/>
                    <a:pt x="178" y="15"/>
                    <a:pt x="175" y="15"/>
                  </a:cubicBezTo>
                  <a:cubicBezTo>
                    <a:pt x="172" y="15"/>
                    <a:pt x="172" y="16"/>
                    <a:pt x="171" y="17"/>
                  </a:cubicBezTo>
                  <a:cubicBezTo>
                    <a:pt x="169" y="18"/>
                    <a:pt x="170" y="18"/>
                    <a:pt x="171" y="19"/>
                  </a:cubicBezTo>
                  <a:cubicBezTo>
                    <a:pt x="172" y="19"/>
                    <a:pt x="172" y="19"/>
                    <a:pt x="171" y="19"/>
                  </a:cubicBezTo>
                  <a:cubicBezTo>
                    <a:pt x="171" y="19"/>
                    <a:pt x="170" y="19"/>
                    <a:pt x="170" y="19"/>
                  </a:cubicBezTo>
                  <a:cubicBezTo>
                    <a:pt x="168" y="19"/>
                    <a:pt x="166" y="19"/>
                    <a:pt x="163" y="19"/>
                  </a:cubicBezTo>
                  <a:cubicBezTo>
                    <a:pt x="163" y="19"/>
                    <a:pt x="162" y="19"/>
                    <a:pt x="161" y="19"/>
                  </a:cubicBezTo>
                  <a:cubicBezTo>
                    <a:pt x="159" y="19"/>
                    <a:pt x="159" y="19"/>
                    <a:pt x="160" y="19"/>
                  </a:cubicBezTo>
                  <a:cubicBezTo>
                    <a:pt x="161" y="20"/>
                    <a:pt x="162" y="21"/>
                    <a:pt x="161" y="22"/>
                  </a:cubicBezTo>
                  <a:cubicBezTo>
                    <a:pt x="160" y="22"/>
                    <a:pt x="160" y="22"/>
                    <a:pt x="159" y="22"/>
                  </a:cubicBezTo>
                  <a:cubicBezTo>
                    <a:pt x="158" y="22"/>
                    <a:pt x="156" y="22"/>
                    <a:pt x="154" y="21"/>
                  </a:cubicBezTo>
                  <a:cubicBezTo>
                    <a:pt x="153" y="20"/>
                    <a:pt x="151" y="20"/>
                    <a:pt x="149" y="20"/>
                  </a:cubicBezTo>
                  <a:cubicBezTo>
                    <a:pt x="146" y="20"/>
                    <a:pt x="142" y="21"/>
                    <a:pt x="140" y="22"/>
                  </a:cubicBezTo>
                  <a:cubicBezTo>
                    <a:pt x="138" y="23"/>
                    <a:pt x="136" y="25"/>
                    <a:pt x="133" y="26"/>
                  </a:cubicBezTo>
                  <a:cubicBezTo>
                    <a:pt x="121" y="31"/>
                    <a:pt x="114" y="30"/>
                    <a:pt x="95" y="32"/>
                  </a:cubicBezTo>
                  <a:cubicBezTo>
                    <a:pt x="85" y="33"/>
                    <a:pt x="69" y="33"/>
                    <a:pt x="55" y="35"/>
                  </a:cubicBezTo>
                  <a:cubicBezTo>
                    <a:pt x="40" y="37"/>
                    <a:pt x="32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8" y="39"/>
                    <a:pt x="21" y="41"/>
                    <a:pt x="21" y="45"/>
                  </a:cubicBezTo>
                  <a:cubicBezTo>
                    <a:pt x="21" y="46"/>
                    <a:pt x="21" y="47"/>
                    <a:pt x="21" y="48"/>
                  </a:cubicBezTo>
                  <a:cubicBezTo>
                    <a:pt x="23" y="52"/>
                    <a:pt x="20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4"/>
                    <a:pt x="15" y="53"/>
                    <a:pt x="15" y="53"/>
                  </a:cubicBezTo>
                  <a:cubicBezTo>
                    <a:pt x="15" y="53"/>
                    <a:pt x="15" y="54"/>
                    <a:pt x="16" y="54"/>
                  </a:cubicBezTo>
                  <a:cubicBezTo>
                    <a:pt x="17" y="55"/>
                    <a:pt x="17" y="56"/>
                    <a:pt x="16" y="56"/>
                  </a:cubicBezTo>
                  <a:cubicBezTo>
                    <a:pt x="16" y="56"/>
                    <a:pt x="15" y="56"/>
                    <a:pt x="15" y="56"/>
                  </a:cubicBezTo>
                  <a:cubicBezTo>
                    <a:pt x="13" y="55"/>
                    <a:pt x="12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9" y="58"/>
                    <a:pt x="20" y="63"/>
                  </a:cubicBezTo>
                  <a:cubicBezTo>
                    <a:pt x="22" y="67"/>
                    <a:pt x="20" y="72"/>
                    <a:pt x="26" y="76"/>
                  </a:cubicBezTo>
                  <a:cubicBezTo>
                    <a:pt x="37" y="82"/>
                    <a:pt x="0" y="84"/>
                    <a:pt x="21" y="89"/>
                  </a:cubicBezTo>
                  <a:cubicBezTo>
                    <a:pt x="26" y="91"/>
                    <a:pt x="31" y="91"/>
                    <a:pt x="36" y="91"/>
                  </a:cubicBezTo>
                  <a:cubicBezTo>
                    <a:pt x="44" y="91"/>
                    <a:pt x="52" y="90"/>
                    <a:pt x="60" y="89"/>
                  </a:cubicBezTo>
                  <a:cubicBezTo>
                    <a:pt x="74" y="87"/>
                    <a:pt x="92" y="87"/>
                    <a:pt x="107" y="87"/>
                  </a:cubicBezTo>
                  <a:cubicBezTo>
                    <a:pt x="130" y="86"/>
                    <a:pt x="161" y="79"/>
                    <a:pt x="195" y="78"/>
                  </a:cubicBezTo>
                  <a:cubicBezTo>
                    <a:pt x="196" y="78"/>
                    <a:pt x="198" y="78"/>
                    <a:pt x="199" y="78"/>
                  </a:cubicBezTo>
                  <a:cubicBezTo>
                    <a:pt x="217" y="78"/>
                    <a:pt x="249" y="81"/>
                    <a:pt x="263" y="84"/>
                  </a:cubicBezTo>
                  <a:cubicBezTo>
                    <a:pt x="275" y="88"/>
                    <a:pt x="265" y="93"/>
                    <a:pt x="267" y="93"/>
                  </a:cubicBezTo>
                  <a:cubicBezTo>
                    <a:pt x="267" y="93"/>
                    <a:pt x="268" y="93"/>
                    <a:pt x="268" y="93"/>
                  </a:cubicBezTo>
                  <a:cubicBezTo>
                    <a:pt x="271" y="93"/>
                    <a:pt x="277" y="91"/>
                    <a:pt x="288" y="88"/>
                  </a:cubicBezTo>
                  <a:cubicBezTo>
                    <a:pt x="292" y="87"/>
                    <a:pt x="296" y="87"/>
                    <a:pt x="298" y="87"/>
                  </a:cubicBezTo>
                  <a:cubicBezTo>
                    <a:pt x="301" y="87"/>
                    <a:pt x="302" y="88"/>
                    <a:pt x="298" y="90"/>
                  </a:cubicBezTo>
                  <a:cubicBezTo>
                    <a:pt x="293" y="93"/>
                    <a:pt x="290" y="95"/>
                    <a:pt x="292" y="95"/>
                  </a:cubicBezTo>
                  <a:cubicBezTo>
                    <a:pt x="293" y="95"/>
                    <a:pt x="294" y="95"/>
                    <a:pt x="295" y="94"/>
                  </a:cubicBezTo>
                  <a:cubicBezTo>
                    <a:pt x="298" y="93"/>
                    <a:pt x="301" y="93"/>
                    <a:pt x="303" y="93"/>
                  </a:cubicBezTo>
                  <a:cubicBezTo>
                    <a:pt x="304" y="93"/>
                    <a:pt x="305" y="93"/>
                    <a:pt x="304" y="94"/>
                  </a:cubicBezTo>
                  <a:cubicBezTo>
                    <a:pt x="303" y="96"/>
                    <a:pt x="301" y="97"/>
                    <a:pt x="304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10" y="97"/>
                    <a:pt x="305" y="100"/>
                    <a:pt x="311" y="104"/>
                  </a:cubicBezTo>
                  <a:cubicBezTo>
                    <a:pt x="316" y="107"/>
                    <a:pt x="324" y="110"/>
                    <a:pt x="331" y="111"/>
                  </a:cubicBezTo>
                  <a:cubicBezTo>
                    <a:pt x="340" y="113"/>
                    <a:pt x="343" y="113"/>
                    <a:pt x="347" y="113"/>
                  </a:cubicBezTo>
                  <a:cubicBezTo>
                    <a:pt x="350" y="113"/>
                    <a:pt x="353" y="113"/>
                    <a:pt x="357" y="113"/>
                  </a:cubicBezTo>
                  <a:cubicBezTo>
                    <a:pt x="362" y="113"/>
                    <a:pt x="366" y="112"/>
                    <a:pt x="368" y="111"/>
                  </a:cubicBezTo>
                  <a:cubicBezTo>
                    <a:pt x="369" y="111"/>
                    <a:pt x="369" y="111"/>
                    <a:pt x="370" y="111"/>
                  </a:cubicBezTo>
                  <a:cubicBezTo>
                    <a:pt x="371" y="111"/>
                    <a:pt x="372" y="111"/>
                    <a:pt x="372" y="112"/>
                  </a:cubicBezTo>
                  <a:cubicBezTo>
                    <a:pt x="372" y="112"/>
                    <a:pt x="373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6" y="112"/>
                    <a:pt x="376" y="114"/>
                    <a:pt x="378" y="115"/>
                  </a:cubicBezTo>
                  <a:cubicBezTo>
                    <a:pt x="379" y="116"/>
                    <a:pt x="381" y="116"/>
                    <a:pt x="382" y="116"/>
                  </a:cubicBezTo>
                  <a:cubicBezTo>
                    <a:pt x="383" y="116"/>
                    <a:pt x="383" y="116"/>
                    <a:pt x="383" y="116"/>
                  </a:cubicBezTo>
                  <a:cubicBezTo>
                    <a:pt x="383" y="116"/>
                    <a:pt x="389" y="115"/>
                    <a:pt x="395" y="114"/>
                  </a:cubicBezTo>
                  <a:cubicBezTo>
                    <a:pt x="401" y="113"/>
                    <a:pt x="404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2" y="112"/>
                  </a:cubicBezTo>
                  <a:cubicBezTo>
                    <a:pt x="401" y="111"/>
                    <a:pt x="417" y="112"/>
                    <a:pt x="431" y="109"/>
                  </a:cubicBezTo>
                  <a:cubicBezTo>
                    <a:pt x="437" y="108"/>
                    <a:pt x="438" y="106"/>
                    <a:pt x="447" y="101"/>
                  </a:cubicBezTo>
                  <a:cubicBezTo>
                    <a:pt x="452" y="99"/>
                    <a:pt x="457" y="96"/>
                    <a:pt x="464" y="93"/>
                  </a:cubicBezTo>
                  <a:cubicBezTo>
                    <a:pt x="473" y="89"/>
                    <a:pt x="484" y="87"/>
                    <a:pt x="483" y="87"/>
                  </a:cubicBezTo>
                  <a:cubicBezTo>
                    <a:pt x="482" y="87"/>
                    <a:pt x="493" y="84"/>
                    <a:pt x="501" y="80"/>
                  </a:cubicBezTo>
                  <a:cubicBezTo>
                    <a:pt x="512" y="75"/>
                    <a:pt x="520" y="69"/>
                    <a:pt x="517" y="66"/>
                  </a:cubicBezTo>
                  <a:cubicBezTo>
                    <a:pt x="514" y="62"/>
                    <a:pt x="524" y="55"/>
                    <a:pt x="512" y="53"/>
                  </a:cubicBezTo>
                  <a:cubicBezTo>
                    <a:pt x="507" y="51"/>
                    <a:pt x="502" y="50"/>
                    <a:pt x="499" y="48"/>
                  </a:cubicBezTo>
                  <a:cubicBezTo>
                    <a:pt x="495" y="45"/>
                    <a:pt x="495" y="43"/>
                    <a:pt x="495" y="43"/>
                  </a:cubicBezTo>
                  <a:cubicBezTo>
                    <a:pt x="495" y="43"/>
                    <a:pt x="494" y="43"/>
                    <a:pt x="494" y="43"/>
                  </a:cubicBezTo>
                  <a:cubicBezTo>
                    <a:pt x="493" y="43"/>
                    <a:pt x="492" y="43"/>
                    <a:pt x="491" y="42"/>
                  </a:cubicBezTo>
                  <a:cubicBezTo>
                    <a:pt x="490" y="42"/>
                    <a:pt x="489" y="42"/>
                    <a:pt x="488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6" y="42"/>
                    <a:pt x="482" y="40"/>
                    <a:pt x="477" y="36"/>
                  </a:cubicBezTo>
                  <a:cubicBezTo>
                    <a:pt x="473" y="32"/>
                    <a:pt x="458" y="32"/>
                    <a:pt x="459" y="32"/>
                  </a:cubicBezTo>
                  <a:cubicBezTo>
                    <a:pt x="460" y="31"/>
                    <a:pt x="445" y="30"/>
                    <a:pt x="443" y="25"/>
                  </a:cubicBezTo>
                  <a:cubicBezTo>
                    <a:pt x="441" y="21"/>
                    <a:pt x="444" y="16"/>
                    <a:pt x="439" y="13"/>
                  </a:cubicBezTo>
                  <a:cubicBezTo>
                    <a:pt x="429" y="9"/>
                    <a:pt x="422" y="14"/>
                    <a:pt x="419" y="7"/>
                  </a:cubicBezTo>
                  <a:cubicBezTo>
                    <a:pt x="418" y="6"/>
                    <a:pt x="417" y="4"/>
                    <a:pt x="415" y="3"/>
                  </a:cubicBezTo>
                  <a:cubicBezTo>
                    <a:pt x="413" y="2"/>
                    <a:pt x="409" y="1"/>
                    <a:pt x="406" y="1"/>
                  </a:cubicBezTo>
                  <a:cubicBezTo>
                    <a:pt x="404" y="1"/>
                    <a:pt x="402" y="1"/>
                    <a:pt x="401" y="2"/>
                  </a:cubicBezTo>
                  <a:cubicBezTo>
                    <a:pt x="398" y="4"/>
                    <a:pt x="397" y="6"/>
                    <a:pt x="396" y="7"/>
                  </a:cubicBezTo>
                  <a:cubicBezTo>
                    <a:pt x="396" y="8"/>
                    <a:pt x="392" y="12"/>
                    <a:pt x="389" y="17"/>
                  </a:cubicBezTo>
                  <a:cubicBezTo>
                    <a:pt x="387" y="20"/>
                    <a:pt x="384" y="23"/>
                    <a:pt x="372" y="23"/>
                  </a:cubicBezTo>
                  <a:cubicBezTo>
                    <a:pt x="368" y="23"/>
                    <a:pt x="364" y="23"/>
                    <a:pt x="359" y="22"/>
                  </a:cubicBezTo>
                  <a:cubicBezTo>
                    <a:pt x="350" y="21"/>
                    <a:pt x="334" y="19"/>
                    <a:pt x="325" y="17"/>
                  </a:cubicBezTo>
                  <a:cubicBezTo>
                    <a:pt x="313" y="13"/>
                    <a:pt x="323" y="8"/>
                    <a:pt x="328" y="6"/>
                  </a:cubicBezTo>
                  <a:cubicBezTo>
                    <a:pt x="334" y="5"/>
                    <a:pt x="334" y="4"/>
                    <a:pt x="332" y="3"/>
                  </a:cubicBezTo>
                  <a:cubicBezTo>
                    <a:pt x="331" y="3"/>
                    <a:pt x="330" y="3"/>
                    <a:pt x="329" y="3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7" y="4"/>
                    <a:pt x="325" y="4"/>
                    <a:pt x="323" y="4"/>
                  </a:cubicBezTo>
                  <a:cubicBezTo>
                    <a:pt x="323" y="4"/>
                    <a:pt x="323" y="4"/>
                    <a:pt x="322" y="4"/>
                  </a:cubicBezTo>
                  <a:cubicBezTo>
                    <a:pt x="320" y="4"/>
                    <a:pt x="318" y="4"/>
                    <a:pt x="319" y="3"/>
                  </a:cubicBezTo>
                  <a:cubicBezTo>
                    <a:pt x="319" y="3"/>
                    <a:pt x="319" y="3"/>
                    <a:pt x="318" y="3"/>
                  </a:cubicBezTo>
                  <a:cubicBezTo>
                    <a:pt x="318" y="3"/>
                    <a:pt x="317" y="3"/>
                    <a:pt x="316" y="3"/>
                  </a:cubicBezTo>
                  <a:cubicBezTo>
                    <a:pt x="315" y="3"/>
                    <a:pt x="314" y="3"/>
                    <a:pt x="313" y="3"/>
                  </a:cubicBezTo>
                  <a:cubicBezTo>
                    <a:pt x="309" y="3"/>
                    <a:pt x="302" y="3"/>
                    <a:pt x="295" y="2"/>
                  </a:cubicBezTo>
                  <a:cubicBezTo>
                    <a:pt x="283" y="1"/>
                    <a:pt x="274" y="0"/>
                    <a:pt x="2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3" name="Freeform 275"/>
            <p:cNvSpPr/>
            <p:nvPr/>
          </p:nvSpPr>
          <p:spPr bwMode="auto">
            <a:xfrm>
              <a:off x="11095038" y="43926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4" name="Freeform 276"/>
            <p:cNvSpPr/>
            <p:nvPr/>
          </p:nvSpPr>
          <p:spPr bwMode="auto">
            <a:xfrm>
              <a:off x="10880725" y="5768975"/>
              <a:ext cx="15875" cy="3175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4 w 6"/>
                <a:gd name="T9" fmla="*/ 0 h 1"/>
                <a:gd name="T10" fmla="*/ 3 w 6"/>
                <a:gd name="T11" fmla="*/ 0 h 1"/>
                <a:gd name="T12" fmla="*/ 2 w 6"/>
                <a:gd name="T13" fmla="*/ 0 h 1"/>
                <a:gd name="T14" fmla="*/ 0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5" name="Freeform 277"/>
            <p:cNvSpPr/>
            <p:nvPr/>
          </p:nvSpPr>
          <p:spPr bwMode="auto">
            <a:xfrm>
              <a:off x="7524750" y="45497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1 h 1"/>
                <a:gd name="T10" fmla="*/ 3 w 5"/>
                <a:gd name="T11" fmla="*/ 0 h 1"/>
                <a:gd name="T12" fmla="*/ 4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6" name="Freeform 278"/>
            <p:cNvSpPr>
              <a:spLocks noEditPoints="1"/>
            </p:cNvSpPr>
            <p:nvPr/>
          </p:nvSpPr>
          <p:spPr bwMode="auto">
            <a:xfrm>
              <a:off x="5391150" y="4294188"/>
              <a:ext cx="5894388" cy="1355725"/>
            </a:xfrm>
            <a:custGeom>
              <a:avLst/>
              <a:gdLst>
                <a:gd name="T0" fmla="*/ 839 w 2174"/>
                <a:gd name="T1" fmla="*/ 210 h 498"/>
                <a:gd name="T2" fmla="*/ 318 w 2174"/>
                <a:gd name="T3" fmla="*/ 182 h 498"/>
                <a:gd name="T4" fmla="*/ 1021 w 2174"/>
                <a:gd name="T5" fmla="*/ 29 h 498"/>
                <a:gd name="T6" fmla="*/ 1021 w 2174"/>
                <a:gd name="T7" fmla="*/ 72 h 498"/>
                <a:gd name="T8" fmla="*/ 979 w 2174"/>
                <a:gd name="T9" fmla="*/ 86 h 498"/>
                <a:gd name="T10" fmla="*/ 908 w 2174"/>
                <a:gd name="T11" fmla="*/ 92 h 498"/>
                <a:gd name="T12" fmla="*/ 744 w 2174"/>
                <a:gd name="T13" fmla="*/ 96 h 498"/>
                <a:gd name="T14" fmla="*/ 592 w 2174"/>
                <a:gd name="T15" fmla="*/ 121 h 498"/>
                <a:gd name="T16" fmla="*/ 551 w 2174"/>
                <a:gd name="T17" fmla="*/ 96 h 498"/>
                <a:gd name="T18" fmla="*/ 493 w 2174"/>
                <a:gd name="T19" fmla="*/ 88 h 498"/>
                <a:gd name="T20" fmla="*/ 449 w 2174"/>
                <a:gd name="T21" fmla="*/ 87 h 498"/>
                <a:gd name="T22" fmla="*/ 394 w 2174"/>
                <a:gd name="T23" fmla="*/ 99 h 498"/>
                <a:gd name="T24" fmla="*/ 363 w 2174"/>
                <a:gd name="T25" fmla="*/ 108 h 498"/>
                <a:gd name="T26" fmla="*/ 319 w 2174"/>
                <a:gd name="T27" fmla="*/ 129 h 498"/>
                <a:gd name="T28" fmla="*/ 297 w 2174"/>
                <a:gd name="T29" fmla="*/ 136 h 498"/>
                <a:gd name="T30" fmla="*/ 276 w 2174"/>
                <a:gd name="T31" fmla="*/ 146 h 498"/>
                <a:gd name="T32" fmla="*/ 276 w 2174"/>
                <a:gd name="T33" fmla="*/ 151 h 498"/>
                <a:gd name="T34" fmla="*/ 314 w 2174"/>
                <a:gd name="T35" fmla="*/ 156 h 498"/>
                <a:gd name="T36" fmla="*/ 407 w 2174"/>
                <a:gd name="T37" fmla="*/ 153 h 498"/>
                <a:gd name="T38" fmla="*/ 465 w 2174"/>
                <a:gd name="T39" fmla="*/ 151 h 498"/>
                <a:gd name="T40" fmla="*/ 447 w 2174"/>
                <a:gd name="T41" fmla="*/ 167 h 498"/>
                <a:gd name="T42" fmla="*/ 324 w 2174"/>
                <a:gd name="T43" fmla="*/ 168 h 498"/>
                <a:gd name="T44" fmla="*/ 255 w 2174"/>
                <a:gd name="T45" fmla="*/ 192 h 498"/>
                <a:gd name="T46" fmla="*/ 150 w 2174"/>
                <a:gd name="T47" fmla="*/ 225 h 498"/>
                <a:gd name="T48" fmla="*/ 272 w 2174"/>
                <a:gd name="T49" fmla="*/ 226 h 498"/>
                <a:gd name="T50" fmla="*/ 407 w 2174"/>
                <a:gd name="T51" fmla="*/ 225 h 498"/>
                <a:gd name="T52" fmla="*/ 498 w 2174"/>
                <a:gd name="T53" fmla="*/ 248 h 498"/>
                <a:gd name="T54" fmla="*/ 589 w 2174"/>
                <a:gd name="T55" fmla="*/ 212 h 498"/>
                <a:gd name="T56" fmla="*/ 662 w 2174"/>
                <a:gd name="T57" fmla="*/ 215 h 498"/>
                <a:gd name="T58" fmla="*/ 536 w 2174"/>
                <a:gd name="T59" fmla="*/ 245 h 498"/>
                <a:gd name="T60" fmla="*/ 617 w 2174"/>
                <a:gd name="T61" fmla="*/ 273 h 498"/>
                <a:gd name="T62" fmla="*/ 341 w 2174"/>
                <a:gd name="T63" fmla="*/ 252 h 498"/>
                <a:gd name="T64" fmla="*/ 8 w 2174"/>
                <a:gd name="T65" fmla="*/ 337 h 498"/>
                <a:gd name="T66" fmla="*/ 344 w 2174"/>
                <a:gd name="T67" fmla="*/ 390 h 498"/>
                <a:gd name="T68" fmla="*/ 658 w 2174"/>
                <a:gd name="T69" fmla="*/ 458 h 498"/>
                <a:gd name="T70" fmla="*/ 746 w 2174"/>
                <a:gd name="T71" fmla="*/ 333 h 498"/>
                <a:gd name="T72" fmla="*/ 731 w 2174"/>
                <a:gd name="T73" fmla="*/ 313 h 498"/>
                <a:gd name="T74" fmla="*/ 814 w 2174"/>
                <a:gd name="T75" fmla="*/ 277 h 498"/>
                <a:gd name="T76" fmla="*/ 1104 w 2174"/>
                <a:gd name="T77" fmla="*/ 301 h 498"/>
                <a:gd name="T78" fmla="*/ 1340 w 2174"/>
                <a:gd name="T79" fmla="*/ 305 h 498"/>
                <a:gd name="T80" fmla="*/ 1383 w 2174"/>
                <a:gd name="T81" fmla="*/ 308 h 498"/>
                <a:gd name="T82" fmla="*/ 1427 w 2174"/>
                <a:gd name="T83" fmla="*/ 325 h 498"/>
                <a:gd name="T84" fmla="*/ 1543 w 2174"/>
                <a:gd name="T85" fmla="*/ 368 h 498"/>
                <a:gd name="T86" fmla="*/ 1579 w 2174"/>
                <a:gd name="T87" fmla="*/ 344 h 498"/>
                <a:gd name="T88" fmla="*/ 1656 w 2174"/>
                <a:gd name="T89" fmla="*/ 301 h 498"/>
                <a:gd name="T90" fmla="*/ 1727 w 2174"/>
                <a:gd name="T91" fmla="*/ 282 h 498"/>
                <a:gd name="T92" fmla="*/ 1698 w 2174"/>
                <a:gd name="T93" fmla="*/ 252 h 498"/>
                <a:gd name="T94" fmla="*/ 1746 w 2174"/>
                <a:gd name="T95" fmla="*/ 227 h 498"/>
                <a:gd name="T96" fmla="*/ 1836 w 2174"/>
                <a:gd name="T97" fmla="*/ 209 h 498"/>
                <a:gd name="T98" fmla="*/ 1838 w 2174"/>
                <a:gd name="T99" fmla="*/ 112 h 498"/>
                <a:gd name="T100" fmla="*/ 1959 w 2174"/>
                <a:gd name="T101" fmla="*/ 85 h 498"/>
                <a:gd name="T102" fmla="*/ 2063 w 2174"/>
                <a:gd name="T103" fmla="*/ 138 h 498"/>
                <a:gd name="T104" fmla="*/ 2100 w 2174"/>
                <a:gd name="T105" fmla="*/ 84 h 498"/>
                <a:gd name="T106" fmla="*/ 2079 w 2174"/>
                <a:gd name="T107" fmla="*/ 46 h 498"/>
                <a:gd name="T108" fmla="*/ 2158 w 2174"/>
                <a:gd name="T109" fmla="*/ 32 h 498"/>
                <a:gd name="T110" fmla="*/ 2109 w 2174"/>
                <a:gd name="T111" fmla="*/ 12 h 498"/>
                <a:gd name="T112" fmla="*/ 1979 w 2174"/>
                <a:gd name="T113" fmla="*/ 8 h 498"/>
                <a:gd name="T114" fmla="*/ 1754 w 2174"/>
                <a:gd name="T115" fmla="*/ 16 h 498"/>
                <a:gd name="T116" fmla="*/ 1609 w 2174"/>
                <a:gd name="T117" fmla="*/ 18 h 498"/>
                <a:gd name="T118" fmla="*/ 1556 w 2174"/>
                <a:gd name="T119" fmla="*/ 31 h 498"/>
                <a:gd name="T120" fmla="*/ 1438 w 2174"/>
                <a:gd name="T121" fmla="*/ 26 h 498"/>
                <a:gd name="T122" fmla="*/ 1270 w 2174"/>
                <a:gd name="T123" fmla="*/ 30 h 498"/>
                <a:gd name="T124" fmla="*/ 1187 w 2174"/>
                <a:gd name="T125" fmla="*/ 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498">
                  <a:moveTo>
                    <a:pt x="1550" y="375"/>
                  </a:move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moveTo>
                    <a:pt x="810" y="242"/>
                  </a:move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moveTo>
                    <a:pt x="554" y="484"/>
                  </a:moveTo>
                  <a:cubicBezTo>
                    <a:pt x="550" y="484"/>
                    <a:pt x="547" y="483"/>
                    <a:pt x="548" y="481"/>
                  </a:cubicBezTo>
                  <a:cubicBezTo>
                    <a:pt x="548" y="479"/>
                    <a:pt x="558" y="477"/>
                    <a:pt x="566" y="477"/>
                  </a:cubicBezTo>
                  <a:cubicBezTo>
                    <a:pt x="571" y="477"/>
                    <a:pt x="575" y="478"/>
                    <a:pt x="574" y="480"/>
                  </a:cubicBezTo>
                  <a:cubicBezTo>
                    <a:pt x="572" y="481"/>
                    <a:pt x="561" y="484"/>
                    <a:pt x="554" y="484"/>
                  </a:cubicBezTo>
                  <a:moveTo>
                    <a:pt x="479" y="246"/>
                  </a:moveTo>
                  <a:cubicBezTo>
                    <a:pt x="480" y="246"/>
                    <a:pt x="481" y="246"/>
                    <a:pt x="481" y="246"/>
                  </a:cubicBezTo>
                  <a:cubicBezTo>
                    <a:pt x="482" y="246"/>
                    <a:pt x="483" y="246"/>
                    <a:pt x="483" y="246"/>
                  </a:cubicBezTo>
                  <a:cubicBezTo>
                    <a:pt x="483" y="246"/>
                    <a:pt x="483" y="246"/>
                    <a:pt x="482" y="246"/>
                  </a:cubicBezTo>
                  <a:cubicBezTo>
                    <a:pt x="481" y="246"/>
                    <a:pt x="481" y="246"/>
                    <a:pt x="480" y="246"/>
                  </a:cubicBezTo>
                  <a:cubicBezTo>
                    <a:pt x="480" y="246"/>
                    <a:pt x="479" y="246"/>
                    <a:pt x="479" y="246"/>
                  </a:cubicBezTo>
                  <a:moveTo>
                    <a:pt x="790" y="212"/>
                  </a:moveTo>
                  <a:cubicBezTo>
                    <a:pt x="791" y="212"/>
                    <a:pt x="792" y="211"/>
                    <a:pt x="792" y="211"/>
                  </a:cubicBezTo>
                  <a:cubicBezTo>
                    <a:pt x="791" y="210"/>
                    <a:pt x="798" y="210"/>
                    <a:pt x="807" y="209"/>
                  </a:cubicBezTo>
                  <a:cubicBezTo>
                    <a:pt x="813" y="209"/>
                    <a:pt x="819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36" y="208"/>
                    <a:pt x="838" y="209"/>
                    <a:pt x="839" y="210"/>
                  </a:cubicBezTo>
                  <a:cubicBezTo>
                    <a:pt x="842" y="213"/>
                    <a:pt x="837" y="214"/>
                    <a:pt x="827" y="215"/>
                  </a:cubicBezTo>
                  <a:cubicBezTo>
                    <a:pt x="818" y="216"/>
                    <a:pt x="824" y="218"/>
                    <a:pt x="820" y="219"/>
                  </a:cubicBezTo>
                  <a:cubicBezTo>
                    <a:pt x="815" y="219"/>
                    <a:pt x="817" y="220"/>
                    <a:pt x="820" y="221"/>
                  </a:cubicBezTo>
                  <a:cubicBezTo>
                    <a:pt x="822" y="222"/>
                    <a:pt x="823" y="223"/>
                    <a:pt x="826" y="224"/>
                  </a:cubicBezTo>
                  <a:cubicBezTo>
                    <a:pt x="828" y="225"/>
                    <a:pt x="844" y="225"/>
                    <a:pt x="845" y="226"/>
                  </a:cubicBezTo>
                  <a:cubicBezTo>
                    <a:pt x="849" y="227"/>
                    <a:pt x="850" y="230"/>
                    <a:pt x="851" y="232"/>
                  </a:cubicBezTo>
                  <a:cubicBezTo>
                    <a:pt x="852" y="236"/>
                    <a:pt x="861" y="238"/>
                    <a:pt x="863" y="238"/>
                  </a:cubicBezTo>
                  <a:cubicBezTo>
                    <a:pt x="865" y="239"/>
                    <a:pt x="864" y="239"/>
                    <a:pt x="862" y="240"/>
                  </a:cubicBezTo>
                  <a:cubicBezTo>
                    <a:pt x="861" y="240"/>
                    <a:pt x="870" y="242"/>
                    <a:pt x="872" y="245"/>
                  </a:cubicBezTo>
                  <a:cubicBezTo>
                    <a:pt x="874" y="247"/>
                    <a:pt x="875" y="249"/>
                    <a:pt x="876" y="251"/>
                  </a:cubicBezTo>
                  <a:cubicBezTo>
                    <a:pt x="859" y="250"/>
                    <a:pt x="833" y="250"/>
                    <a:pt x="818" y="248"/>
                  </a:cubicBezTo>
                  <a:cubicBezTo>
                    <a:pt x="804" y="246"/>
                    <a:pt x="809" y="242"/>
                    <a:pt x="809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1"/>
                    <a:pt x="810" y="240"/>
                    <a:pt x="812" y="238"/>
                  </a:cubicBezTo>
                  <a:cubicBezTo>
                    <a:pt x="815" y="236"/>
                    <a:pt x="810" y="234"/>
                    <a:pt x="799" y="231"/>
                  </a:cubicBezTo>
                  <a:cubicBezTo>
                    <a:pt x="797" y="230"/>
                    <a:pt x="796" y="230"/>
                    <a:pt x="794" y="229"/>
                  </a:cubicBezTo>
                  <a:cubicBezTo>
                    <a:pt x="784" y="226"/>
                    <a:pt x="769" y="221"/>
                    <a:pt x="771" y="217"/>
                  </a:cubicBezTo>
                  <a:cubicBezTo>
                    <a:pt x="773" y="214"/>
                    <a:pt x="785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9" y="213"/>
                    <a:pt x="790" y="212"/>
                    <a:pt x="788" y="212"/>
                  </a:cubicBezTo>
                  <a:cubicBezTo>
                    <a:pt x="787" y="212"/>
                    <a:pt x="787" y="212"/>
                    <a:pt x="788" y="212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789" y="212"/>
                    <a:pt x="790" y="212"/>
                    <a:pt x="790" y="212"/>
                  </a:cubicBezTo>
                  <a:moveTo>
                    <a:pt x="318" y="182"/>
                  </a:moveTo>
                  <a:cubicBezTo>
                    <a:pt x="318" y="182"/>
                    <a:pt x="317" y="182"/>
                    <a:pt x="316" y="182"/>
                  </a:cubicBezTo>
                  <a:cubicBezTo>
                    <a:pt x="318" y="182"/>
                    <a:pt x="319" y="182"/>
                    <a:pt x="318" y="182"/>
                  </a:cubicBezTo>
                  <a:moveTo>
                    <a:pt x="1108" y="0"/>
                  </a:moveTo>
                  <a:cubicBezTo>
                    <a:pt x="1107" y="0"/>
                    <a:pt x="1105" y="0"/>
                    <a:pt x="1103" y="0"/>
                  </a:cubicBezTo>
                  <a:cubicBezTo>
                    <a:pt x="1095" y="1"/>
                    <a:pt x="1091" y="4"/>
                    <a:pt x="1091" y="7"/>
                  </a:cubicBezTo>
                  <a:cubicBezTo>
                    <a:pt x="1092" y="11"/>
                    <a:pt x="1102" y="15"/>
                    <a:pt x="1107" y="15"/>
                  </a:cubicBezTo>
                  <a:cubicBezTo>
                    <a:pt x="1113" y="16"/>
                    <a:pt x="1111" y="16"/>
                    <a:pt x="1102" y="16"/>
                  </a:cubicBezTo>
                  <a:cubicBezTo>
                    <a:pt x="1092" y="16"/>
                    <a:pt x="1093" y="17"/>
                    <a:pt x="1099" y="19"/>
                  </a:cubicBezTo>
                  <a:cubicBezTo>
                    <a:pt x="1101" y="19"/>
                    <a:pt x="1102" y="19"/>
                    <a:pt x="1102" y="19"/>
                  </a:cubicBezTo>
                  <a:cubicBezTo>
                    <a:pt x="1101" y="19"/>
                    <a:pt x="1100" y="19"/>
                    <a:pt x="1098" y="19"/>
                  </a:cubicBezTo>
                  <a:cubicBezTo>
                    <a:pt x="1096" y="19"/>
                    <a:pt x="1094" y="19"/>
                    <a:pt x="1091" y="19"/>
                  </a:cubicBezTo>
                  <a:cubicBezTo>
                    <a:pt x="1083" y="21"/>
                    <a:pt x="1077" y="22"/>
                    <a:pt x="1075" y="22"/>
                  </a:cubicBezTo>
                  <a:cubicBezTo>
                    <a:pt x="1074" y="22"/>
                    <a:pt x="1074" y="22"/>
                    <a:pt x="1074" y="22"/>
                  </a:cubicBezTo>
                  <a:cubicBezTo>
                    <a:pt x="1074" y="22"/>
                    <a:pt x="1073" y="22"/>
                    <a:pt x="1073" y="22"/>
                  </a:cubicBezTo>
                  <a:cubicBezTo>
                    <a:pt x="1072" y="22"/>
                    <a:pt x="1072" y="22"/>
                    <a:pt x="1071" y="23"/>
                  </a:cubicBezTo>
                  <a:cubicBezTo>
                    <a:pt x="1071" y="23"/>
                    <a:pt x="1071" y="23"/>
                    <a:pt x="1071" y="23"/>
                  </a:cubicBezTo>
                  <a:cubicBezTo>
                    <a:pt x="1070" y="23"/>
                    <a:pt x="1068" y="21"/>
                    <a:pt x="1060" y="21"/>
                  </a:cubicBezTo>
                  <a:cubicBezTo>
                    <a:pt x="1060" y="21"/>
                    <a:pt x="1060" y="21"/>
                    <a:pt x="1059" y="21"/>
                  </a:cubicBezTo>
                  <a:cubicBezTo>
                    <a:pt x="1051" y="21"/>
                    <a:pt x="1045" y="22"/>
                    <a:pt x="1046" y="22"/>
                  </a:cubicBezTo>
                  <a:cubicBezTo>
                    <a:pt x="1047" y="22"/>
                    <a:pt x="1043" y="23"/>
                    <a:pt x="1042" y="23"/>
                  </a:cubicBezTo>
                  <a:cubicBezTo>
                    <a:pt x="1042" y="24"/>
                    <a:pt x="1043" y="25"/>
                    <a:pt x="1046" y="25"/>
                  </a:cubicBezTo>
                  <a:cubicBezTo>
                    <a:pt x="1046" y="25"/>
                    <a:pt x="1047" y="25"/>
                    <a:pt x="1047" y="25"/>
                  </a:cubicBezTo>
                  <a:cubicBezTo>
                    <a:pt x="1047" y="25"/>
                    <a:pt x="1048" y="25"/>
                    <a:pt x="1048" y="25"/>
                  </a:cubicBezTo>
                  <a:cubicBezTo>
                    <a:pt x="1049" y="25"/>
                    <a:pt x="1045" y="26"/>
                    <a:pt x="1037" y="27"/>
                  </a:cubicBezTo>
                  <a:cubicBezTo>
                    <a:pt x="1031" y="28"/>
                    <a:pt x="1026" y="28"/>
                    <a:pt x="1021" y="29"/>
                  </a:cubicBezTo>
                  <a:cubicBezTo>
                    <a:pt x="1019" y="30"/>
                    <a:pt x="1016" y="31"/>
                    <a:pt x="1012" y="33"/>
                  </a:cubicBezTo>
                  <a:cubicBezTo>
                    <a:pt x="1008" y="34"/>
                    <a:pt x="1004" y="35"/>
                    <a:pt x="1007" y="35"/>
                  </a:cubicBezTo>
                  <a:cubicBezTo>
                    <a:pt x="1009" y="35"/>
                    <a:pt x="1010" y="36"/>
                    <a:pt x="1009" y="37"/>
                  </a:cubicBezTo>
                  <a:cubicBezTo>
                    <a:pt x="1008" y="38"/>
                    <a:pt x="1006" y="38"/>
                    <a:pt x="1004" y="38"/>
                  </a:cubicBezTo>
                  <a:cubicBezTo>
                    <a:pt x="1003" y="38"/>
                    <a:pt x="1002" y="38"/>
                    <a:pt x="1001" y="38"/>
                  </a:cubicBezTo>
                  <a:cubicBezTo>
                    <a:pt x="1001" y="38"/>
                    <a:pt x="1000" y="38"/>
                    <a:pt x="1000" y="38"/>
                  </a:cubicBezTo>
                  <a:cubicBezTo>
                    <a:pt x="998" y="38"/>
                    <a:pt x="998" y="39"/>
                    <a:pt x="1003" y="40"/>
                  </a:cubicBezTo>
                  <a:cubicBezTo>
                    <a:pt x="1009" y="41"/>
                    <a:pt x="1012" y="41"/>
                    <a:pt x="1009" y="41"/>
                  </a:cubicBezTo>
                  <a:cubicBezTo>
                    <a:pt x="1006" y="41"/>
                    <a:pt x="1008" y="42"/>
                    <a:pt x="1013" y="43"/>
                  </a:cubicBezTo>
                  <a:cubicBezTo>
                    <a:pt x="1017" y="43"/>
                    <a:pt x="1019" y="43"/>
                    <a:pt x="1022" y="44"/>
                  </a:cubicBezTo>
                  <a:cubicBezTo>
                    <a:pt x="1030" y="45"/>
                    <a:pt x="1027" y="46"/>
                    <a:pt x="1024" y="47"/>
                  </a:cubicBezTo>
                  <a:cubicBezTo>
                    <a:pt x="1021" y="48"/>
                    <a:pt x="1020" y="49"/>
                    <a:pt x="1019" y="49"/>
                  </a:cubicBezTo>
                  <a:cubicBezTo>
                    <a:pt x="1019" y="49"/>
                    <a:pt x="1019" y="49"/>
                    <a:pt x="1018" y="48"/>
                  </a:cubicBezTo>
                  <a:cubicBezTo>
                    <a:pt x="1018" y="47"/>
                    <a:pt x="1016" y="47"/>
                    <a:pt x="1012" y="47"/>
                  </a:cubicBezTo>
                  <a:cubicBezTo>
                    <a:pt x="1008" y="47"/>
                    <a:pt x="1002" y="47"/>
                    <a:pt x="994" y="48"/>
                  </a:cubicBezTo>
                  <a:cubicBezTo>
                    <a:pt x="979" y="49"/>
                    <a:pt x="969" y="54"/>
                    <a:pt x="977" y="57"/>
                  </a:cubicBezTo>
                  <a:cubicBezTo>
                    <a:pt x="986" y="60"/>
                    <a:pt x="1009" y="62"/>
                    <a:pt x="1021" y="65"/>
                  </a:cubicBezTo>
                  <a:cubicBezTo>
                    <a:pt x="1023" y="66"/>
                    <a:pt x="1025" y="67"/>
                    <a:pt x="1027" y="67"/>
                  </a:cubicBezTo>
                  <a:cubicBezTo>
                    <a:pt x="1038" y="71"/>
                    <a:pt x="1041" y="76"/>
                    <a:pt x="1055" y="77"/>
                  </a:cubicBezTo>
                  <a:cubicBezTo>
                    <a:pt x="1064" y="77"/>
                    <a:pt x="1069" y="78"/>
                    <a:pt x="1068" y="78"/>
                  </a:cubicBezTo>
                  <a:cubicBezTo>
                    <a:pt x="1068" y="78"/>
                    <a:pt x="1067" y="78"/>
                    <a:pt x="1065" y="77"/>
                  </a:cubicBezTo>
                  <a:cubicBezTo>
                    <a:pt x="1057" y="77"/>
                    <a:pt x="1046" y="78"/>
                    <a:pt x="1036" y="76"/>
                  </a:cubicBezTo>
                  <a:cubicBezTo>
                    <a:pt x="1028" y="74"/>
                    <a:pt x="1025" y="72"/>
                    <a:pt x="1023" y="72"/>
                  </a:cubicBezTo>
                  <a:cubicBezTo>
                    <a:pt x="1023" y="72"/>
                    <a:pt x="1023" y="72"/>
                    <a:pt x="1022" y="72"/>
                  </a:cubicBezTo>
                  <a:cubicBezTo>
                    <a:pt x="1022" y="72"/>
                    <a:pt x="1022" y="72"/>
                    <a:pt x="1021" y="72"/>
                  </a:cubicBezTo>
                  <a:cubicBezTo>
                    <a:pt x="1020" y="72"/>
                    <a:pt x="1020" y="70"/>
                    <a:pt x="1019" y="68"/>
                  </a:cubicBezTo>
                  <a:cubicBezTo>
                    <a:pt x="1018" y="66"/>
                    <a:pt x="1015" y="64"/>
                    <a:pt x="1007" y="64"/>
                  </a:cubicBezTo>
                  <a:cubicBezTo>
                    <a:pt x="1006" y="64"/>
                    <a:pt x="1004" y="64"/>
                    <a:pt x="1003" y="64"/>
                  </a:cubicBezTo>
                  <a:cubicBezTo>
                    <a:pt x="1003" y="64"/>
                    <a:pt x="1002" y="64"/>
                    <a:pt x="1001" y="64"/>
                  </a:cubicBezTo>
                  <a:cubicBezTo>
                    <a:pt x="994" y="64"/>
                    <a:pt x="985" y="63"/>
                    <a:pt x="977" y="61"/>
                  </a:cubicBezTo>
                  <a:cubicBezTo>
                    <a:pt x="974" y="61"/>
                    <a:pt x="972" y="61"/>
                    <a:pt x="970" y="61"/>
                  </a:cubicBezTo>
                  <a:cubicBezTo>
                    <a:pt x="964" y="61"/>
                    <a:pt x="966" y="64"/>
                    <a:pt x="959" y="64"/>
                  </a:cubicBezTo>
                  <a:cubicBezTo>
                    <a:pt x="949" y="65"/>
                    <a:pt x="947" y="68"/>
                    <a:pt x="960" y="69"/>
                  </a:cubicBezTo>
                  <a:cubicBezTo>
                    <a:pt x="972" y="70"/>
                    <a:pt x="973" y="71"/>
                    <a:pt x="965" y="71"/>
                  </a:cubicBezTo>
                  <a:cubicBezTo>
                    <a:pt x="964" y="71"/>
                    <a:pt x="963" y="71"/>
                    <a:pt x="961" y="71"/>
                  </a:cubicBezTo>
                  <a:cubicBezTo>
                    <a:pt x="952" y="71"/>
                    <a:pt x="944" y="71"/>
                    <a:pt x="940" y="70"/>
                  </a:cubicBezTo>
                  <a:cubicBezTo>
                    <a:pt x="936" y="69"/>
                    <a:pt x="935" y="67"/>
                    <a:pt x="933" y="64"/>
                  </a:cubicBezTo>
                  <a:cubicBezTo>
                    <a:pt x="932" y="63"/>
                    <a:pt x="931" y="62"/>
                    <a:pt x="931" y="62"/>
                  </a:cubicBezTo>
                  <a:cubicBezTo>
                    <a:pt x="930" y="62"/>
                    <a:pt x="929" y="64"/>
                    <a:pt x="926" y="65"/>
                  </a:cubicBezTo>
                  <a:cubicBezTo>
                    <a:pt x="923" y="67"/>
                    <a:pt x="919" y="69"/>
                    <a:pt x="922" y="71"/>
                  </a:cubicBezTo>
                  <a:cubicBezTo>
                    <a:pt x="923" y="73"/>
                    <a:pt x="937" y="74"/>
                    <a:pt x="940" y="75"/>
                  </a:cubicBezTo>
                  <a:cubicBezTo>
                    <a:pt x="944" y="77"/>
                    <a:pt x="939" y="80"/>
                    <a:pt x="943" y="82"/>
                  </a:cubicBezTo>
                  <a:cubicBezTo>
                    <a:pt x="948" y="85"/>
                    <a:pt x="955" y="85"/>
                    <a:pt x="963" y="85"/>
                  </a:cubicBezTo>
                  <a:cubicBezTo>
                    <a:pt x="965" y="85"/>
                    <a:pt x="968" y="85"/>
                    <a:pt x="971" y="85"/>
                  </a:cubicBezTo>
                  <a:cubicBezTo>
                    <a:pt x="973" y="85"/>
                    <a:pt x="976" y="85"/>
                    <a:pt x="979" y="85"/>
                  </a:cubicBezTo>
                  <a:cubicBezTo>
                    <a:pt x="996" y="85"/>
                    <a:pt x="997" y="92"/>
                    <a:pt x="1004" y="93"/>
                  </a:cubicBezTo>
                  <a:cubicBezTo>
                    <a:pt x="1007" y="94"/>
                    <a:pt x="1008" y="95"/>
                    <a:pt x="1006" y="95"/>
                  </a:cubicBezTo>
                  <a:cubicBezTo>
                    <a:pt x="1005" y="95"/>
                    <a:pt x="1003" y="94"/>
                    <a:pt x="1001" y="93"/>
                  </a:cubicBezTo>
                  <a:cubicBezTo>
                    <a:pt x="998" y="92"/>
                    <a:pt x="997" y="90"/>
                    <a:pt x="991" y="89"/>
                  </a:cubicBezTo>
                  <a:cubicBezTo>
                    <a:pt x="988" y="88"/>
                    <a:pt x="984" y="86"/>
                    <a:pt x="979" y="86"/>
                  </a:cubicBezTo>
                  <a:cubicBezTo>
                    <a:pt x="978" y="86"/>
                    <a:pt x="976" y="86"/>
                    <a:pt x="975" y="86"/>
                  </a:cubicBezTo>
                  <a:cubicBezTo>
                    <a:pt x="960" y="90"/>
                    <a:pt x="970" y="89"/>
                    <a:pt x="970" y="92"/>
                  </a:cubicBezTo>
                  <a:cubicBezTo>
                    <a:pt x="970" y="95"/>
                    <a:pt x="972" y="103"/>
                    <a:pt x="962" y="105"/>
                  </a:cubicBezTo>
                  <a:cubicBezTo>
                    <a:pt x="959" y="105"/>
                    <a:pt x="956" y="105"/>
                    <a:pt x="952" y="105"/>
                  </a:cubicBezTo>
                  <a:cubicBezTo>
                    <a:pt x="949" y="105"/>
                    <a:pt x="945" y="105"/>
                    <a:pt x="941" y="105"/>
                  </a:cubicBezTo>
                  <a:cubicBezTo>
                    <a:pt x="930" y="104"/>
                    <a:pt x="920" y="104"/>
                    <a:pt x="919" y="104"/>
                  </a:cubicBezTo>
                  <a:cubicBezTo>
                    <a:pt x="918" y="104"/>
                    <a:pt x="923" y="103"/>
                    <a:pt x="930" y="103"/>
                  </a:cubicBezTo>
                  <a:cubicBezTo>
                    <a:pt x="931" y="103"/>
                    <a:pt x="932" y="103"/>
                    <a:pt x="933" y="103"/>
                  </a:cubicBezTo>
                  <a:cubicBezTo>
                    <a:pt x="939" y="103"/>
                    <a:pt x="943" y="103"/>
                    <a:pt x="941" y="103"/>
                  </a:cubicBezTo>
                  <a:cubicBezTo>
                    <a:pt x="940" y="103"/>
                    <a:pt x="942" y="104"/>
                    <a:pt x="944" y="104"/>
                  </a:cubicBezTo>
                  <a:cubicBezTo>
                    <a:pt x="945" y="104"/>
                    <a:pt x="946" y="104"/>
                    <a:pt x="947" y="103"/>
                  </a:cubicBezTo>
                  <a:cubicBezTo>
                    <a:pt x="950" y="103"/>
                    <a:pt x="961" y="99"/>
                    <a:pt x="955" y="94"/>
                  </a:cubicBezTo>
                  <a:cubicBezTo>
                    <a:pt x="950" y="89"/>
                    <a:pt x="933" y="83"/>
                    <a:pt x="927" y="79"/>
                  </a:cubicBezTo>
                  <a:cubicBezTo>
                    <a:pt x="925" y="77"/>
                    <a:pt x="918" y="74"/>
                    <a:pt x="916" y="73"/>
                  </a:cubicBezTo>
                  <a:cubicBezTo>
                    <a:pt x="911" y="70"/>
                    <a:pt x="913" y="69"/>
                    <a:pt x="909" y="66"/>
                  </a:cubicBezTo>
                  <a:cubicBezTo>
                    <a:pt x="905" y="63"/>
                    <a:pt x="901" y="62"/>
                    <a:pt x="895" y="61"/>
                  </a:cubicBezTo>
                  <a:cubicBezTo>
                    <a:pt x="892" y="61"/>
                    <a:pt x="890" y="61"/>
                    <a:pt x="888" y="61"/>
                  </a:cubicBezTo>
                  <a:cubicBezTo>
                    <a:pt x="878" y="61"/>
                    <a:pt x="870" y="63"/>
                    <a:pt x="871" y="66"/>
                  </a:cubicBezTo>
                  <a:cubicBezTo>
                    <a:pt x="872" y="68"/>
                    <a:pt x="873" y="70"/>
                    <a:pt x="872" y="71"/>
                  </a:cubicBezTo>
                  <a:cubicBezTo>
                    <a:pt x="871" y="73"/>
                    <a:pt x="866" y="75"/>
                    <a:pt x="865" y="76"/>
                  </a:cubicBezTo>
                  <a:cubicBezTo>
                    <a:pt x="861" y="79"/>
                    <a:pt x="875" y="81"/>
                    <a:pt x="874" y="81"/>
                  </a:cubicBezTo>
                  <a:cubicBezTo>
                    <a:pt x="874" y="82"/>
                    <a:pt x="873" y="84"/>
                    <a:pt x="875" y="85"/>
                  </a:cubicBezTo>
                  <a:cubicBezTo>
                    <a:pt x="876" y="86"/>
                    <a:pt x="880" y="86"/>
                    <a:pt x="884" y="86"/>
                  </a:cubicBezTo>
                  <a:cubicBezTo>
                    <a:pt x="887" y="86"/>
                    <a:pt x="890" y="88"/>
                    <a:pt x="896" y="89"/>
                  </a:cubicBezTo>
                  <a:cubicBezTo>
                    <a:pt x="902" y="90"/>
                    <a:pt x="909" y="91"/>
                    <a:pt x="908" y="92"/>
                  </a:cubicBezTo>
                  <a:cubicBezTo>
                    <a:pt x="908" y="93"/>
                    <a:pt x="906" y="93"/>
                    <a:pt x="905" y="93"/>
                  </a:cubicBezTo>
                  <a:cubicBezTo>
                    <a:pt x="901" y="93"/>
                    <a:pt x="894" y="92"/>
                    <a:pt x="885" y="91"/>
                  </a:cubicBezTo>
                  <a:cubicBezTo>
                    <a:pt x="872" y="89"/>
                    <a:pt x="852" y="87"/>
                    <a:pt x="838" y="86"/>
                  </a:cubicBezTo>
                  <a:cubicBezTo>
                    <a:pt x="834" y="86"/>
                    <a:pt x="829" y="85"/>
                    <a:pt x="825" y="85"/>
                  </a:cubicBezTo>
                  <a:cubicBezTo>
                    <a:pt x="820" y="85"/>
                    <a:pt x="816" y="86"/>
                    <a:pt x="813" y="86"/>
                  </a:cubicBezTo>
                  <a:cubicBezTo>
                    <a:pt x="810" y="87"/>
                    <a:pt x="813" y="89"/>
                    <a:pt x="817" y="90"/>
                  </a:cubicBezTo>
                  <a:cubicBezTo>
                    <a:pt x="823" y="92"/>
                    <a:pt x="825" y="93"/>
                    <a:pt x="821" y="94"/>
                  </a:cubicBezTo>
                  <a:cubicBezTo>
                    <a:pt x="818" y="94"/>
                    <a:pt x="814" y="96"/>
                    <a:pt x="811" y="96"/>
                  </a:cubicBezTo>
                  <a:cubicBezTo>
                    <a:pt x="811" y="96"/>
                    <a:pt x="810" y="96"/>
                    <a:pt x="809" y="96"/>
                  </a:cubicBezTo>
                  <a:cubicBezTo>
                    <a:pt x="807" y="95"/>
                    <a:pt x="803" y="94"/>
                    <a:pt x="798" y="94"/>
                  </a:cubicBezTo>
                  <a:cubicBezTo>
                    <a:pt x="796" y="94"/>
                    <a:pt x="793" y="94"/>
                    <a:pt x="790" y="94"/>
                  </a:cubicBezTo>
                  <a:cubicBezTo>
                    <a:pt x="790" y="95"/>
                    <a:pt x="790" y="95"/>
                    <a:pt x="789" y="95"/>
                  </a:cubicBezTo>
                  <a:cubicBezTo>
                    <a:pt x="789" y="95"/>
                    <a:pt x="789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7" y="95"/>
                    <a:pt x="786" y="95"/>
                    <a:pt x="785" y="95"/>
                  </a:cubicBezTo>
                  <a:cubicBezTo>
                    <a:pt x="773" y="96"/>
                    <a:pt x="766" y="98"/>
                    <a:pt x="764" y="99"/>
                  </a:cubicBezTo>
                  <a:cubicBezTo>
                    <a:pt x="763" y="99"/>
                    <a:pt x="762" y="99"/>
                    <a:pt x="760" y="99"/>
                  </a:cubicBezTo>
                  <a:cubicBezTo>
                    <a:pt x="759" y="99"/>
                    <a:pt x="757" y="99"/>
                    <a:pt x="756" y="99"/>
                  </a:cubicBezTo>
                  <a:cubicBezTo>
                    <a:pt x="753" y="99"/>
                    <a:pt x="754" y="98"/>
                    <a:pt x="755" y="97"/>
                  </a:cubicBezTo>
                  <a:cubicBezTo>
                    <a:pt x="756" y="95"/>
                    <a:pt x="752" y="95"/>
                    <a:pt x="754" y="94"/>
                  </a:cubicBezTo>
                  <a:cubicBezTo>
                    <a:pt x="755" y="94"/>
                    <a:pt x="756" y="94"/>
                    <a:pt x="755" y="94"/>
                  </a:cubicBezTo>
                  <a:cubicBezTo>
                    <a:pt x="755" y="94"/>
                    <a:pt x="753" y="94"/>
                    <a:pt x="750" y="95"/>
                  </a:cubicBezTo>
                  <a:cubicBezTo>
                    <a:pt x="746" y="95"/>
                    <a:pt x="745" y="96"/>
                    <a:pt x="744" y="96"/>
                  </a:cubicBezTo>
                  <a:cubicBezTo>
                    <a:pt x="744" y="96"/>
                    <a:pt x="744" y="96"/>
                    <a:pt x="744" y="96"/>
                  </a:cubicBezTo>
                  <a:cubicBezTo>
                    <a:pt x="743" y="96"/>
                    <a:pt x="743" y="96"/>
                    <a:pt x="743" y="96"/>
                  </a:cubicBezTo>
                  <a:cubicBezTo>
                    <a:pt x="743" y="96"/>
                    <a:pt x="742" y="97"/>
                    <a:pt x="741" y="97"/>
                  </a:cubicBezTo>
                  <a:cubicBezTo>
                    <a:pt x="740" y="98"/>
                    <a:pt x="739" y="98"/>
                    <a:pt x="738" y="98"/>
                  </a:cubicBezTo>
                  <a:cubicBezTo>
                    <a:pt x="738" y="98"/>
                    <a:pt x="738" y="98"/>
                    <a:pt x="738" y="98"/>
                  </a:cubicBezTo>
                  <a:cubicBezTo>
                    <a:pt x="737" y="98"/>
                    <a:pt x="737" y="98"/>
                    <a:pt x="736" y="98"/>
                  </a:cubicBezTo>
                  <a:cubicBezTo>
                    <a:pt x="733" y="98"/>
                    <a:pt x="727" y="98"/>
                    <a:pt x="721" y="99"/>
                  </a:cubicBezTo>
                  <a:cubicBezTo>
                    <a:pt x="714" y="101"/>
                    <a:pt x="707" y="102"/>
                    <a:pt x="709" y="103"/>
                  </a:cubicBezTo>
                  <a:cubicBezTo>
                    <a:pt x="710" y="103"/>
                    <a:pt x="708" y="104"/>
                    <a:pt x="705" y="104"/>
                  </a:cubicBezTo>
                  <a:cubicBezTo>
                    <a:pt x="702" y="104"/>
                    <a:pt x="699" y="109"/>
                    <a:pt x="688" y="109"/>
                  </a:cubicBezTo>
                  <a:cubicBezTo>
                    <a:pt x="687" y="109"/>
                    <a:pt x="685" y="108"/>
                    <a:pt x="682" y="108"/>
                  </a:cubicBezTo>
                  <a:cubicBezTo>
                    <a:pt x="667" y="106"/>
                    <a:pt x="681" y="100"/>
                    <a:pt x="669" y="99"/>
                  </a:cubicBezTo>
                  <a:cubicBezTo>
                    <a:pt x="666" y="99"/>
                    <a:pt x="664" y="99"/>
                    <a:pt x="662" y="99"/>
                  </a:cubicBezTo>
                  <a:cubicBezTo>
                    <a:pt x="657" y="99"/>
                    <a:pt x="657" y="100"/>
                    <a:pt x="658" y="102"/>
                  </a:cubicBezTo>
                  <a:cubicBezTo>
                    <a:pt x="658" y="104"/>
                    <a:pt x="656" y="105"/>
                    <a:pt x="658" y="107"/>
                  </a:cubicBezTo>
                  <a:cubicBezTo>
                    <a:pt x="659" y="108"/>
                    <a:pt x="662" y="109"/>
                    <a:pt x="665" y="111"/>
                  </a:cubicBezTo>
                  <a:cubicBezTo>
                    <a:pt x="668" y="113"/>
                    <a:pt x="667" y="114"/>
                    <a:pt x="665" y="114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63" y="114"/>
                    <a:pt x="656" y="113"/>
                    <a:pt x="649" y="113"/>
                  </a:cubicBezTo>
                  <a:cubicBezTo>
                    <a:pt x="647" y="113"/>
                    <a:pt x="645" y="113"/>
                    <a:pt x="643" y="113"/>
                  </a:cubicBezTo>
                  <a:cubicBezTo>
                    <a:pt x="638" y="114"/>
                    <a:pt x="633" y="115"/>
                    <a:pt x="631" y="116"/>
                  </a:cubicBezTo>
                  <a:cubicBezTo>
                    <a:pt x="628" y="118"/>
                    <a:pt x="629" y="119"/>
                    <a:pt x="631" y="121"/>
                  </a:cubicBezTo>
                  <a:cubicBezTo>
                    <a:pt x="632" y="122"/>
                    <a:pt x="627" y="123"/>
                    <a:pt x="620" y="123"/>
                  </a:cubicBezTo>
                  <a:cubicBezTo>
                    <a:pt x="617" y="123"/>
                    <a:pt x="614" y="123"/>
                    <a:pt x="611" y="122"/>
                  </a:cubicBezTo>
                  <a:cubicBezTo>
                    <a:pt x="604" y="122"/>
                    <a:pt x="598" y="121"/>
                    <a:pt x="595" y="121"/>
                  </a:cubicBezTo>
                  <a:cubicBezTo>
                    <a:pt x="593" y="121"/>
                    <a:pt x="592" y="121"/>
                    <a:pt x="592" y="121"/>
                  </a:cubicBezTo>
                  <a:cubicBezTo>
                    <a:pt x="591" y="122"/>
                    <a:pt x="594" y="124"/>
                    <a:pt x="602" y="125"/>
                  </a:cubicBezTo>
                  <a:cubicBezTo>
                    <a:pt x="607" y="125"/>
                    <a:pt x="612" y="126"/>
                    <a:pt x="612" y="127"/>
                  </a:cubicBezTo>
                  <a:cubicBezTo>
                    <a:pt x="612" y="128"/>
                    <a:pt x="610" y="129"/>
                    <a:pt x="607" y="129"/>
                  </a:cubicBezTo>
                  <a:cubicBezTo>
                    <a:pt x="600" y="129"/>
                    <a:pt x="588" y="126"/>
                    <a:pt x="586" y="126"/>
                  </a:cubicBezTo>
                  <a:cubicBezTo>
                    <a:pt x="580" y="125"/>
                    <a:pt x="577" y="122"/>
                    <a:pt x="573" y="119"/>
                  </a:cubicBezTo>
                  <a:cubicBezTo>
                    <a:pt x="567" y="116"/>
                    <a:pt x="553" y="115"/>
                    <a:pt x="555" y="115"/>
                  </a:cubicBezTo>
                  <a:cubicBezTo>
                    <a:pt x="556" y="114"/>
                    <a:pt x="556" y="114"/>
                    <a:pt x="554" y="114"/>
                  </a:cubicBezTo>
                  <a:cubicBezTo>
                    <a:pt x="553" y="114"/>
                    <a:pt x="554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49" y="114"/>
                    <a:pt x="548" y="114"/>
                    <a:pt x="549" y="113"/>
                  </a:cubicBezTo>
                  <a:cubicBezTo>
                    <a:pt x="550" y="113"/>
                    <a:pt x="548" y="113"/>
                    <a:pt x="545" y="112"/>
                  </a:cubicBezTo>
                  <a:cubicBezTo>
                    <a:pt x="543" y="111"/>
                    <a:pt x="543" y="111"/>
                    <a:pt x="545" y="111"/>
                  </a:cubicBezTo>
                  <a:cubicBezTo>
                    <a:pt x="546" y="111"/>
                    <a:pt x="548" y="111"/>
                    <a:pt x="551" y="112"/>
                  </a:cubicBezTo>
                  <a:cubicBezTo>
                    <a:pt x="557" y="112"/>
                    <a:pt x="564" y="112"/>
                    <a:pt x="563" y="113"/>
                  </a:cubicBezTo>
                  <a:cubicBezTo>
                    <a:pt x="562" y="113"/>
                    <a:pt x="576" y="114"/>
                    <a:pt x="593" y="115"/>
                  </a:cubicBezTo>
                  <a:cubicBezTo>
                    <a:pt x="597" y="115"/>
                    <a:pt x="600" y="115"/>
                    <a:pt x="604" y="115"/>
                  </a:cubicBezTo>
                  <a:cubicBezTo>
                    <a:pt x="610" y="115"/>
                    <a:pt x="616" y="115"/>
                    <a:pt x="622" y="114"/>
                  </a:cubicBezTo>
                  <a:cubicBezTo>
                    <a:pt x="636" y="112"/>
                    <a:pt x="636" y="110"/>
                    <a:pt x="631" y="108"/>
                  </a:cubicBezTo>
                  <a:cubicBezTo>
                    <a:pt x="623" y="104"/>
                    <a:pt x="612" y="102"/>
                    <a:pt x="611" y="102"/>
                  </a:cubicBezTo>
                  <a:cubicBezTo>
                    <a:pt x="611" y="102"/>
                    <a:pt x="611" y="102"/>
                    <a:pt x="611" y="102"/>
                  </a:cubicBezTo>
                  <a:cubicBezTo>
                    <a:pt x="612" y="102"/>
                    <a:pt x="611" y="103"/>
                    <a:pt x="610" y="103"/>
                  </a:cubicBezTo>
                  <a:cubicBezTo>
                    <a:pt x="609" y="103"/>
                    <a:pt x="608" y="103"/>
                    <a:pt x="607" y="102"/>
                  </a:cubicBezTo>
                  <a:cubicBezTo>
                    <a:pt x="603" y="102"/>
                    <a:pt x="592" y="100"/>
                    <a:pt x="577" y="98"/>
                  </a:cubicBezTo>
                  <a:cubicBezTo>
                    <a:pt x="567" y="97"/>
                    <a:pt x="558" y="96"/>
                    <a:pt x="551" y="96"/>
                  </a:cubicBezTo>
                  <a:cubicBezTo>
                    <a:pt x="548" y="96"/>
                    <a:pt x="546" y="96"/>
                    <a:pt x="545" y="97"/>
                  </a:cubicBezTo>
                  <a:cubicBezTo>
                    <a:pt x="543" y="97"/>
                    <a:pt x="542" y="97"/>
                    <a:pt x="542" y="97"/>
                  </a:cubicBezTo>
                  <a:cubicBezTo>
                    <a:pt x="542" y="97"/>
                    <a:pt x="542" y="97"/>
                    <a:pt x="542" y="97"/>
                  </a:cubicBezTo>
                  <a:cubicBezTo>
                    <a:pt x="543" y="97"/>
                    <a:pt x="542" y="96"/>
                    <a:pt x="540" y="96"/>
                  </a:cubicBezTo>
                  <a:cubicBezTo>
                    <a:pt x="540" y="96"/>
                    <a:pt x="540" y="96"/>
                    <a:pt x="539" y="96"/>
                  </a:cubicBezTo>
                  <a:cubicBezTo>
                    <a:pt x="538" y="96"/>
                    <a:pt x="538" y="96"/>
                    <a:pt x="537" y="96"/>
                  </a:cubicBezTo>
                  <a:cubicBezTo>
                    <a:pt x="536" y="96"/>
                    <a:pt x="535" y="96"/>
                    <a:pt x="533" y="96"/>
                  </a:cubicBezTo>
                  <a:cubicBezTo>
                    <a:pt x="531" y="96"/>
                    <a:pt x="527" y="96"/>
                    <a:pt x="528" y="95"/>
                  </a:cubicBezTo>
                  <a:cubicBezTo>
                    <a:pt x="528" y="95"/>
                    <a:pt x="529" y="94"/>
                    <a:pt x="531" y="94"/>
                  </a:cubicBezTo>
                  <a:cubicBezTo>
                    <a:pt x="532" y="94"/>
                    <a:pt x="532" y="94"/>
                    <a:pt x="533" y="95"/>
                  </a:cubicBezTo>
                  <a:cubicBezTo>
                    <a:pt x="534" y="95"/>
                    <a:pt x="534" y="95"/>
                    <a:pt x="534" y="95"/>
                  </a:cubicBezTo>
                  <a:cubicBezTo>
                    <a:pt x="536" y="95"/>
                    <a:pt x="535" y="94"/>
                    <a:pt x="532" y="94"/>
                  </a:cubicBezTo>
                  <a:cubicBezTo>
                    <a:pt x="531" y="93"/>
                    <a:pt x="530" y="93"/>
                    <a:pt x="529" y="93"/>
                  </a:cubicBezTo>
                  <a:cubicBezTo>
                    <a:pt x="526" y="93"/>
                    <a:pt x="524" y="94"/>
                    <a:pt x="523" y="94"/>
                  </a:cubicBezTo>
                  <a:cubicBezTo>
                    <a:pt x="522" y="95"/>
                    <a:pt x="521" y="95"/>
                    <a:pt x="519" y="95"/>
                  </a:cubicBezTo>
                  <a:cubicBezTo>
                    <a:pt x="518" y="95"/>
                    <a:pt x="517" y="95"/>
                    <a:pt x="515" y="94"/>
                  </a:cubicBezTo>
                  <a:cubicBezTo>
                    <a:pt x="513" y="94"/>
                    <a:pt x="512" y="94"/>
                    <a:pt x="510" y="94"/>
                  </a:cubicBezTo>
                  <a:cubicBezTo>
                    <a:pt x="510" y="94"/>
                    <a:pt x="509" y="94"/>
                    <a:pt x="509" y="94"/>
                  </a:cubicBezTo>
                  <a:cubicBezTo>
                    <a:pt x="509" y="94"/>
                    <a:pt x="509" y="94"/>
                    <a:pt x="508" y="94"/>
                  </a:cubicBezTo>
                  <a:cubicBezTo>
                    <a:pt x="508" y="94"/>
                    <a:pt x="507" y="94"/>
                    <a:pt x="506" y="94"/>
                  </a:cubicBezTo>
                  <a:cubicBezTo>
                    <a:pt x="505" y="94"/>
                    <a:pt x="501" y="94"/>
                    <a:pt x="498" y="93"/>
                  </a:cubicBezTo>
                  <a:cubicBezTo>
                    <a:pt x="494" y="93"/>
                    <a:pt x="498" y="93"/>
                    <a:pt x="506" y="92"/>
                  </a:cubicBezTo>
                  <a:cubicBezTo>
                    <a:pt x="515" y="91"/>
                    <a:pt x="516" y="89"/>
                    <a:pt x="512" y="89"/>
                  </a:cubicBezTo>
                  <a:cubicBezTo>
                    <a:pt x="508" y="89"/>
                    <a:pt x="505" y="88"/>
                    <a:pt x="502" y="88"/>
                  </a:cubicBezTo>
                  <a:cubicBezTo>
                    <a:pt x="500" y="88"/>
                    <a:pt x="496" y="88"/>
                    <a:pt x="493" y="88"/>
                  </a:cubicBezTo>
                  <a:cubicBezTo>
                    <a:pt x="492" y="88"/>
                    <a:pt x="491" y="88"/>
                    <a:pt x="491" y="88"/>
                  </a:cubicBezTo>
                  <a:cubicBezTo>
                    <a:pt x="489" y="89"/>
                    <a:pt x="488" y="90"/>
                    <a:pt x="485" y="90"/>
                  </a:cubicBezTo>
                  <a:cubicBezTo>
                    <a:pt x="485" y="90"/>
                    <a:pt x="485" y="90"/>
                    <a:pt x="484" y="90"/>
                  </a:cubicBezTo>
                  <a:cubicBezTo>
                    <a:pt x="483" y="90"/>
                    <a:pt x="482" y="90"/>
                    <a:pt x="484" y="89"/>
                  </a:cubicBezTo>
                  <a:cubicBezTo>
                    <a:pt x="485" y="89"/>
                    <a:pt x="485" y="89"/>
                    <a:pt x="484" y="89"/>
                  </a:cubicBezTo>
                  <a:cubicBezTo>
                    <a:pt x="484" y="89"/>
                    <a:pt x="484" y="89"/>
                    <a:pt x="484" y="89"/>
                  </a:cubicBezTo>
                  <a:cubicBezTo>
                    <a:pt x="483" y="89"/>
                    <a:pt x="483" y="89"/>
                    <a:pt x="483" y="89"/>
                  </a:cubicBezTo>
                  <a:cubicBezTo>
                    <a:pt x="483" y="89"/>
                    <a:pt x="484" y="88"/>
                    <a:pt x="483" y="88"/>
                  </a:cubicBezTo>
                  <a:cubicBezTo>
                    <a:pt x="482" y="88"/>
                    <a:pt x="489" y="86"/>
                    <a:pt x="485" y="86"/>
                  </a:cubicBezTo>
                  <a:cubicBezTo>
                    <a:pt x="484" y="86"/>
                    <a:pt x="483" y="86"/>
                    <a:pt x="483" y="86"/>
                  </a:cubicBezTo>
                  <a:cubicBezTo>
                    <a:pt x="481" y="86"/>
                    <a:pt x="480" y="86"/>
                    <a:pt x="479" y="86"/>
                  </a:cubicBezTo>
                  <a:cubicBezTo>
                    <a:pt x="478" y="86"/>
                    <a:pt x="477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5" y="86"/>
                    <a:pt x="476" y="88"/>
                    <a:pt x="474" y="89"/>
                  </a:cubicBezTo>
                  <a:cubicBezTo>
                    <a:pt x="473" y="90"/>
                    <a:pt x="471" y="90"/>
                    <a:pt x="470" y="90"/>
                  </a:cubicBezTo>
                  <a:cubicBezTo>
                    <a:pt x="469" y="90"/>
                    <a:pt x="468" y="89"/>
                    <a:pt x="467" y="89"/>
                  </a:cubicBezTo>
                  <a:cubicBezTo>
                    <a:pt x="467" y="88"/>
                    <a:pt x="467" y="88"/>
                    <a:pt x="466" y="88"/>
                  </a:cubicBezTo>
                  <a:cubicBezTo>
                    <a:pt x="465" y="88"/>
                    <a:pt x="464" y="89"/>
                    <a:pt x="462" y="90"/>
                  </a:cubicBezTo>
                  <a:cubicBezTo>
                    <a:pt x="460" y="91"/>
                    <a:pt x="459" y="91"/>
                    <a:pt x="458" y="91"/>
                  </a:cubicBezTo>
                  <a:cubicBezTo>
                    <a:pt x="457" y="91"/>
                    <a:pt x="457" y="91"/>
                    <a:pt x="458" y="90"/>
                  </a:cubicBezTo>
                  <a:cubicBezTo>
                    <a:pt x="458" y="89"/>
                    <a:pt x="456" y="87"/>
                    <a:pt x="455" y="87"/>
                  </a:cubicBezTo>
                  <a:cubicBezTo>
                    <a:pt x="455" y="87"/>
                    <a:pt x="455" y="87"/>
                    <a:pt x="455" y="87"/>
                  </a:cubicBezTo>
                  <a:cubicBezTo>
                    <a:pt x="455" y="88"/>
                    <a:pt x="455" y="88"/>
                    <a:pt x="454" y="88"/>
                  </a:cubicBezTo>
                  <a:cubicBezTo>
                    <a:pt x="453" y="88"/>
                    <a:pt x="451" y="88"/>
                    <a:pt x="449" y="87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6" y="87"/>
                    <a:pt x="446" y="88"/>
                    <a:pt x="447" y="89"/>
                  </a:cubicBezTo>
                  <a:cubicBezTo>
                    <a:pt x="448" y="89"/>
                    <a:pt x="443" y="90"/>
                    <a:pt x="440" y="91"/>
                  </a:cubicBezTo>
                  <a:cubicBezTo>
                    <a:pt x="438" y="92"/>
                    <a:pt x="437" y="92"/>
                    <a:pt x="434" y="92"/>
                  </a:cubicBezTo>
                  <a:cubicBezTo>
                    <a:pt x="433" y="92"/>
                    <a:pt x="431" y="92"/>
                    <a:pt x="429" y="92"/>
                  </a:cubicBezTo>
                  <a:cubicBezTo>
                    <a:pt x="428" y="92"/>
                    <a:pt x="427" y="92"/>
                    <a:pt x="426" y="92"/>
                  </a:cubicBezTo>
                  <a:cubicBezTo>
                    <a:pt x="422" y="92"/>
                    <a:pt x="420" y="93"/>
                    <a:pt x="422" y="94"/>
                  </a:cubicBezTo>
                  <a:cubicBezTo>
                    <a:pt x="423" y="95"/>
                    <a:pt x="424" y="95"/>
                    <a:pt x="423" y="95"/>
                  </a:cubicBezTo>
                  <a:cubicBezTo>
                    <a:pt x="423" y="95"/>
                    <a:pt x="423" y="95"/>
                    <a:pt x="422" y="95"/>
                  </a:cubicBezTo>
                  <a:cubicBezTo>
                    <a:pt x="421" y="95"/>
                    <a:pt x="420" y="94"/>
                    <a:pt x="418" y="94"/>
                  </a:cubicBezTo>
                  <a:cubicBezTo>
                    <a:pt x="416" y="94"/>
                    <a:pt x="414" y="95"/>
                    <a:pt x="414" y="95"/>
                  </a:cubicBezTo>
                  <a:cubicBezTo>
                    <a:pt x="414" y="96"/>
                    <a:pt x="413" y="97"/>
                    <a:pt x="411" y="97"/>
                  </a:cubicBezTo>
                  <a:cubicBezTo>
                    <a:pt x="410" y="97"/>
                    <a:pt x="410" y="98"/>
                    <a:pt x="410" y="98"/>
                  </a:cubicBezTo>
                  <a:cubicBezTo>
                    <a:pt x="408" y="98"/>
                    <a:pt x="408" y="97"/>
                    <a:pt x="408" y="96"/>
                  </a:cubicBezTo>
                  <a:cubicBezTo>
                    <a:pt x="408" y="96"/>
                    <a:pt x="408" y="95"/>
                    <a:pt x="408" y="95"/>
                  </a:cubicBezTo>
                  <a:cubicBezTo>
                    <a:pt x="407" y="95"/>
                    <a:pt x="407" y="96"/>
                    <a:pt x="406" y="96"/>
                  </a:cubicBezTo>
                  <a:cubicBezTo>
                    <a:pt x="405" y="97"/>
                    <a:pt x="403" y="97"/>
                    <a:pt x="403" y="97"/>
                  </a:cubicBezTo>
                  <a:cubicBezTo>
                    <a:pt x="403" y="97"/>
                    <a:pt x="402" y="97"/>
                    <a:pt x="402" y="96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96"/>
                    <a:pt x="401" y="97"/>
                    <a:pt x="401" y="97"/>
                  </a:cubicBezTo>
                  <a:cubicBezTo>
                    <a:pt x="400" y="98"/>
                    <a:pt x="400" y="99"/>
                    <a:pt x="399" y="99"/>
                  </a:cubicBezTo>
                  <a:cubicBezTo>
                    <a:pt x="399" y="99"/>
                    <a:pt x="398" y="98"/>
                    <a:pt x="397" y="98"/>
                  </a:cubicBezTo>
                  <a:cubicBezTo>
                    <a:pt x="396" y="98"/>
                    <a:pt x="394" y="98"/>
                    <a:pt x="394" y="98"/>
                  </a:cubicBezTo>
                  <a:cubicBezTo>
                    <a:pt x="394" y="98"/>
                    <a:pt x="394" y="98"/>
                    <a:pt x="394" y="98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99"/>
                    <a:pt x="393" y="99"/>
                    <a:pt x="392" y="99"/>
                  </a:cubicBezTo>
                  <a:cubicBezTo>
                    <a:pt x="391" y="98"/>
                    <a:pt x="391" y="98"/>
                    <a:pt x="390" y="98"/>
                  </a:cubicBezTo>
                  <a:cubicBezTo>
                    <a:pt x="389" y="98"/>
                    <a:pt x="389" y="98"/>
                    <a:pt x="389" y="99"/>
                  </a:cubicBezTo>
                  <a:cubicBezTo>
                    <a:pt x="389" y="99"/>
                    <a:pt x="387" y="100"/>
                    <a:pt x="385" y="100"/>
                  </a:cubicBezTo>
                  <a:cubicBezTo>
                    <a:pt x="384" y="100"/>
                    <a:pt x="384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6" y="100"/>
                    <a:pt x="383" y="102"/>
                    <a:pt x="379" y="102"/>
                  </a:cubicBezTo>
                  <a:cubicBezTo>
                    <a:pt x="376" y="103"/>
                    <a:pt x="375" y="104"/>
                    <a:pt x="378" y="104"/>
                  </a:cubicBezTo>
                  <a:cubicBezTo>
                    <a:pt x="378" y="104"/>
                    <a:pt x="378" y="104"/>
                    <a:pt x="378" y="104"/>
                  </a:cubicBezTo>
                  <a:cubicBezTo>
                    <a:pt x="379" y="104"/>
                    <a:pt x="379" y="104"/>
                    <a:pt x="380" y="104"/>
                  </a:cubicBezTo>
                  <a:cubicBezTo>
                    <a:pt x="382" y="104"/>
                    <a:pt x="384" y="104"/>
                    <a:pt x="383" y="105"/>
                  </a:cubicBezTo>
                  <a:cubicBezTo>
                    <a:pt x="383" y="105"/>
                    <a:pt x="381" y="105"/>
                    <a:pt x="380" y="105"/>
                  </a:cubicBezTo>
                  <a:cubicBezTo>
                    <a:pt x="379" y="105"/>
                    <a:pt x="378" y="105"/>
                    <a:pt x="377" y="105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74" y="105"/>
                    <a:pt x="373" y="105"/>
                    <a:pt x="373" y="106"/>
                  </a:cubicBezTo>
                  <a:cubicBezTo>
                    <a:pt x="373" y="106"/>
                    <a:pt x="372" y="106"/>
                    <a:pt x="372" y="106"/>
                  </a:cubicBezTo>
                  <a:cubicBezTo>
                    <a:pt x="371" y="106"/>
                    <a:pt x="370" y="106"/>
                    <a:pt x="368" y="106"/>
                  </a:cubicBezTo>
                  <a:cubicBezTo>
                    <a:pt x="368" y="106"/>
                    <a:pt x="367" y="106"/>
                    <a:pt x="367" y="106"/>
                  </a:cubicBezTo>
                  <a:cubicBezTo>
                    <a:pt x="365" y="106"/>
                    <a:pt x="364" y="106"/>
                    <a:pt x="366" y="106"/>
                  </a:cubicBezTo>
                  <a:cubicBezTo>
                    <a:pt x="368" y="106"/>
                    <a:pt x="367" y="107"/>
                    <a:pt x="364" y="107"/>
                  </a:cubicBezTo>
                  <a:cubicBezTo>
                    <a:pt x="362" y="107"/>
                    <a:pt x="361" y="108"/>
                    <a:pt x="361" y="108"/>
                  </a:cubicBezTo>
                  <a:cubicBezTo>
                    <a:pt x="361" y="108"/>
                    <a:pt x="361" y="109"/>
                    <a:pt x="362" y="109"/>
                  </a:cubicBezTo>
                  <a:cubicBezTo>
                    <a:pt x="362" y="109"/>
                    <a:pt x="362" y="108"/>
                    <a:pt x="363" y="108"/>
                  </a:cubicBezTo>
                  <a:cubicBezTo>
                    <a:pt x="363" y="108"/>
                    <a:pt x="364" y="108"/>
                    <a:pt x="364" y="108"/>
                  </a:cubicBezTo>
                  <a:cubicBezTo>
                    <a:pt x="365" y="108"/>
                    <a:pt x="366" y="109"/>
                    <a:pt x="366" y="109"/>
                  </a:cubicBezTo>
                  <a:cubicBezTo>
                    <a:pt x="367" y="110"/>
                    <a:pt x="364" y="110"/>
                    <a:pt x="361" y="110"/>
                  </a:cubicBezTo>
                  <a:cubicBezTo>
                    <a:pt x="358" y="110"/>
                    <a:pt x="359" y="111"/>
                    <a:pt x="362" y="112"/>
                  </a:cubicBezTo>
                  <a:cubicBezTo>
                    <a:pt x="364" y="112"/>
                    <a:pt x="362" y="112"/>
                    <a:pt x="357" y="112"/>
                  </a:cubicBezTo>
                  <a:cubicBezTo>
                    <a:pt x="352" y="113"/>
                    <a:pt x="348" y="114"/>
                    <a:pt x="350" y="114"/>
                  </a:cubicBezTo>
                  <a:cubicBezTo>
                    <a:pt x="351" y="114"/>
                    <a:pt x="350" y="114"/>
                    <a:pt x="348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8" y="116"/>
                    <a:pt x="347" y="116"/>
                    <a:pt x="346" y="116"/>
                  </a:cubicBezTo>
                  <a:cubicBezTo>
                    <a:pt x="346" y="116"/>
                    <a:pt x="346" y="116"/>
                    <a:pt x="346" y="116"/>
                  </a:cubicBezTo>
                  <a:cubicBezTo>
                    <a:pt x="346" y="116"/>
                    <a:pt x="345" y="116"/>
                    <a:pt x="34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7"/>
                    <a:pt x="345" y="117"/>
                    <a:pt x="347" y="117"/>
                  </a:cubicBezTo>
                  <a:cubicBezTo>
                    <a:pt x="350" y="117"/>
                    <a:pt x="351" y="117"/>
                    <a:pt x="350" y="118"/>
                  </a:cubicBezTo>
                  <a:cubicBezTo>
                    <a:pt x="350" y="118"/>
                    <a:pt x="348" y="118"/>
                    <a:pt x="345" y="118"/>
                  </a:cubicBezTo>
                  <a:cubicBezTo>
                    <a:pt x="343" y="118"/>
                    <a:pt x="342" y="119"/>
                    <a:pt x="344" y="119"/>
                  </a:cubicBezTo>
                  <a:cubicBezTo>
                    <a:pt x="346" y="119"/>
                    <a:pt x="343" y="120"/>
                    <a:pt x="342" y="120"/>
                  </a:cubicBezTo>
                  <a:cubicBezTo>
                    <a:pt x="342" y="121"/>
                    <a:pt x="342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0" y="121"/>
                    <a:pt x="340" y="121"/>
                    <a:pt x="341" y="122"/>
                  </a:cubicBezTo>
                  <a:cubicBezTo>
                    <a:pt x="342" y="122"/>
                    <a:pt x="338" y="122"/>
                    <a:pt x="340" y="123"/>
                  </a:cubicBezTo>
                  <a:cubicBezTo>
                    <a:pt x="341" y="123"/>
                    <a:pt x="339" y="124"/>
                    <a:pt x="335" y="125"/>
                  </a:cubicBezTo>
                  <a:cubicBezTo>
                    <a:pt x="331" y="126"/>
                    <a:pt x="324" y="127"/>
                    <a:pt x="319" y="129"/>
                  </a:cubicBezTo>
                  <a:cubicBezTo>
                    <a:pt x="315" y="130"/>
                    <a:pt x="313" y="132"/>
                    <a:pt x="313" y="132"/>
                  </a:cubicBezTo>
                  <a:cubicBezTo>
                    <a:pt x="313" y="132"/>
                    <a:pt x="313" y="132"/>
                    <a:pt x="314" y="132"/>
                  </a:cubicBezTo>
                  <a:cubicBezTo>
                    <a:pt x="314" y="132"/>
                    <a:pt x="314" y="132"/>
                    <a:pt x="314" y="132"/>
                  </a:cubicBezTo>
                  <a:cubicBezTo>
                    <a:pt x="315" y="132"/>
                    <a:pt x="315" y="132"/>
                    <a:pt x="315" y="133"/>
                  </a:cubicBezTo>
                  <a:cubicBezTo>
                    <a:pt x="314" y="133"/>
                    <a:pt x="315" y="133"/>
                    <a:pt x="315" y="133"/>
                  </a:cubicBezTo>
                  <a:cubicBezTo>
                    <a:pt x="317" y="133"/>
                    <a:pt x="320" y="133"/>
                    <a:pt x="323" y="132"/>
                  </a:cubicBezTo>
                  <a:cubicBezTo>
                    <a:pt x="326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2"/>
                    <a:pt x="328" y="132"/>
                    <a:pt x="327" y="133"/>
                  </a:cubicBezTo>
                  <a:cubicBezTo>
                    <a:pt x="326" y="134"/>
                    <a:pt x="322" y="135"/>
                    <a:pt x="319" y="135"/>
                  </a:cubicBezTo>
                  <a:cubicBezTo>
                    <a:pt x="318" y="135"/>
                    <a:pt x="318" y="135"/>
                    <a:pt x="317" y="135"/>
                  </a:cubicBezTo>
                  <a:cubicBezTo>
                    <a:pt x="315" y="135"/>
                    <a:pt x="313" y="134"/>
                    <a:pt x="312" y="134"/>
                  </a:cubicBezTo>
                  <a:cubicBezTo>
                    <a:pt x="311" y="134"/>
                    <a:pt x="310" y="133"/>
                    <a:pt x="310" y="133"/>
                  </a:cubicBezTo>
                  <a:cubicBezTo>
                    <a:pt x="308" y="133"/>
                    <a:pt x="307" y="134"/>
                    <a:pt x="308" y="134"/>
                  </a:cubicBezTo>
                  <a:cubicBezTo>
                    <a:pt x="309" y="134"/>
                    <a:pt x="307" y="134"/>
                    <a:pt x="305" y="134"/>
                  </a:cubicBezTo>
                  <a:cubicBezTo>
                    <a:pt x="302" y="134"/>
                    <a:pt x="301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3" y="135"/>
                    <a:pt x="302" y="135"/>
                    <a:pt x="300" y="136"/>
                  </a:cubicBezTo>
                  <a:cubicBezTo>
                    <a:pt x="298" y="136"/>
                    <a:pt x="299" y="136"/>
                    <a:pt x="300" y="136"/>
                  </a:cubicBezTo>
                  <a:cubicBezTo>
                    <a:pt x="302" y="136"/>
                    <a:pt x="302" y="137"/>
                    <a:pt x="301" y="137"/>
                  </a:cubicBezTo>
                  <a:cubicBezTo>
                    <a:pt x="301" y="137"/>
                    <a:pt x="300" y="137"/>
                    <a:pt x="299" y="136"/>
                  </a:cubicBezTo>
                  <a:cubicBezTo>
                    <a:pt x="298" y="136"/>
                    <a:pt x="297" y="136"/>
                    <a:pt x="297" y="136"/>
                  </a:cubicBezTo>
                  <a:cubicBezTo>
                    <a:pt x="296" y="136"/>
                    <a:pt x="296" y="136"/>
                    <a:pt x="298" y="137"/>
                  </a:cubicBezTo>
                  <a:cubicBezTo>
                    <a:pt x="299" y="137"/>
                    <a:pt x="299" y="137"/>
                    <a:pt x="298" y="137"/>
                  </a:cubicBezTo>
                  <a:cubicBezTo>
                    <a:pt x="297" y="137"/>
                    <a:pt x="296" y="137"/>
                    <a:pt x="293" y="137"/>
                  </a:cubicBezTo>
                  <a:cubicBezTo>
                    <a:pt x="291" y="137"/>
                    <a:pt x="288" y="136"/>
                    <a:pt x="286" y="136"/>
                  </a:cubicBezTo>
                  <a:cubicBezTo>
                    <a:pt x="285" y="136"/>
                    <a:pt x="285" y="136"/>
                    <a:pt x="284" y="137"/>
                  </a:cubicBezTo>
                  <a:cubicBezTo>
                    <a:pt x="284" y="137"/>
                    <a:pt x="285" y="137"/>
                    <a:pt x="288" y="137"/>
                  </a:cubicBezTo>
                  <a:cubicBezTo>
                    <a:pt x="291" y="138"/>
                    <a:pt x="290" y="138"/>
                    <a:pt x="284" y="138"/>
                  </a:cubicBezTo>
                  <a:cubicBezTo>
                    <a:pt x="279" y="138"/>
                    <a:pt x="277" y="139"/>
                    <a:pt x="280" y="139"/>
                  </a:cubicBezTo>
                  <a:cubicBezTo>
                    <a:pt x="282" y="140"/>
                    <a:pt x="283" y="140"/>
                    <a:pt x="282" y="140"/>
                  </a:cubicBezTo>
                  <a:cubicBezTo>
                    <a:pt x="282" y="140"/>
                    <a:pt x="281" y="140"/>
                    <a:pt x="281" y="140"/>
                  </a:cubicBezTo>
                  <a:cubicBezTo>
                    <a:pt x="281" y="140"/>
                    <a:pt x="280" y="140"/>
                    <a:pt x="279" y="140"/>
                  </a:cubicBezTo>
                  <a:cubicBezTo>
                    <a:pt x="276" y="140"/>
                    <a:pt x="274" y="141"/>
                    <a:pt x="272" y="141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1" y="140"/>
                    <a:pt x="271" y="140"/>
                    <a:pt x="270" y="140"/>
                  </a:cubicBezTo>
                  <a:cubicBezTo>
                    <a:pt x="269" y="140"/>
                    <a:pt x="269" y="141"/>
                    <a:pt x="269" y="141"/>
                  </a:cubicBezTo>
                  <a:cubicBezTo>
                    <a:pt x="269" y="141"/>
                    <a:pt x="269" y="141"/>
                    <a:pt x="268" y="141"/>
                  </a:cubicBezTo>
                  <a:cubicBezTo>
                    <a:pt x="267" y="141"/>
                    <a:pt x="266" y="141"/>
                    <a:pt x="266" y="141"/>
                  </a:cubicBezTo>
                  <a:cubicBezTo>
                    <a:pt x="265" y="141"/>
                    <a:pt x="265" y="141"/>
                    <a:pt x="265" y="141"/>
                  </a:cubicBezTo>
                  <a:cubicBezTo>
                    <a:pt x="265" y="141"/>
                    <a:pt x="267" y="141"/>
                    <a:pt x="272" y="142"/>
                  </a:cubicBezTo>
                  <a:cubicBezTo>
                    <a:pt x="277" y="142"/>
                    <a:pt x="277" y="142"/>
                    <a:pt x="272" y="142"/>
                  </a:cubicBezTo>
                  <a:cubicBezTo>
                    <a:pt x="267" y="143"/>
                    <a:pt x="264" y="143"/>
                    <a:pt x="267" y="144"/>
                  </a:cubicBezTo>
                  <a:cubicBezTo>
                    <a:pt x="270" y="144"/>
                    <a:pt x="270" y="144"/>
                    <a:pt x="268" y="144"/>
                  </a:cubicBezTo>
                  <a:cubicBezTo>
                    <a:pt x="266" y="144"/>
                    <a:pt x="264" y="145"/>
                    <a:pt x="265" y="145"/>
                  </a:cubicBezTo>
                  <a:cubicBezTo>
                    <a:pt x="266" y="145"/>
                    <a:pt x="269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82" y="146"/>
                    <a:pt x="286" y="145"/>
                    <a:pt x="287" y="145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7" y="145"/>
                    <a:pt x="287" y="145"/>
                    <a:pt x="288" y="145"/>
                  </a:cubicBezTo>
                  <a:cubicBezTo>
                    <a:pt x="288" y="145"/>
                    <a:pt x="289" y="145"/>
                    <a:pt x="289" y="145"/>
                  </a:cubicBezTo>
                  <a:cubicBezTo>
                    <a:pt x="289" y="145"/>
                    <a:pt x="289" y="145"/>
                    <a:pt x="290" y="145"/>
                  </a:cubicBezTo>
                  <a:cubicBezTo>
                    <a:pt x="290" y="145"/>
                    <a:pt x="290" y="145"/>
                    <a:pt x="288" y="146"/>
                  </a:cubicBezTo>
                  <a:cubicBezTo>
                    <a:pt x="287" y="147"/>
                    <a:pt x="285" y="147"/>
                    <a:pt x="284" y="147"/>
                  </a:cubicBezTo>
                  <a:cubicBezTo>
                    <a:pt x="284" y="147"/>
                    <a:pt x="284" y="147"/>
                    <a:pt x="284" y="147"/>
                  </a:cubicBezTo>
                  <a:cubicBezTo>
                    <a:pt x="285" y="146"/>
                    <a:pt x="281" y="146"/>
                    <a:pt x="276" y="146"/>
                  </a:cubicBezTo>
                  <a:cubicBezTo>
                    <a:pt x="275" y="146"/>
                    <a:pt x="274" y="146"/>
                    <a:pt x="273" y="146"/>
                  </a:cubicBezTo>
                  <a:cubicBezTo>
                    <a:pt x="268" y="146"/>
                    <a:pt x="264" y="147"/>
                    <a:pt x="264" y="147"/>
                  </a:cubicBezTo>
                  <a:cubicBezTo>
                    <a:pt x="264" y="147"/>
                    <a:pt x="264" y="147"/>
                    <a:pt x="265" y="147"/>
                  </a:cubicBezTo>
                  <a:cubicBezTo>
                    <a:pt x="265" y="147"/>
                    <a:pt x="266" y="147"/>
                    <a:pt x="266" y="147"/>
                  </a:cubicBezTo>
                  <a:cubicBezTo>
                    <a:pt x="266" y="147"/>
                    <a:pt x="267" y="147"/>
                    <a:pt x="267" y="147"/>
                  </a:cubicBezTo>
                  <a:cubicBezTo>
                    <a:pt x="268" y="147"/>
                    <a:pt x="268" y="148"/>
                    <a:pt x="267" y="148"/>
                  </a:cubicBezTo>
                  <a:cubicBezTo>
                    <a:pt x="266" y="148"/>
                    <a:pt x="266" y="148"/>
                    <a:pt x="269" y="148"/>
                  </a:cubicBezTo>
                  <a:cubicBezTo>
                    <a:pt x="271" y="148"/>
                    <a:pt x="271" y="149"/>
                    <a:pt x="271" y="150"/>
                  </a:cubicBezTo>
                  <a:cubicBezTo>
                    <a:pt x="272" y="150"/>
                    <a:pt x="272" y="151"/>
                    <a:pt x="273" y="151"/>
                  </a:cubicBezTo>
                  <a:cubicBezTo>
                    <a:pt x="274" y="151"/>
                    <a:pt x="276" y="150"/>
                    <a:pt x="277" y="150"/>
                  </a:cubicBezTo>
                  <a:cubicBezTo>
                    <a:pt x="280" y="150"/>
                    <a:pt x="281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1" y="151"/>
                    <a:pt x="280" y="151"/>
                  </a:cubicBezTo>
                  <a:cubicBezTo>
                    <a:pt x="280" y="151"/>
                    <a:pt x="280" y="151"/>
                    <a:pt x="280" y="151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78" y="151"/>
                    <a:pt x="277" y="151"/>
                    <a:pt x="276" y="151"/>
                  </a:cubicBezTo>
                  <a:cubicBezTo>
                    <a:pt x="275" y="152"/>
                    <a:pt x="274" y="152"/>
                    <a:pt x="276" y="152"/>
                  </a:cubicBezTo>
                  <a:cubicBezTo>
                    <a:pt x="278" y="152"/>
                    <a:pt x="273" y="152"/>
                    <a:pt x="269" y="154"/>
                  </a:cubicBezTo>
                  <a:cubicBezTo>
                    <a:pt x="267" y="154"/>
                    <a:pt x="270" y="155"/>
                    <a:pt x="271" y="155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2" y="155"/>
                    <a:pt x="273" y="155"/>
                    <a:pt x="273" y="155"/>
                  </a:cubicBezTo>
                  <a:cubicBezTo>
                    <a:pt x="274" y="155"/>
                    <a:pt x="276" y="155"/>
                    <a:pt x="276" y="156"/>
                  </a:cubicBezTo>
                  <a:cubicBezTo>
                    <a:pt x="277" y="156"/>
                    <a:pt x="277" y="157"/>
                    <a:pt x="278" y="157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79" y="157"/>
                    <a:pt x="279" y="157"/>
                  </a:cubicBezTo>
                  <a:cubicBezTo>
                    <a:pt x="278" y="158"/>
                    <a:pt x="278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2" y="158"/>
                    <a:pt x="272" y="159"/>
                    <a:pt x="275" y="160"/>
                  </a:cubicBezTo>
                  <a:cubicBezTo>
                    <a:pt x="279" y="161"/>
                    <a:pt x="284" y="162"/>
                    <a:pt x="285" y="162"/>
                  </a:cubicBezTo>
                  <a:cubicBezTo>
                    <a:pt x="285" y="162"/>
                    <a:pt x="286" y="162"/>
                    <a:pt x="286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2"/>
                    <a:pt x="287" y="162"/>
                    <a:pt x="288" y="162"/>
                  </a:cubicBezTo>
                  <a:cubicBezTo>
                    <a:pt x="289" y="162"/>
                    <a:pt x="291" y="162"/>
                    <a:pt x="292" y="162"/>
                  </a:cubicBezTo>
                  <a:cubicBezTo>
                    <a:pt x="294" y="162"/>
                    <a:pt x="295" y="162"/>
                    <a:pt x="297" y="162"/>
                  </a:cubicBezTo>
                  <a:cubicBezTo>
                    <a:pt x="303" y="161"/>
                    <a:pt x="312" y="159"/>
                    <a:pt x="314" y="158"/>
                  </a:cubicBezTo>
                  <a:cubicBezTo>
                    <a:pt x="314" y="157"/>
                    <a:pt x="314" y="156"/>
                    <a:pt x="314" y="156"/>
                  </a:cubicBezTo>
                  <a:cubicBezTo>
                    <a:pt x="313" y="156"/>
                    <a:pt x="313" y="156"/>
                    <a:pt x="313" y="156"/>
                  </a:cubicBezTo>
                  <a:cubicBezTo>
                    <a:pt x="313" y="156"/>
                    <a:pt x="313" y="156"/>
                    <a:pt x="314" y="156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6" y="157"/>
                    <a:pt x="318" y="157"/>
                    <a:pt x="319" y="157"/>
                  </a:cubicBezTo>
                  <a:cubicBezTo>
                    <a:pt x="319" y="157"/>
                    <a:pt x="319" y="157"/>
                    <a:pt x="319" y="157"/>
                  </a:cubicBezTo>
                  <a:cubicBezTo>
                    <a:pt x="320" y="157"/>
                    <a:pt x="324" y="156"/>
                    <a:pt x="325" y="154"/>
                  </a:cubicBezTo>
                  <a:cubicBezTo>
                    <a:pt x="326" y="154"/>
                    <a:pt x="326" y="153"/>
                    <a:pt x="327" y="153"/>
                  </a:cubicBezTo>
                  <a:cubicBezTo>
                    <a:pt x="328" y="153"/>
                    <a:pt x="329" y="154"/>
                    <a:pt x="330" y="154"/>
                  </a:cubicBezTo>
                  <a:cubicBezTo>
                    <a:pt x="332" y="156"/>
                    <a:pt x="335" y="157"/>
                    <a:pt x="336" y="159"/>
                  </a:cubicBezTo>
                  <a:cubicBezTo>
                    <a:pt x="336" y="160"/>
                    <a:pt x="337" y="161"/>
                    <a:pt x="337" y="161"/>
                  </a:cubicBezTo>
                  <a:cubicBezTo>
                    <a:pt x="337" y="161"/>
                    <a:pt x="337" y="160"/>
                    <a:pt x="337" y="160"/>
                  </a:cubicBezTo>
                  <a:cubicBezTo>
                    <a:pt x="337" y="160"/>
                    <a:pt x="337" y="160"/>
                    <a:pt x="337" y="160"/>
                  </a:cubicBezTo>
                  <a:cubicBezTo>
                    <a:pt x="338" y="160"/>
                    <a:pt x="340" y="163"/>
                    <a:pt x="345" y="165"/>
                  </a:cubicBezTo>
                  <a:cubicBezTo>
                    <a:pt x="350" y="168"/>
                    <a:pt x="352" y="174"/>
                    <a:pt x="362" y="174"/>
                  </a:cubicBezTo>
                  <a:cubicBezTo>
                    <a:pt x="362" y="174"/>
                    <a:pt x="362" y="174"/>
                    <a:pt x="363" y="174"/>
                  </a:cubicBezTo>
                  <a:cubicBezTo>
                    <a:pt x="373" y="173"/>
                    <a:pt x="390" y="171"/>
                    <a:pt x="393" y="168"/>
                  </a:cubicBezTo>
                  <a:cubicBezTo>
                    <a:pt x="395" y="165"/>
                    <a:pt x="393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6" y="162"/>
                    <a:pt x="396" y="161"/>
                    <a:pt x="395" y="161"/>
                  </a:cubicBezTo>
                  <a:cubicBezTo>
                    <a:pt x="394" y="160"/>
                    <a:pt x="393" y="160"/>
                    <a:pt x="395" y="160"/>
                  </a:cubicBezTo>
                  <a:cubicBezTo>
                    <a:pt x="396" y="160"/>
                    <a:pt x="397" y="159"/>
                    <a:pt x="395" y="159"/>
                  </a:cubicBezTo>
                  <a:cubicBezTo>
                    <a:pt x="394" y="159"/>
                    <a:pt x="395" y="158"/>
                    <a:pt x="398" y="158"/>
                  </a:cubicBezTo>
                  <a:cubicBezTo>
                    <a:pt x="400" y="157"/>
                    <a:pt x="403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5" y="157"/>
                    <a:pt x="410" y="155"/>
                    <a:pt x="402" y="155"/>
                  </a:cubicBezTo>
                  <a:cubicBezTo>
                    <a:pt x="393" y="154"/>
                    <a:pt x="395" y="153"/>
                    <a:pt x="407" y="153"/>
                  </a:cubicBezTo>
                  <a:cubicBezTo>
                    <a:pt x="411" y="153"/>
                    <a:pt x="412" y="153"/>
                    <a:pt x="406" y="149"/>
                  </a:cubicBezTo>
                  <a:cubicBezTo>
                    <a:pt x="404" y="148"/>
                    <a:pt x="396" y="147"/>
                    <a:pt x="394" y="144"/>
                  </a:cubicBezTo>
                  <a:cubicBezTo>
                    <a:pt x="392" y="143"/>
                    <a:pt x="394" y="143"/>
                    <a:pt x="395" y="141"/>
                  </a:cubicBezTo>
                  <a:cubicBezTo>
                    <a:pt x="395" y="140"/>
                    <a:pt x="402" y="137"/>
                    <a:pt x="410" y="135"/>
                  </a:cubicBezTo>
                  <a:cubicBezTo>
                    <a:pt x="418" y="133"/>
                    <a:pt x="427" y="130"/>
                    <a:pt x="430" y="129"/>
                  </a:cubicBezTo>
                  <a:cubicBezTo>
                    <a:pt x="434" y="128"/>
                    <a:pt x="435" y="127"/>
                    <a:pt x="433" y="126"/>
                  </a:cubicBezTo>
                  <a:cubicBezTo>
                    <a:pt x="431" y="126"/>
                    <a:pt x="431" y="125"/>
                    <a:pt x="431" y="124"/>
                  </a:cubicBezTo>
                  <a:cubicBezTo>
                    <a:pt x="431" y="123"/>
                    <a:pt x="431" y="122"/>
                    <a:pt x="432" y="122"/>
                  </a:cubicBezTo>
                  <a:cubicBezTo>
                    <a:pt x="432" y="122"/>
                    <a:pt x="432" y="122"/>
                    <a:pt x="432" y="122"/>
                  </a:cubicBezTo>
                  <a:cubicBezTo>
                    <a:pt x="432" y="122"/>
                    <a:pt x="432" y="122"/>
                    <a:pt x="433" y="122"/>
                  </a:cubicBezTo>
                  <a:cubicBezTo>
                    <a:pt x="433" y="122"/>
                    <a:pt x="434" y="122"/>
                    <a:pt x="434" y="122"/>
                  </a:cubicBezTo>
                  <a:cubicBezTo>
                    <a:pt x="433" y="122"/>
                    <a:pt x="433" y="122"/>
                    <a:pt x="435" y="121"/>
                  </a:cubicBezTo>
                  <a:cubicBezTo>
                    <a:pt x="436" y="121"/>
                    <a:pt x="437" y="121"/>
                    <a:pt x="436" y="121"/>
                  </a:cubicBezTo>
                  <a:cubicBezTo>
                    <a:pt x="435" y="120"/>
                    <a:pt x="442" y="119"/>
                    <a:pt x="452" y="119"/>
                  </a:cubicBezTo>
                  <a:cubicBezTo>
                    <a:pt x="455" y="119"/>
                    <a:pt x="457" y="119"/>
                    <a:pt x="460" y="119"/>
                  </a:cubicBezTo>
                  <a:cubicBezTo>
                    <a:pt x="473" y="120"/>
                    <a:pt x="476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3" y="124"/>
                    <a:pt x="473" y="124"/>
                    <a:pt x="474" y="124"/>
                  </a:cubicBezTo>
                  <a:cubicBezTo>
                    <a:pt x="475" y="124"/>
                    <a:pt x="466" y="125"/>
                    <a:pt x="460" y="127"/>
                  </a:cubicBezTo>
                  <a:cubicBezTo>
                    <a:pt x="454" y="129"/>
                    <a:pt x="450" y="132"/>
                    <a:pt x="445" y="133"/>
                  </a:cubicBezTo>
                  <a:cubicBezTo>
                    <a:pt x="441" y="133"/>
                    <a:pt x="434" y="137"/>
                    <a:pt x="437" y="141"/>
                  </a:cubicBezTo>
                  <a:cubicBezTo>
                    <a:pt x="440" y="145"/>
                    <a:pt x="445" y="148"/>
                    <a:pt x="451" y="148"/>
                  </a:cubicBezTo>
                  <a:cubicBezTo>
                    <a:pt x="456" y="148"/>
                    <a:pt x="460" y="149"/>
                    <a:pt x="461" y="150"/>
                  </a:cubicBezTo>
                  <a:cubicBezTo>
                    <a:pt x="462" y="151"/>
                    <a:pt x="463" y="151"/>
                    <a:pt x="465" y="151"/>
                  </a:cubicBezTo>
                  <a:cubicBezTo>
                    <a:pt x="468" y="151"/>
                    <a:pt x="472" y="150"/>
                    <a:pt x="476" y="150"/>
                  </a:cubicBezTo>
                  <a:cubicBezTo>
                    <a:pt x="482" y="149"/>
                    <a:pt x="488" y="149"/>
                    <a:pt x="489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1" y="149"/>
                    <a:pt x="492" y="148"/>
                  </a:cubicBezTo>
                  <a:cubicBezTo>
                    <a:pt x="492" y="148"/>
                    <a:pt x="493" y="148"/>
                    <a:pt x="495" y="148"/>
                  </a:cubicBezTo>
                  <a:cubicBezTo>
                    <a:pt x="496" y="148"/>
                    <a:pt x="496" y="148"/>
                    <a:pt x="497" y="148"/>
                  </a:cubicBezTo>
                  <a:cubicBezTo>
                    <a:pt x="497" y="148"/>
                    <a:pt x="498" y="148"/>
                    <a:pt x="499" y="148"/>
                  </a:cubicBezTo>
                  <a:cubicBezTo>
                    <a:pt x="500" y="148"/>
                    <a:pt x="501" y="148"/>
                    <a:pt x="502" y="148"/>
                  </a:cubicBezTo>
                  <a:cubicBezTo>
                    <a:pt x="507" y="148"/>
                    <a:pt x="514" y="147"/>
                    <a:pt x="518" y="147"/>
                  </a:cubicBezTo>
                  <a:cubicBezTo>
                    <a:pt x="520" y="147"/>
                    <a:pt x="521" y="147"/>
                    <a:pt x="521" y="147"/>
                  </a:cubicBezTo>
                  <a:cubicBezTo>
                    <a:pt x="522" y="147"/>
                    <a:pt x="522" y="147"/>
                    <a:pt x="523" y="147"/>
                  </a:cubicBezTo>
                  <a:cubicBezTo>
                    <a:pt x="525" y="148"/>
                    <a:pt x="524" y="148"/>
                    <a:pt x="528" y="149"/>
                  </a:cubicBezTo>
                  <a:cubicBezTo>
                    <a:pt x="533" y="150"/>
                    <a:pt x="532" y="151"/>
                    <a:pt x="527" y="151"/>
                  </a:cubicBezTo>
                  <a:cubicBezTo>
                    <a:pt x="522" y="152"/>
                    <a:pt x="518" y="152"/>
                    <a:pt x="518" y="153"/>
                  </a:cubicBezTo>
                  <a:cubicBezTo>
                    <a:pt x="519" y="153"/>
                    <a:pt x="516" y="153"/>
                    <a:pt x="513" y="153"/>
                  </a:cubicBezTo>
                  <a:cubicBezTo>
                    <a:pt x="511" y="153"/>
                    <a:pt x="508" y="153"/>
                    <a:pt x="505" y="153"/>
                  </a:cubicBezTo>
                  <a:cubicBezTo>
                    <a:pt x="502" y="153"/>
                    <a:pt x="499" y="153"/>
                    <a:pt x="495" y="153"/>
                  </a:cubicBezTo>
                  <a:cubicBezTo>
                    <a:pt x="489" y="153"/>
                    <a:pt x="481" y="153"/>
                    <a:pt x="476" y="154"/>
                  </a:cubicBezTo>
                  <a:cubicBezTo>
                    <a:pt x="468" y="155"/>
                    <a:pt x="472" y="158"/>
                    <a:pt x="473" y="159"/>
                  </a:cubicBezTo>
                  <a:cubicBezTo>
                    <a:pt x="474" y="160"/>
                    <a:pt x="484" y="162"/>
                    <a:pt x="477" y="165"/>
                  </a:cubicBezTo>
                  <a:cubicBezTo>
                    <a:pt x="475" y="166"/>
                    <a:pt x="472" y="166"/>
                    <a:pt x="469" y="166"/>
                  </a:cubicBezTo>
                  <a:cubicBezTo>
                    <a:pt x="466" y="166"/>
                    <a:pt x="464" y="166"/>
                    <a:pt x="461" y="166"/>
                  </a:cubicBezTo>
                  <a:cubicBezTo>
                    <a:pt x="459" y="166"/>
                    <a:pt x="456" y="166"/>
                    <a:pt x="454" y="166"/>
                  </a:cubicBezTo>
                  <a:cubicBezTo>
                    <a:pt x="451" y="166"/>
                    <a:pt x="448" y="166"/>
                    <a:pt x="447" y="167"/>
                  </a:cubicBezTo>
                  <a:cubicBezTo>
                    <a:pt x="444" y="170"/>
                    <a:pt x="453" y="173"/>
                    <a:pt x="459" y="174"/>
                  </a:cubicBezTo>
                  <a:cubicBezTo>
                    <a:pt x="464" y="174"/>
                    <a:pt x="469" y="175"/>
                    <a:pt x="469" y="176"/>
                  </a:cubicBezTo>
                  <a:cubicBezTo>
                    <a:pt x="470" y="177"/>
                    <a:pt x="460" y="178"/>
                    <a:pt x="450" y="178"/>
                  </a:cubicBezTo>
                  <a:cubicBezTo>
                    <a:pt x="442" y="178"/>
                    <a:pt x="436" y="178"/>
                    <a:pt x="433" y="178"/>
                  </a:cubicBezTo>
                  <a:cubicBezTo>
                    <a:pt x="431" y="178"/>
                    <a:pt x="430" y="178"/>
                    <a:pt x="431" y="178"/>
                  </a:cubicBezTo>
                  <a:cubicBezTo>
                    <a:pt x="432" y="178"/>
                    <a:pt x="432" y="178"/>
                    <a:pt x="431" y="178"/>
                  </a:cubicBezTo>
                  <a:cubicBezTo>
                    <a:pt x="430" y="178"/>
                    <a:pt x="430" y="178"/>
                    <a:pt x="430" y="178"/>
                  </a:cubicBezTo>
                  <a:cubicBezTo>
                    <a:pt x="429" y="178"/>
                    <a:pt x="429" y="178"/>
                    <a:pt x="428" y="178"/>
                  </a:cubicBezTo>
                  <a:cubicBezTo>
                    <a:pt x="428" y="178"/>
                    <a:pt x="427" y="178"/>
                    <a:pt x="427" y="178"/>
                  </a:cubicBezTo>
                  <a:cubicBezTo>
                    <a:pt x="422" y="178"/>
                    <a:pt x="420" y="177"/>
                    <a:pt x="421" y="177"/>
                  </a:cubicBezTo>
                  <a:cubicBezTo>
                    <a:pt x="422" y="177"/>
                    <a:pt x="419" y="177"/>
                    <a:pt x="413" y="177"/>
                  </a:cubicBezTo>
                  <a:cubicBezTo>
                    <a:pt x="410" y="177"/>
                    <a:pt x="405" y="177"/>
                    <a:pt x="401" y="177"/>
                  </a:cubicBezTo>
                  <a:cubicBezTo>
                    <a:pt x="394" y="178"/>
                    <a:pt x="387" y="179"/>
                    <a:pt x="379" y="180"/>
                  </a:cubicBezTo>
                  <a:cubicBezTo>
                    <a:pt x="372" y="181"/>
                    <a:pt x="374" y="181"/>
                    <a:pt x="373" y="181"/>
                  </a:cubicBezTo>
                  <a:cubicBezTo>
                    <a:pt x="373" y="181"/>
                    <a:pt x="371" y="181"/>
                    <a:pt x="367" y="181"/>
                  </a:cubicBezTo>
                  <a:cubicBezTo>
                    <a:pt x="363" y="181"/>
                    <a:pt x="361" y="180"/>
                    <a:pt x="359" y="180"/>
                  </a:cubicBezTo>
                  <a:cubicBezTo>
                    <a:pt x="355" y="179"/>
                    <a:pt x="352" y="179"/>
                    <a:pt x="352" y="179"/>
                  </a:cubicBezTo>
                  <a:cubicBezTo>
                    <a:pt x="350" y="179"/>
                    <a:pt x="348" y="180"/>
                    <a:pt x="343" y="180"/>
                  </a:cubicBezTo>
                  <a:cubicBezTo>
                    <a:pt x="341" y="180"/>
                    <a:pt x="339" y="181"/>
                    <a:pt x="338" y="181"/>
                  </a:cubicBezTo>
                  <a:cubicBezTo>
                    <a:pt x="334" y="181"/>
                    <a:pt x="332" y="180"/>
                    <a:pt x="334" y="180"/>
                  </a:cubicBezTo>
                  <a:cubicBezTo>
                    <a:pt x="335" y="180"/>
                    <a:pt x="333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27" y="179"/>
                    <a:pt x="315" y="177"/>
                    <a:pt x="319" y="174"/>
                  </a:cubicBezTo>
                  <a:cubicBezTo>
                    <a:pt x="323" y="171"/>
                    <a:pt x="330" y="169"/>
                    <a:pt x="324" y="168"/>
                  </a:cubicBezTo>
                  <a:cubicBezTo>
                    <a:pt x="322" y="168"/>
                    <a:pt x="320" y="168"/>
                    <a:pt x="319" y="168"/>
                  </a:cubicBezTo>
                  <a:cubicBezTo>
                    <a:pt x="316" y="168"/>
                    <a:pt x="314" y="168"/>
                    <a:pt x="315" y="168"/>
                  </a:cubicBezTo>
                  <a:cubicBezTo>
                    <a:pt x="316" y="169"/>
                    <a:pt x="316" y="169"/>
                    <a:pt x="315" y="169"/>
                  </a:cubicBezTo>
                  <a:cubicBezTo>
                    <a:pt x="315" y="169"/>
                    <a:pt x="315" y="169"/>
                    <a:pt x="314" y="169"/>
                  </a:cubicBezTo>
                  <a:cubicBezTo>
                    <a:pt x="313" y="169"/>
                    <a:pt x="312" y="169"/>
                    <a:pt x="312" y="169"/>
                  </a:cubicBezTo>
                  <a:cubicBezTo>
                    <a:pt x="312" y="169"/>
                    <a:pt x="311" y="168"/>
                    <a:pt x="310" y="168"/>
                  </a:cubicBezTo>
                  <a:cubicBezTo>
                    <a:pt x="309" y="168"/>
                    <a:pt x="308" y="169"/>
                    <a:pt x="306" y="169"/>
                  </a:cubicBezTo>
                  <a:cubicBezTo>
                    <a:pt x="304" y="169"/>
                    <a:pt x="304" y="170"/>
                    <a:pt x="303" y="172"/>
                  </a:cubicBezTo>
                  <a:cubicBezTo>
                    <a:pt x="302" y="173"/>
                    <a:pt x="304" y="175"/>
                    <a:pt x="307" y="176"/>
                  </a:cubicBezTo>
                  <a:cubicBezTo>
                    <a:pt x="310" y="177"/>
                    <a:pt x="311" y="179"/>
                    <a:pt x="310" y="179"/>
                  </a:cubicBezTo>
                  <a:cubicBezTo>
                    <a:pt x="308" y="179"/>
                    <a:pt x="310" y="180"/>
                    <a:pt x="315" y="181"/>
                  </a:cubicBezTo>
                  <a:cubicBezTo>
                    <a:pt x="316" y="182"/>
                    <a:pt x="316" y="182"/>
                    <a:pt x="316" y="182"/>
                  </a:cubicBezTo>
                  <a:cubicBezTo>
                    <a:pt x="316" y="182"/>
                    <a:pt x="315" y="182"/>
                    <a:pt x="314" y="182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6" y="182"/>
                    <a:pt x="307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5" y="183"/>
                    <a:pt x="304" y="183"/>
                    <a:pt x="304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2" y="183"/>
                    <a:pt x="299" y="183"/>
                    <a:pt x="295" y="182"/>
                  </a:cubicBezTo>
                  <a:cubicBezTo>
                    <a:pt x="294" y="182"/>
                    <a:pt x="293" y="182"/>
                    <a:pt x="292" y="182"/>
                  </a:cubicBezTo>
                  <a:cubicBezTo>
                    <a:pt x="287" y="182"/>
                    <a:pt x="279" y="183"/>
                    <a:pt x="268" y="185"/>
                  </a:cubicBezTo>
                  <a:cubicBezTo>
                    <a:pt x="256" y="187"/>
                    <a:pt x="260" y="191"/>
                    <a:pt x="258" y="192"/>
                  </a:cubicBezTo>
                  <a:cubicBezTo>
                    <a:pt x="256" y="192"/>
                    <a:pt x="257" y="192"/>
                    <a:pt x="256" y="192"/>
                  </a:cubicBezTo>
                  <a:cubicBezTo>
                    <a:pt x="256" y="192"/>
                    <a:pt x="255" y="192"/>
                    <a:pt x="255" y="192"/>
                  </a:cubicBezTo>
                  <a:cubicBezTo>
                    <a:pt x="254" y="192"/>
                    <a:pt x="254" y="192"/>
                    <a:pt x="253" y="192"/>
                  </a:cubicBezTo>
                  <a:cubicBezTo>
                    <a:pt x="253" y="192"/>
                    <a:pt x="253" y="192"/>
                    <a:pt x="255" y="192"/>
                  </a:cubicBezTo>
                  <a:cubicBezTo>
                    <a:pt x="257" y="193"/>
                    <a:pt x="246" y="193"/>
                    <a:pt x="235" y="196"/>
                  </a:cubicBezTo>
                  <a:cubicBezTo>
                    <a:pt x="225" y="198"/>
                    <a:pt x="214" y="201"/>
                    <a:pt x="207" y="201"/>
                  </a:cubicBezTo>
                  <a:cubicBezTo>
                    <a:pt x="206" y="201"/>
                    <a:pt x="206" y="201"/>
                    <a:pt x="206" y="201"/>
                  </a:cubicBezTo>
                  <a:cubicBezTo>
                    <a:pt x="203" y="201"/>
                    <a:pt x="201" y="201"/>
                    <a:pt x="199" y="201"/>
                  </a:cubicBezTo>
                  <a:cubicBezTo>
                    <a:pt x="196" y="201"/>
                    <a:pt x="195" y="201"/>
                    <a:pt x="196" y="202"/>
                  </a:cubicBezTo>
                  <a:cubicBezTo>
                    <a:pt x="197" y="203"/>
                    <a:pt x="190" y="204"/>
                    <a:pt x="180" y="204"/>
                  </a:cubicBezTo>
                  <a:cubicBezTo>
                    <a:pt x="180" y="204"/>
                    <a:pt x="179" y="204"/>
                    <a:pt x="179" y="204"/>
                  </a:cubicBezTo>
                  <a:cubicBezTo>
                    <a:pt x="179" y="204"/>
                    <a:pt x="178" y="204"/>
                    <a:pt x="178" y="204"/>
                  </a:cubicBezTo>
                  <a:cubicBezTo>
                    <a:pt x="168" y="204"/>
                    <a:pt x="161" y="205"/>
                    <a:pt x="163" y="205"/>
                  </a:cubicBezTo>
                  <a:cubicBezTo>
                    <a:pt x="164" y="205"/>
                    <a:pt x="165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3" y="205"/>
                    <a:pt x="162" y="206"/>
                    <a:pt x="163" y="206"/>
                  </a:cubicBezTo>
                  <a:cubicBezTo>
                    <a:pt x="164" y="206"/>
                    <a:pt x="165" y="206"/>
                    <a:pt x="164" y="207"/>
                  </a:cubicBezTo>
                  <a:cubicBezTo>
                    <a:pt x="162" y="207"/>
                    <a:pt x="163" y="207"/>
                    <a:pt x="164" y="207"/>
                  </a:cubicBezTo>
                  <a:cubicBezTo>
                    <a:pt x="165" y="208"/>
                    <a:pt x="172" y="208"/>
                    <a:pt x="181" y="208"/>
                  </a:cubicBezTo>
                  <a:cubicBezTo>
                    <a:pt x="189" y="209"/>
                    <a:pt x="193" y="213"/>
                    <a:pt x="199" y="215"/>
                  </a:cubicBezTo>
                  <a:cubicBezTo>
                    <a:pt x="204" y="217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5" y="218"/>
                    <a:pt x="205" y="222"/>
                    <a:pt x="191" y="225"/>
                  </a:cubicBezTo>
                  <a:cubicBezTo>
                    <a:pt x="187" y="225"/>
                    <a:pt x="183" y="226"/>
                    <a:pt x="176" y="226"/>
                  </a:cubicBezTo>
                  <a:cubicBezTo>
                    <a:pt x="170" y="226"/>
                    <a:pt x="161" y="225"/>
                    <a:pt x="150" y="225"/>
                  </a:cubicBezTo>
                  <a:cubicBezTo>
                    <a:pt x="149" y="225"/>
                    <a:pt x="146" y="225"/>
                    <a:pt x="144" y="225"/>
                  </a:cubicBezTo>
                  <a:cubicBezTo>
                    <a:pt x="138" y="225"/>
                    <a:pt x="131" y="225"/>
                    <a:pt x="124" y="225"/>
                  </a:cubicBezTo>
                  <a:cubicBezTo>
                    <a:pt x="110" y="226"/>
                    <a:pt x="110" y="232"/>
                    <a:pt x="108" y="237"/>
                  </a:cubicBezTo>
                  <a:cubicBezTo>
                    <a:pt x="106" y="241"/>
                    <a:pt x="104" y="244"/>
                    <a:pt x="105" y="244"/>
                  </a:cubicBezTo>
                  <a:cubicBezTo>
                    <a:pt x="105" y="244"/>
                    <a:pt x="105" y="244"/>
                    <a:pt x="105" y="244"/>
                  </a:cubicBezTo>
                  <a:cubicBezTo>
                    <a:pt x="106" y="244"/>
                    <a:pt x="107" y="244"/>
                    <a:pt x="107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8" y="244"/>
                    <a:pt x="108" y="245"/>
                    <a:pt x="107" y="245"/>
                  </a:cubicBezTo>
                  <a:cubicBezTo>
                    <a:pt x="106" y="245"/>
                    <a:pt x="106" y="245"/>
                    <a:pt x="107" y="245"/>
                  </a:cubicBezTo>
                  <a:cubicBezTo>
                    <a:pt x="107" y="245"/>
                    <a:pt x="107" y="245"/>
                    <a:pt x="108" y="245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110" y="245"/>
                    <a:pt x="110" y="247"/>
                    <a:pt x="109" y="248"/>
                  </a:cubicBezTo>
                  <a:cubicBezTo>
                    <a:pt x="109" y="250"/>
                    <a:pt x="114" y="251"/>
                    <a:pt x="123" y="251"/>
                  </a:cubicBezTo>
                  <a:cubicBezTo>
                    <a:pt x="128" y="251"/>
                    <a:pt x="132" y="251"/>
                    <a:pt x="138" y="252"/>
                  </a:cubicBezTo>
                  <a:cubicBezTo>
                    <a:pt x="140" y="252"/>
                    <a:pt x="142" y="255"/>
                    <a:pt x="149" y="255"/>
                  </a:cubicBezTo>
                  <a:cubicBezTo>
                    <a:pt x="149" y="255"/>
                    <a:pt x="149" y="255"/>
                    <a:pt x="149" y="255"/>
                  </a:cubicBezTo>
                  <a:cubicBezTo>
                    <a:pt x="152" y="255"/>
                    <a:pt x="159" y="252"/>
                    <a:pt x="163" y="252"/>
                  </a:cubicBezTo>
                  <a:cubicBezTo>
                    <a:pt x="178" y="251"/>
                    <a:pt x="185" y="252"/>
                    <a:pt x="195" y="251"/>
                  </a:cubicBezTo>
                  <a:cubicBezTo>
                    <a:pt x="201" y="250"/>
                    <a:pt x="204" y="249"/>
                    <a:pt x="207" y="248"/>
                  </a:cubicBezTo>
                  <a:cubicBezTo>
                    <a:pt x="213" y="246"/>
                    <a:pt x="209" y="242"/>
                    <a:pt x="216" y="239"/>
                  </a:cubicBezTo>
                  <a:cubicBezTo>
                    <a:pt x="221" y="237"/>
                    <a:pt x="228" y="236"/>
                    <a:pt x="232" y="235"/>
                  </a:cubicBezTo>
                  <a:cubicBezTo>
                    <a:pt x="236" y="234"/>
                    <a:pt x="244" y="232"/>
                    <a:pt x="248" y="231"/>
                  </a:cubicBezTo>
                  <a:cubicBezTo>
                    <a:pt x="253" y="229"/>
                    <a:pt x="247" y="226"/>
                    <a:pt x="258" y="225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4" y="225"/>
                    <a:pt x="268" y="225"/>
                    <a:pt x="272" y="226"/>
                  </a:cubicBezTo>
                  <a:cubicBezTo>
                    <a:pt x="276" y="227"/>
                    <a:pt x="279" y="227"/>
                    <a:pt x="282" y="227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92" y="227"/>
                    <a:pt x="298" y="224"/>
                    <a:pt x="309" y="223"/>
                  </a:cubicBezTo>
                  <a:cubicBezTo>
                    <a:pt x="312" y="223"/>
                    <a:pt x="315" y="223"/>
                    <a:pt x="318" y="223"/>
                  </a:cubicBezTo>
                  <a:cubicBezTo>
                    <a:pt x="333" y="223"/>
                    <a:pt x="338" y="226"/>
                    <a:pt x="350" y="229"/>
                  </a:cubicBezTo>
                  <a:cubicBezTo>
                    <a:pt x="363" y="233"/>
                    <a:pt x="374" y="235"/>
                    <a:pt x="386" y="237"/>
                  </a:cubicBezTo>
                  <a:cubicBezTo>
                    <a:pt x="401" y="239"/>
                    <a:pt x="399" y="241"/>
                    <a:pt x="406" y="245"/>
                  </a:cubicBezTo>
                  <a:cubicBezTo>
                    <a:pt x="407" y="245"/>
                    <a:pt x="398" y="248"/>
                    <a:pt x="405" y="248"/>
                  </a:cubicBezTo>
                  <a:cubicBezTo>
                    <a:pt x="406" y="248"/>
                    <a:pt x="407" y="248"/>
                    <a:pt x="408" y="248"/>
                  </a:cubicBezTo>
                  <a:cubicBezTo>
                    <a:pt x="414" y="248"/>
                    <a:pt x="418" y="243"/>
                    <a:pt x="419" y="242"/>
                  </a:cubicBezTo>
                  <a:cubicBezTo>
                    <a:pt x="421" y="241"/>
                    <a:pt x="408" y="240"/>
                    <a:pt x="417" y="238"/>
                  </a:cubicBezTo>
                  <a:cubicBezTo>
                    <a:pt x="417" y="237"/>
                    <a:pt x="418" y="237"/>
                    <a:pt x="419" y="237"/>
                  </a:cubicBezTo>
                  <a:cubicBezTo>
                    <a:pt x="421" y="237"/>
                    <a:pt x="424" y="238"/>
                    <a:pt x="426" y="238"/>
                  </a:cubicBezTo>
                  <a:cubicBezTo>
                    <a:pt x="427" y="238"/>
                    <a:pt x="428" y="238"/>
                    <a:pt x="428" y="238"/>
                  </a:cubicBezTo>
                  <a:cubicBezTo>
                    <a:pt x="431" y="238"/>
                    <a:pt x="430" y="237"/>
                    <a:pt x="421" y="236"/>
                  </a:cubicBezTo>
                  <a:cubicBezTo>
                    <a:pt x="409" y="234"/>
                    <a:pt x="391" y="231"/>
                    <a:pt x="378" y="228"/>
                  </a:cubicBezTo>
                  <a:cubicBezTo>
                    <a:pt x="371" y="226"/>
                    <a:pt x="365" y="224"/>
                    <a:pt x="361" y="222"/>
                  </a:cubicBezTo>
                  <a:cubicBezTo>
                    <a:pt x="357" y="219"/>
                    <a:pt x="364" y="218"/>
                    <a:pt x="369" y="218"/>
                  </a:cubicBezTo>
                  <a:cubicBezTo>
                    <a:pt x="372" y="218"/>
                    <a:pt x="374" y="218"/>
                    <a:pt x="375" y="219"/>
                  </a:cubicBezTo>
                  <a:cubicBezTo>
                    <a:pt x="375" y="219"/>
                    <a:pt x="375" y="219"/>
                    <a:pt x="376" y="219"/>
                  </a:cubicBezTo>
                  <a:cubicBezTo>
                    <a:pt x="377" y="219"/>
                    <a:pt x="378" y="219"/>
                    <a:pt x="379" y="219"/>
                  </a:cubicBezTo>
                  <a:cubicBezTo>
                    <a:pt x="380" y="219"/>
                    <a:pt x="381" y="218"/>
                    <a:pt x="383" y="218"/>
                  </a:cubicBezTo>
                  <a:cubicBezTo>
                    <a:pt x="384" y="218"/>
                    <a:pt x="386" y="219"/>
                    <a:pt x="388" y="219"/>
                  </a:cubicBezTo>
                  <a:cubicBezTo>
                    <a:pt x="395" y="221"/>
                    <a:pt x="397" y="223"/>
                    <a:pt x="395" y="223"/>
                  </a:cubicBezTo>
                  <a:cubicBezTo>
                    <a:pt x="393" y="223"/>
                    <a:pt x="399" y="224"/>
                    <a:pt x="407" y="225"/>
                  </a:cubicBezTo>
                  <a:cubicBezTo>
                    <a:pt x="415" y="226"/>
                    <a:pt x="419" y="227"/>
                    <a:pt x="420" y="227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21" y="227"/>
                    <a:pt x="426" y="228"/>
                    <a:pt x="431" y="229"/>
                  </a:cubicBezTo>
                  <a:cubicBezTo>
                    <a:pt x="434" y="229"/>
                    <a:pt x="437" y="230"/>
                    <a:pt x="441" y="231"/>
                  </a:cubicBezTo>
                  <a:cubicBezTo>
                    <a:pt x="443" y="232"/>
                    <a:pt x="446" y="239"/>
                    <a:pt x="449" y="239"/>
                  </a:cubicBezTo>
                  <a:cubicBezTo>
                    <a:pt x="455" y="239"/>
                    <a:pt x="462" y="244"/>
                    <a:pt x="468" y="245"/>
                  </a:cubicBezTo>
                  <a:cubicBezTo>
                    <a:pt x="471" y="246"/>
                    <a:pt x="475" y="246"/>
                    <a:pt x="479" y="246"/>
                  </a:cubicBezTo>
                  <a:cubicBezTo>
                    <a:pt x="477" y="246"/>
                    <a:pt x="475" y="247"/>
                    <a:pt x="473" y="248"/>
                  </a:cubicBezTo>
                  <a:cubicBezTo>
                    <a:pt x="469" y="250"/>
                    <a:pt x="479" y="252"/>
                    <a:pt x="481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2" y="252"/>
                  </a:cubicBezTo>
                  <a:cubicBezTo>
                    <a:pt x="482" y="252"/>
                    <a:pt x="483" y="252"/>
                    <a:pt x="485" y="252"/>
                  </a:cubicBezTo>
                  <a:cubicBezTo>
                    <a:pt x="485" y="253"/>
                    <a:pt x="486" y="253"/>
                    <a:pt x="487" y="253"/>
                  </a:cubicBezTo>
                  <a:cubicBezTo>
                    <a:pt x="487" y="253"/>
                    <a:pt x="488" y="253"/>
                    <a:pt x="488" y="253"/>
                  </a:cubicBezTo>
                  <a:cubicBezTo>
                    <a:pt x="488" y="253"/>
                    <a:pt x="489" y="252"/>
                    <a:pt x="490" y="252"/>
                  </a:cubicBezTo>
                  <a:cubicBezTo>
                    <a:pt x="490" y="252"/>
                    <a:pt x="491" y="252"/>
                    <a:pt x="492" y="253"/>
                  </a:cubicBezTo>
                  <a:cubicBezTo>
                    <a:pt x="493" y="253"/>
                    <a:pt x="493" y="253"/>
                    <a:pt x="493" y="253"/>
                  </a:cubicBezTo>
                  <a:cubicBezTo>
                    <a:pt x="494" y="253"/>
                    <a:pt x="494" y="252"/>
                    <a:pt x="493" y="251"/>
                  </a:cubicBezTo>
                  <a:cubicBezTo>
                    <a:pt x="492" y="250"/>
                    <a:pt x="492" y="250"/>
                    <a:pt x="494" y="250"/>
                  </a:cubicBezTo>
                  <a:cubicBezTo>
                    <a:pt x="494" y="250"/>
                    <a:pt x="494" y="250"/>
                    <a:pt x="494" y="250"/>
                  </a:cubicBezTo>
                  <a:cubicBezTo>
                    <a:pt x="495" y="250"/>
                    <a:pt x="495" y="250"/>
                    <a:pt x="495" y="250"/>
                  </a:cubicBezTo>
                  <a:cubicBezTo>
                    <a:pt x="497" y="250"/>
                    <a:pt x="497" y="250"/>
                    <a:pt x="495" y="249"/>
                  </a:cubicBezTo>
                  <a:cubicBezTo>
                    <a:pt x="494" y="249"/>
                    <a:pt x="495" y="248"/>
                    <a:pt x="497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502" y="248"/>
                    <a:pt x="503" y="247"/>
                    <a:pt x="498" y="246"/>
                  </a:cubicBezTo>
                  <a:cubicBezTo>
                    <a:pt x="493" y="244"/>
                    <a:pt x="491" y="244"/>
                    <a:pt x="490" y="243"/>
                  </a:cubicBezTo>
                  <a:cubicBezTo>
                    <a:pt x="489" y="243"/>
                    <a:pt x="490" y="242"/>
                    <a:pt x="490" y="242"/>
                  </a:cubicBezTo>
                  <a:cubicBezTo>
                    <a:pt x="491" y="242"/>
                    <a:pt x="491" y="242"/>
                    <a:pt x="491" y="242"/>
                  </a:cubicBezTo>
                  <a:cubicBezTo>
                    <a:pt x="491" y="242"/>
                    <a:pt x="488" y="241"/>
                    <a:pt x="486" y="240"/>
                  </a:cubicBezTo>
                  <a:cubicBezTo>
                    <a:pt x="485" y="239"/>
                    <a:pt x="488" y="238"/>
                    <a:pt x="490" y="238"/>
                  </a:cubicBezTo>
                  <a:cubicBezTo>
                    <a:pt x="491" y="238"/>
                    <a:pt x="492" y="238"/>
                    <a:pt x="493" y="238"/>
                  </a:cubicBezTo>
                  <a:cubicBezTo>
                    <a:pt x="494" y="238"/>
                    <a:pt x="495" y="239"/>
                    <a:pt x="496" y="239"/>
                  </a:cubicBezTo>
                  <a:cubicBezTo>
                    <a:pt x="495" y="239"/>
                    <a:pt x="496" y="239"/>
                    <a:pt x="497" y="239"/>
                  </a:cubicBezTo>
                  <a:cubicBezTo>
                    <a:pt x="497" y="239"/>
                    <a:pt x="498" y="239"/>
                    <a:pt x="498" y="239"/>
                  </a:cubicBezTo>
                  <a:cubicBezTo>
                    <a:pt x="499" y="239"/>
                    <a:pt x="500" y="239"/>
                    <a:pt x="500" y="239"/>
                  </a:cubicBezTo>
                  <a:cubicBezTo>
                    <a:pt x="501" y="239"/>
                    <a:pt x="502" y="239"/>
                    <a:pt x="501" y="238"/>
                  </a:cubicBezTo>
                  <a:cubicBezTo>
                    <a:pt x="500" y="238"/>
                    <a:pt x="501" y="238"/>
                    <a:pt x="502" y="238"/>
                  </a:cubicBezTo>
                  <a:cubicBezTo>
                    <a:pt x="502" y="238"/>
                    <a:pt x="502" y="238"/>
                    <a:pt x="503" y="238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5" y="238"/>
                    <a:pt x="505" y="238"/>
                    <a:pt x="503" y="237"/>
                  </a:cubicBezTo>
                  <a:cubicBezTo>
                    <a:pt x="500" y="237"/>
                    <a:pt x="506" y="235"/>
                    <a:pt x="517" y="235"/>
                  </a:cubicBezTo>
                  <a:cubicBezTo>
                    <a:pt x="527" y="235"/>
                    <a:pt x="534" y="237"/>
                    <a:pt x="533" y="237"/>
                  </a:cubicBezTo>
                  <a:cubicBezTo>
                    <a:pt x="532" y="237"/>
                    <a:pt x="532" y="238"/>
                    <a:pt x="532" y="238"/>
                  </a:cubicBezTo>
                  <a:cubicBezTo>
                    <a:pt x="533" y="238"/>
                    <a:pt x="537" y="237"/>
                    <a:pt x="544" y="236"/>
                  </a:cubicBezTo>
                  <a:cubicBezTo>
                    <a:pt x="553" y="235"/>
                    <a:pt x="556" y="234"/>
                    <a:pt x="551" y="232"/>
                  </a:cubicBezTo>
                  <a:cubicBezTo>
                    <a:pt x="545" y="230"/>
                    <a:pt x="549" y="226"/>
                    <a:pt x="556" y="222"/>
                  </a:cubicBezTo>
                  <a:cubicBezTo>
                    <a:pt x="563" y="219"/>
                    <a:pt x="570" y="214"/>
                    <a:pt x="578" y="212"/>
                  </a:cubicBezTo>
                  <a:cubicBezTo>
                    <a:pt x="582" y="211"/>
                    <a:pt x="586" y="211"/>
                    <a:pt x="588" y="211"/>
                  </a:cubicBezTo>
                  <a:cubicBezTo>
                    <a:pt x="590" y="211"/>
                    <a:pt x="591" y="211"/>
                    <a:pt x="589" y="212"/>
                  </a:cubicBezTo>
                  <a:cubicBezTo>
                    <a:pt x="585" y="212"/>
                    <a:pt x="588" y="213"/>
                    <a:pt x="597" y="213"/>
                  </a:cubicBezTo>
                  <a:cubicBezTo>
                    <a:pt x="605" y="214"/>
                    <a:pt x="607" y="215"/>
                    <a:pt x="604" y="216"/>
                  </a:cubicBezTo>
                  <a:cubicBezTo>
                    <a:pt x="601" y="216"/>
                    <a:pt x="606" y="217"/>
                    <a:pt x="609" y="218"/>
                  </a:cubicBezTo>
                  <a:cubicBezTo>
                    <a:pt x="611" y="219"/>
                    <a:pt x="612" y="220"/>
                    <a:pt x="620" y="220"/>
                  </a:cubicBezTo>
                  <a:cubicBezTo>
                    <a:pt x="620" y="220"/>
                    <a:pt x="620" y="220"/>
                    <a:pt x="620" y="220"/>
                  </a:cubicBezTo>
                  <a:cubicBezTo>
                    <a:pt x="624" y="220"/>
                    <a:pt x="630" y="219"/>
                    <a:pt x="635" y="218"/>
                  </a:cubicBezTo>
                  <a:cubicBezTo>
                    <a:pt x="642" y="217"/>
                    <a:pt x="640" y="217"/>
                    <a:pt x="632" y="216"/>
                  </a:cubicBezTo>
                  <a:cubicBezTo>
                    <a:pt x="630" y="216"/>
                    <a:pt x="628" y="216"/>
                    <a:pt x="627" y="216"/>
                  </a:cubicBezTo>
                  <a:cubicBezTo>
                    <a:pt x="627" y="216"/>
                    <a:pt x="627" y="216"/>
                    <a:pt x="626" y="216"/>
                  </a:cubicBezTo>
                  <a:cubicBezTo>
                    <a:pt x="625" y="216"/>
                    <a:pt x="624" y="216"/>
                    <a:pt x="621" y="215"/>
                  </a:cubicBezTo>
                  <a:cubicBezTo>
                    <a:pt x="616" y="214"/>
                    <a:pt x="614" y="213"/>
                    <a:pt x="619" y="213"/>
                  </a:cubicBezTo>
                  <a:cubicBezTo>
                    <a:pt x="621" y="212"/>
                    <a:pt x="624" y="212"/>
                    <a:pt x="625" y="212"/>
                  </a:cubicBezTo>
                  <a:cubicBezTo>
                    <a:pt x="626" y="212"/>
                    <a:pt x="626" y="212"/>
                    <a:pt x="626" y="212"/>
                  </a:cubicBezTo>
                  <a:cubicBezTo>
                    <a:pt x="626" y="213"/>
                    <a:pt x="626" y="213"/>
                    <a:pt x="626" y="213"/>
                  </a:cubicBezTo>
                  <a:cubicBezTo>
                    <a:pt x="626" y="213"/>
                    <a:pt x="627" y="212"/>
                    <a:pt x="628" y="212"/>
                  </a:cubicBezTo>
                  <a:cubicBezTo>
                    <a:pt x="629" y="211"/>
                    <a:pt x="638" y="211"/>
                    <a:pt x="648" y="210"/>
                  </a:cubicBezTo>
                  <a:cubicBezTo>
                    <a:pt x="657" y="209"/>
                    <a:pt x="663" y="208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6" y="208"/>
                    <a:pt x="668" y="208"/>
                  </a:cubicBezTo>
                  <a:cubicBezTo>
                    <a:pt x="668" y="208"/>
                    <a:pt x="669" y="208"/>
                    <a:pt x="669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2" y="208"/>
                    <a:pt x="672" y="209"/>
                    <a:pt x="670" y="210"/>
                  </a:cubicBezTo>
                  <a:cubicBezTo>
                    <a:pt x="667" y="210"/>
                    <a:pt x="665" y="211"/>
                    <a:pt x="662" y="211"/>
                  </a:cubicBezTo>
                  <a:cubicBezTo>
                    <a:pt x="660" y="211"/>
                    <a:pt x="660" y="211"/>
                    <a:pt x="662" y="212"/>
                  </a:cubicBezTo>
                  <a:cubicBezTo>
                    <a:pt x="664" y="213"/>
                    <a:pt x="664" y="214"/>
                    <a:pt x="662" y="215"/>
                  </a:cubicBezTo>
                  <a:cubicBezTo>
                    <a:pt x="660" y="216"/>
                    <a:pt x="657" y="216"/>
                    <a:pt x="655" y="216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16"/>
                    <a:pt x="654" y="216"/>
                    <a:pt x="653" y="216"/>
                  </a:cubicBezTo>
                  <a:cubicBezTo>
                    <a:pt x="652" y="216"/>
                    <a:pt x="651" y="216"/>
                    <a:pt x="650" y="217"/>
                  </a:cubicBezTo>
                  <a:cubicBezTo>
                    <a:pt x="650" y="217"/>
                    <a:pt x="660" y="219"/>
                    <a:pt x="675" y="222"/>
                  </a:cubicBezTo>
                  <a:cubicBezTo>
                    <a:pt x="705" y="227"/>
                    <a:pt x="736" y="233"/>
                    <a:pt x="683" y="234"/>
                  </a:cubicBezTo>
                  <a:cubicBezTo>
                    <a:pt x="682" y="234"/>
                    <a:pt x="681" y="234"/>
                    <a:pt x="680" y="234"/>
                  </a:cubicBezTo>
                  <a:cubicBezTo>
                    <a:pt x="657" y="234"/>
                    <a:pt x="645" y="231"/>
                    <a:pt x="628" y="231"/>
                  </a:cubicBezTo>
                  <a:cubicBezTo>
                    <a:pt x="614" y="231"/>
                    <a:pt x="605" y="232"/>
                    <a:pt x="593" y="233"/>
                  </a:cubicBezTo>
                  <a:cubicBezTo>
                    <a:pt x="589" y="233"/>
                    <a:pt x="584" y="233"/>
                    <a:pt x="578" y="234"/>
                  </a:cubicBezTo>
                  <a:cubicBezTo>
                    <a:pt x="570" y="234"/>
                    <a:pt x="565" y="235"/>
                    <a:pt x="567" y="235"/>
                  </a:cubicBezTo>
                  <a:cubicBezTo>
                    <a:pt x="569" y="236"/>
                    <a:pt x="569" y="236"/>
                    <a:pt x="565" y="237"/>
                  </a:cubicBezTo>
                  <a:cubicBezTo>
                    <a:pt x="562" y="237"/>
                    <a:pt x="561" y="237"/>
                    <a:pt x="562" y="237"/>
                  </a:cubicBezTo>
                  <a:cubicBezTo>
                    <a:pt x="562" y="237"/>
                    <a:pt x="562" y="237"/>
                    <a:pt x="561" y="237"/>
                  </a:cubicBezTo>
                  <a:cubicBezTo>
                    <a:pt x="561" y="237"/>
                    <a:pt x="560" y="237"/>
                    <a:pt x="560" y="237"/>
                  </a:cubicBezTo>
                  <a:cubicBezTo>
                    <a:pt x="559" y="237"/>
                    <a:pt x="559" y="237"/>
                    <a:pt x="559" y="237"/>
                  </a:cubicBezTo>
                  <a:cubicBezTo>
                    <a:pt x="555" y="237"/>
                    <a:pt x="549" y="237"/>
                    <a:pt x="542" y="238"/>
                  </a:cubicBezTo>
                  <a:cubicBezTo>
                    <a:pt x="530" y="238"/>
                    <a:pt x="532" y="241"/>
                    <a:pt x="535" y="241"/>
                  </a:cubicBezTo>
                  <a:cubicBezTo>
                    <a:pt x="535" y="241"/>
                    <a:pt x="535" y="241"/>
                    <a:pt x="535" y="241"/>
                  </a:cubicBezTo>
                  <a:cubicBezTo>
                    <a:pt x="535" y="241"/>
                    <a:pt x="536" y="241"/>
                    <a:pt x="536" y="241"/>
                  </a:cubicBezTo>
                  <a:cubicBezTo>
                    <a:pt x="538" y="241"/>
                    <a:pt x="540" y="242"/>
                    <a:pt x="540" y="242"/>
                  </a:cubicBezTo>
                  <a:cubicBezTo>
                    <a:pt x="541" y="243"/>
                    <a:pt x="541" y="244"/>
                    <a:pt x="540" y="244"/>
                  </a:cubicBezTo>
                  <a:cubicBezTo>
                    <a:pt x="538" y="244"/>
                    <a:pt x="538" y="245"/>
                    <a:pt x="538" y="245"/>
                  </a:cubicBezTo>
                  <a:cubicBezTo>
                    <a:pt x="539" y="245"/>
                    <a:pt x="539" y="245"/>
                    <a:pt x="538" y="245"/>
                  </a:cubicBezTo>
                  <a:cubicBezTo>
                    <a:pt x="538" y="245"/>
                    <a:pt x="537" y="245"/>
                    <a:pt x="536" y="245"/>
                  </a:cubicBezTo>
                  <a:cubicBezTo>
                    <a:pt x="536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6" y="246"/>
                    <a:pt x="540" y="248"/>
                  </a:cubicBezTo>
                  <a:cubicBezTo>
                    <a:pt x="545" y="249"/>
                    <a:pt x="548" y="251"/>
                    <a:pt x="547" y="251"/>
                  </a:cubicBezTo>
                  <a:cubicBezTo>
                    <a:pt x="546" y="251"/>
                    <a:pt x="547" y="251"/>
                    <a:pt x="550" y="251"/>
                  </a:cubicBezTo>
                  <a:cubicBezTo>
                    <a:pt x="550" y="251"/>
                    <a:pt x="550" y="251"/>
                    <a:pt x="550" y="251"/>
                  </a:cubicBezTo>
                  <a:cubicBezTo>
                    <a:pt x="550" y="251"/>
                    <a:pt x="551" y="251"/>
                    <a:pt x="551" y="251"/>
                  </a:cubicBezTo>
                  <a:cubicBezTo>
                    <a:pt x="553" y="251"/>
                    <a:pt x="553" y="252"/>
                    <a:pt x="551" y="252"/>
                  </a:cubicBezTo>
                  <a:cubicBezTo>
                    <a:pt x="548" y="252"/>
                    <a:pt x="548" y="252"/>
                    <a:pt x="550" y="252"/>
                  </a:cubicBezTo>
                  <a:cubicBezTo>
                    <a:pt x="551" y="252"/>
                    <a:pt x="551" y="252"/>
                    <a:pt x="551" y="252"/>
                  </a:cubicBezTo>
                  <a:cubicBezTo>
                    <a:pt x="554" y="252"/>
                    <a:pt x="558" y="252"/>
                    <a:pt x="561" y="252"/>
                  </a:cubicBezTo>
                  <a:cubicBezTo>
                    <a:pt x="561" y="252"/>
                    <a:pt x="561" y="252"/>
                    <a:pt x="561" y="252"/>
                  </a:cubicBezTo>
                  <a:cubicBezTo>
                    <a:pt x="563" y="252"/>
                    <a:pt x="566" y="253"/>
                    <a:pt x="569" y="253"/>
                  </a:cubicBezTo>
                  <a:cubicBezTo>
                    <a:pt x="572" y="253"/>
                    <a:pt x="576" y="254"/>
                    <a:pt x="580" y="254"/>
                  </a:cubicBezTo>
                  <a:cubicBezTo>
                    <a:pt x="582" y="254"/>
                    <a:pt x="583" y="254"/>
                    <a:pt x="584" y="254"/>
                  </a:cubicBezTo>
                  <a:cubicBezTo>
                    <a:pt x="591" y="253"/>
                    <a:pt x="598" y="253"/>
                    <a:pt x="603" y="253"/>
                  </a:cubicBezTo>
                  <a:cubicBezTo>
                    <a:pt x="603" y="253"/>
                    <a:pt x="603" y="253"/>
                    <a:pt x="603" y="253"/>
                  </a:cubicBezTo>
                  <a:cubicBezTo>
                    <a:pt x="610" y="253"/>
                    <a:pt x="618" y="254"/>
                    <a:pt x="627" y="254"/>
                  </a:cubicBezTo>
                  <a:cubicBezTo>
                    <a:pt x="629" y="254"/>
                    <a:pt x="630" y="254"/>
                    <a:pt x="631" y="254"/>
                  </a:cubicBezTo>
                  <a:cubicBezTo>
                    <a:pt x="634" y="254"/>
                    <a:pt x="639" y="253"/>
                    <a:pt x="643" y="252"/>
                  </a:cubicBezTo>
                  <a:cubicBezTo>
                    <a:pt x="644" y="252"/>
                    <a:pt x="645" y="252"/>
                    <a:pt x="645" y="252"/>
                  </a:cubicBezTo>
                  <a:cubicBezTo>
                    <a:pt x="651" y="252"/>
                    <a:pt x="653" y="255"/>
                    <a:pt x="651" y="260"/>
                  </a:cubicBezTo>
                  <a:cubicBezTo>
                    <a:pt x="649" y="264"/>
                    <a:pt x="647" y="268"/>
                    <a:pt x="640" y="270"/>
                  </a:cubicBezTo>
                  <a:cubicBezTo>
                    <a:pt x="635" y="272"/>
                    <a:pt x="629" y="273"/>
                    <a:pt x="623" y="273"/>
                  </a:cubicBezTo>
                  <a:cubicBezTo>
                    <a:pt x="620" y="273"/>
                    <a:pt x="618" y="273"/>
                    <a:pt x="617" y="273"/>
                  </a:cubicBezTo>
                  <a:cubicBezTo>
                    <a:pt x="615" y="273"/>
                    <a:pt x="614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2" y="273"/>
                    <a:pt x="611" y="272"/>
                    <a:pt x="607" y="272"/>
                  </a:cubicBezTo>
                  <a:cubicBezTo>
                    <a:pt x="603" y="271"/>
                    <a:pt x="600" y="271"/>
                    <a:pt x="600" y="271"/>
                  </a:cubicBezTo>
                  <a:cubicBezTo>
                    <a:pt x="600" y="271"/>
                    <a:pt x="600" y="271"/>
                    <a:pt x="600" y="271"/>
                  </a:cubicBezTo>
                  <a:cubicBezTo>
                    <a:pt x="601" y="271"/>
                    <a:pt x="599" y="271"/>
                    <a:pt x="596" y="271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4" y="271"/>
                    <a:pt x="594" y="271"/>
                    <a:pt x="594" y="271"/>
                  </a:cubicBezTo>
                  <a:cubicBezTo>
                    <a:pt x="592" y="272"/>
                    <a:pt x="581" y="273"/>
                    <a:pt x="567" y="273"/>
                  </a:cubicBezTo>
                  <a:cubicBezTo>
                    <a:pt x="566" y="273"/>
                    <a:pt x="566" y="273"/>
                    <a:pt x="565" y="273"/>
                  </a:cubicBezTo>
                  <a:cubicBezTo>
                    <a:pt x="546" y="272"/>
                    <a:pt x="526" y="271"/>
                    <a:pt x="508" y="269"/>
                  </a:cubicBezTo>
                  <a:cubicBezTo>
                    <a:pt x="496" y="268"/>
                    <a:pt x="491" y="267"/>
                    <a:pt x="479" y="267"/>
                  </a:cubicBezTo>
                  <a:cubicBezTo>
                    <a:pt x="477" y="267"/>
                    <a:pt x="475" y="267"/>
                    <a:pt x="473" y="267"/>
                  </a:cubicBezTo>
                  <a:cubicBezTo>
                    <a:pt x="446" y="268"/>
                    <a:pt x="473" y="275"/>
                    <a:pt x="451" y="277"/>
                  </a:cubicBezTo>
                  <a:cubicBezTo>
                    <a:pt x="450" y="277"/>
                    <a:pt x="450" y="277"/>
                    <a:pt x="449" y="277"/>
                  </a:cubicBezTo>
                  <a:cubicBezTo>
                    <a:pt x="438" y="277"/>
                    <a:pt x="409" y="271"/>
                    <a:pt x="402" y="270"/>
                  </a:cubicBezTo>
                  <a:cubicBezTo>
                    <a:pt x="389" y="268"/>
                    <a:pt x="371" y="268"/>
                    <a:pt x="354" y="266"/>
                  </a:cubicBezTo>
                  <a:cubicBezTo>
                    <a:pt x="353" y="266"/>
                    <a:pt x="351" y="265"/>
                    <a:pt x="349" y="265"/>
                  </a:cubicBezTo>
                  <a:cubicBezTo>
                    <a:pt x="346" y="265"/>
                    <a:pt x="339" y="264"/>
                    <a:pt x="340" y="262"/>
                  </a:cubicBezTo>
                  <a:cubicBezTo>
                    <a:pt x="341" y="262"/>
                    <a:pt x="344" y="262"/>
                    <a:pt x="343" y="260"/>
                  </a:cubicBezTo>
                  <a:cubicBezTo>
                    <a:pt x="343" y="259"/>
                    <a:pt x="342" y="258"/>
                    <a:pt x="343" y="256"/>
                  </a:cubicBezTo>
                  <a:cubicBezTo>
                    <a:pt x="343" y="253"/>
                    <a:pt x="343" y="252"/>
                    <a:pt x="342" y="252"/>
                  </a:cubicBezTo>
                  <a:cubicBezTo>
                    <a:pt x="342" y="252"/>
                    <a:pt x="342" y="252"/>
                    <a:pt x="342" y="252"/>
                  </a:cubicBezTo>
                  <a:cubicBezTo>
                    <a:pt x="342" y="252"/>
                    <a:pt x="341" y="252"/>
                    <a:pt x="341" y="252"/>
                  </a:cubicBezTo>
                  <a:cubicBezTo>
                    <a:pt x="339" y="252"/>
                    <a:pt x="335" y="252"/>
                    <a:pt x="331" y="252"/>
                  </a:cubicBezTo>
                  <a:cubicBezTo>
                    <a:pt x="326" y="251"/>
                    <a:pt x="319" y="251"/>
                    <a:pt x="312" y="251"/>
                  </a:cubicBezTo>
                  <a:cubicBezTo>
                    <a:pt x="311" y="251"/>
                    <a:pt x="310" y="251"/>
                    <a:pt x="309" y="251"/>
                  </a:cubicBezTo>
                  <a:cubicBezTo>
                    <a:pt x="286" y="251"/>
                    <a:pt x="258" y="253"/>
                    <a:pt x="248" y="253"/>
                  </a:cubicBezTo>
                  <a:cubicBezTo>
                    <a:pt x="235" y="254"/>
                    <a:pt x="203" y="258"/>
                    <a:pt x="179" y="258"/>
                  </a:cubicBezTo>
                  <a:cubicBezTo>
                    <a:pt x="177" y="258"/>
                    <a:pt x="175" y="259"/>
                    <a:pt x="174" y="259"/>
                  </a:cubicBezTo>
                  <a:cubicBezTo>
                    <a:pt x="168" y="259"/>
                    <a:pt x="163" y="258"/>
                    <a:pt x="159" y="258"/>
                  </a:cubicBezTo>
                  <a:cubicBezTo>
                    <a:pt x="155" y="258"/>
                    <a:pt x="151" y="258"/>
                    <a:pt x="149" y="258"/>
                  </a:cubicBezTo>
                  <a:cubicBezTo>
                    <a:pt x="146" y="258"/>
                    <a:pt x="144" y="258"/>
                    <a:pt x="144" y="258"/>
                  </a:cubicBezTo>
                  <a:cubicBezTo>
                    <a:pt x="143" y="259"/>
                    <a:pt x="142" y="260"/>
                    <a:pt x="138" y="262"/>
                  </a:cubicBezTo>
                  <a:cubicBezTo>
                    <a:pt x="131" y="264"/>
                    <a:pt x="121" y="264"/>
                    <a:pt x="114" y="266"/>
                  </a:cubicBezTo>
                  <a:cubicBezTo>
                    <a:pt x="95" y="270"/>
                    <a:pt x="105" y="276"/>
                    <a:pt x="87" y="281"/>
                  </a:cubicBezTo>
                  <a:cubicBezTo>
                    <a:pt x="78" y="284"/>
                    <a:pt x="63" y="285"/>
                    <a:pt x="52" y="287"/>
                  </a:cubicBezTo>
                  <a:cubicBezTo>
                    <a:pt x="42" y="290"/>
                    <a:pt x="38" y="292"/>
                    <a:pt x="29" y="296"/>
                  </a:cubicBezTo>
                  <a:cubicBezTo>
                    <a:pt x="24" y="298"/>
                    <a:pt x="17" y="300"/>
                    <a:pt x="12" y="302"/>
                  </a:cubicBezTo>
                  <a:cubicBezTo>
                    <a:pt x="3" y="306"/>
                    <a:pt x="14" y="312"/>
                    <a:pt x="14" y="317"/>
                  </a:cubicBezTo>
                  <a:cubicBezTo>
                    <a:pt x="14" y="319"/>
                    <a:pt x="13" y="321"/>
                    <a:pt x="12" y="322"/>
                  </a:cubicBezTo>
                  <a:cubicBezTo>
                    <a:pt x="8" y="327"/>
                    <a:pt x="0" y="331"/>
                    <a:pt x="4" y="332"/>
                  </a:cubicBezTo>
                  <a:cubicBezTo>
                    <a:pt x="8" y="334"/>
                    <a:pt x="12" y="335"/>
                    <a:pt x="9" y="335"/>
                  </a:cubicBezTo>
                  <a:cubicBezTo>
                    <a:pt x="7" y="335"/>
                    <a:pt x="5" y="335"/>
                    <a:pt x="5" y="335"/>
                  </a:cubicBezTo>
                  <a:cubicBezTo>
                    <a:pt x="5" y="336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9" y="337"/>
                  </a:cubicBezTo>
                  <a:cubicBezTo>
                    <a:pt x="9" y="337"/>
                    <a:pt x="10" y="337"/>
                    <a:pt x="10" y="337"/>
                  </a:cubicBezTo>
                  <a:cubicBezTo>
                    <a:pt x="10" y="337"/>
                    <a:pt x="9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7" y="337"/>
                    <a:pt x="7" y="339"/>
                    <a:pt x="14" y="339"/>
                  </a:cubicBezTo>
                  <a:cubicBezTo>
                    <a:pt x="21" y="340"/>
                    <a:pt x="26" y="340"/>
                    <a:pt x="24" y="340"/>
                  </a:cubicBezTo>
                  <a:cubicBezTo>
                    <a:pt x="22" y="340"/>
                    <a:pt x="21" y="341"/>
                    <a:pt x="24" y="341"/>
                  </a:cubicBezTo>
                  <a:cubicBezTo>
                    <a:pt x="26" y="341"/>
                    <a:pt x="28" y="342"/>
                    <a:pt x="33" y="344"/>
                  </a:cubicBezTo>
                  <a:cubicBezTo>
                    <a:pt x="37" y="345"/>
                    <a:pt x="52" y="348"/>
                    <a:pt x="61" y="352"/>
                  </a:cubicBezTo>
                  <a:cubicBezTo>
                    <a:pt x="66" y="355"/>
                    <a:pt x="72" y="357"/>
                    <a:pt x="85" y="359"/>
                  </a:cubicBezTo>
                  <a:cubicBezTo>
                    <a:pt x="96" y="361"/>
                    <a:pt x="104" y="363"/>
                    <a:pt x="117" y="364"/>
                  </a:cubicBezTo>
                  <a:cubicBezTo>
                    <a:pt x="119" y="365"/>
                    <a:pt x="121" y="365"/>
                    <a:pt x="123" y="365"/>
                  </a:cubicBezTo>
                  <a:cubicBezTo>
                    <a:pt x="131" y="365"/>
                    <a:pt x="135" y="363"/>
                    <a:pt x="144" y="362"/>
                  </a:cubicBezTo>
                  <a:cubicBezTo>
                    <a:pt x="153" y="362"/>
                    <a:pt x="160" y="362"/>
                    <a:pt x="166" y="362"/>
                  </a:cubicBezTo>
                  <a:cubicBezTo>
                    <a:pt x="171" y="362"/>
                    <a:pt x="175" y="362"/>
                    <a:pt x="179" y="362"/>
                  </a:cubicBezTo>
                  <a:cubicBezTo>
                    <a:pt x="184" y="362"/>
                    <a:pt x="188" y="362"/>
                    <a:pt x="193" y="362"/>
                  </a:cubicBezTo>
                  <a:cubicBezTo>
                    <a:pt x="197" y="362"/>
                    <a:pt x="202" y="362"/>
                    <a:pt x="208" y="362"/>
                  </a:cubicBezTo>
                  <a:cubicBezTo>
                    <a:pt x="222" y="362"/>
                    <a:pt x="240" y="357"/>
                    <a:pt x="256" y="357"/>
                  </a:cubicBezTo>
                  <a:cubicBezTo>
                    <a:pt x="259" y="357"/>
                    <a:pt x="261" y="358"/>
                    <a:pt x="263" y="358"/>
                  </a:cubicBezTo>
                  <a:cubicBezTo>
                    <a:pt x="284" y="360"/>
                    <a:pt x="280" y="366"/>
                    <a:pt x="298" y="366"/>
                  </a:cubicBezTo>
                  <a:cubicBezTo>
                    <a:pt x="302" y="366"/>
                    <a:pt x="306" y="365"/>
                    <a:pt x="312" y="365"/>
                  </a:cubicBezTo>
                  <a:cubicBezTo>
                    <a:pt x="317" y="364"/>
                    <a:pt x="321" y="364"/>
                    <a:pt x="324" y="364"/>
                  </a:cubicBezTo>
                  <a:cubicBezTo>
                    <a:pt x="337" y="364"/>
                    <a:pt x="338" y="367"/>
                    <a:pt x="337" y="371"/>
                  </a:cubicBezTo>
                  <a:cubicBezTo>
                    <a:pt x="336" y="375"/>
                    <a:pt x="337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3" y="379"/>
                    <a:pt x="326" y="382"/>
                    <a:pt x="330" y="385"/>
                  </a:cubicBezTo>
                  <a:cubicBezTo>
                    <a:pt x="332" y="387"/>
                    <a:pt x="337" y="388"/>
                    <a:pt x="344" y="390"/>
                  </a:cubicBezTo>
                  <a:cubicBezTo>
                    <a:pt x="350" y="391"/>
                    <a:pt x="355" y="393"/>
                    <a:pt x="359" y="395"/>
                  </a:cubicBezTo>
                  <a:cubicBezTo>
                    <a:pt x="366" y="398"/>
                    <a:pt x="374" y="402"/>
                    <a:pt x="376" y="406"/>
                  </a:cubicBezTo>
                  <a:cubicBezTo>
                    <a:pt x="378" y="408"/>
                    <a:pt x="379" y="410"/>
                    <a:pt x="380" y="411"/>
                  </a:cubicBezTo>
                  <a:cubicBezTo>
                    <a:pt x="382" y="414"/>
                    <a:pt x="391" y="416"/>
                    <a:pt x="388" y="419"/>
                  </a:cubicBezTo>
                  <a:cubicBezTo>
                    <a:pt x="386" y="422"/>
                    <a:pt x="369" y="423"/>
                    <a:pt x="369" y="425"/>
                  </a:cubicBezTo>
                  <a:cubicBezTo>
                    <a:pt x="368" y="429"/>
                    <a:pt x="362" y="433"/>
                    <a:pt x="360" y="437"/>
                  </a:cubicBezTo>
                  <a:cubicBezTo>
                    <a:pt x="356" y="442"/>
                    <a:pt x="386" y="450"/>
                    <a:pt x="392" y="455"/>
                  </a:cubicBezTo>
                  <a:cubicBezTo>
                    <a:pt x="396" y="459"/>
                    <a:pt x="394" y="465"/>
                    <a:pt x="398" y="468"/>
                  </a:cubicBezTo>
                  <a:cubicBezTo>
                    <a:pt x="400" y="470"/>
                    <a:pt x="414" y="475"/>
                    <a:pt x="416" y="477"/>
                  </a:cubicBezTo>
                  <a:cubicBezTo>
                    <a:pt x="418" y="481"/>
                    <a:pt x="430" y="486"/>
                    <a:pt x="435" y="489"/>
                  </a:cubicBezTo>
                  <a:cubicBezTo>
                    <a:pt x="435" y="490"/>
                    <a:pt x="436" y="492"/>
                    <a:pt x="436" y="494"/>
                  </a:cubicBezTo>
                  <a:cubicBezTo>
                    <a:pt x="436" y="496"/>
                    <a:pt x="445" y="498"/>
                    <a:pt x="456" y="498"/>
                  </a:cubicBezTo>
                  <a:cubicBezTo>
                    <a:pt x="459" y="498"/>
                    <a:pt x="462" y="498"/>
                    <a:pt x="464" y="498"/>
                  </a:cubicBezTo>
                  <a:cubicBezTo>
                    <a:pt x="469" y="498"/>
                    <a:pt x="473" y="498"/>
                    <a:pt x="477" y="498"/>
                  </a:cubicBezTo>
                  <a:cubicBezTo>
                    <a:pt x="485" y="497"/>
                    <a:pt x="493" y="497"/>
                    <a:pt x="501" y="497"/>
                  </a:cubicBezTo>
                  <a:cubicBezTo>
                    <a:pt x="515" y="497"/>
                    <a:pt x="531" y="496"/>
                    <a:pt x="539" y="495"/>
                  </a:cubicBezTo>
                  <a:cubicBezTo>
                    <a:pt x="544" y="494"/>
                    <a:pt x="549" y="494"/>
                    <a:pt x="554" y="493"/>
                  </a:cubicBezTo>
                  <a:cubicBezTo>
                    <a:pt x="570" y="490"/>
                    <a:pt x="579" y="486"/>
                    <a:pt x="591" y="483"/>
                  </a:cubicBezTo>
                  <a:cubicBezTo>
                    <a:pt x="599" y="480"/>
                    <a:pt x="607" y="478"/>
                    <a:pt x="612" y="476"/>
                  </a:cubicBezTo>
                  <a:cubicBezTo>
                    <a:pt x="621" y="472"/>
                    <a:pt x="622" y="468"/>
                    <a:pt x="622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0" y="468"/>
                    <a:pt x="621" y="466"/>
                    <a:pt x="633" y="465"/>
                  </a:cubicBezTo>
                  <a:cubicBezTo>
                    <a:pt x="640" y="464"/>
                    <a:pt x="648" y="464"/>
                    <a:pt x="653" y="462"/>
                  </a:cubicBezTo>
                  <a:cubicBezTo>
                    <a:pt x="656" y="461"/>
                    <a:pt x="657" y="460"/>
                    <a:pt x="658" y="458"/>
                  </a:cubicBezTo>
                  <a:cubicBezTo>
                    <a:pt x="658" y="456"/>
                    <a:pt x="658" y="454"/>
                    <a:pt x="658" y="454"/>
                  </a:cubicBezTo>
                  <a:cubicBezTo>
                    <a:pt x="658" y="454"/>
                    <a:pt x="658" y="454"/>
                    <a:pt x="658" y="454"/>
                  </a:cubicBezTo>
                  <a:cubicBezTo>
                    <a:pt x="658" y="454"/>
                    <a:pt x="658" y="454"/>
                    <a:pt x="657" y="454"/>
                  </a:cubicBezTo>
                  <a:cubicBezTo>
                    <a:pt x="657" y="454"/>
                    <a:pt x="657" y="455"/>
                    <a:pt x="657" y="455"/>
                  </a:cubicBezTo>
                  <a:cubicBezTo>
                    <a:pt x="657" y="455"/>
                    <a:pt x="655" y="453"/>
                    <a:pt x="653" y="450"/>
                  </a:cubicBezTo>
                  <a:cubicBezTo>
                    <a:pt x="651" y="448"/>
                    <a:pt x="664" y="444"/>
                    <a:pt x="679" y="442"/>
                  </a:cubicBezTo>
                  <a:cubicBezTo>
                    <a:pt x="687" y="440"/>
                    <a:pt x="697" y="438"/>
                    <a:pt x="704" y="437"/>
                  </a:cubicBezTo>
                  <a:cubicBezTo>
                    <a:pt x="718" y="434"/>
                    <a:pt x="730" y="427"/>
                    <a:pt x="731" y="423"/>
                  </a:cubicBezTo>
                  <a:cubicBezTo>
                    <a:pt x="732" y="420"/>
                    <a:pt x="732" y="416"/>
                    <a:pt x="730" y="415"/>
                  </a:cubicBezTo>
                  <a:cubicBezTo>
                    <a:pt x="727" y="411"/>
                    <a:pt x="716" y="409"/>
                    <a:pt x="715" y="405"/>
                  </a:cubicBezTo>
                  <a:cubicBezTo>
                    <a:pt x="715" y="403"/>
                    <a:pt x="713" y="402"/>
                    <a:pt x="712" y="400"/>
                  </a:cubicBezTo>
                  <a:cubicBezTo>
                    <a:pt x="710" y="397"/>
                    <a:pt x="722" y="393"/>
                    <a:pt x="729" y="391"/>
                  </a:cubicBezTo>
                  <a:cubicBezTo>
                    <a:pt x="734" y="389"/>
                    <a:pt x="739" y="388"/>
                    <a:pt x="742" y="387"/>
                  </a:cubicBezTo>
                  <a:cubicBezTo>
                    <a:pt x="757" y="383"/>
                    <a:pt x="772" y="378"/>
                    <a:pt x="790" y="374"/>
                  </a:cubicBezTo>
                  <a:cubicBezTo>
                    <a:pt x="815" y="368"/>
                    <a:pt x="831" y="364"/>
                    <a:pt x="845" y="357"/>
                  </a:cubicBezTo>
                  <a:cubicBezTo>
                    <a:pt x="849" y="355"/>
                    <a:pt x="853" y="353"/>
                    <a:pt x="857" y="351"/>
                  </a:cubicBezTo>
                  <a:cubicBezTo>
                    <a:pt x="863" y="348"/>
                    <a:pt x="867" y="344"/>
                    <a:pt x="867" y="343"/>
                  </a:cubicBezTo>
                  <a:cubicBezTo>
                    <a:pt x="868" y="342"/>
                    <a:pt x="862" y="341"/>
                    <a:pt x="853" y="341"/>
                  </a:cubicBezTo>
                  <a:cubicBezTo>
                    <a:pt x="850" y="341"/>
                    <a:pt x="847" y="341"/>
                    <a:pt x="844" y="341"/>
                  </a:cubicBezTo>
                  <a:cubicBezTo>
                    <a:pt x="836" y="342"/>
                    <a:pt x="827" y="342"/>
                    <a:pt x="819" y="343"/>
                  </a:cubicBezTo>
                  <a:cubicBezTo>
                    <a:pt x="813" y="343"/>
                    <a:pt x="794" y="345"/>
                    <a:pt x="788" y="345"/>
                  </a:cubicBezTo>
                  <a:cubicBezTo>
                    <a:pt x="788" y="345"/>
                    <a:pt x="788" y="345"/>
                    <a:pt x="787" y="345"/>
                  </a:cubicBezTo>
                  <a:cubicBezTo>
                    <a:pt x="781" y="345"/>
                    <a:pt x="777" y="344"/>
                    <a:pt x="772" y="343"/>
                  </a:cubicBezTo>
                  <a:cubicBezTo>
                    <a:pt x="765" y="341"/>
                    <a:pt x="766" y="337"/>
                    <a:pt x="753" y="334"/>
                  </a:cubicBezTo>
                  <a:cubicBezTo>
                    <a:pt x="751" y="334"/>
                    <a:pt x="748" y="333"/>
                    <a:pt x="746" y="333"/>
                  </a:cubicBezTo>
                  <a:cubicBezTo>
                    <a:pt x="733" y="330"/>
                    <a:pt x="723" y="328"/>
                    <a:pt x="721" y="328"/>
                  </a:cubicBezTo>
                  <a:cubicBezTo>
                    <a:pt x="721" y="328"/>
                    <a:pt x="721" y="328"/>
                    <a:pt x="721" y="328"/>
                  </a:cubicBezTo>
                  <a:cubicBezTo>
                    <a:pt x="721" y="328"/>
                    <a:pt x="721" y="328"/>
                    <a:pt x="720" y="328"/>
                  </a:cubicBezTo>
                  <a:cubicBezTo>
                    <a:pt x="719" y="328"/>
                    <a:pt x="712" y="326"/>
                    <a:pt x="704" y="322"/>
                  </a:cubicBezTo>
                  <a:cubicBezTo>
                    <a:pt x="700" y="320"/>
                    <a:pt x="696" y="318"/>
                    <a:pt x="693" y="316"/>
                  </a:cubicBezTo>
                  <a:cubicBezTo>
                    <a:pt x="686" y="312"/>
                    <a:pt x="683" y="308"/>
                    <a:pt x="683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0" y="306"/>
                    <a:pt x="671" y="304"/>
                  </a:cubicBezTo>
                  <a:cubicBezTo>
                    <a:pt x="661" y="301"/>
                    <a:pt x="661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3" y="299"/>
                    <a:pt x="655" y="296"/>
                    <a:pt x="645" y="292"/>
                  </a:cubicBezTo>
                  <a:cubicBezTo>
                    <a:pt x="639" y="290"/>
                    <a:pt x="634" y="288"/>
                    <a:pt x="629" y="285"/>
                  </a:cubicBezTo>
                  <a:cubicBezTo>
                    <a:pt x="621" y="281"/>
                    <a:pt x="618" y="278"/>
                    <a:pt x="619" y="278"/>
                  </a:cubicBezTo>
                  <a:cubicBezTo>
                    <a:pt x="619" y="278"/>
                    <a:pt x="619" y="278"/>
                    <a:pt x="619" y="278"/>
                  </a:cubicBezTo>
                  <a:cubicBezTo>
                    <a:pt x="619" y="278"/>
                    <a:pt x="623" y="280"/>
                    <a:pt x="629" y="282"/>
                  </a:cubicBezTo>
                  <a:cubicBezTo>
                    <a:pt x="632" y="283"/>
                    <a:pt x="636" y="283"/>
                    <a:pt x="639" y="283"/>
                  </a:cubicBezTo>
                  <a:cubicBezTo>
                    <a:pt x="642" y="283"/>
                    <a:pt x="645" y="283"/>
                    <a:pt x="646" y="282"/>
                  </a:cubicBezTo>
                  <a:cubicBezTo>
                    <a:pt x="647" y="281"/>
                    <a:pt x="648" y="280"/>
                    <a:pt x="648" y="280"/>
                  </a:cubicBezTo>
                  <a:cubicBezTo>
                    <a:pt x="648" y="280"/>
                    <a:pt x="648" y="280"/>
                    <a:pt x="648" y="281"/>
                  </a:cubicBezTo>
                  <a:cubicBezTo>
                    <a:pt x="648" y="282"/>
                    <a:pt x="659" y="285"/>
                    <a:pt x="666" y="288"/>
                  </a:cubicBezTo>
                  <a:cubicBezTo>
                    <a:pt x="671" y="290"/>
                    <a:pt x="675" y="292"/>
                    <a:pt x="680" y="294"/>
                  </a:cubicBezTo>
                  <a:cubicBezTo>
                    <a:pt x="687" y="296"/>
                    <a:pt x="703" y="299"/>
                    <a:pt x="705" y="303"/>
                  </a:cubicBezTo>
                  <a:cubicBezTo>
                    <a:pt x="709" y="309"/>
                    <a:pt x="718" y="309"/>
                    <a:pt x="731" y="313"/>
                  </a:cubicBezTo>
                  <a:cubicBezTo>
                    <a:pt x="735" y="314"/>
                    <a:pt x="743" y="317"/>
                    <a:pt x="749" y="320"/>
                  </a:cubicBezTo>
                  <a:cubicBezTo>
                    <a:pt x="757" y="324"/>
                    <a:pt x="760" y="330"/>
                    <a:pt x="766" y="334"/>
                  </a:cubicBezTo>
                  <a:cubicBezTo>
                    <a:pt x="768" y="336"/>
                    <a:pt x="771" y="336"/>
                    <a:pt x="778" y="336"/>
                  </a:cubicBezTo>
                  <a:cubicBezTo>
                    <a:pt x="781" y="336"/>
                    <a:pt x="785" y="336"/>
                    <a:pt x="791" y="336"/>
                  </a:cubicBezTo>
                  <a:cubicBezTo>
                    <a:pt x="809" y="335"/>
                    <a:pt x="826" y="332"/>
                    <a:pt x="843" y="330"/>
                  </a:cubicBezTo>
                  <a:cubicBezTo>
                    <a:pt x="872" y="327"/>
                    <a:pt x="883" y="325"/>
                    <a:pt x="907" y="322"/>
                  </a:cubicBezTo>
                  <a:cubicBezTo>
                    <a:pt x="913" y="322"/>
                    <a:pt x="919" y="320"/>
                    <a:pt x="926" y="318"/>
                  </a:cubicBezTo>
                  <a:cubicBezTo>
                    <a:pt x="936" y="316"/>
                    <a:pt x="945" y="314"/>
                    <a:pt x="946" y="312"/>
                  </a:cubicBezTo>
                  <a:cubicBezTo>
                    <a:pt x="947" y="311"/>
                    <a:pt x="951" y="310"/>
                    <a:pt x="952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5" y="310"/>
                    <a:pt x="965" y="307"/>
                    <a:pt x="965" y="303"/>
                  </a:cubicBezTo>
                  <a:cubicBezTo>
                    <a:pt x="965" y="301"/>
                    <a:pt x="960" y="299"/>
                    <a:pt x="945" y="298"/>
                  </a:cubicBezTo>
                  <a:cubicBezTo>
                    <a:pt x="936" y="298"/>
                    <a:pt x="929" y="297"/>
                    <a:pt x="925" y="295"/>
                  </a:cubicBezTo>
                  <a:cubicBezTo>
                    <a:pt x="922" y="294"/>
                    <a:pt x="919" y="293"/>
                    <a:pt x="915" y="293"/>
                  </a:cubicBezTo>
                  <a:cubicBezTo>
                    <a:pt x="911" y="293"/>
                    <a:pt x="907" y="294"/>
                    <a:pt x="900" y="295"/>
                  </a:cubicBezTo>
                  <a:cubicBezTo>
                    <a:pt x="894" y="297"/>
                    <a:pt x="887" y="298"/>
                    <a:pt x="879" y="298"/>
                  </a:cubicBezTo>
                  <a:cubicBezTo>
                    <a:pt x="874" y="298"/>
                    <a:pt x="869" y="298"/>
                    <a:pt x="864" y="297"/>
                  </a:cubicBezTo>
                  <a:cubicBezTo>
                    <a:pt x="864" y="296"/>
                    <a:pt x="859" y="293"/>
                    <a:pt x="855" y="292"/>
                  </a:cubicBezTo>
                  <a:cubicBezTo>
                    <a:pt x="854" y="291"/>
                    <a:pt x="852" y="290"/>
                    <a:pt x="851" y="290"/>
                  </a:cubicBezTo>
                  <a:cubicBezTo>
                    <a:pt x="850" y="290"/>
                    <a:pt x="849" y="291"/>
                    <a:pt x="848" y="291"/>
                  </a:cubicBezTo>
                  <a:cubicBezTo>
                    <a:pt x="847" y="291"/>
                    <a:pt x="847" y="291"/>
                    <a:pt x="846" y="291"/>
                  </a:cubicBezTo>
                  <a:cubicBezTo>
                    <a:pt x="844" y="291"/>
                    <a:pt x="843" y="291"/>
                    <a:pt x="842" y="290"/>
                  </a:cubicBezTo>
                  <a:cubicBezTo>
                    <a:pt x="837" y="287"/>
                    <a:pt x="825" y="284"/>
                    <a:pt x="820" y="282"/>
                  </a:cubicBezTo>
                  <a:cubicBezTo>
                    <a:pt x="814" y="280"/>
                    <a:pt x="811" y="278"/>
                    <a:pt x="814" y="277"/>
                  </a:cubicBezTo>
                  <a:cubicBezTo>
                    <a:pt x="816" y="276"/>
                    <a:pt x="817" y="276"/>
                    <a:pt x="819" y="276"/>
                  </a:cubicBezTo>
                  <a:cubicBezTo>
                    <a:pt x="819" y="276"/>
                    <a:pt x="819" y="276"/>
                    <a:pt x="819" y="276"/>
                  </a:cubicBezTo>
                  <a:cubicBezTo>
                    <a:pt x="820" y="276"/>
                    <a:pt x="820" y="276"/>
                    <a:pt x="820" y="276"/>
                  </a:cubicBezTo>
                  <a:cubicBezTo>
                    <a:pt x="822" y="276"/>
                    <a:pt x="823" y="276"/>
                    <a:pt x="823" y="275"/>
                  </a:cubicBezTo>
                  <a:cubicBezTo>
                    <a:pt x="823" y="275"/>
                    <a:pt x="823" y="275"/>
                    <a:pt x="824" y="275"/>
                  </a:cubicBezTo>
                  <a:cubicBezTo>
                    <a:pt x="824" y="275"/>
                    <a:pt x="824" y="275"/>
                    <a:pt x="824" y="275"/>
                  </a:cubicBezTo>
                  <a:cubicBezTo>
                    <a:pt x="826" y="275"/>
                    <a:pt x="833" y="275"/>
                    <a:pt x="839" y="277"/>
                  </a:cubicBezTo>
                  <a:cubicBezTo>
                    <a:pt x="845" y="278"/>
                    <a:pt x="849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7" y="280"/>
                    <a:pt x="857" y="283"/>
                    <a:pt x="872" y="286"/>
                  </a:cubicBezTo>
                  <a:cubicBezTo>
                    <a:pt x="882" y="287"/>
                    <a:pt x="893" y="289"/>
                    <a:pt x="899" y="289"/>
                  </a:cubicBezTo>
                  <a:cubicBezTo>
                    <a:pt x="901" y="289"/>
                    <a:pt x="903" y="289"/>
                    <a:pt x="904" y="288"/>
                  </a:cubicBezTo>
                  <a:cubicBezTo>
                    <a:pt x="908" y="287"/>
                    <a:pt x="914" y="286"/>
                    <a:pt x="920" y="286"/>
                  </a:cubicBezTo>
                  <a:cubicBezTo>
                    <a:pt x="923" y="286"/>
                    <a:pt x="925" y="286"/>
                    <a:pt x="927" y="287"/>
                  </a:cubicBezTo>
                  <a:cubicBezTo>
                    <a:pt x="939" y="292"/>
                    <a:pt x="933" y="290"/>
                    <a:pt x="950" y="291"/>
                  </a:cubicBezTo>
                  <a:cubicBezTo>
                    <a:pt x="961" y="292"/>
                    <a:pt x="996" y="292"/>
                    <a:pt x="1022" y="292"/>
                  </a:cubicBezTo>
                  <a:cubicBezTo>
                    <a:pt x="1039" y="293"/>
                    <a:pt x="1052" y="294"/>
                    <a:pt x="1055" y="294"/>
                  </a:cubicBezTo>
                  <a:cubicBezTo>
                    <a:pt x="1055" y="294"/>
                    <a:pt x="1055" y="294"/>
                    <a:pt x="1056" y="294"/>
                  </a:cubicBezTo>
                  <a:cubicBezTo>
                    <a:pt x="1056" y="294"/>
                    <a:pt x="1056" y="294"/>
                    <a:pt x="1056" y="294"/>
                  </a:cubicBezTo>
                  <a:cubicBezTo>
                    <a:pt x="1057" y="294"/>
                    <a:pt x="1058" y="296"/>
                    <a:pt x="1066" y="298"/>
                  </a:cubicBezTo>
                  <a:cubicBezTo>
                    <a:pt x="1074" y="299"/>
                    <a:pt x="1077" y="300"/>
                    <a:pt x="1086" y="301"/>
                  </a:cubicBezTo>
                  <a:cubicBezTo>
                    <a:pt x="1088" y="301"/>
                    <a:pt x="1090" y="301"/>
                    <a:pt x="1092" y="301"/>
                  </a:cubicBezTo>
                  <a:cubicBezTo>
                    <a:pt x="1095" y="301"/>
                    <a:pt x="1098" y="301"/>
                    <a:pt x="1100" y="301"/>
                  </a:cubicBezTo>
                  <a:cubicBezTo>
                    <a:pt x="1102" y="301"/>
                    <a:pt x="1103" y="301"/>
                    <a:pt x="1104" y="301"/>
                  </a:cubicBezTo>
                  <a:cubicBezTo>
                    <a:pt x="1104" y="301"/>
                    <a:pt x="1104" y="301"/>
                    <a:pt x="1104" y="301"/>
                  </a:cubicBezTo>
                  <a:cubicBezTo>
                    <a:pt x="1105" y="301"/>
                    <a:pt x="1103" y="302"/>
                    <a:pt x="1097" y="303"/>
                  </a:cubicBezTo>
                  <a:cubicBezTo>
                    <a:pt x="1091" y="304"/>
                    <a:pt x="1093" y="306"/>
                    <a:pt x="1110" y="308"/>
                  </a:cubicBezTo>
                  <a:cubicBezTo>
                    <a:pt x="1112" y="308"/>
                    <a:pt x="1113" y="308"/>
                    <a:pt x="1115" y="308"/>
                  </a:cubicBezTo>
                  <a:cubicBezTo>
                    <a:pt x="1116" y="308"/>
                    <a:pt x="1116" y="308"/>
                    <a:pt x="1117" y="308"/>
                  </a:cubicBezTo>
                  <a:cubicBezTo>
                    <a:pt x="1132" y="308"/>
                    <a:pt x="1131" y="303"/>
                    <a:pt x="1133" y="303"/>
                  </a:cubicBezTo>
                  <a:cubicBezTo>
                    <a:pt x="1133" y="303"/>
                    <a:pt x="1133" y="303"/>
                    <a:pt x="1133" y="303"/>
                  </a:cubicBezTo>
                  <a:cubicBezTo>
                    <a:pt x="1135" y="303"/>
                    <a:pt x="1135" y="303"/>
                    <a:pt x="1133" y="304"/>
                  </a:cubicBezTo>
                  <a:cubicBezTo>
                    <a:pt x="1131" y="305"/>
                    <a:pt x="1131" y="309"/>
                    <a:pt x="1135" y="313"/>
                  </a:cubicBezTo>
                  <a:cubicBezTo>
                    <a:pt x="1140" y="320"/>
                    <a:pt x="1157" y="328"/>
                    <a:pt x="1166" y="333"/>
                  </a:cubicBezTo>
                  <a:cubicBezTo>
                    <a:pt x="1174" y="337"/>
                    <a:pt x="1186" y="342"/>
                    <a:pt x="1191" y="346"/>
                  </a:cubicBezTo>
                  <a:cubicBezTo>
                    <a:pt x="1196" y="351"/>
                    <a:pt x="1199" y="352"/>
                    <a:pt x="1203" y="352"/>
                  </a:cubicBezTo>
                  <a:cubicBezTo>
                    <a:pt x="1204" y="352"/>
                    <a:pt x="1204" y="352"/>
                    <a:pt x="1205" y="352"/>
                  </a:cubicBezTo>
                  <a:cubicBezTo>
                    <a:pt x="1219" y="351"/>
                    <a:pt x="1224" y="347"/>
                    <a:pt x="1230" y="346"/>
                  </a:cubicBezTo>
                  <a:cubicBezTo>
                    <a:pt x="1233" y="345"/>
                    <a:pt x="1237" y="345"/>
                    <a:pt x="1236" y="343"/>
                  </a:cubicBezTo>
                  <a:cubicBezTo>
                    <a:pt x="1234" y="338"/>
                    <a:pt x="1243" y="334"/>
                    <a:pt x="1237" y="329"/>
                  </a:cubicBezTo>
                  <a:cubicBezTo>
                    <a:pt x="1235" y="327"/>
                    <a:pt x="1256" y="323"/>
                    <a:pt x="1274" y="318"/>
                  </a:cubicBezTo>
                  <a:cubicBezTo>
                    <a:pt x="1287" y="315"/>
                    <a:pt x="1297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5" y="313"/>
                    <a:pt x="1305" y="311"/>
                    <a:pt x="1314" y="309"/>
                  </a:cubicBezTo>
                  <a:cubicBezTo>
                    <a:pt x="1323" y="306"/>
                    <a:pt x="1327" y="303"/>
                    <a:pt x="1330" y="303"/>
                  </a:cubicBezTo>
                  <a:cubicBezTo>
                    <a:pt x="1330" y="303"/>
                    <a:pt x="1331" y="303"/>
                    <a:pt x="1331" y="303"/>
                  </a:cubicBezTo>
                  <a:cubicBezTo>
                    <a:pt x="1333" y="304"/>
                    <a:pt x="1337" y="304"/>
                    <a:pt x="1338" y="305"/>
                  </a:cubicBezTo>
                  <a:cubicBezTo>
                    <a:pt x="1338" y="305"/>
                    <a:pt x="1339" y="305"/>
                    <a:pt x="1340" y="305"/>
                  </a:cubicBezTo>
                  <a:cubicBezTo>
                    <a:pt x="1341" y="305"/>
                    <a:pt x="1342" y="305"/>
                    <a:pt x="1342" y="305"/>
                  </a:cubicBezTo>
                  <a:cubicBezTo>
                    <a:pt x="1342" y="304"/>
                    <a:pt x="1341" y="304"/>
                    <a:pt x="1342" y="304"/>
                  </a:cubicBezTo>
                  <a:cubicBezTo>
                    <a:pt x="1342" y="304"/>
                    <a:pt x="1342" y="304"/>
                    <a:pt x="1342" y="304"/>
                  </a:cubicBezTo>
                  <a:cubicBezTo>
                    <a:pt x="1342" y="304"/>
                    <a:pt x="1343" y="304"/>
                    <a:pt x="1344" y="304"/>
                  </a:cubicBezTo>
                  <a:cubicBezTo>
                    <a:pt x="1345" y="304"/>
                    <a:pt x="1346" y="304"/>
                    <a:pt x="1347" y="304"/>
                  </a:cubicBezTo>
                  <a:cubicBezTo>
                    <a:pt x="1348" y="304"/>
                    <a:pt x="1349" y="304"/>
                    <a:pt x="1349" y="304"/>
                  </a:cubicBezTo>
                  <a:cubicBezTo>
                    <a:pt x="1350" y="303"/>
                    <a:pt x="1351" y="302"/>
                    <a:pt x="1351" y="302"/>
                  </a:cubicBezTo>
                  <a:cubicBezTo>
                    <a:pt x="1351" y="302"/>
                    <a:pt x="1351" y="302"/>
                    <a:pt x="1351" y="303"/>
                  </a:cubicBezTo>
                  <a:cubicBezTo>
                    <a:pt x="1352" y="303"/>
                    <a:pt x="1352" y="303"/>
                    <a:pt x="1352" y="303"/>
                  </a:cubicBezTo>
                  <a:cubicBezTo>
                    <a:pt x="1353" y="303"/>
                    <a:pt x="1353" y="303"/>
                    <a:pt x="1353" y="303"/>
                  </a:cubicBezTo>
                  <a:cubicBezTo>
                    <a:pt x="1353" y="303"/>
                    <a:pt x="1354" y="303"/>
                    <a:pt x="1354" y="303"/>
                  </a:cubicBezTo>
                  <a:cubicBezTo>
                    <a:pt x="1355" y="303"/>
                    <a:pt x="1355" y="303"/>
                    <a:pt x="1355" y="304"/>
                  </a:cubicBezTo>
                  <a:cubicBezTo>
                    <a:pt x="1355" y="304"/>
                    <a:pt x="1355" y="304"/>
                    <a:pt x="1355" y="304"/>
                  </a:cubicBezTo>
                  <a:cubicBezTo>
                    <a:pt x="1356" y="304"/>
                    <a:pt x="1357" y="303"/>
                    <a:pt x="1357" y="303"/>
                  </a:cubicBezTo>
                  <a:cubicBezTo>
                    <a:pt x="1358" y="302"/>
                    <a:pt x="1357" y="302"/>
                    <a:pt x="1356" y="301"/>
                  </a:cubicBezTo>
                  <a:cubicBezTo>
                    <a:pt x="1356" y="301"/>
                    <a:pt x="1357" y="301"/>
                    <a:pt x="1357" y="300"/>
                  </a:cubicBezTo>
                  <a:cubicBezTo>
                    <a:pt x="1357" y="300"/>
                    <a:pt x="1358" y="300"/>
                    <a:pt x="1359" y="300"/>
                  </a:cubicBezTo>
                  <a:cubicBezTo>
                    <a:pt x="1362" y="300"/>
                    <a:pt x="1367" y="300"/>
                    <a:pt x="1371" y="301"/>
                  </a:cubicBezTo>
                  <a:cubicBezTo>
                    <a:pt x="1378" y="303"/>
                    <a:pt x="1377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9" y="306"/>
                    <a:pt x="1380" y="307"/>
                  </a:cubicBezTo>
                  <a:cubicBezTo>
                    <a:pt x="1381" y="307"/>
                    <a:pt x="1382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5" y="308"/>
                    <a:pt x="1386" y="309"/>
                  </a:cubicBezTo>
                  <a:cubicBezTo>
                    <a:pt x="1388" y="309"/>
                    <a:pt x="1389" y="310"/>
                    <a:pt x="1390" y="310"/>
                  </a:cubicBezTo>
                  <a:cubicBezTo>
                    <a:pt x="1390" y="310"/>
                    <a:pt x="1390" y="310"/>
                    <a:pt x="1390" y="310"/>
                  </a:cubicBezTo>
                  <a:cubicBezTo>
                    <a:pt x="1389" y="310"/>
                    <a:pt x="1390" y="310"/>
                    <a:pt x="1390" y="310"/>
                  </a:cubicBezTo>
                  <a:cubicBezTo>
                    <a:pt x="1390" y="310"/>
                    <a:pt x="1391" y="310"/>
                    <a:pt x="1391" y="310"/>
                  </a:cubicBezTo>
                  <a:cubicBezTo>
                    <a:pt x="1393" y="310"/>
                    <a:pt x="1393" y="310"/>
                    <a:pt x="1392" y="310"/>
                  </a:cubicBezTo>
                  <a:cubicBezTo>
                    <a:pt x="1392" y="310"/>
                    <a:pt x="1396" y="310"/>
                    <a:pt x="1400" y="311"/>
                  </a:cubicBezTo>
                  <a:cubicBezTo>
                    <a:pt x="1403" y="312"/>
                    <a:pt x="1404" y="313"/>
                    <a:pt x="1403" y="313"/>
                  </a:cubicBezTo>
                  <a:cubicBezTo>
                    <a:pt x="1403" y="313"/>
                    <a:pt x="1403" y="313"/>
                    <a:pt x="1403" y="313"/>
                  </a:cubicBezTo>
                  <a:cubicBezTo>
                    <a:pt x="1402" y="313"/>
                    <a:pt x="1402" y="313"/>
                    <a:pt x="1402" y="313"/>
                  </a:cubicBezTo>
                  <a:cubicBezTo>
                    <a:pt x="1401" y="313"/>
                    <a:pt x="1401" y="313"/>
                    <a:pt x="1401" y="313"/>
                  </a:cubicBezTo>
                  <a:cubicBezTo>
                    <a:pt x="1402" y="313"/>
                    <a:pt x="1402" y="313"/>
                    <a:pt x="1401" y="313"/>
                  </a:cubicBezTo>
                  <a:cubicBezTo>
                    <a:pt x="1401" y="313"/>
                    <a:pt x="1400" y="313"/>
                    <a:pt x="1400" y="313"/>
                  </a:cubicBezTo>
                  <a:cubicBezTo>
                    <a:pt x="1399" y="313"/>
                    <a:pt x="1399" y="313"/>
                    <a:pt x="1399" y="313"/>
                  </a:cubicBezTo>
                  <a:cubicBezTo>
                    <a:pt x="1399" y="313"/>
                    <a:pt x="1400" y="313"/>
                    <a:pt x="1402" y="314"/>
                  </a:cubicBezTo>
                  <a:cubicBezTo>
                    <a:pt x="1403" y="314"/>
                    <a:pt x="1404" y="315"/>
                    <a:pt x="1405" y="315"/>
                  </a:cubicBezTo>
                  <a:cubicBezTo>
                    <a:pt x="1406" y="315"/>
                    <a:pt x="1406" y="314"/>
                    <a:pt x="1406" y="314"/>
                  </a:cubicBezTo>
                  <a:cubicBezTo>
                    <a:pt x="1406" y="314"/>
                    <a:pt x="1406" y="314"/>
                    <a:pt x="1406" y="314"/>
                  </a:cubicBezTo>
                  <a:cubicBezTo>
                    <a:pt x="1407" y="314"/>
                    <a:pt x="1414" y="316"/>
                    <a:pt x="1416" y="319"/>
                  </a:cubicBezTo>
                  <a:cubicBezTo>
                    <a:pt x="1418" y="322"/>
                    <a:pt x="1416" y="324"/>
                    <a:pt x="1417" y="324"/>
                  </a:cubicBezTo>
                  <a:cubicBezTo>
                    <a:pt x="1417" y="324"/>
                    <a:pt x="1417" y="324"/>
                    <a:pt x="1417" y="324"/>
                  </a:cubicBezTo>
                  <a:cubicBezTo>
                    <a:pt x="1418" y="324"/>
                    <a:pt x="1419" y="324"/>
                    <a:pt x="1419" y="324"/>
                  </a:cubicBezTo>
                  <a:cubicBezTo>
                    <a:pt x="1419" y="324"/>
                    <a:pt x="1419" y="324"/>
                    <a:pt x="1419" y="324"/>
                  </a:cubicBezTo>
                  <a:cubicBezTo>
                    <a:pt x="1418" y="325"/>
                    <a:pt x="1419" y="325"/>
                    <a:pt x="1422" y="325"/>
                  </a:cubicBezTo>
                  <a:cubicBezTo>
                    <a:pt x="1423" y="325"/>
                    <a:pt x="1425" y="325"/>
                    <a:pt x="1427" y="325"/>
                  </a:cubicBezTo>
                  <a:cubicBezTo>
                    <a:pt x="1430" y="325"/>
                    <a:pt x="1433" y="324"/>
                    <a:pt x="1436" y="324"/>
                  </a:cubicBezTo>
                  <a:cubicBezTo>
                    <a:pt x="1438" y="324"/>
                    <a:pt x="1440" y="324"/>
                    <a:pt x="1440" y="323"/>
                  </a:cubicBezTo>
                  <a:cubicBezTo>
                    <a:pt x="1441" y="323"/>
                    <a:pt x="1444" y="323"/>
                    <a:pt x="1445" y="322"/>
                  </a:cubicBezTo>
                  <a:cubicBezTo>
                    <a:pt x="1445" y="321"/>
                    <a:pt x="1446" y="321"/>
                    <a:pt x="1447" y="321"/>
                  </a:cubicBezTo>
                  <a:cubicBezTo>
                    <a:pt x="1448" y="321"/>
                    <a:pt x="1449" y="321"/>
                    <a:pt x="1451" y="321"/>
                  </a:cubicBezTo>
                  <a:cubicBezTo>
                    <a:pt x="1455" y="322"/>
                    <a:pt x="1459" y="325"/>
                    <a:pt x="1462" y="328"/>
                  </a:cubicBezTo>
                  <a:cubicBezTo>
                    <a:pt x="1465" y="331"/>
                    <a:pt x="1467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74" y="336"/>
                    <a:pt x="1474" y="339"/>
                  </a:cubicBezTo>
                  <a:cubicBezTo>
                    <a:pt x="1475" y="343"/>
                    <a:pt x="1474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7"/>
                    <a:pt x="1473" y="348"/>
                  </a:cubicBezTo>
                  <a:cubicBezTo>
                    <a:pt x="1472" y="350"/>
                    <a:pt x="1474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6" y="352"/>
                    <a:pt x="1485" y="355"/>
                    <a:pt x="1492" y="359"/>
                  </a:cubicBezTo>
                  <a:cubicBezTo>
                    <a:pt x="1496" y="361"/>
                    <a:pt x="1500" y="363"/>
                    <a:pt x="1505" y="366"/>
                  </a:cubicBezTo>
                  <a:cubicBezTo>
                    <a:pt x="1509" y="368"/>
                    <a:pt x="1515" y="371"/>
                    <a:pt x="1523" y="372"/>
                  </a:cubicBezTo>
                  <a:cubicBezTo>
                    <a:pt x="1533" y="375"/>
                    <a:pt x="1544" y="375"/>
                    <a:pt x="1548" y="375"/>
                  </a:cubicBezTo>
                  <a:cubicBezTo>
                    <a:pt x="1548" y="375"/>
                    <a:pt x="1549" y="375"/>
                    <a:pt x="1549" y="375"/>
                  </a:cubicBezTo>
                  <a:cubicBezTo>
                    <a:pt x="1549" y="375"/>
                    <a:pt x="1549" y="375"/>
                    <a:pt x="1549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4"/>
                    <a:pt x="1549" y="371"/>
                    <a:pt x="1543" y="368"/>
                  </a:cubicBezTo>
                  <a:cubicBezTo>
                    <a:pt x="1538" y="365"/>
                    <a:pt x="1532" y="362"/>
                    <a:pt x="1524" y="360"/>
                  </a:cubicBezTo>
                  <a:cubicBezTo>
                    <a:pt x="1512" y="356"/>
                    <a:pt x="1501" y="354"/>
                    <a:pt x="1499" y="353"/>
                  </a:cubicBezTo>
                  <a:cubicBezTo>
                    <a:pt x="1498" y="352"/>
                    <a:pt x="1495" y="350"/>
                    <a:pt x="1492" y="350"/>
                  </a:cubicBezTo>
                  <a:cubicBezTo>
                    <a:pt x="1488" y="349"/>
                    <a:pt x="1482" y="345"/>
                    <a:pt x="1487" y="341"/>
                  </a:cubicBezTo>
                  <a:cubicBezTo>
                    <a:pt x="1491" y="338"/>
                    <a:pt x="1495" y="334"/>
                    <a:pt x="1499" y="334"/>
                  </a:cubicBezTo>
                  <a:cubicBezTo>
                    <a:pt x="1499" y="334"/>
                    <a:pt x="1500" y="334"/>
                    <a:pt x="1500" y="334"/>
                  </a:cubicBezTo>
                  <a:cubicBezTo>
                    <a:pt x="1504" y="335"/>
                    <a:pt x="1513" y="336"/>
                    <a:pt x="1522" y="338"/>
                  </a:cubicBezTo>
                  <a:cubicBezTo>
                    <a:pt x="1531" y="340"/>
                    <a:pt x="1535" y="343"/>
                    <a:pt x="1537" y="343"/>
                  </a:cubicBezTo>
                  <a:cubicBezTo>
                    <a:pt x="1537" y="343"/>
                    <a:pt x="1537" y="343"/>
                    <a:pt x="1537" y="343"/>
                  </a:cubicBezTo>
                  <a:cubicBezTo>
                    <a:pt x="1538" y="342"/>
                    <a:pt x="1538" y="342"/>
                    <a:pt x="1539" y="342"/>
                  </a:cubicBezTo>
                  <a:cubicBezTo>
                    <a:pt x="1539" y="342"/>
                    <a:pt x="1540" y="343"/>
                    <a:pt x="1540" y="343"/>
                  </a:cubicBezTo>
                  <a:cubicBezTo>
                    <a:pt x="1540" y="344"/>
                    <a:pt x="1545" y="344"/>
                    <a:pt x="1551" y="345"/>
                  </a:cubicBezTo>
                  <a:cubicBezTo>
                    <a:pt x="1557" y="345"/>
                    <a:pt x="1560" y="346"/>
                    <a:pt x="1558" y="347"/>
                  </a:cubicBezTo>
                  <a:cubicBezTo>
                    <a:pt x="1556" y="349"/>
                    <a:pt x="1558" y="350"/>
                    <a:pt x="1556" y="350"/>
                  </a:cubicBezTo>
                  <a:cubicBezTo>
                    <a:pt x="1556" y="350"/>
                    <a:pt x="1556" y="350"/>
                    <a:pt x="1556" y="350"/>
                  </a:cubicBezTo>
                  <a:cubicBezTo>
                    <a:pt x="1557" y="350"/>
                    <a:pt x="1561" y="350"/>
                    <a:pt x="1565" y="349"/>
                  </a:cubicBezTo>
                  <a:cubicBezTo>
                    <a:pt x="1570" y="348"/>
                    <a:pt x="1577" y="347"/>
                    <a:pt x="1576" y="347"/>
                  </a:cubicBezTo>
                  <a:cubicBezTo>
                    <a:pt x="1575" y="346"/>
                    <a:pt x="1575" y="346"/>
                    <a:pt x="1576" y="346"/>
                  </a:cubicBezTo>
                  <a:cubicBezTo>
                    <a:pt x="1576" y="346"/>
                    <a:pt x="1576" y="346"/>
                    <a:pt x="1577" y="346"/>
                  </a:cubicBezTo>
                  <a:cubicBezTo>
                    <a:pt x="1577" y="346"/>
                    <a:pt x="1577" y="346"/>
                    <a:pt x="1577" y="346"/>
                  </a:cubicBezTo>
                  <a:cubicBezTo>
                    <a:pt x="1578" y="346"/>
                    <a:pt x="1578" y="346"/>
                    <a:pt x="1577" y="345"/>
                  </a:cubicBezTo>
                  <a:cubicBezTo>
                    <a:pt x="1576" y="345"/>
                    <a:pt x="1577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9" y="345"/>
                    <a:pt x="1578" y="344"/>
                    <a:pt x="1579" y="344"/>
                  </a:cubicBezTo>
                  <a:cubicBezTo>
                    <a:pt x="1579" y="344"/>
                    <a:pt x="1580" y="344"/>
                    <a:pt x="1580" y="344"/>
                  </a:cubicBezTo>
                  <a:cubicBezTo>
                    <a:pt x="1580" y="344"/>
                    <a:pt x="1581" y="344"/>
                    <a:pt x="1581" y="344"/>
                  </a:cubicBezTo>
                  <a:cubicBezTo>
                    <a:pt x="1582" y="344"/>
                    <a:pt x="1582" y="344"/>
                    <a:pt x="1583" y="344"/>
                  </a:cubicBezTo>
                  <a:cubicBezTo>
                    <a:pt x="1587" y="344"/>
                    <a:pt x="1595" y="344"/>
                    <a:pt x="1601" y="342"/>
                  </a:cubicBezTo>
                  <a:cubicBezTo>
                    <a:pt x="1609" y="339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2" y="336"/>
                    <a:pt x="1609" y="333"/>
                    <a:pt x="1601" y="329"/>
                  </a:cubicBezTo>
                  <a:cubicBezTo>
                    <a:pt x="1596" y="326"/>
                    <a:pt x="1589" y="323"/>
                    <a:pt x="1581" y="320"/>
                  </a:cubicBezTo>
                  <a:cubicBezTo>
                    <a:pt x="1569" y="317"/>
                    <a:pt x="1556" y="313"/>
                    <a:pt x="1560" y="311"/>
                  </a:cubicBezTo>
                  <a:cubicBezTo>
                    <a:pt x="1564" y="309"/>
                    <a:pt x="1572" y="307"/>
                    <a:pt x="1578" y="305"/>
                  </a:cubicBezTo>
                  <a:cubicBezTo>
                    <a:pt x="1583" y="305"/>
                    <a:pt x="1589" y="304"/>
                    <a:pt x="1594" y="304"/>
                  </a:cubicBezTo>
                  <a:cubicBezTo>
                    <a:pt x="1595" y="304"/>
                    <a:pt x="1597" y="304"/>
                    <a:pt x="1598" y="304"/>
                  </a:cubicBezTo>
                  <a:cubicBezTo>
                    <a:pt x="1603" y="305"/>
                    <a:pt x="1604" y="306"/>
                    <a:pt x="1606" y="307"/>
                  </a:cubicBezTo>
                  <a:cubicBezTo>
                    <a:pt x="1607" y="308"/>
                    <a:pt x="1609" y="309"/>
                    <a:pt x="1611" y="309"/>
                  </a:cubicBezTo>
                  <a:cubicBezTo>
                    <a:pt x="1612" y="309"/>
                    <a:pt x="1612" y="309"/>
                    <a:pt x="1612" y="309"/>
                  </a:cubicBezTo>
                  <a:cubicBezTo>
                    <a:pt x="1614" y="308"/>
                    <a:pt x="1614" y="307"/>
                    <a:pt x="1614" y="306"/>
                  </a:cubicBezTo>
                  <a:cubicBezTo>
                    <a:pt x="1613" y="306"/>
                    <a:pt x="1613" y="305"/>
                    <a:pt x="1614" y="305"/>
                  </a:cubicBezTo>
                  <a:cubicBezTo>
                    <a:pt x="1614" y="305"/>
                    <a:pt x="1614" y="305"/>
                    <a:pt x="1614" y="305"/>
                  </a:cubicBezTo>
                  <a:cubicBezTo>
                    <a:pt x="1614" y="305"/>
                    <a:pt x="1615" y="305"/>
                    <a:pt x="1616" y="305"/>
                  </a:cubicBezTo>
                  <a:cubicBezTo>
                    <a:pt x="1616" y="305"/>
                    <a:pt x="1617" y="305"/>
                    <a:pt x="1618" y="305"/>
                  </a:cubicBezTo>
                  <a:cubicBezTo>
                    <a:pt x="1622" y="305"/>
                    <a:pt x="1629" y="305"/>
                    <a:pt x="1636" y="304"/>
                  </a:cubicBezTo>
                  <a:cubicBezTo>
                    <a:pt x="1646" y="302"/>
                    <a:pt x="1649" y="300"/>
                    <a:pt x="1652" y="300"/>
                  </a:cubicBezTo>
                  <a:cubicBezTo>
                    <a:pt x="1652" y="300"/>
                    <a:pt x="1652" y="300"/>
                    <a:pt x="1653" y="300"/>
                  </a:cubicBezTo>
                  <a:cubicBezTo>
                    <a:pt x="1655" y="300"/>
                    <a:pt x="1657" y="301"/>
                    <a:pt x="1656" y="301"/>
                  </a:cubicBezTo>
                  <a:cubicBezTo>
                    <a:pt x="1657" y="301"/>
                    <a:pt x="1665" y="300"/>
                    <a:pt x="1675" y="300"/>
                  </a:cubicBezTo>
                  <a:cubicBezTo>
                    <a:pt x="1686" y="299"/>
                    <a:pt x="1693" y="296"/>
                    <a:pt x="1698" y="295"/>
                  </a:cubicBezTo>
                  <a:cubicBezTo>
                    <a:pt x="1704" y="295"/>
                    <a:pt x="1705" y="293"/>
                    <a:pt x="1703" y="293"/>
                  </a:cubicBezTo>
                  <a:cubicBezTo>
                    <a:pt x="1701" y="293"/>
                    <a:pt x="1702" y="293"/>
                    <a:pt x="1705" y="293"/>
                  </a:cubicBezTo>
                  <a:cubicBezTo>
                    <a:pt x="1709" y="292"/>
                    <a:pt x="1711" y="292"/>
                    <a:pt x="1710" y="292"/>
                  </a:cubicBezTo>
                  <a:cubicBezTo>
                    <a:pt x="1710" y="292"/>
                    <a:pt x="1710" y="291"/>
                    <a:pt x="1710" y="291"/>
                  </a:cubicBezTo>
                  <a:cubicBezTo>
                    <a:pt x="1711" y="291"/>
                    <a:pt x="1711" y="291"/>
                    <a:pt x="1712" y="291"/>
                  </a:cubicBezTo>
                  <a:cubicBezTo>
                    <a:pt x="1712" y="291"/>
                    <a:pt x="1712" y="291"/>
                    <a:pt x="1712" y="291"/>
                  </a:cubicBezTo>
                  <a:cubicBezTo>
                    <a:pt x="1713" y="291"/>
                    <a:pt x="1713" y="291"/>
                    <a:pt x="1712" y="291"/>
                  </a:cubicBezTo>
                  <a:cubicBezTo>
                    <a:pt x="1711" y="290"/>
                    <a:pt x="1711" y="290"/>
                    <a:pt x="1712" y="290"/>
                  </a:cubicBezTo>
                  <a:cubicBezTo>
                    <a:pt x="1712" y="290"/>
                    <a:pt x="1712" y="290"/>
                    <a:pt x="1713" y="290"/>
                  </a:cubicBezTo>
                  <a:cubicBezTo>
                    <a:pt x="1713" y="290"/>
                    <a:pt x="1713" y="290"/>
                    <a:pt x="1714" y="290"/>
                  </a:cubicBezTo>
                  <a:cubicBezTo>
                    <a:pt x="1714" y="290"/>
                    <a:pt x="1715" y="290"/>
                    <a:pt x="1714" y="290"/>
                  </a:cubicBezTo>
                  <a:cubicBezTo>
                    <a:pt x="1713" y="289"/>
                    <a:pt x="1714" y="289"/>
                    <a:pt x="1714" y="289"/>
                  </a:cubicBezTo>
                  <a:cubicBezTo>
                    <a:pt x="1715" y="289"/>
                    <a:pt x="1715" y="289"/>
                    <a:pt x="1715" y="289"/>
                  </a:cubicBezTo>
                  <a:cubicBezTo>
                    <a:pt x="1716" y="289"/>
                    <a:pt x="1716" y="289"/>
                    <a:pt x="1717" y="289"/>
                  </a:cubicBezTo>
                  <a:cubicBezTo>
                    <a:pt x="1718" y="289"/>
                    <a:pt x="1718" y="290"/>
                    <a:pt x="1718" y="290"/>
                  </a:cubicBezTo>
                  <a:cubicBezTo>
                    <a:pt x="1718" y="290"/>
                    <a:pt x="1719" y="289"/>
                    <a:pt x="1719" y="289"/>
                  </a:cubicBezTo>
                  <a:cubicBezTo>
                    <a:pt x="1719" y="288"/>
                    <a:pt x="1720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7" y="287"/>
                    <a:pt x="1717" y="287"/>
                    <a:pt x="1719" y="286"/>
                  </a:cubicBezTo>
                  <a:cubicBezTo>
                    <a:pt x="1721" y="286"/>
                    <a:pt x="1721" y="285"/>
                    <a:pt x="1719" y="285"/>
                  </a:cubicBezTo>
                  <a:cubicBezTo>
                    <a:pt x="1718" y="284"/>
                    <a:pt x="1719" y="283"/>
                    <a:pt x="1722" y="283"/>
                  </a:cubicBezTo>
                  <a:cubicBezTo>
                    <a:pt x="1725" y="283"/>
                    <a:pt x="1728" y="282"/>
                    <a:pt x="1727" y="282"/>
                  </a:cubicBezTo>
                  <a:cubicBezTo>
                    <a:pt x="1727" y="282"/>
                    <a:pt x="1727" y="282"/>
                    <a:pt x="1726" y="282"/>
                  </a:cubicBezTo>
                  <a:cubicBezTo>
                    <a:pt x="1726" y="282"/>
                    <a:pt x="1726" y="282"/>
                    <a:pt x="1726" y="282"/>
                  </a:cubicBezTo>
                  <a:cubicBezTo>
                    <a:pt x="1725" y="282"/>
                    <a:pt x="1729" y="281"/>
                    <a:pt x="1728" y="280"/>
                  </a:cubicBezTo>
                  <a:cubicBezTo>
                    <a:pt x="1728" y="279"/>
                    <a:pt x="1729" y="278"/>
                    <a:pt x="1732" y="278"/>
                  </a:cubicBezTo>
                  <a:cubicBezTo>
                    <a:pt x="1735" y="278"/>
                    <a:pt x="1737" y="278"/>
                    <a:pt x="1737" y="277"/>
                  </a:cubicBezTo>
                  <a:cubicBezTo>
                    <a:pt x="1738" y="277"/>
                    <a:pt x="1739" y="277"/>
                    <a:pt x="1737" y="277"/>
                  </a:cubicBezTo>
                  <a:cubicBezTo>
                    <a:pt x="1735" y="276"/>
                    <a:pt x="1735" y="276"/>
                    <a:pt x="1737" y="275"/>
                  </a:cubicBezTo>
                  <a:cubicBezTo>
                    <a:pt x="1738" y="275"/>
                    <a:pt x="1738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5" y="274"/>
                    <a:pt x="1735" y="274"/>
                    <a:pt x="1737" y="274"/>
                  </a:cubicBezTo>
                  <a:cubicBezTo>
                    <a:pt x="1739" y="273"/>
                    <a:pt x="1742" y="273"/>
                    <a:pt x="1742" y="272"/>
                  </a:cubicBezTo>
                  <a:cubicBezTo>
                    <a:pt x="1741" y="272"/>
                    <a:pt x="1741" y="272"/>
                    <a:pt x="1740" y="272"/>
                  </a:cubicBezTo>
                  <a:cubicBezTo>
                    <a:pt x="1739" y="272"/>
                    <a:pt x="1738" y="272"/>
                    <a:pt x="1736" y="272"/>
                  </a:cubicBezTo>
                  <a:cubicBezTo>
                    <a:pt x="1736" y="272"/>
                    <a:pt x="1735" y="272"/>
                    <a:pt x="1735" y="272"/>
                  </a:cubicBezTo>
                  <a:cubicBezTo>
                    <a:pt x="1734" y="272"/>
                    <a:pt x="1735" y="272"/>
                    <a:pt x="1736" y="272"/>
                  </a:cubicBezTo>
                  <a:cubicBezTo>
                    <a:pt x="1739" y="271"/>
                    <a:pt x="1735" y="270"/>
                    <a:pt x="1728" y="269"/>
                  </a:cubicBezTo>
                  <a:cubicBezTo>
                    <a:pt x="1720" y="269"/>
                    <a:pt x="1721" y="269"/>
                    <a:pt x="1729" y="268"/>
                  </a:cubicBezTo>
                  <a:cubicBezTo>
                    <a:pt x="1733" y="267"/>
                    <a:pt x="1734" y="266"/>
                    <a:pt x="1726" y="264"/>
                  </a:cubicBezTo>
                  <a:cubicBezTo>
                    <a:pt x="1722" y="262"/>
                    <a:pt x="1716" y="262"/>
                    <a:pt x="1709" y="262"/>
                  </a:cubicBezTo>
                  <a:cubicBezTo>
                    <a:pt x="1702" y="261"/>
                    <a:pt x="1700" y="261"/>
                    <a:pt x="1705" y="261"/>
                  </a:cubicBezTo>
                  <a:cubicBezTo>
                    <a:pt x="1706" y="261"/>
                    <a:pt x="1709" y="261"/>
                    <a:pt x="1712" y="261"/>
                  </a:cubicBezTo>
                  <a:cubicBezTo>
                    <a:pt x="1713" y="261"/>
                    <a:pt x="1715" y="261"/>
                    <a:pt x="1716" y="261"/>
                  </a:cubicBezTo>
                  <a:cubicBezTo>
                    <a:pt x="1724" y="261"/>
                    <a:pt x="1722" y="260"/>
                    <a:pt x="1712" y="257"/>
                  </a:cubicBezTo>
                  <a:cubicBezTo>
                    <a:pt x="1707" y="255"/>
                    <a:pt x="1702" y="254"/>
                    <a:pt x="1698" y="252"/>
                  </a:cubicBezTo>
                  <a:cubicBezTo>
                    <a:pt x="1689" y="248"/>
                    <a:pt x="1699" y="245"/>
                    <a:pt x="1698" y="244"/>
                  </a:cubicBezTo>
                  <a:cubicBezTo>
                    <a:pt x="1697" y="244"/>
                    <a:pt x="1698" y="243"/>
                    <a:pt x="1701" y="243"/>
                  </a:cubicBezTo>
                  <a:cubicBezTo>
                    <a:pt x="1703" y="242"/>
                    <a:pt x="1709" y="241"/>
                    <a:pt x="1718" y="241"/>
                  </a:cubicBezTo>
                  <a:cubicBezTo>
                    <a:pt x="1727" y="240"/>
                    <a:pt x="1721" y="238"/>
                    <a:pt x="1714" y="237"/>
                  </a:cubicBezTo>
                  <a:cubicBezTo>
                    <a:pt x="1709" y="237"/>
                    <a:pt x="1705" y="236"/>
                    <a:pt x="1702" y="236"/>
                  </a:cubicBezTo>
                  <a:cubicBezTo>
                    <a:pt x="1702" y="236"/>
                    <a:pt x="1701" y="236"/>
                    <a:pt x="1701" y="236"/>
                  </a:cubicBezTo>
                  <a:cubicBezTo>
                    <a:pt x="1692" y="237"/>
                    <a:pt x="1689" y="240"/>
                    <a:pt x="1684" y="240"/>
                  </a:cubicBezTo>
                  <a:cubicBezTo>
                    <a:pt x="1684" y="240"/>
                    <a:pt x="1684" y="240"/>
                    <a:pt x="1684" y="240"/>
                  </a:cubicBezTo>
                  <a:cubicBezTo>
                    <a:pt x="1680" y="240"/>
                    <a:pt x="1672" y="238"/>
                    <a:pt x="1665" y="237"/>
                  </a:cubicBezTo>
                  <a:cubicBezTo>
                    <a:pt x="1657" y="234"/>
                    <a:pt x="1660" y="231"/>
                    <a:pt x="1664" y="230"/>
                  </a:cubicBezTo>
                  <a:cubicBezTo>
                    <a:pt x="1668" y="230"/>
                    <a:pt x="1675" y="228"/>
                    <a:pt x="1679" y="226"/>
                  </a:cubicBezTo>
                  <a:cubicBezTo>
                    <a:pt x="1682" y="225"/>
                    <a:pt x="1684" y="224"/>
                    <a:pt x="1687" y="223"/>
                  </a:cubicBezTo>
                  <a:cubicBezTo>
                    <a:pt x="1693" y="222"/>
                    <a:pt x="1697" y="222"/>
                    <a:pt x="1699" y="222"/>
                  </a:cubicBezTo>
                  <a:cubicBezTo>
                    <a:pt x="1703" y="222"/>
                    <a:pt x="1703" y="223"/>
                    <a:pt x="1703" y="224"/>
                  </a:cubicBezTo>
                  <a:cubicBezTo>
                    <a:pt x="1702" y="227"/>
                    <a:pt x="1704" y="229"/>
                    <a:pt x="1705" y="229"/>
                  </a:cubicBezTo>
                  <a:cubicBezTo>
                    <a:pt x="1705" y="229"/>
                    <a:pt x="1706" y="229"/>
                    <a:pt x="1706" y="229"/>
                  </a:cubicBezTo>
                  <a:cubicBezTo>
                    <a:pt x="1706" y="229"/>
                    <a:pt x="1706" y="229"/>
                    <a:pt x="1706" y="229"/>
                  </a:cubicBezTo>
                  <a:cubicBezTo>
                    <a:pt x="1707" y="229"/>
                    <a:pt x="1706" y="230"/>
                    <a:pt x="1704" y="230"/>
                  </a:cubicBezTo>
                  <a:cubicBezTo>
                    <a:pt x="1701" y="231"/>
                    <a:pt x="1699" y="232"/>
                    <a:pt x="1700" y="232"/>
                  </a:cubicBezTo>
                  <a:cubicBezTo>
                    <a:pt x="1700" y="232"/>
                    <a:pt x="1700" y="232"/>
                    <a:pt x="1700" y="232"/>
                  </a:cubicBezTo>
                  <a:cubicBezTo>
                    <a:pt x="1702" y="232"/>
                    <a:pt x="1709" y="231"/>
                    <a:pt x="1717" y="229"/>
                  </a:cubicBezTo>
                  <a:cubicBezTo>
                    <a:pt x="1725" y="227"/>
                    <a:pt x="1733" y="227"/>
                    <a:pt x="1736" y="227"/>
                  </a:cubicBezTo>
                  <a:cubicBezTo>
                    <a:pt x="1737" y="227"/>
                    <a:pt x="1738" y="227"/>
                    <a:pt x="1738" y="227"/>
                  </a:cubicBezTo>
                  <a:cubicBezTo>
                    <a:pt x="1738" y="227"/>
                    <a:pt x="1741" y="227"/>
                    <a:pt x="1743" y="227"/>
                  </a:cubicBezTo>
                  <a:cubicBezTo>
                    <a:pt x="1744" y="227"/>
                    <a:pt x="1745" y="227"/>
                    <a:pt x="1746" y="227"/>
                  </a:cubicBezTo>
                  <a:cubicBezTo>
                    <a:pt x="1746" y="227"/>
                    <a:pt x="1746" y="227"/>
                    <a:pt x="1746" y="227"/>
                  </a:cubicBezTo>
                  <a:cubicBezTo>
                    <a:pt x="1749" y="227"/>
                    <a:pt x="1748" y="228"/>
                    <a:pt x="1748" y="230"/>
                  </a:cubicBezTo>
                  <a:cubicBezTo>
                    <a:pt x="1748" y="232"/>
                    <a:pt x="1752" y="232"/>
                    <a:pt x="1751" y="233"/>
                  </a:cubicBezTo>
                  <a:cubicBezTo>
                    <a:pt x="1750" y="234"/>
                    <a:pt x="1749" y="235"/>
                    <a:pt x="1751" y="235"/>
                  </a:cubicBezTo>
                  <a:cubicBezTo>
                    <a:pt x="1751" y="235"/>
                    <a:pt x="1751" y="235"/>
                    <a:pt x="1751" y="235"/>
                  </a:cubicBezTo>
                  <a:cubicBezTo>
                    <a:pt x="1751" y="235"/>
                    <a:pt x="1751" y="235"/>
                    <a:pt x="1752" y="235"/>
                  </a:cubicBezTo>
                  <a:cubicBezTo>
                    <a:pt x="1753" y="235"/>
                    <a:pt x="1753" y="235"/>
                    <a:pt x="1752" y="236"/>
                  </a:cubicBezTo>
                  <a:cubicBezTo>
                    <a:pt x="1752" y="236"/>
                    <a:pt x="1752" y="236"/>
                    <a:pt x="1753" y="236"/>
                  </a:cubicBezTo>
                  <a:cubicBezTo>
                    <a:pt x="1754" y="236"/>
                    <a:pt x="1756" y="236"/>
                    <a:pt x="1757" y="236"/>
                  </a:cubicBezTo>
                  <a:cubicBezTo>
                    <a:pt x="1758" y="235"/>
                    <a:pt x="1760" y="235"/>
                    <a:pt x="1762" y="235"/>
                  </a:cubicBezTo>
                  <a:cubicBezTo>
                    <a:pt x="1763" y="235"/>
                    <a:pt x="1764" y="235"/>
                    <a:pt x="1764" y="235"/>
                  </a:cubicBezTo>
                  <a:cubicBezTo>
                    <a:pt x="1767" y="235"/>
                    <a:pt x="1772" y="236"/>
                    <a:pt x="1775" y="237"/>
                  </a:cubicBezTo>
                  <a:cubicBezTo>
                    <a:pt x="1778" y="239"/>
                    <a:pt x="1776" y="239"/>
                    <a:pt x="1774" y="240"/>
                  </a:cubicBezTo>
                  <a:cubicBezTo>
                    <a:pt x="1771" y="240"/>
                    <a:pt x="1779" y="242"/>
                    <a:pt x="1780" y="245"/>
                  </a:cubicBezTo>
                  <a:cubicBezTo>
                    <a:pt x="1781" y="247"/>
                    <a:pt x="1787" y="248"/>
                    <a:pt x="1794" y="248"/>
                  </a:cubicBezTo>
                  <a:cubicBezTo>
                    <a:pt x="1798" y="248"/>
                    <a:pt x="1801" y="248"/>
                    <a:pt x="1805" y="248"/>
                  </a:cubicBezTo>
                  <a:cubicBezTo>
                    <a:pt x="1817" y="246"/>
                    <a:pt x="1811" y="239"/>
                    <a:pt x="1800" y="236"/>
                  </a:cubicBezTo>
                  <a:cubicBezTo>
                    <a:pt x="1788" y="232"/>
                    <a:pt x="1774" y="229"/>
                    <a:pt x="1773" y="227"/>
                  </a:cubicBezTo>
                  <a:cubicBezTo>
                    <a:pt x="1773" y="225"/>
                    <a:pt x="1788" y="223"/>
                    <a:pt x="1791" y="221"/>
                  </a:cubicBezTo>
                  <a:cubicBezTo>
                    <a:pt x="1795" y="219"/>
                    <a:pt x="1787" y="217"/>
                    <a:pt x="1791" y="214"/>
                  </a:cubicBezTo>
                  <a:cubicBezTo>
                    <a:pt x="1794" y="212"/>
                    <a:pt x="1810" y="208"/>
                    <a:pt x="1815" y="207"/>
                  </a:cubicBezTo>
                  <a:cubicBezTo>
                    <a:pt x="1815" y="207"/>
                    <a:pt x="1816" y="207"/>
                    <a:pt x="1816" y="207"/>
                  </a:cubicBezTo>
                  <a:cubicBezTo>
                    <a:pt x="1818" y="207"/>
                    <a:pt x="1820" y="208"/>
                    <a:pt x="1824" y="208"/>
                  </a:cubicBezTo>
                  <a:cubicBezTo>
                    <a:pt x="1827" y="208"/>
                    <a:pt x="1830" y="209"/>
                    <a:pt x="1834" y="209"/>
                  </a:cubicBezTo>
                  <a:cubicBezTo>
                    <a:pt x="1834" y="209"/>
                    <a:pt x="1835" y="209"/>
                    <a:pt x="1836" y="209"/>
                  </a:cubicBezTo>
                  <a:cubicBezTo>
                    <a:pt x="1847" y="208"/>
                    <a:pt x="1855" y="202"/>
                    <a:pt x="1861" y="197"/>
                  </a:cubicBezTo>
                  <a:cubicBezTo>
                    <a:pt x="1870" y="191"/>
                    <a:pt x="1871" y="184"/>
                    <a:pt x="1871" y="177"/>
                  </a:cubicBezTo>
                  <a:cubicBezTo>
                    <a:pt x="1871" y="173"/>
                    <a:pt x="1862" y="167"/>
                    <a:pt x="1861" y="163"/>
                  </a:cubicBezTo>
                  <a:cubicBezTo>
                    <a:pt x="1861" y="160"/>
                    <a:pt x="1856" y="156"/>
                    <a:pt x="1853" y="153"/>
                  </a:cubicBezTo>
                  <a:cubicBezTo>
                    <a:pt x="1851" y="152"/>
                    <a:pt x="1849" y="151"/>
                    <a:pt x="1844" y="150"/>
                  </a:cubicBezTo>
                  <a:cubicBezTo>
                    <a:pt x="1839" y="149"/>
                    <a:pt x="1834" y="148"/>
                    <a:pt x="1828" y="147"/>
                  </a:cubicBezTo>
                  <a:cubicBezTo>
                    <a:pt x="1825" y="147"/>
                    <a:pt x="1823" y="147"/>
                    <a:pt x="1820" y="147"/>
                  </a:cubicBezTo>
                  <a:cubicBezTo>
                    <a:pt x="1814" y="147"/>
                    <a:pt x="1810" y="148"/>
                    <a:pt x="1810" y="149"/>
                  </a:cubicBezTo>
                  <a:cubicBezTo>
                    <a:pt x="1810" y="149"/>
                    <a:pt x="1811" y="150"/>
                    <a:pt x="1811" y="150"/>
                  </a:cubicBezTo>
                  <a:cubicBezTo>
                    <a:pt x="1811" y="150"/>
                    <a:pt x="1811" y="150"/>
                    <a:pt x="1810" y="150"/>
                  </a:cubicBezTo>
                  <a:cubicBezTo>
                    <a:pt x="1810" y="149"/>
                    <a:pt x="1810" y="149"/>
                    <a:pt x="1809" y="149"/>
                  </a:cubicBezTo>
                  <a:cubicBezTo>
                    <a:pt x="1808" y="149"/>
                    <a:pt x="1807" y="149"/>
                    <a:pt x="1805" y="150"/>
                  </a:cubicBezTo>
                  <a:cubicBezTo>
                    <a:pt x="1803" y="150"/>
                    <a:pt x="1802" y="150"/>
                    <a:pt x="1801" y="150"/>
                  </a:cubicBezTo>
                  <a:cubicBezTo>
                    <a:pt x="1801" y="150"/>
                    <a:pt x="1801" y="150"/>
                    <a:pt x="1801" y="150"/>
                  </a:cubicBezTo>
                  <a:cubicBezTo>
                    <a:pt x="1802" y="149"/>
                    <a:pt x="1802" y="149"/>
                    <a:pt x="1800" y="149"/>
                  </a:cubicBezTo>
                  <a:cubicBezTo>
                    <a:pt x="1799" y="149"/>
                    <a:pt x="1798" y="149"/>
                    <a:pt x="1797" y="149"/>
                  </a:cubicBezTo>
                  <a:cubicBezTo>
                    <a:pt x="1797" y="149"/>
                    <a:pt x="1796" y="149"/>
                    <a:pt x="1795" y="149"/>
                  </a:cubicBezTo>
                  <a:cubicBezTo>
                    <a:pt x="1792" y="149"/>
                    <a:pt x="1789" y="149"/>
                    <a:pt x="1787" y="148"/>
                  </a:cubicBezTo>
                  <a:cubicBezTo>
                    <a:pt x="1785" y="146"/>
                    <a:pt x="1766" y="146"/>
                    <a:pt x="1768" y="141"/>
                  </a:cubicBezTo>
                  <a:cubicBezTo>
                    <a:pt x="1771" y="137"/>
                    <a:pt x="1781" y="130"/>
                    <a:pt x="1787" y="129"/>
                  </a:cubicBezTo>
                  <a:cubicBezTo>
                    <a:pt x="1795" y="126"/>
                    <a:pt x="1794" y="121"/>
                    <a:pt x="1798" y="118"/>
                  </a:cubicBezTo>
                  <a:cubicBezTo>
                    <a:pt x="1802" y="115"/>
                    <a:pt x="1805" y="114"/>
                    <a:pt x="1811" y="113"/>
                  </a:cubicBezTo>
                  <a:cubicBezTo>
                    <a:pt x="1819" y="112"/>
                    <a:pt x="1827" y="111"/>
                    <a:pt x="1832" y="111"/>
                  </a:cubicBezTo>
                  <a:cubicBezTo>
                    <a:pt x="1834" y="111"/>
                    <a:pt x="1835" y="111"/>
                    <a:pt x="1836" y="111"/>
                  </a:cubicBezTo>
                  <a:cubicBezTo>
                    <a:pt x="1837" y="112"/>
                    <a:pt x="1838" y="112"/>
                    <a:pt x="1838" y="112"/>
                  </a:cubicBezTo>
                  <a:cubicBezTo>
                    <a:pt x="1839" y="112"/>
                    <a:pt x="1839" y="112"/>
                    <a:pt x="1839" y="112"/>
                  </a:cubicBezTo>
                  <a:cubicBezTo>
                    <a:pt x="1840" y="111"/>
                    <a:pt x="1841" y="111"/>
                    <a:pt x="1840" y="111"/>
                  </a:cubicBezTo>
                  <a:cubicBezTo>
                    <a:pt x="1839" y="111"/>
                    <a:pt x="1845" y="110"/>
                    <a:pt x="1854" y="110"/>
                  </a:cubicBezTo>
                  <a:cubicBezTo>
                    <a:pt x="1863" y="110"/>
                    <a:pt x="1869" y="109"/>
                    <a:pt x="1867" y="109"/>
                  </a:cubicBezTo>
                  <a:cubicBezTo>
                    <a:pt x="1866" y="108"/>
                    <a:pt x="1865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8" y="108"/>
                    <a:pt x="1870" y="107"/>
                    <a:pt x="1874" y="107"/>
                  </a:cubicBezTo>
                  <a:cubicBezTo>
                    <a:pt x="1877" y="106"/>
                    <a:pt x="1881" y="106"/>
                    <a:pt x="1886" y="106"/>
                  </a:cubicBezTo>
                  <a:cubicBezTo>
                    <a:pt x="1887" y="106"/>
                    <a:pt x="1888" y="106"/>
                    <a:pt x="1889" y="106"/>
                  </a:cubicBezTo>
                  <a:cubicBezTo>
                    <a:pt x="1901" y="106"/>
                    <a:pt x="1907" y="107"/>
                    <a:pt x="1904" y="108"/>
                  </a:cubicBezTo>
                  <a:cubicBezTo>
                    <a:pt x="1901" y="109"/>
                    <a:pt x="1902" y="110"/>
                    <a:pt x="1907" y="110"/>
                  </a:cubicBezTo>
                  <a:cubicBezTo>
                    <a:pt x="1907" y="110"/>
                    <a:pt x="1907" y="110"/>
                    <a:pt x="1907" y="110"/>
                  </a:cubicBezTo>
                  <a:cubicBezTo>
                    <a:pt x="1911" y="110"/>
                    <a:pt x="1913" y="109"/>
                    <a:pt x="1914" y="109"/>
                  </a:cubicBezTo>
                  <a:cubicBezTo>
                    <a:pt x="1914" y="109"/>
                    <a:pt x="1914" y="109"/>
                    <a:pt x="1915" y="109"/>
                  </a:cubicBezTo>
                  <a:cubicBezTo>
                    <a:pt x="1915" y="109"/>
                    <a:pt x="1915" y="109"/>
                    <a:pt x="1915" y="109"/>
                  </a:cubicBezTo>
                  <a:cubicBezTo>
                    <a:pt x="1917" y="109"/>
                    <a:pt x="1918" y="108"/>
                    <a:pt x="1922" y="107"/>
                  </a:cubicBezTo>
                  <a:cubicBezTo>
                    <a:pt x="1923" y="107"/>
                    <a:pt x="1925" y="107"/>
                    <a:pt x="1927" y="107"/>
                  </a:cubicBezTo>
                  <a:cubicBezTo>
                    <a:pt x="1928" y="107"/>
                    <a:pt x="1928" y="107"/>
                    <a:pt x="1929" y="107"/>
                  </a:cubicBezTo>
                  <a:cubicBezTo>
                    <a:pt x="1929" y="107"/>
                    <a:pt x="1930" y="107"/>
                    <a:pt x="1931" y="107"/>
                  </a:cubicBezTo>
                  <a:cubicBezTo>
                    <a:pt x="1932" y="107"/>
                    <a:pt x="1933" y="107"/>
                    <a:pt x="1934" y="107"/>
                  </a:cubicBezTo>
                  <a:cubicBezTo>
                    <a:pt x="1936" y="106"/>
                    <a:pt x="1938" y="104"/>
                    <a:pt x="1933" y="104"/>
                  </a:cubicBezTo>
                  <a:cubicBezTo>
                    <a:pt x="1928" y="104"/>
                    <a:pt x="1922" y="100"/>
                    <a:pt x="1925" y="96"/>
                  </a:cubicBezTo>
                  <a:cubicBezTo>
                    <a:pt x="1927" y="93"/>
                    <a:pt x="1929" y="91"/>
                    <a:pt x="1933" y="88"/>
                  </a:cubicBezTo>
                  <a:cubicBezTo>
                    <a:pt x="1940" y="84"/>
                    <a:pt x="1958" y="86"/>
                    <a:pt x="1959" y="85"/>
                  </a:cubicBezTo>
                  <a:cubicBezTo>
                    <a:pt x="1959" y="85"/>
                    <a:pt x="1960" y="85"/>
                    <a:pt x="1961" y="85"/>
                  </a:cubicBezTo>
                  <a:cubicBezTo>
                    <a:pt x="1963" y="85"/>
                    <a:pt x="1965" y="85"/>
                    <a:pt x="1966" y="87"/>
                  </a:cubicBezTo>
                  <a:cubicBezTo>
                    <a:pt x="1967" y="89"/>
                    <a:pt x="1969" y="90"/>
                    <a:pt x="1970" y="90"/>
                  </a:cubicBezTo>
                  <a:cubicBezTo>
                    <a:pt x="1970" y="91"/>
                    <a:pt x="1971" y="91"/>
                    <a:pt x="1972" y="91"/>
                  </a:cubicBezTo>
                  <a:cubicBezTo>
                    <a:pt x="1973" y="91"/>
                    <a:pt x="1974" y="91"/>
                    <a:pt x="1974" y="91"/>
                  </a:cubicBezTo>
                  <a:cubicBezTo>
                    <a:pt x="1975" y="91"/>
                    <a:pt x="1975" y="90"/>
                    <a:pt x="1976" y="90"/>
                  </a:cubicBezTo>
                  <a:cubicBezTo>
                    <a:pt x="1977" y="90"/>
                    <a:pt x="1978" y="91"/>
                    <a:pt x="1978" y="91"/>
                  </a:cubicBezTo>
                  <a:cubicBezTo>
                    <a:pt x="1978" y="91"/>
                    <a:pt x="1978" y="91"/>
                    <a:pt x="1979" y="91"/>
                  </a:cubicBezTo>
                  <a:cubicBezTo>
                    <a:pt x="1980" y="91"/>
                    <a:pt x="1983" y="90"/>
                    <a:pt x="1984" y="88"/>
                  </a:cubicBezTo>
                  <a:cubicBezTo>
                    <a:pt x="1986" y="85"/>
                    <a:pt x="1987" y="81"/>
                    <a:pt x="1985" y="77"/>
                  </a:cubicBezTo>
                  <a:cubicBezTo>
                    <a:pt x="1985" y="76"/>
                    <a:pt x="1986" y="75"/>
                    <a:pt x="1987" y="75"/>
                  </a:cubicBezTo>
                  <a:cubicBezTo>
                    <a:pt x="1991" y="75"/>
                    <a:pt x="1997" y="78"/>
                    <a:pt x="1999" y="80"/>
                  </a:cubicBezTo>
                  <a:cubicBezTo>
                    <a:pt x="2003" y="83"/>
                    <a:pt x="2007" y="86"/>
                    <a:pt x="2009" y="87"/>
                  </a:cubicBezTo>
                  <a:cubicBezTo>
                    <a:pt x="2012" y="88"/>
                    <a:pt x="2002" y="91"/>
                    <a:pt x="1998" y="96"/>
                  </a:cubicBezTo>
                  <a:cubicBezTo>
                    <a:pt x="1996" y="98"/>
                    <a:pt x="1996" y="101"/>
                    <a:pt x="1996" y="104"/>
                  </a:cubicBezTo>
                  <a:cubicBezTo>
                    <a:pt x="1996" y="108"/>
                    <a:pt x="1993" y="113"/>
                    <a:pt x="1989" y="113"/>
                  </a:cubicBezTo>
                  <a:cubicBezTo>
                    <a:pt x="1985" y="114"/>
                    <a:pt x="1987" y="117"/>
                    <a:pt x="1987" y="121"/>
                  </a:cubicBezTo>
                  <a:cubicBezTo>
                    <a:pt x="1988" y="123"/>
                    <a:pt x="1987" y="126"/>
                    <a:pt x="1989" y="128"/>
                  </a:cubicBezTo>
                  <a:cubicBezTo>
                    <a:pt x="1992" y="130"/>
                    <a:pt x="2004" y="138"/>
                    <a:pt x="2017" y="143"/>
                  </a:cubicBezTo>
                  <a:cubicBezTo>
                    <a:pt x="2027" y="147"/>
                    <a:pt x="2040" y="148"/>
                    <a:pt x="2039" y="149"/>
                  </a:cubicBezTo>
                  <a:cubicBezTo>
                    <a:pt x="2037" y="149"/>
                    <a:pt x="2040" y="151"/>
                    <a:pt x="2045" y="153"/>
                  </a:cubicBezTo>
                  <a:cubicBezTo>
                    <a:pt x="2047" y="154"/>
                    <a:pt x="2049" y="155"/>
                    <a:pt x="2052" y="155"/>
                  </a:cubicBezTo>
                  <a:cubicBezTo>
                    <a:pt x="2056" y="155"/>
                    <a:pt x="2060" y="153"/>
                    <a:pt x="2061" y="151"/>
                  </a:cubicBezTo>
                  <a:cubicBezTo>
                    <a:pt x="2062" y="147"/>
                    <a:pt x="2059" y="144"/>
                    <a:pt x="2064" y="143"/>
                  </a:cubicBezTo>
                  <a:cubicBezTo>
                    <a:pt x="2069" y="143"/>
                    <a:pt x="2065" y="141"/>
                    <a:pt x="2063" y="138"/>
                  </a:cubicBezTo>
                  <a:cubicBezTo>
                    <a:pt x="2061" y="135"/>
                    <a:pt x="2076" y="131"/>
                    <a:pt x="2069" y="126"/>
                  </a:cubicBezTo>
                  <a:cubicBezTo>
                    <a:pt x="2069" y="126"/>
                    <a:pt x="2069" y="126"/>
                    <a:pt x="2068" y="126"/>
                  </a:cubicBezTo>
                  <a:cubicBezTo>
                    <a:pt x="2062" y="121"/>
                    <a:pt x="2071" y="123"/>
                    <a:pt x="2072" y="120"/>
                  </a:cubicBezTo>
                  <a:cubicBezTo>
                    <a:pt x="2074" y="118"/>
                    <a:pt x="2065" y="116"/>
                    <a:pt x="2063" y="116"/>
                  </a:cubicBezTo>
                  <a:cubicBezTo>
                    <a:pt x="2063" y="116"/>
                    <a:pt x="2062" y="116"/>
                    <a:pt x="2062" y="116"/>
                  </a:cubicBezTo>
                  <a:cubicBezTo>
                    <a:pt x="2062" y="116"/>
                    <a:pt x="2062" y="117"/>
                    <a:pt x="2062" y="117"/>
                  </a:cubicBezTo>
                  <a:cubicBezTo>
                    <a:pt x="2061" y="117"/>
                    <a:pt x="2057" y="115"/>
                    <a:pt x="2056" y="112"/>
                  </a:cubicBezTo>
                  <a:cubicBezTo>
                    <a:pt x="2056" y="111"/>
                    <a:pt x="2051" y="110"/>
                    <a:pt x="2048" y="110"/>
                  </a:cubicBezTo>
                  <a:cubicBezTo>
                    <a:pt x="2046" y="110"/>
                    <a:pt x="2044" y="110"/>
                    <a:pt x="2045" y="111"/>
                  </a:cubicBezTo>
                  <a:cubicBezTo>
                    <a:pt x="2045" y="111"/>
                    <a:pt x="2045" y="111"/>
                    <a:pt x="2044" y="111"/>
                  </a:cubicBezTo>
                  <a:cubicBezTo>
                    <a:pt x="2042" y="111"/>
                    <a:pt x="2036" y="110"/>
                    <a:pt x="2034" y="107"/>
                  </a:cubicBezTo>
                  <a:cubicBezTo>
                    <a:pt x="2032" y="104"/>
                    <a:pt x="2031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3" y="101"/>
                    <a:pt x="2030" y="100"/>
                    <a:pt x="2028" y="98"/>
                  </a:cubicBezTo>
                  <a:cubicBezTo>
                    <a:pt x="2025" y="96"/>
                    <a:pt x="2030" y="94"/>
                    <a:pt x="2033" y="94"/>
                  </a:cubicBezTo>
                  <a:cubicBezTo>
                    <a:pt x="2037" y="94"/>
                    <a:pt x="2040" y="93"/>
                    <a:pt x="2042" y="92"/>
                  </a:cubicBezTo>
                  <a:cubicBezTo>
                    <a:pt x="2043" y="91"/>
                    <a:pt x="2045" y="91"/>
                    <a:pt x="2046" y="91"/>
                  </a:cubicBezTo>
                  <a:cubicBezTo>
                    <a:pt x="2048" y="91"/>
                    <a:pt x="2049" y="91"/>
                    <a:pt x="2050" y="92"/>
                  </a:cubicBezTo>
                  <a:cubicBezTo>
                    <a:pt x="2052" y="92"/>
                    <a:pt x="2053" y="93"/>
                    <a:pt x="2054" y="93"/>
                  </a:cubicBezTo>
                  <a:cubicBezTo>
                    <a:pt x="2055" y="93"/>
                    <a:pt x="2056" y="92"/>
                    <a:pt x="2056" y="92"/>
                  </a:cubicBezTo>
                  <a:cubicBezTo>
                    <a:pt x="2057" y="91"/>
                    <a:pt x="2064" y="87"/>
                    <a:pt x="2075" y="87"/>
                  </a:cubicBezTo>
                  <a:cubicBezTo>
                    <a:pt x="2076" y="87"/>
                    <a:pt x="2078" y="87"/>
                    <a:pt x="2079" y="88"/>
                  </a:cubicBezTo>
                  <a:cubicBezTo>
                    <a:pt x="2083" y="88"/>
                    <a:pt x="2085" y="88"/>
                    <a:pt x="2088" y="88"/>
                  </a:cubicBezTo>
                  <a:cubicBezTo>
                    <a:pt x="2095" y="88"/>
                    <a:pt x="2099" y="87"/>
                    <a:pt x="2100" y="84"/>
                  </a:cubicBezTo>
                  <a:cubicBezTo>
                    <a:pt x="2101" y="81"/>
                    <a:pt x="2105" y="78"/>
                    <a:pt x="2103" y="78"/>
                  </a:cubicBezTo>
                  <a:cubicBezTo>
                    <a:pt x="2102" y="78"/>
                    <a:pt x="2107" y="76"/>
                    <a:pt x="2112" y="74"/>
                  </a:cubicBezTo>
                  <a:cubicBezTo>
                    <a:pt x="2116" y="72"/>
                    <a:pt x="2121" y="69"/>
                    <a:pt x="2126" y="67"/>
                  </a:cubicBezTo>
                  <a:cubicBezTo>
                    <a:pt x="2130" y="66"/>
                    <a:pt x="2136" y="65"/>
                    <a:pt x="2142" y="65"/>
                  </a:cubicBezTo>
                  <a:cubicBezTo>
                    <a:pt x="2143" y="65"/>
                    <a:pt x="2144" y="65"/>
                    <a:pt x="2145" y="65"/>
                  </a:cubicBezTo>
                  <a:cubicBezTo>
                    <a:pt x="2145" y="65"/>
                    <a:pt x="2146" y="65"/>
                    <a:pt x="2146" y="65"/>
                  </a:cubicBezTo>
                  <a:cubicBezTo>
                    <a:pt x="2152" y="65"/>
                    <a:pt x="2155" y="63"/>
                    <a:pt x="2147" y="60"/>
                  </a:cubicBezTo>
                  <a:cubicBezTo>
                    <a:pt x="2141" y="58"/>
                    <a:pt x="2131" y="56"/>
                    <a:pt x="2127" y="56"/>
                  </a:cubicBezTo>
                  <a:cubicBezTo>
                    <a:pt x="2126" y="56"/>
                    <a:pt x="2126" y="57"/>
                    <a:pt x="2126" y="57"/>
                  </a:cubicBezTo>
                  <a:cubicBezTo>
                    <a:pt x="2125" y="57"/>
                    <a:pt x="2124" y="57"/>
                    <a:pt x="2124" y="57"/>
                  </a:cubicBezTo>
                  <a:cubicBezTo>
                    <a:pt x="2124" y="57"/>
                    <a:pt x="2124" y="57"/>
                    <a:pt x="2124" y="56"/>
                  </a:cubicBezTo>
                  <a:cubicBezTo>
                    <a:pt x="2125" y="56"/>
                    <a:pt x="2125" y="55"/>
                    <a:pt x="2123" y="54"/>
                  </a:cubicBezTo>
                  <a:cubicBezTo>
                    <a:pt x="2121" y="53"/>
                    <a:pt x="2119" y="53"/>
                    <a:pt x="2118" y="53"/>
                  </a:cubicBezTo>
                  <a:cubicBezTo>
                    <a:pt x="2118" y="53"/>
                    <a:pt x="2118" y="53"/>
                    <a:pt x="2118" y="53"/>
                  </a:cubicBezTo>
                  <a:cubicBezTo>
                    <a:pt x="2118" y="53"/>
                    <a:pt x="2118" y="53"/>
                    <a:pt x="2117" y="53"/>
                  </a:cubicBezTo>
                  <a:cubicBezTo>
                    <a:pt x="2117" y="53"/>
                    <a:pt x="2116" y="53"/>
                    <a:pt x="2115" y="53"/>
                  </a:cubicBezTo>
                  <a:cubicBezTo>
                    <a:pt x="2114" y="53"/>
                    <a:pt x="2112" y="52"/>
                    <a:pt x="2110" y="51"/>
                  </a:cubicBezTo>
                  <a:cubicBezTo>
                    <a:pt x="2107" y="51"/>
                    <a:pt x="2098" y="50"/>
                    <a:pt x="2090" y="49"/>
                  </a:cubicBezTo>
                  <a:cubicBezTo>
                    <a:pt x="2089" y="49"/>
                    <a:pt x="2088" y="49"/>
                    <a:pt x="2086" y="49"/>
                  </a:cubicBezTo>
                  <a:cubicBezTo>
                    <a:pt x="2084" y="49"/>
                    <a:pt x="2083" y="49"/>
                    <a:pt x="2081" y="49"/>
                  </a:cubicBezTo>
                  <a:cubicBezTo>
                    <a:pt x="2080" y="50"/>
                    <a:pt x="2079" y="50"/>
                    <a:pt x="2078" y="50"/>
                  </a:cubicBezTo>
                  <a:cubicBezTo>
                    <a:pt x="2077" y="50"/>
                    <a:pt x="2077" y="50"/>
                    <a:pt x="2076" y="50"/>
                  </a:cubicBezTo>
                  <a:cubicBezTo>
                    <a:pt x="2074" y="49"/>
                    <a:pt x="2075" y="48"/>
                    <a:pt x="2079" y="48"/>
                  </a:cubicBezTo>
                  <a:cubicBezTo>
                    <a:pt x="2082" y="47"/>
                    <a:pt x="2082" y="47"/>
                    <a:pt x="2078" y="47"/>
                  </a:cubicBezTo>
                  <a:cubicBezTo>
                    <a:pt x="2075" y="47"/>
                    <a:pt x="2076" y="46"/>
                    <a:pt x="2079" y="46"/>
                  </a:cubicBezTo>
                  <a:cubicBezTo>
                    <a:pt x="2081" y="46"/>
                    <a:pt x="2084" y="46"/>
                    <a:pt x="2087" y="47"/>
                  </a:cubicBezTo>
                  <a:cubicBezTo>
                    <a:pt x="2089" y="47"/>
                    <a:pt x="2090" y="47"/>
                    <a:pt x="2092" y="47"/>
                  </a:cubicBezTo>
                  <a:cubicBezTo>
                    <a:pt x="2101" y="47"/>
                    <a:pt x="2110" y="45"/>
                    <a:pt x="2110" y="42"/>
                  </a:cubicBezTo>
                  <a:cubicBezTo>
                    <a:pt x="2110" y="39"/>
                    <a:pt x="2104" y="37"/>
                    <a:pt x="2104" y="36"/>
                  </a:cubicBezTo>
                  <a:cubicBezTo>
                    <a:pt x="2103" y="36"/>
                    <a:pt x="2099" y="36"/>
                    <a:pt x="2095" y="35"/>
                  </a:cubicBezTo>
                  <a:cubicBezTo>
                    <a:pt x="2089" y="34"/>
                    <a:pt x="2085" y="33"/>
                    <a:pt x="2087" y="32"/>
                  </a:cubicBezTo>
                  <a:cubicBezTo>
                    <a:pt x="2089" y="32"/>
                    <a:pt x="2088" y="32"/>
                    <a:pt x="2085" y="31"/>
                  </a:cubicBezTo>
                  <a:cubicBezTo>
                    <a:pt x="2084" y="31"/>
                    <a:pt x="2085" y="30"/>
                    <a:pt x="2086" y="30"/>
                  </a:cubicBezTo>
                  <a:cubicBezTo>
                    <a:pt x="2087" y="30"/>
                    <a:pt x="2088" y="30"/>
                    <a:pt x="2088" y="31"/>
                  </a:cubicBezTo>
                  <a:cubicBezTo>
                    <a:pt x="2089" y="31"/>
                    <a:pt x="2089" y="31"/>
                    <a:pt x="2090" y="31"/>
                  </a:cubicBezTo>
                  <a:cubicBezTo>
                    <a:pt x="2091" y="31"/>
                    <a:pt x="2091" y="31"/>
                    <a:pt x="2091" y="30"/>
                  </a:cubicBezTo>
                  <a:cubicBezTo>
                    <a:pt x="2090" y="30"/>
                    <a:pt x="2091" y="30"/>
                    <a:pt x="2091" y="30"/>
                  </a:cubicBezTo>
                  <a:cubicBezTo>
                    <a:pt x="2091" y="30"/>
                    <a:pt x="2094" y="31"/>
                    <a:pt x="2098" y="32"/>
                  </a:cubicBezTo>
                  <a:cubicBezTo>
                    <a:pt x="2100" y="33"/>
                    <a:pt x="2104" y="33"/>
                    <a:pt x="2107" y="33"/>
                  </a:cubicBezTo>
                  <a:cubicBezTo>
                    <a:pt x="2110" y="33"/>
                    <a:pt x="2112" y="33"/>
                    <a:pt x="2113" y="32"/>
                  </a:cubicBezTo>
                  <a:cubicBezTo>
                    <a:pt x="2115" y="31"/>
                    <a:pt x="2115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7" y="30"/>
                    <a:pt x="2118" y="30"/>
                    <a:pt x="2119" y="30"/>
                  </a:cubicBezTo>
                  <a:cubicBezTo>
                    <a:pt x="2121" y="30"/>
                    <a:pt x="2122" y="30"/>
                    <a:pt x="2124" y="30"/>
                  </a:cubicBezTo>
                  <a:cubicBezTo>
                    <a:pt x="2126" y="30"/>
                    <a:pt x="2129" y="30"/>
                    <a:pt x="2131" y="30"/>
                  </a:cubicBezTo>
                  <a:cubicBezTo>
                    <a:pt x="2137" y="32"/>
                    <a:pt x="2142" y="32"/>
                    <a:pt x="2145" y="32"/>
                  </a:cubicBezTo>
                  <a:cubicBezTo>
                    <a:pt x="2146" y="32"/>
                    <a:pt x="2146" y="32"/>
                    <a:pt x="2146" y="32"/>
                  </a:cubicBezTo>
                  <a:cubicBezTo>
                    <a:pt x="2147" y="32"/>
                    <a:pt x="2148" y="32"/>
                    <a:pt x="2149" y="32"/>
                  </a:cubicBezTo>
                  <a:cubicBezTo>
                    <a:pt x="2151" y="32"/>
                    <a:pt x="2154" y="32"/>
                    <a:pt x="2158" y="32"/>
                  </a:cubicBezTo>
                  <a:cubicBezTo>
                    <a:pt x="2158" y="32"/>
                    <a:pt x="2159" y="32"/>
                    <a:pt x="2159" y="32"/>
                  </a:cubicBezTo>
                  <a:cubicBezTo>
                    <a:pt x="2161" y="32"/>
                    <a:pt x="2163" y="32"/>
                    <a:pt x="2165" y="32"/>
                  </a:cubicBezTo>
                  <a:cubicBezTo>
                    <a:pt x="2167" y="31"/>
                    <a:pt x="2168" y="31"/>
                    <a:pt x="2169" y="31"/>
                  </a:cubicBezTo>
                  <a:cubicBezTo>
                    <a:pt x="2169" y="31"/>
                    <a:pt x="2170" y="31"/>
                    <a:pt x="2170" y="31"/>
                  </a:cubicBezTo>
                  <a:cubicBezTo>
                    <a:pt x="2170" y="31"/>
                    <a:pt x="2170" y="31"/>
                    <a:pt x="2171" y="31"/>
                  </a:cubicBezTo>
                  <a:cubicBezTo>
                    <a:pt x="2172" y="31"/>
                    <a:pt x="2174" y="30"/>
                    <a:pt x="2172" y="30"/>
                  </a:cubicBezTo>
                  <a:cubicBezTo>
                    <a:pt x="2169" y="30"/>
                    <a:pt x="2169" y="29"/>
                    <a:pt x="2171" y="29"/>
                  </a:cubicBezTo>
                  <a:cubicBezTo>
                    <a:pt x="2174" y="29"/>
                    <a:pt x="2172" y="28"/>
                    <a:pt x="2170" y="28"/>
                  </a:cubicBezTo>
                  <a:cubicBezTo>
                    <a:pt x="2169" y="28"/>
                    <a:pt x="2169" y="28"/>
                    <a:pt x="2169" y="28"/>
                  </a:cubicBezTo>
                  <a:cubicBezTo>
                    <a:pt x="2168" y="28"/>
                    <a:pt x="2168" y="28"/>
                    <a:pt x="2167" y="28"/>
                  </a:cubicBezTo>
                  <a:cubicBezTo>
                    <a:pt x="2166" y="28"/>
                    <a:pt x="2166" y="28"/>
                    <a:pt x="2165" y="28"/>
                  </a:cubicBezTo>
                  <a:cubicBezTo>
                    <a:pt x="2165" y="28"/>
                    <a:pt x="2164" y="28"/>
                    <a:pt x="2163" y="28"/>
                  </a:cubicBezTo>
                  <a:cubicBezTo>
                    <a:pt x="2162" y="28"/>
                    <a:pt x="2164" y="27"/>
                    <a:pt x="2162" y="25"/>
                  </a:cubicBezTo>
                  <a:cubicBezTo>
                    <a:pt x="2160" y="23"/>
                    <a:pt x="2155" y="22"/>
                    <a:pt x="2150" y="21"/>
                  </a:cubicBezTo>
                  <a:cubicBezTo>
                    <a:pt x="2146" y="21"/>
                    <a:pt x="2147" y="21"/>
                    <a:pt x="2152" y="20"/>
                  </a:cubicBezTo>
                  <a:cubicBezTo>
                    <a:pt x="2158" y="19"/>
                    <a:pt x="2152" y="17"/>
                    <a:pt x="2155" y="17"/>
                  </a:cubicBezTo>
                  <a:cubicBezTo>
                    <a:pt x="2158" y="17"/>
                    <a:pt x="2154" y="16"/>
                    <a:pt x="2152" y="14"/>
                  </a:cubicBezTo>
                  <a:cubicBezTo>
                    <a:pt x="2150" y="12"/>
                    <a:pt x="2151" y="11"/>
                    <a:pt x="2149" y="11"/>
                  </a:cubicBezTo>
                  <a:cubicBezTo>
                    <a:pt x="2149" y="11"/>
                    <a:pt x="2149" y="11"/>
                    <a:pt x="2149" y="11"/>
                  </a:cubicBezTo>
                  <a:cubicBezTo>
                    <a:pt x="2149" y="11"/>
                    <a:pt x="2149" y="11"/>
                    <a:pt x="2148" y="11"/>
                  </a:cubicBezTo>
                  <a:cubicBezTo>
                    <a:pt x="2146" y="11"/>
                    <a:pt x="2138" y="10"/>
                    <a:pt x="2129" y="10"/>
                  </a:cubicBezTo>
                  <a:cubicBezTo>
                    <a:pt x="2128" y="9"/>
                    <a:pt x="2126" y="9"/>
                    <a:pt x="2125" y="9"/>
                  </a:cubicBezTo>
                  <a:cubicBezTo>
                    <a:pt x="2117" y="9"/>
                    <a:pt x="2111" y="11"/>
                    <a:pt x="2111" y="11"/>
                  </a:cubicBezTo>
                  <a:cubicBezTo>
                    <a:pt x="2111" y="12"/>
                    <a:pt x="2111" y="12"/>
                    <a:pt x="2110" y="12"/>
                  </a:cubicBezTo>
                  <a:cubicBezTo>
                    <a:pt x="2110" y="12"/>
                    <a:pt x="2110" y="12"/>
                    <a:pt x="2109" y="12"/>
                  </a:cubicBezTo>
                  <a:cubicBezTo>
                    <a:pt x="2109" y="12"/>
                    <a:pt x="2108" y="12"/>
                    <a:pt x="2107" y="12"/>
                  </a:cubicBezTo>
                  <a:cubicBezTo>
                    <a:pt x="2106" y="12"/>
                    <a:pt x="2104" y="12"/>
                    <a:pt x="2103" y="12"/>
                  </a:cubicBezTo>
                  <a:cubicBezTo>
                    <a:pt x="2100" y="13"/>
                    <a:pt x="2105" y="14"/>
                    <a:pt x="2108" y="15"/>
                  </a:cubicBezTo>
                  <a:cubicBezTo>
                    <a:pt x="2111" y="16"/>
                    <a:pt x="2116" y="17"/>
                    <a:pt x="2118" y="18"/>
                  </a:cubicBezTo>
                  <a:cubicBezTo>
                    <a:pt x="2120" y="18"/>
                    <a:pt x="2120" y="18"/>
                    <a:pt x="2120" y="18"/>
                  </a:cubicBezTo>
                  <a:cubicBezTo>
                    <a:pt x="2120" y="18"/>
                    <a:pt x="2120" y="18"/>
                    <a:pt x="2119" y="18"/>
                  </a:cubicBezTo>
                  <a:cubicBezTo>
                    <a:pt x="2119" y="18"/>
                    <a:pt x="2118" y="18"/>
                    <a:pt x="2117" y="18"/>
                  </a:cubicBezTo>
                  <a:cubicBezTo>
                    <a:pt x="2117" y="18"/>
                    <a:pt x="2116" y="18"/>
                    <a:pt x="2116" y="18"/>
                  </a:cubicBezTo>
                  <a:cubicBezTo>
                    <a:pt x="2116" y="18"/>
                    <a:pt x="2116" y="18"/>
                    <a:pt x="2115" y="18"/>
                  </a:cubicBezTo>
                  <a:cubicBezTo>
                    <a:pt x="2112" y="18"/>
                    <a:pt x="2105" y="18"/>
                    <a:pt x="2099" y="16"/>
                  </a:cubicBezTo>
                  <a:cubicBezTo>
                    <a:pt x="2092" y="14"/>
                    <a:pt x="2087" y="12"/>
                    <a:pt x="2087" y="12"/>
                  </a:cubicBezTo>
                  <a:cubicBezTo>
                    <a:pt x="2087" y="12"/>
                    <a:pt x="2087" y="12"/>
                    <a:pt x="2087" y="12"/>
                  </a:cubicBezTo>
                  <a:cubicBezTo>
                    <a:pt x="2087" y="12"/>
                    <a:pt x="2086" y="12"/>
                    <a:pt x="2086" y="12"/>
                  </a:cubicBezTo>
                  <a:cubicBezTo>
                    <a:pt x="2085" y="12"/>
                    <a:pt x="2083" y="12"/>
                    <a:pt x="2080" y="11"/>
                  </a:cubicBezTo>
                  <a:cubicBezTo>
                    <a:pt x="2079" y="11"/>
                    <a:pt x="2078" y="11"/>
                    <a:pt x="2077" y="11"/>
                  </a:cubicBezTo>
                  <a:cubicBezTo>
                    <a:pt x="2075" y="11"/>
                    <a:pt x="2075" y="11"/>
                    <a:pt x="2076" y="11"/>
                  </a:cubicBezTo>
                  <a:cubicBezTo>
                    <a:pt x="2078" y="11"/>
                    <a:pt x="2078" y="12"/>
                    <a:pt x="2077" y="12"/>
                  </a:cubicBezTo>
                  <a:cubicBezTo>
                    <a:pt x="2076" y="12"/>
                    <a:pt x="2075" y="11"/>
                    <a:pt x="2073" y="11"/>
                  </a:cubicBezTo>
                  <a:cubicBezTo>
                    <a:pt x="2069" y="11"/>
                    <a:pt x="2051" y="11"/>
                    <a:pt x="2034" y="10"/>
                  </a:cubicBezTo>
                  <a:cubicBezTo>
                    <a:pt x="2019" y="10"/>
                    <a:pt x="2008" y="10"/>
                    <a:pt x="2007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1995" y="8"/>
                    <a:pt x="1979" y="8"/>
                  </a:cubicBezTo>
                  <a:cubicBezTo>
                    <a:pt x="1976" y="7"/>
                    <a:pt x="1972" y="7"/>
                    <a:pt x="1968" y="7"/>
                  </a:cubicBezTo>
                  <a:cubicBezTo>
                    <a:pt x="1955" y="7"/>
                    <a:pt x="1942" y="8"/>
                    <a:pt x="1928" y="9"/>
                  </a:cubicBezTo>
                  <a:cubicBezTo>
                    <a:pt x="1910" y="10"/>
                    <a:pt x="1898" y="11"/>
                    <a:pt x="1900" y="12"/>
                  </a:cubicBezTo>
                  <a:cubicBezTo>
                    <a:pt x="1903" y="14"/>
                    <a:pt x="1917" y="15"/>
                    <a:pt x="1924" y="18"/>
                  </a:cubicBezTo>
                  <a:cubicBezTo>
                    <a:pt x="1929" y="20"/>
                    <a:pt x="1927" y="22"/>
                    <a:pt x="1913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07" y="22"/>
                    <a:pt x="1898" y="20"/>
                    <a:pt x="1891" y="18"/>
                  </a:cubicBezTo>
                  <a:cubicBezTo>
                    <a:pt x="1887" y="17"/>
                    <a:pt x="1883" y="17"/>
                    <a:pt x="1879" y="17"/>
                  </a:cubicBezTo>
                  <a:cubicBezTo>
                    <a:pt x="1867" y="17"/>
                    <a:pt x="1853" y="19"/>
                    <a:pt x="1841" y="20"/>
                  </a:cubicBezTo>
                  <a:cubicBezTo>
                    <a:pt x="1839" y="20"/>
                    <a:pt x="1838" y="20"/>
                    <a:pt x="1836" y="21"/>
                  </a:cubicBezTo>
                  <a:cubicBezTo>
                    <a:pt x="1822" y="23"/>
                    <a:pt x="1828" y="27"/>
                    <a:pt x="1827" y="27"/>
                  </a:cubicBezTo>
                  <a:cubicBezTo>
                    <a:pt x="1827" y="27"/>
                    <a:pt x="1827" y="27"/>
                    <a:pt x="1826" y="27"/>
                  </a:cubicBezTo>
                  <a:cubicBezTo>
                    <a:pt x="1825" y="26"/>
                    <a:pt x="1824" y="26"/>
                    <a:pt x="1823" y="26"/>
                  </a:cubicBezTo>
                  <a:cubicBezTo>
                    <a:pt x="1822" y="26"/>
                    <a:pt x="1822" y="26"/>
                    <a:pt x="1823" y="27"/>
                  </a:cubicBezTo>
                  <a:cubicBezTo>
                    <a:pt x="1823" y="27"/>
                    <a:pt x="1823" y="27"/>
                    <a:pt x="1823" y="27"/>
                  </a:cubicBezTo>
                  <a:cubicBezTo>
                    <a:pt x="1823" y="27"/>
                    <a:pt x="1821" y="26"/>
                    <a:pt x="1818" y="26"/>
                  </a:cubicBezTo>
                  <a:cubicBezTo>
                    <a:pt x="1814" y="25"/>
                    <a:pt x="1812" y="24"/>
                    <a:pt x="1810" y="24"/>
                  </a:cubicBezTo>
                  <a:cubicBezTo>
                    <a:pt x="1810" y="24"/>
                    <a:pt x="1810" y="24"/>
                    <a:pt x="1810" y="24"/>
                  </a:cubicBezTo>
                  <a:cubicBezTo>
                    <a:pt x="1810" y="24"/>
                    <a:pt x="1810" y="24"/>
                    <a:pt x="1809" y="24"/>
                  </a:cubicBezTo>
                  <a:cubicBezTo>
                    <a:pt x="1809" y="24"/>
                    <a:pt x="1808" y="24"/>
                    <a:pt x="1807" y="24"/>
                  </a:cubicBezTo>
                  <a:cubicBezTo>
                    <a:pt x="1805" y="24"/>
                    <a:pt x="1804" y="24"/>
                    <a:pt x="1802" y="24"/>
                  </a:cubicBezTo>
                  <a:cubicBezTo>
                    <a:pt x="1802" y="24"/>
                    <a:pt x="1801" y="24"/>
                    <a:pt x="1801" y="24"/>
                  </a:cubicBezTo>
                  <a:cubicBezTo>
                    <a:pt x="1801" y="24"/>
                    <a:pt x="1801" y="24"/>
                    <a:pt x="1801" y="24"/>
                  </a:cubicBezTo>
                  <a:cubicBezTo>
                    <a:pt x="1795" y="24"/>
                    <a:pt x="1795" y="21"/>
                    <a:pt x="1780" y="18"/>
                  </a:cubicBezTo>
                  <a:cubicBezTo>
                    <a:pt x="1773" y="16"/>
                    <a:pt x="1763" y="16"/>
                    <a:pt x="1754" y="16"/>
                  </a:cubicBezTo>
                  <a:cubicBezTo>
                    <a:pt x="1751" y="16"/>
                    <a:pt x="1747" y="16"/>
                    <a:pt x="1744" y="16"/>
                  </a:cubicBezTo>
                  <a:cubicBezTo>
                    <a:pt x="1735" y="16"/>
                    <a:pt x="1726" y="18"/>
                    <a:pt x="1717" y="19"/>
                  </a:cubicBezTo>
                  <a:cubicBezTo>
                    <a:pt x="1712" y="20"/>
                    <a:pt x="1708" y="20"/>
                    <a:pt x="1705" y="20"/>
                  </a:cubicBezTo>
                  <a:cubicBezTo>
                    <a:pt x="1699" y="20"/>
                    <a:pt x="1695" y="19"/>
                    <a:pt x="1689" y="18"/>
                  </a:cubicBezTo>
                  <a:cubicBezTo>
                    <a:pt x="1687" y="18"/>
                    <a:pt x="1685" y="18"/>
                    <a:pt x="1684" y="18"/>
                  </a:cubicBezTo>
                  <a:cubicBezTo>
                    <a:pt x="1678" y="18"/>
                    <a:pt x="1673" y="19"/>
                    <a:pt x="1671" y="20"/>
                  </a:cubicBezTo>
                  <a:cubicBezTo>
                    <a:pt x="1671" y="20"/>
                    <a:pt x="1671" y="20"/>
                    <a:pt x="1671" y="20"/>
                  </a:cubicBezTo>
                  <a:cubicBezTo>
                    <a:pt x="1670" y="20"/>
                    <a:pt x="1670" y="19"/>
                    <a:pt x="1669" y="18"/>
                  </a:cubicBezTo>
                  <a:cubicBezTo>
                    <a:pt x="1668" y="18"/>
                    <a:pt x="1667" y="18"/>
                    <a:pt x="1667" y="18"/>
                  </a:cubicBezTo>
                  <a:cubicBezTo>
                    <a:pt x="1666" y="18"/>
                    <a:pt x="1665" y="18"/>
                    <a:pt x="1664" y="18"/>
                  </a:cubicBezTo>
                  <a:cubicBezTo>
                    <a:pt x="1663" y="18"/>
                    <a:pt x="1662" y="18"/>
                    <a:pt x="1661" y="18"/>
                  </a:cubicBezTo>
                  <a:cubicBezTo>
                    <a:pt x="1660" y="18"/>
                    <a:pt x="1660" y="18"/>
                    <a:pt x="1660" y="18"/>
                  </a:cubicBezTo>
                  <a:cubicBezTo>
                    <a:pt x="1659" y="17"/>
                    <a:pt x="1657" y="17"/>
                    <a:pt x="1654" y="17"/>
                  </a:cubicBezTo>
                  <a:cubicBezTo>
                    <a:pt x="1654" y="17"/>
                    <a:pt x="1653" y="17"/>
                    <a:pt x="1652" y="17"/>
                  </a:cubicBezTo>
                  <a:cubicBezTo>
                    <a:pt x="1651" y="17"/>
                    <a:pt x="1651" y="17"/>
                    <a:pt x="1650" y="17"/>
                  </a:cubicBezTo>
                  <a:cubicBezTo>
                    <a:pt x="1649" y="17"/>
                    <a:pt x="1648" y="17"/>
                    <a:pt x="1648" y="16"/>
                  </a:cubicBezTo>
                  <a:cubicBezTo>
                    <a:pt x="1648" y="16"/>
                    <a:pt x="1649" y="15"/>
                    <a:pt x="1650" y="15"/>
                  </a:cubicBezTo>
                  <a:cubicBezTo>
                    <a:pt x="1650" y="15"/>
                    <a:pt x="1651" y="15"/>
                    <a:pt x="1651" y="15"/>
                  </a:cubicBezTo>
                  <a:cubicBezTo>
                    <a:pt x="1651" y="15"/>
                    <a:pt x="1651" y="15"/>
                    <a:pt x="1651" y="15"/>
                  </a:cubicBezTo>
                  <a:cubicBezTo>
                    <a:pt x="1652" y="15"/>
                    <a:pt x="1649" y="13"/>
                    <a:pt x="1637" y="12"/>
                  </a:cubicBezTo>
                  <a:cubicBezTo>
                    <a:pt x="1636" y="12"/>
                    <a:pt x="1635" y="12"/>
                    <a:pt x="1634" y="12"/>
                  </a:cubicBezTo>
                  <a:cubicBezTo>
                    <a:pt x="1627" y="12"/>
                    <a:pt x="1621" y="13"/>
                    <a:pt x="1617" y="14"/>
                  </a:cubicBezTo>
                  <a:cubicBezTo>
                    <a:pt x="1614" y="15"/>
                    <a:pt x="1616" y="17"/>
                    <a:pt x="1616" y="19"/>
                  </a:cubicBezTo>
                  <a:cubicBezTo>
                    <a:pt x="1616" y="20"/>
                    <a:pt x="1616" y="20"/>
                    <a:pt x="1615" y="20"/>
                  </a:cubicBezTo>
                  <a:cubicBezTo>
                    <a:pt x="1613" y="20"/>
                    <a:pt x="1610" y="19"/>
                    <a:pt x="1609" y="18"/>
                  </a:cubicBezTo>
                  <a:cubicBezTo>
                    <a:pt x="1609" y="17"/>
                    <a:pt x="1608" y="16"/>
                    <a:pt x="1609" y="16"/>
                  </a:cubicBezTo>
                  <a:cubicBezTo>
                    <a:pt x="1610" y="16"/>
                    <a:pt x="1610" y="16"/>
                    <a:pt x="1610" y="16"/>
                  </a:cubicBezTo>
                  <a:cubicBezTo>
                    <a:pt x="1611" y="16"/>
                    <a:pt x="1612" y="16"/>
                    <a:pt x="1613" y="17"/>
                  </a:cubicBezTo>
                  <a:cubicBezTo>
                    <a:pt x="1613" y="17"/>
                    <a:pt x="1614" y="17"/>
                    <a:pt x="1614" y="17"/>
                  </a:cubicBezTo>
                  <a:cubicBezTo>
                    <a:pt x="1615" y="17"/>
                    <a:pt x="1615" y="17"/>
                    <a:pt x="1615" y="16"/>
                  </a:cubicBezTo>
                  <a:cubicBezTo>
                    <a:pt x="1615" y="16"/>
                    <a:pt x="1614" y="16"/>
                    <a:pt x="1611" y="16"/>
                  </a:cubicBezTo>
                  <a:cubicBezTo>
                    <a:pt x="1609" y="16"/>
                    <a:pt x="1606" y="16"/>
                    <a:pt x="1604" y="16"/>
                  </a:cubicBezTo>
                  <a:cubicBezTo>
                    <a:pt x="1600" y="17"/>
                    <a:pt x="1597" y="17"/>
                    <a:pt x="1595" y="17"/>
                  </a:cubicBezTo>
                  <a:cubicBezTo>
                    <a:pt x="1594" y="17"/>
                    <a:pt x="1593" y="17"/>
                    <a:pt x="1593" y="17"/>
                  </a:cubicBezTo>
                  <a:cubicBezTo>
                    <a:pt x="1593" y="16"/>
                    <a:pt x="1598" y="15"/>
                    <a:pt x="1604" y="15"/>
                  </a:cubicBezTo>
                  <a:cubicBezTo>
                    <a:pt x="1607" y="14"/>
                    <a:pt x="1603" y="14"/>
                    <a:pt x="1593" y="14"/>
                  </a:cubicBezTo>
                  <a:cubicBezTo>
                    <a:pt x="1589" y="14"/>
                    <a:pt x="1585" y="14"/>
                    <a:pt x="1580" y="14"/>
                  </a:cubicBezTo>
                  <a:cubicBezTo>
                    <a:pt x="1578" y="14"/>
                    <a:pt x="1576" y="14"/>
                    <a:pt x="1574" y="14"/>
                  </a:cubicBezTo>
                  <a:cubicBezTo>
                    <a:pt x="1556" y="15"/>
                    <a:pt x="1552" y="16"/>
                    <a:pt x="1550" y="19"/>
                  </a:cubicBezTo>
                  <a:cubicBezTo>
                    <a:pt x="1549" y="21"/>
                    <a:pt x="1552" y="21"/>
                    <a:pt x="1554" y="21"/>
                  </a:cubicBezTo>
                  <a:cubicBezTo>
                    <a:pt x="1554" y="21"/>
                    <a:pt x="1555" y="21"/>
                    <a:pt x="1555" y="21"/>
                  </a:cubicBezTo>
                  <a:cubicBezTo>
                    <a:pt x="1555" y="21"/>
                    <a:pt x="1555" y="21"/>
                    <a:pt x="1556" y="21"/>
                  </a:cubicBezTo>
                  <a:cubicBezTo>
                    <a:pt x="1556" y="21"/>
                    <a:pt x="1556" y="21"/>
                    <a:pt x="1556" y="21"/>
                  </a:cubicBezTo>
                  <a:cubicBezTo>
                    <a:pt x="1555" y="22"/>
                    <a:pt x="1552" y="22"/>
                    <a:pt x="1554" y="22"/>
                  </a:cubicBezTo>
                  <a:cubicBezTo>
                    <a:pt x="1556" y="23"/>
                    <a:pt x="1557" y="24"/>
                    <a:pt x="1561" y="25"/>
                  </a:cubicBezTo>
                  <a:cubicBezTo>
                    <a:pt x="1564" y="26"/>
                    <a:pt x="1564" y="28"/>
                    <a:pt x="1561" y="28"/>
                  </a:cubicBezTo>
                  <a:cubicBezTo>
                    <a:pt x="1561" y="28"/>
                    <a:pt x="1561" y="28"/>
                    <a:pt x="1560" y="28"/>
                  </a:cubicBezTo>
                  <a:cubicBezTo>
                    <a:pt x="1559" y="28"/>
                    <a:pt x="1558" y="27"/>
                    <a:pt x="1556" y="27"/>
                  </a:cubicBezTo>
                  <a:cubicBezTo>
                    <a:pt x="1553" y="27"/>
                    <a:pt x="1549" y="28"/>
                    <a:pt x="1551" y="29"/>
                  </a:cubicBezTo>
                  <a:cubicBezTo>
                    <a:pt x="1554" y="30"/>
                    <a:pt x="1558" y="31"/>
                    <a:pt x="1556" y="31"/>
                  </a:cubicBezTo>
                  <a:cubicBezTo>
                    <a:pt x="1554" y="31"/>
                    <a:pt x="1554" y="31"/>
                    <a:pt x="1555" y="31"/>
                  </a:cubicBezTo>
                  <a:cubicBezTo>
                    <a:pt x="1555" y="31"/>
                    <a:pt x="1555" y="31"/>
                    <a:pt x="1555" y="31"/>
                  </a:cubicBezTo>
                  <a:cubicBezTo>
                    <a:pt x="1554" y="31"/>
                    <a:pt x="1546" y="30"/>
                    <a:pt x="1534" y="29"/>
                  </a:cubicBezTo>
                  <a:cubicBezTo>
                    <a:pt x="1532" y="29"/>
                    <a:pt x="1531" y="29"/>
                    <a:pt x="1530" y="29"/>
                  </a:cubicBezTo>
                  <a:cubicBezTo>
                    <a:pt x="1525" y="29"/>
                    <a:pt x="1520" y="30"/>
                    <a:pt x="1516" y="31"/>
                  </a:cubicBezTo>
                  <a:cubicBezTo>
                    <a:pt x="1512" y="31"/>
                    <a:pt x="1508" y="32"/>
                    <a:pt x="1504" y="32"/>
                  </a:cubicBezTo>
                  <a:cubicBezTo>
                    <a:pt x="1504" y="32"/>
                    <a:pt x="1503" y="32"/>
                    <a:pt x="1502" y="32"/>
                  </a:cubicBezTo>
                  <a:cubicBezTo>
                    <a:pt x="1499" y="32"/>
                    <a:pt x="1497" y="32"/>
                    <a:pt x="1496" y="32"/>
                  </a:cubicBezTo>
                  <a:cubicBezTo>
                    <a:pt x="1491" y="32"/>
                    <a:pt x="1491" y="32"/>
                    <a:pt x="1494" y="35"/>
                  </a:cubicBezTo>
                  <a:cubicBezTo>
                    <a:pt x="1498" y="37"/>
                    <a:pt x="1497" y="40"/>
                    <a:pt x="1495" y="40"/>
                  </a:cubicBezTo>
                  <a:cubicBezTo>
                    <a:pt x="1495" y="40"/>
                    <a:pt x="1495" y="40"/>
                    <a:pt x="1495" y="40"/>
                  </a:cubicBezTo>
                  <a:cubicBezTo>
                    <a:pt x="1493" y="39"/>
                    <a:pt x="1484" y="39"/>
                    <a:pt x="1475" y="38"/>
                  </a:cubicBezTo>
                  <a:cubicBezTo>
                    <a:pt x="1465" y="36"/>
                    <a:pt x="1459" y="35"/>
                    <a:pt x="1461" y="34"/>
                  </a:cubicBezTo>
                  <a:cubicBezTo>
                    <a:pt x="1463" y="34"/>
                    <a:pt x="1463" y="34"/>
                    <a:pt x="1461" y="33"/>
                  </a:cubicBezTo>
                  <a:cubicBezTo>
                    <a:pt x="1460" y="33"/>
                    <a:pt x="1460" y="33"/>
                    <a:pt x="1460" y="33"/>
                  </a:cubicBezTo>
                  <a:cubicBezTo>
                    <a:pt x="1459" y="33"/>
                    <a:pt x="1458" y="34"/>
                    <a:pt x="1457" y="34"/>
                  </a:cubicBezTo>
                  <a:cubicBezTo>
                    <a:pt x="1456" y="34"/>
                    <a:pt x="1455" y="34"/>
                    <a:pt x="1453" y="34"/>
                  </a:cubicBezTo>
                  <a:cubicBezTo>
                    <a:pt x="1452" y="34"/>
                    <a:pt x="1451" y="34"/>
                    <a:pt x="1449" y="34"/>
                  </a:cubicBezTo>
                  <a:cubicBezTo>
                    <a:pt x="1442" y="33"/>
                    <a:pt x="1442" y="32"/>
                    <a:pt x="1447" y="32"/>
                  </a:cubicBezTo>
                  <a:cubicBezTo>
                    <a:pt x="1453" y="32"/>
                    <a:pt x="1453" y="30"/>
                    <a:pt x="1448" y="29"/>
                  </a:cubicBezTo>
                  <a:cubicBezTo>
                    <a:pt x="1443" y="29"/>
                    <a:pt x="1439" y="28"/>
                    <a:pt x="1440" y="27"/>
                  </a:cubicBezTo>
                  <a:cubicBezTo>
                    <a:pt x="1441" y="27"/>
                    <a:pt x="1441" y="27"/>
                    <a:pt x="1440" y="27"/>
                  </a:cubicBezTo>
                  <a:cubicBezTo>
                    <a:pt x="1439" y="27"/>
                    <a:pt x="1439" y="27"/>
                    <a:pt x="1439" y="27"/>
                  </a:cubicBezTo>
                  <a:cubicBezTo>
                    <a:pt x="1438" y="27"/>
                    <a:pt x="1438" y="27"/>
                    <a:pt x="1438" y="27"/>
                  </a:cubicBezTo>
                  <a:cubicBezTo>
                    <a:pt x="1437" y="27"/>
                    <a:pt x="1437" y="26"/>
                    <a:pt x="1438" y="26"/>
                  </a:cubicBezTo>
                  <a:cubicBezTo>
                    <a:pt x="1438" y="26"/>
                    <a:pt x="1434" y="25"/>
                    <a:pt x="1432" y="24"/>
                  </a:cubicBezTo>
                  <a:cubicBezTo>
                    <a:pt x="1431" y="24"/>
                    <a:pt x="1429" y="23"/>
                    <a:pt x="1428" y="23"/>
                  </a:cubicBezTo>
                  <a:cubicBezTo>
                    <a:pt x="1428" y="23"/>
                    <a:pt x="1428" y="23"/>
                    <a:pt x="1428" y="23"/>
                  </a:cubicBezTo>
                  <a:cubicBezTo>
                    <a:pt x="1427" y="23"/>
                    <a:pt x="1427" y="24"/>
                    <a:pt x="1427" y="24"/>
                  </a:cubicBezTo>
                  <a:cubicBezTo>
                    <a:pt x="1425" y="24"/>
                    <a:pt x="1424" y="23"/>
                    <a:pt x="1421" y="23"/>
                  </a:cubicBezTo>
                  <a:cubicBezTo>
                    <a:pt x="1418" y="22"/>
                    <a:pt x="1413" y="22"/>
                    <a:pt x="1409" y="22"/>
                  </a:cubicBezTo>
                  <a:cubicBezTo>
                    <a:pt x="1408" y="22"/>
                    <a:pt x="1407" y="22"/>
                    <a:pt x="1407" y="22"/>
                  </a:cubicBezTo>
                  <a:cubicBezTo>
                    <a:pt x="1404" y="22"/>
                    <a:pt x="1402" y="22"/>
                    <a:pt x="1402" y="22"/>
                  </a:cubicBezTo>
                  <a:cubicBezTo>
                    <a:pt x="1403" y="23"/>
                    <a:pt x="1401" y="23"/>
                    <a:pt x="1399" y="23"/>
                  </a:cubicBezTo>
                  <a:cubicBezTo>
                    <a:pt x="1399" y="23"/>
                    <a:pt x="1399" y="23"/>
                    <a:pt x="1398" y="23"/>
                  </a:cubicBezTo>
                  <a:cubicBezTo>
                    <a:pt x="1397" y="23"/>
                    <a:pt x="1396" y="23"/>
                    <a:pt x="1397" y="23"/>
                  </a:cubicBezTo>
                  <a:cubicBezTo>
                    <a:pt x="1398" y="22"/>
                    <a:pt x="1392" y="22"/>
                    <a:pt x="1385" y="22"/>
                  </a:cubicBezTo>
                  <a:cubicBezTo>
                    <a:pt x="1385" y="22"/>
                    <a:pt x="1384" y="22"/>
                    <a:pt x="1384" y="22"/>
                  </a:cubicBezTo>
                  <a:cubicBezTo>
                    <a:pt x="1378" y="22"/>
                    <a:pt x="1372" y="22"/>
                    <a:pt x="1372" y="22"/>
                  </a:cubicBezTo>
                  <a:cubicBezTo>
                    <a:pt x="1371" y="22"/>
                    <a:pt x="1370" y="24"/>
                    <a:pt x="1373" y="26"/>
                  </a:cubicBezTo>
                  <a:cubicBezTo>
                    <a:pt x="1376" y="28"/>
                    <a:pt x="1364" y="30"/>
                    <a:pt x="1346" y="31"/>
                  </a:cubicBezTo>
                  <a:cubicBezTo>
                    <a:pt x="1346" y="31"/>
                    <a:pt x="1345" y="31"/>
                    <a:pt x="1344" y="31"/>
                  </a:cubicBezTo>
                  <a:cubicBezTo>
                    <a:pt x="1336" y="31"/>
                    <a:pt x="1329" y="30"/>
                    <a:pt x="1323" y="29"/>
                  </a:cubicBezTo>
                  <a:cubicBezTo>
                    <a:pt x="1316" y="28"/>
                    <a:pt x="1310" y="27"/>
                    <a:pt x="1304" y="27"/>
                  </a:cubicBezTo>
                  <a:cubicBezTo>
                    <a:pt x="1302" y="27"/>
                    <a:pt x="1301" y="27"/>
                    <a:pt x="1300" y="28"/>
                  </a:cubicBezTo>
                  <a:cubicBezTo>
                    <a:pt x="1286" y="28"/>
                    <a:pt x="1277" y="31"/>
                    <a:pt x="1279" y="31"/>
                  </a:cubicBezTo>
                  <a:cubicBezTo>
                    <a:pt x="1282" y="32"/>
                    <a:pt x="1282" y="32"/>
                    <a:pt x="1280" y="32"/>
                  </a:cubicBezTo>
                  <a:cubicBezTo>
                    <a:pt x="1280" y="32"/>
                    <a:pt x="1280" y="32"/>
                    <a:pt x="1280" y="32"/>
                  </a:cubicBezTo>
                  <a:cubicBezTo>
                    <a:pt x="1278" y="32"/>
                    <a:pt x="1277" y="31"/>
                    <a:pt x="1273" y="30"/>
                  </a:cubicBezTo>
                  <a:cubicBezTo>
                    <a:pt x="1272" y="30"/>
                    <a:pt x="1271" y="30"/>
                    <a:pt x="1270" y="30"/>
                  </a:cubicBezTo>
                  <a:cubicBezTo>
                    <a:pt x="1269" y="30"/>
                    <a:pt x="1268" y="30"/>
                    <a:pt x="1267" y="30"/>
                  </a:cubicBezTo>
                  <a:cubicBezTo>
                    <a:pt x="1265" y="31"/>
                    <a:pt x="1263" y="31"/>
                    <a:pt x="1260" y="31"/>
                  </a:cubicBezTo>
                  <a:cubicBezTo>
                    <a:pt x="1260" y="31"/>
                    <a:pt x="1260" y="31"/>
                    <a:pt x="1259" y="31"/>
                  </a:cubicBezTo>
                  <a:cubicBezTo>
                    <a:pt x="1253" y="31"/>
                    <a:pt x="1247" y="30"/>
                    <a:pt x="1242" y="30"/>
                  </a:cubicBezTo>
                  <a:cubicBezTo>
                    <a:pt x="1240" y="30"/>
                    <a:pt x="1238" y="30"/>
                    <a:pt x="1237" y="31"/>
                  </a:cubicBezTo>
                  <a:cubicBezTo>
                    <a:pt x="1232" y="33"/>
                    <a:pt x="1245" y="32"/>
                    <a:pt x="1243" y="33"/>
                  </a:cubicBezTo>
                  <a:cubicBezTo>
                    <a:pt x="1241" y="34"/>
                    <a:pt x="1234" y="36"/>
                    <a:pt x="1225" y="38"/>
                  </a:cubicBezTo>
                  <a:cubicBezTo>
                    <a:pt x="1217" y="39"/>
                    <a:pt x="1221" y="42"/>
                    <a:pt x="1217" y="43"/>
                  </a:cubicBezTo>
                  <a:cubicBezTo>
                    <a:pt x="1217" y="43"/>
                    <a:pt x="1217" y="43"/>
                    <a:pt x="1216" y="43"/>
                  </a:cubicBezTo>
                  <a:cubicBezTo>
                    <a:pt x="1214" y="43"/>
                    <a:pt x="1217" y="40"/>
                    <a:pt x="1221" y="36"/>
                  </a:cubicBezTo>
                  <a:cubicBezTo>
                    <a:pt x="1221" y="36"/>
                    <a:pt x="1221" y="36"/>
                    <a:pt x="1221" y="35"/>
                  </a:cubicBezTo>
                  <a:cubicBezTo>
                    <a:pt x="1225" y="31"/>
                    <a:pt x="1226" y="27"/>
                    <a:pt x="1223" y="27"/>
                  </a:cubicBezTo>
                  <a:cubicBezTo>
                    <a:pt x="1221" y="27"/>
                    <a:pt x="1230" y="25"/>
                    <a:pt x="1234" y="20"/>
                  </a:cubicBezTo>
                  <a:cubicBezTo>
                    <a:pt x="1238" y="16"/>
                    <a:pt x="1225" y="14"/>
                    <a:pt x="1222" y="13"/>
                  </a:cubicBezTo>
                  <a:cubicBezTo>
                    <a:pt x="1221" y="13"/>
                    <a:pt x="1221" y="12"/>
                    <a:pt x="1223" y="12"/>
                  </a:cubicBezTo>
                  <a:cubicBezTo>
                    <a:pt x="1223" y="12"/>
                    <a:pt x="1224" y="12"/>
                    <a:pt x="1225" y="12"/>
                  </a:cubicBezTo>
                  <a:cubicBezTo>
                    <a:pt x="1226" y="12"/>
                    <a:pt x="1226" y="12"/>
                    <a:pt x="1226" y="12"/>
                  </a:cubicBezTo>
                  <a:cubicBezTo>
                    <a:pt x="1230" y="12"/>
                    <a:pt x="1229" y="11"/>
                    <a:pt x="1224" y="10"/>
                  </a:cubicBezTo>
                  <a:cubicBezTo>
                    <a:pt x="1220" y="9"/>
                    <a:pt x="1217" y="8"/>
                    <a:pt x="1215" y="8"/>
                  </a:cubicBezTo>
                  <a:cubicBezTo>
                    <a:pt x="1214" y="8"/>
                    <a:pt x="1214" y="9"/>
                    <a:pt x="1214" y="9"/>
                  </a:cubicBezTo>
                  <a:cubicBezTo>
                    <a:pt x="1214" y="9"/>
                    <a:pt x="1214" y="9"/>
                    <a:pt x="1214" y="9"/>
                  </a:cubicBezTo>
                  <a:cubicBezTo>
                    <a:pt x="1213" y="9"/>
                    <a:pt x="1211" y="8"/>
                    <a:pt x="1207" y="7"/>
                  </a:cubicBezTo>
                  <a:cubicBezTo>
                    <a:pt x="1203" y="6"/>
                    <a:pt x="1198" y="5"/>
                    <a:pt x="1189" y="5"/>
                  </a:cubicBezTo>
                  <a:cubicBezTo>
                    <a:pt x="1189" y="5"/>
                    <a:pt x="1189" y="5"/>
                    <a:pt x="1189" y="5"/>
                  </a:cubicBezTo>
                  <a:cubicBezTo>
                    <a:pt x="1188" y="5"/>
                    <a:pt x="1188" y="5"/>
                    <a:pt x="1187" y="5"/>
                  </a:cubicBezTo>
                  <a:cubicBezTo>
                    <a:pt x="1169" y="5"/>
                    <a:pt x="1163" y="9"/>
                    <a:pt x="1158" y="10"/>
                  </a:cubicBezTo>
                  <a:cubicBezTo>
                    <a:pt x="1158" y="11"/>
                    <a:pt x="1157" y="11"/>
                    <a:pt x="1156" y="11"/>
                  </a:cubicBezTo>
                  <a:cubicBezTo>
                    <a:pt x="1153" y="11"/>
                    <a:pt x="1152" y="8"/>
                    <a:pt x="1147" y="6"/>
                  </a:cubicBezTo>
                  <a:cubicBezTo>
                    <a:pt x="1145" y="5"/>
                    <a:pt x="1142" y="5"/>
                    <a:pt x="1139" y="5"/>
                  </a:cubicBezTo>
                  <a:cubicBezTo>
                    <a:pt x="1136" y="5"/>
                    <a:pt x="1134" y="5"/>
                    <a:pt x="1132" y="5"/>
                  </a:cubicBezTo>
                  <a:cubicBezTo>
                    <a:pt x="1130" y="5"/>
                    <a:pt x="1128" y="6"/>
                    <a:pt x="1128" y="6"/>
                  </a:cubicBezTo>
                  <a:cubicBezTo>
                    <a:pt x="1128" y="6"/>
                    <a:pt x="1128" y="6"/>
                    <a:pt x="1128" y="6"/>
                  </a:cubicBezTo>
                  <a:cubicBezTo>
                    <a:pt x="1128" y="5"/>
                    <a:pt x="1128" y="5"/>
                    <a:pt x="1127" y="5"/>
                  </a:cubicBezTo>
                  <a:cubicBezTo>
                    <a:pt x="1126" y="5"/>
                    <a:pt x="1124" y="5"/>
                    <a:pt x="1122" y="6"/>
                  </a:cubicBezTo>
                  <a:cubicBezTo>
                    <a:pt x="1122" y="6"/>
                    <a:pt x="1121" y="6"/>
                    <a:pt x="1121" y="6"/>
                  </a:cubicBezTo>
                  <a:cubicBezTo>
                    <a:pt x="1120" y="6"/>
                    <a:pt x="1126" y="4"/>
                    <a:pt x="1121" y="2"/>
                  </a:cubicBezTo>
                  <a:cubicBezTo>
                    <a:pt x="1119" y="1"/>
                    <a:pt x="1114" y="0"/>
                    <a:pt x="11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7" name="Freeform 279"/>
            <p:cNvSpPr>
              <a:spLocks noEditPoints="1"/>
            </p:cNvSpPr>
            <p:nvPr/>
          </p:nvSpPr>
          <p:spPr bwMode="auto">
            <a:xfrm>
              <a:off x="4276725" y="4213225"/>
              <a:ext cx="1436688" cy="479425"/>
            </a:xfrm>
            <a:custGeom>
              <a:avLst/>
              <a:gdLst>
                <a:gd name="T0" fmla="*/ 334 w 530"/>
                <a:gd name="T1" fmla="*/ 6 h 176"/>
                <a:gd name="T2" fmla="*/ 317 w 530"/>
                <a:gd name="T3" fmla="*/ 13 h 176"/>
                <a:gd name="T4" fmla="*/ 287 w 530"/>
                <a:gd name="T5" fmla="*/ 22 h 176"/>
                <a:gd name="T6" fmla="*/ 239 w 530"/>
                <a:gd name="T7" fmla="*/ 19 h 176"/>
                <a:gd name="T8" fmla="*/ 208 w 530"/>
                <a:gd name="T9" fmla="*/ 11 h 176"/>
                <a:gd name="T10" fmla="*/ 169 w 530"/>
                <a:gd name="T11" fmla="*/ 17 h 176"/>
                <a:gd name="T12" fmla="*/ 117 w 530"/>
                <a:gd name="T13" fmla="*/ 21 h 176"/>
                <a:gd name="T14" fmla="*/ 74 w 530"/>
                <a:gd name="T15" fmla="*/ 39 h 176"/>
                <a:gd name="T16" fmla="*/ 18 w 530"/>
                <a:gd name="T17" fmla="*/ 49 h 176"/>
                <a:gd name="T18" fmla="*/ 31 w 530"/>
                <a:gd name="T19" fmla="*/ 54 h 176"/>
                <a:gd name="T20" fmla="*/ 8 w 530"/>
                <a:gd name="T21" fmla="*/ 63 h 176"/>
                <a:gd name="T22" fmla="*/ 38 w 530"/>
                <a:gd name="T23" fmla="*/ 66 h 176"/>
                <a:gd name="T24" fmla="*/ 76 w 530"/>
                <a:gd name="T25" fmla="*/ 68 h 176"/>
                <a:gd name="T26" fmla="*/ 94 w 530"/>
                <a:gd name="T27" fmla="*/ 99 h 176"/>
                <a:gd name="T28" fmla="*/ 94 w 530"/>
                <a:gd name="T29" fmla="*/ 107 h 176"/>
                <a:gd name="T30" fmla="*/ 116 w 530"/>
                <a:gd name="T31" fmla="*/ 106 h 176"/>
                <a:gd name="T32" fmla="*/ 118 w 530"/>
                <a:gd name="T33" fmla="*/ 110 h 176"/>
                <a:gd name="T34" fmla="*/ 106 w 530"/>
                <a:gd name="T35" fmla="*/ 112 h 176"/>
                <a:gd name="T36" fmla="*/ 119 w 530"/>
                <a:gd name="T37" fmla="*/ 124 h 176"/>
                <a:gd name="T38" fmla="*/ 97 w 530"/>
                <a:gd name="T39" fmla="*/ 128 h 176"/>
                <a:gd name="T40" fmla="*/ 87 w 530"/>
                <a:gd name="T41" fmla="*/ 129 h 176"/>
                <a:gd name="T42" fmla="*/ 106 w 530"/>
                <a:gd name="T43" fmla="*/ 131 h 176"/>
                <a:gd name="T44" fmla="*/ 73 w 530"/>
                <a:gd name="T45" fmla="*/ 135 h 176"/>
                <a:gd name="T46" fmla="*/ 73 w 530"/>
                <a:gd name="T47" fmla="*/ 140 h 176"/>
                <a:gd name="T48" fmla="*/ 77 w 530"/>
                <a:gd name="T49" fmla="*/ 145 h 176"/>
                <a:gd name="T50" fmla="*/ 82 w 530"/>
                <a:gd name="T51" fmla="*/ 151 h 176"/>
                <a:gd name="T52" fmla="*/ 91 w 530"/>
                <a:gd name="T53" fmla="*/ 151 h 176"/>
                <a:gd name="T54" fmla="*/ 81 w 530"/>
                <a:gd name="T55" fmla="*/ 155 h 176"/>
                <a:gd name="T56" fmla="*/ 85 w 530"/>
                <a:gd name="T57" fmla="*/ 158 h 176"/>
                <a:gd name="T58" fmla="*/ 95 w 530"/>
                <a:gd name="T59" fmla="*/ 165 h 176"/>
                <a:gd name="T60" fmla="*/ 113 w 530"/>
                <a:gd name="T61" fmla="*/ 172 h 176"/>
                <a:gd name="T62" fmla="*/ 131 w 530"/>
                <a:gd name="T63" fmla="*/ 172 h 176"/>
                <a:gd name="T64" fmla="*/ 135 w 530"/>
                <a:gd name="T65" fmla="*/ 175 h 176"/>
                <a:gd name="T66" fmla="*/ 151 w 530"/>
                <a:gd name="T67" fmla="*/ 175 h 176"/>
                <a:gd name="T68" fmla="*/ 159 w 530"/>
                <a:gd name="T69" fmla="*/ 170 h 176"/>
                <a:gd name="T70" fmla="*/ 169 w 530"/>
                <a:gd name="T71" fmla="*/ 164 h 176"/>
                <a:gd name="T72" fmla="*/ 178 w 530"/>
                <a:gd name="T73" fmla="*/ 160 h 176"/>
                <a:gd name="T74" fmla="*/ 183 w 530"/>
                <a:gd name="T75" fmla="*/ 157 h 176"/>
                <a:gd name="T76" fmla="*/ 229 w 530"/>
                <a:gd name="T77" fmla="*/ 144 h 176"/>
                <a:gd name="T78" fmla="*/ 263 w 530"/>
                <a:gd name="T79" fmla="*/ 143 h 176"/>
                <a:gd name="T80" fmla="*/ 373 w 530"/>
                <a:gd name="T81" fmla="*/ 129 h 176"/>
                <a:gd name="T82" fmla="*/ 361 w 530"/>
                <a:gd name="T83" fmla="*/ 122 h 176"/>
                <a:gd name="T84" fmla="*/ 358 w 530"/>
                <a:gd name="T85" fmla="*/ 112 h 176"/>
                <a:gd name="T86" fmla="*/ 401 w 530"/>
                <a:gd name="T87" fmla="*/ 119 h 176"/>
                <a:gd name="T88" fmla="*/ 409 w 530"/>
                <a:gd name="T89" fmla="*/ 112 h 176"/>
                <a:gd name="T90" fmla="*/ 378 w 530"/>
                <a:gd name="T91" fmla="*/ 106 h 176"/>
                <a:gd name="T92" fmla="*/ 377 w 530"/>
                <a:gd name="T93" fmla="*/ 103 h 176"/>
                <a:gd name="T94" fmla="*/ 378 w 530"/>
                <a:gd name="T95" fmla="*/ 99 h 176"/>
                <a:gd name="T96" fmla="*/ 405 w 530"/>
                <a:gd name="T97" fmla="*/ 97 h 176"/>
                <a:gd name="T98" fmla="*/ 421 w 530"/>
                <a:gd name="T99" fmla="*/ 91 h 176"/>
                <a:gd name="T100" fmla="*/ 421 w 530"/>
                <a:gd name="T101" fmla="*/ 83 h 176"/>
                <a:gd name="T102" fmla="*/ 434 w 530"/>
                <a:gd name="T103" fmla="*/ 78 h 176"/>
                <a:gd name="T104" fmla="*/ 454 w 530"/>
                <a:gd name="T105" fmla="*/ 69 h 176"/>
                <a:gd name="T106" fmla="*/ 462 w 530"/>
                <a:gd name="T107" fmla="*/ 44 h 176"/>
                <a:gd name="T108" fmla="*/ 474 w 530"/>
                <a:gd name="T109" fmla="*/ 42 h 176"/>
                <a:gd name="T110" fmla="*/ 501 w 530"/>
                <a:gd name="T111" fmla="*/ 26 h 176"/>
                <a:gd name="T112" fmla="*/ 457 w 530"/>
                <a:gd name="T113" fmla="*/ 28 h 176"/>
                <a:gd name="T114" fmla="*/ 377 w 530"/>
                <a:gd name="T115" fmla="*/ 23 h 176"/>
                <a:gd name="T116" fmla="*/ 452 w 530"/>
                <a:gd name="T117" fmla="*/ 12 h 176"/>
                <a:gd name="T118" fmla="*/ 444 w 530"/>
                <a:gd name="T119" fmla="*/ 9 h 176"/>
                <a:gd name="T120" fmla="*/ 363 w 530"/>
                <a:gd name="T121" fmla="*/ 10 h 176"/>
                <a:gd name="T122" fmla="*/ 369 w 530"/>
                <a:gd name="T1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176">
                  <a:moveTo>
                    <a:pt x="121" y="114"/>
                  </a:moveTo>
                  <a:cubicBezTo>
                    <a:pt x="121" y="114"/>
                    <a:pt x="121" y="114"/>
                    <a:pt x="120" y="114"/>
                  </a:cubicBezTo>
                  <a:cubicBezTo>
                    <a:pt x="120" y="114"/>
                    <a:pt x="120" y="114"/>
                    <a:pt x="119" y="114"/>
                  </a:cubicBezTo>
                  <a:cubicBezTo>
                    <a:pt x="120" y="114"/>
                    <a:pt x="121" y="114"/>
                    <a:pt x="121" y="114"/>
                  </a:cubicBezTo>
                  <a:moveTo>
                    <a:pt x="369" y="0"/>
                  </a:moveTo>
                  <a:cubicBezTo>
                    <a:pt x="361" y="0"/>
                    <a:pt x="355" y="0"/>
                    <a:pt x="353" y="1"/>
                  </a:cubicBezTo>
                  <a:cubicBezTo>
                    <a:pt x="348" y="2"/>
                    <a:pt x="342" y="3"/>
                    <a:pt x="340" y="5"/>
                  </a:cubicBezTo>
                  <a:cubicBezTo>
                    <a:pt x="339" y="6"/>
                    <a:pt x="340" y="6"/>
                    <a:pt x="340" y="6"/>
                  </a:cubicBezTo>
                  <a:cubicBezTo>
                    <a:pt x="340" y="6"/>
                    <a:pt x="340" y="6"/>
                    <a:pt x="339" y="6"/>
                  </a:cubicBezTo>
                  <a:cubicBezTo>
                    <a:pt x="337" y="6"/>
                    <a:pt x="335" y="6"/>
                    <a:pt x="334" y="6"/>
                  </a:cubicBezTo>
                  <a:cubicBezTo>
                    <a:pt x="333" y="6"/>
                    <a:pt x="332" y="6"/>
                    <a:pt x="332" y="7"/>
                  </a:cubicBezTo>
                  <a:cubicBezTo>
                    <a:pt x="332" y="7"/>
                    <a:pt x="332" y="7"/>
                    <a:pt x="331" y="7"/>
                  </a:cubicBezTo>
                  <a:cubicBezTo>
                    <a:pt x="331" y="7"/>
                    <a:pt x="330" y="7"/>
                    <a:pt x="329" y="6"/>
                  </a:cubicBezTo>
                  <a:cubicBezTo>
                    <a:pt x="328" y="5"/>
                    <a:pt x="322" y="5"/>
                    <a:pt x="321" y="4"/>
                  </a:cubicBezTo>
                  <a:cubicBezTo>
                    <a:pt x="319" y="3"/>
                    <a:pt x="315" y="3"/>
                    <a:pt x="316" y="3"/>
                  </a:cubicBezTo>
                  <a:cubicBezTo>
                    <a:pt x="316" y="3"/>
                    <a:pt x="316" y="3"/>
                    <a:pt x="316" y="3"/>
                  </a:cubicBezTo>
                  <a:cubicBezTo>
                    <a:pt x="316" y="3"/>
                    <a:pt x="314" y="3"/>
                    <a:pt x="310" y="4"/>
                  </a:cubicBezTo>
                  <a:cubicBezTo>
                    <a:pt x="305" y="4"/>
                    <a:pt x="296" y="6"/>
                    <a:pt x="303" y="7"/>
                  </a:cubicBezTo>
                  <a:cubicBezTo>
                    <a:pt x="305" y="8"/>
                    <a:pt x="310" y="8"/>
                    <a:pt x="313" y="9"/>
                  </a:cubicBezTo>
                  <a:cubicBezTo>
                    <a:pt x="316" y="10"/>
                    <a:pt x="316" y="12"/>
                    <a:pt x="317" y="13"/>
                  </a:cubicBezTo>
                  <a:cubicBezTo>
                    <a:pt x="318" y="14"/>
                    <a:pt x="318" y="14"/>
                    <a:pt x="318" y="14"/>
                  </a:cubicBezTo>
                  <a:cubicBezTo>
                    <a:pt x="317" y="14"/>
                    <a:pt x="315" y="13"/>
                    <a:pt x="309" y="11"/>
                  </a:cubicBezTo>
                  <a:cubicBezTo>
                    <a:pt x="306" y="10"/>
                    <a:pt x="302" y="9"/>
                    <a:pt x="298" y="9"/>
                  </a:cubicBezTo>
                  <a:cubicBezTo>
                    <a:pt x="296" y="9"/>
                    <a:pt x="293" y="10"/>
                    <a:pt x="291" y="10"/>
                  </a:cubicBezTo>
                  <a:cubicBezTo>
                    <a:pt x="289" y="10"/>
                    <a:pt x="287" y="10"/>
                    <a:pt x="286" y="10"/>
                  </a:cubicBezTo>
                  <a:cubicBezTo>
                    <a:pt x="286" y="10"/>
                    <a:pt x="285" y="10"/>
                    <a:pt x="285" y="10"/>
                  </a:cubicBezTo>
                  <a:cubicBezTo>
                    <a:pt x="285" y="10"/>
                    <a:pt x="284" y="10"/>
                    <a:pt x="284" y="10"/>
                  </a:cubicBezTo>
                  <a:cubicBezTo>
                    <a:pt x="280" y="10"/>
                    <a:pt x="276" y="13"/>
                    <a:pt x="280" y="17"/>
                  </a:cubicBezTo>
                  <a:cubicBezTo>
                    <a:pt x="283" y="20"/>
                    <a:pt x="289" y="22"/>
                    <a:pt x="288" y="2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5" y="22"/>
                    <a:pt x="279" y="22"/>
                    <a:pt x="273" y="2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3" y="22"/>
                    <a:pt x="271" y="21"/>
                    <a:pt x="270" y="21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0"/>
                    <a:pt x="266" y="20"/>
                    <a:pt x="265" y="19"/>
                  </a:cubicBezTo>
                  <a:cubicBezTo>
                    <a:pt x="263" y="17"/>
                    <a:pt x="262" y="14"/>
                    <a:pt x="260" y="13"/>
                  </a:cubicBezTo>
                  <a:cubicBezTo>
                    <a:pt x="257" y="11"/>
                    <a:pt x="255" y="10"/>
                    <a:pt x="253" y="10"/>
                  </a:cubicBezTo>
                  <a:cubicBezTo>
                    <a:pt x="251" y="10"/>
                    <a:pt x="249" y="11"/>
                    <a:pt x="248" y="13"/>
                  </a:cubicBezTo>
                  <a:cubicBezTo>
                    <a:pt x="245" y="16"/>
                    <a:pt x="243" y="19"/>
                    <a:pt x="239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7" y="19"/>
                    <a:pt x="236" y="19"/>
                    <a:pt x="235" y="19"/>
                  </a:cubicBezTo>
                  <a:cubicBezTo>
                    <a:pt x="234" y="19"/>
                    <a:pt x="233" y="19"/>
                    <a:pt x="234" y="19"/>
                  </a:cubicBezTo>
                  <a:cubicBezTo>
                    <a:pt x="234" y="19"/>
                    <a:pt x="234" y="19"/>
                    <a:pt x="233" y="19"/>
                  </a:cubicBezTo>
                  <a:cubicBezTo>
                    <a:pt x="233" y="19"/>
                    <a:pt x="230" y="19"/>
                    <a:pt x="227" y="18"/>
                  </a:cubicBezTo>
                  <a:cubicBezTo>
                    <a:pt x="226" y="17"/>
                    <a:pt x="225" y="17"/>
                    <a:pt x="223" y="17"/>
                  </a:cubicBezTo>
                  <a:cubicBezTo>
                    <a:pt x="220" y="17"/>
                    <a:pt x="217" y="17"/>
                    <a:pt x="215" y="18"/>
                  </a:cubicBezTo>
                  <a:cubicBezTo>
                    <a:pt x="214" y="19"/>
                    <a:pt x="213" y="19"/>
                    <a:pt x="213" y="19"/>
                  </a:cubicBezTo>
                  <a:cubicBezTo>
                    <a:pt x="211" y="19"/>
                    <a:pt x="213" y="17"/>
                    <a:pt x="217" y="14"/>
                  </a:cubicBezTo>
                  <a:cubicBezTo>
                    <a:pt x="221" y="12"/>
                    <a:pt x="214" y="11"/>
                    <a:pt x="210" y="11"/>
                  </a:cubicBezTo>
                  <a:cubicBezTo>
                    <a:pt x="209" y="11"/>
                    <a:pt x="208" y="11"/>
                    <a:pt x="208" y="11"/>
                  </a:cubicBezTo>
                  <a:cubicBezTo>
                    <a:pt x="208" y="11"/>
                    <a:pt x="208" y="11"/>
                    <a:pt x="207" y="11"/>
                  </a:cubicBezTo>
                  <a:cubicBezTo>
                    <a:pt x="206" y="11"/>
                    <a:pt x="204" y="11"/>
                    <a:pt x="202" y="11"/>
                  </a:cubicBezTo>
                  <a:cubicBezTo>
                    <a:pt x="202" y="11"/>
                    <a:pt x="201" y="11"/>
                    <a:pt x="201" y="11"/>
                  </a:cubicBezTo>
                  <a:cubicBezTo>
                    <a:pt x="200" y="11"/>
                    <a:pt x="199" y="11"/>
                    <a:pt x="198" y="11"/>
                  </a:cubicBezTo>
                  <a:cubicBezTo>
                    <a:pt x="197" y="11"/>
                    <a:pt x="196" y="11"/>
                    <a:pt x="195" y="11"/>
                  </a:cubicBezTo>
                  <a:cubicBezTo>
                    <a:pt x="192" y="11"/>
                    <a:pt x="189" y="11"/>
                    <a:pt x="185" y="11"/>
                  </a:cubicBezTo>
                  <a:cubicBezTo>
                    <a:pt x="182" y="11"/>
                    <a:pt x="180" y="11"/>
                    <a:pt x="178" y="11"/>
                  </a:cubicBezTo>
                  <a:cubicBezTo>
                    <a:pt x="175" y="11"/>
                    <a:pt x="172" y="11"/>
                    <a:pt x="170" y="11"/>
                  </a:cubicBezTo>
                  <a:cubicBezTo>
                    <a:pt x="167" y="12"/>
                    <a:pt x="168" y="14"/>
                    <a:pt x="169" y="15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7"/>
                    <a:pt x="167" y="16"/>
                  </a:cubicBezTo>
                  <a:cubicBezTo>
                    <a:pt x="165" y="14"/>
                    <a:pt x="163" y="13"/>
                    <a:pt x="162" y="13"/>
                  </a:cubicBezTo>
                  <a:cubicBezTo>
                    <a:pt x="160" y="13"/>
                    <a:pt x="159" y="12"/>
                    <a:pt x="158" y="12"/>
                  </a:cubicBezTo>
                  <a:cubicBezTo>
                    <a:pt x="147" y="12"/>
                    <a:pt x="151" y="18"/>
                    <a:pt x="147" y="19"/>
                  </a:cubicBezTo>
                  <a:cubicBezTo>
                    <a:pt x="140" y="20"/>
                    <a:pt x="134" y="20"/>
                    <a:pt x="129" y="20"/>
                  </a:cubicBezTo>
                  <a:cubicBezTo>
                    <a:pt x="123" y="21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3"/>
                    <a:pt x="122" y="23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2"/>
                    <a:pt x="119" y="21"/>
                    <a:pt x="117" y="21"/>
                  </a:cubicBezTo>
                  <a:cubicBezTo>
                    <a:pt x="115" y="21"/>
                    <a:pt x="114" y="21"/>
                    <a:pt x="112" y="22"/>
                  </a:cubicBezTo>
                  <a:cubicBezTo>
                    <a:pt x="107" y="23"/>
                    <a:pt x="82" y="24"/>
                    <a:pt x="84" y="28"/>
                  </a:cubicBezTo>
                  <a:cubicBezTo>
                    <a:pt x="85" y="30"/>
                    <a:pt x="89" y="31"/>
                    <a:pt x="93" y="31"/>
                  </a:cubicBezTo>
                  <a:cubicBezTo>
                    <a:pt x="95" y="31"/>
                    <a:pt x="98" y="30"/>
                    <a:pt x="100" y="30"/>
                  </a:cubicBezTo>
                  <a:cubicBezTo>
                    <a:pt x="101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0" y="31"/>
                    <a:pt x="98" y="31"/>
                    <a:pt x="99" y="31"/>
                  </a:cubicBezTo>
                  <a:cubicBezTo>
                    <a:pt x="101" y="32"/>
                    <a:pt x="96" y="33"/>
                    <a:pt x="91" y="36"/>
                  </a:cubicBezTo>
                  <a:cubicBezTo>
                    <a:pt x="88" y="37"/>
                    <a:pt x="85" y="38"/>
                    <a:pt x="79" y="39"/>
                  </a:cubicBezTo>
                  <a:cubicBezTo>
                    <a:pt x="77" y="39"/>
                    <a:pt x="76" y="39"/>
                    <a:pt x="74" y="39"/>
                  </a:cubicBezTo>
                  <a:cubicBezTo>
                    <a:pt x="70" y="39"/>
                    <a:pt x="66" y="39"/>
                    <a:pt x="62" y="38"/>
                  </a:cubicBezTo>
                  <a:cubicBezTo>
                    <a:pt x="60" y="38"/>
                    <a:pt x="59" y="38"/>
                    <a:pt x="57" y="38"/>
                  </a:cubicBezTo>
                  <a:cubicBezTo>
                    <a:pt x="48" y="38"/>
                    <a:pt x="34" y="40"/>
                    <a:pt x="24" y="40"/>
                  </a:cubicBezTo>
                  <a:cubicBezTo>
                    <a:pt x="12" y="41"/>
                    <a:pt x="4" y="43"/>
                    <a:pt x="5" y="43"/>
                  </a:cubicBezTo>
                  <a:cubicBezTo>
                    <a:pt x="7" y="43"/>
                    <a:pt x="6" y="43"/>
                    <a:pt x="3" y="44"/>
                  </a:cubicBezTo>
                  <a:cubicBezTo>
                    <a:pt x="1" y="44"/>
                    <a:pt x="2" y="45"/>
                    <a:pt x="6" y="46"/>
                  </a:cubicBezTo>
                  <a:cubicBezTo>
                    <a:pt x="8" y="47"/>
                    <a:pt x="11" y="48"/>
                    <a:pt x="14" y="48"/>
                  </a:cubicBezTo>
                  <a:cubicBezTo>
                    <a:pt x="14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8" y="48"/>
                    <a:pt x="19" y="49"/>
                    <a:pt x="18" y="49"/>
                  </a:cubicBezTo>
                  <a:cubicBezTo>
                    <a:pt x="15" y="49"/>
                    <a:pt x="15" y="50"/>
                    <a:pt x="18" y="50"/>
                  </a:cubicBezTo>
                  <a:cubicBezTo>
                    <a:pt x="20" y="50"/>
                    <a:pt x="21" y="50"/>
                    <a:pt x="18" y="50"/>
                  </a:cubicBezTo>
                  <a:cubicBezTo>
                    <a:pt x="16" y="51"/>
                    <a:pt x="18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5" y="51"/>
                    <a:pt x="26" y="51"/>
                    <a:pt x="28" y="51"/>
                  </a:cubicBezTo>
                  <a:cubicBezTo>
                    <a:pt x="29" y="51"/>
                    <a:pt x="31" y="51"/>
                    <a:pt x="32" y="51"/>
                  </a:cubicBezTo>
                  <a:cubicBezTo>
                    <a:pt x="35" y="51"/>
                    <a:pt x="38" y="51"/>
                    <a:pt x="40" y="52"/>
                  </a:cubicBezTo>
                  <a:cubicBezTo>
                    <a:pt x="47" y="53"/>
                    <a:pt x="41" y="54"/>
                    <a:pt x="35" y="54"/>
                  </a:cubicBezTo>
                  <a:cubicBezTo>
                    <a:pt x="35" y="54"/>
                    <a:pt x="34" y="54"/>
                    <a:pt x="33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26" y="54"/>
                    <a:pt x="26" y="54"/>
                    <a:pt x="31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5"/>
                    <a:pt x="26" y="55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5" y="54"/>
                    <a:pt x="0" y="56"/>
                    <a:pt x="0" y="57"/>
                  </a:cubicBezTo>
                  <a:cubicBezTo>
                    <a:pt x="0" y="57"/>
                    <a:pt x="1" y="57"/>
                    <a:pt x="3" y="57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5" y="58"/>
                    <a:pt x="8" y="59"/>
                  </a:cubicBezTo>
                  <a:cubicBezTo>
                    <a:pt x="11" y="60"/>
                    <a:pt x="2" y="61"/>
                    <a:pt x="8" y="63"/>
                  </a:cubicBezTo>
                  <a:cubicBezTo>
                    <a:pt x="11" y="65"/>
                    <a:pt x="17" y="66"/>
                    <a:pt x="21" y="66"/>
                  </a:cubicBezTo>
                  <a:cubicBezTo>
                    <a:pt x="23" y="66"/>
                    <a:pt x="24" y="66"/>
                    <a:pt x="25" y="66"/>
                  </a:cubicBezTo>
                  <a:cubicBezTo>
                    <a:pt x="26" y="65"/>
                    <a:pt x="27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3" y="65"/>
                    <a:pt x="34" y="65"/>
                    <a:pt x="34" y="65"/>
                  </a:cubicBezTo>
                  <a:cubicBezTo>
                    <a:pt x="36" y="65"/>
                    <a:pt x="36" y="65"/>
                    <a:pt x="36" y="66"/>
                  </a:cubicBezTo>
                  <a:cubicBezTo>
                    <a:pt x="35" y="66"/>
                    <a:pt x="36" y="66"/>
                    <a:pt x="36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9" y="66"/>
                    <a:pt x="40" y="66"/>
                  </a:cubicBezTo>
                  <a:cubicBezTo>
                    <a:pt x="41" y="66"/>
                    <a:pt x="42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6" y="66"/>
                    <a:pt x="46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6"/>
                    <a:pt x="49" y="66"/>
                    <a:pt x="48" y="66"/>
                  </a:cubicBezTo>
                  <a:cubicBezTo>
                    <a:pt x="48" y="66"/>
                    <a:pt x="49" y="66"/>
                    <a:pt x="50" y="66"/>
                  </a:cubicBezTo>
                  <a:cubicBezTo>
                    <a:pt x="51" y="66"/>
                    <a:pt x="52" y="66"/>
                    <a:pt x="53" y="66"/>
                  </a:cubicBezTo>
                  <a:cubicBezTo>
                    <a:pt x="54" y="66"/>
                    <a:pt x="55" y="66"/>
                    <a:pt x="57" y="66"/>
                  </a:cubicBezTo>
                  <a:cubicBezTo>
                    <a:pt x="62" y="66"/>
                    <a:pt x="68" y="67"/>
                    <a:pt x="76" y="68"/>
                  </a:cubicBezTo>
                  <a:cubicBezTo>
                    <a:pt x="85" y="69"/>
                    <a:pt x="93" y="71"/>
                    <a:pt x="96" y="73"/>
                  </a:cubicBezTo>
                  <a:cubicBezTo>
                    <a:pt x="97" y="73"/>
                    <a:pt x="96" y="74"/>
                    <a:pt x="95" y="74"/>
                  </a:cubicBezTo>
                  <a:cubicBezTo>
                    <a:pt x="94" y="75"/>
                    <a:pt x="94" y="76"/>
                    <a:pt x="95" y="77"/>
                  </a:cubicBezTo>
                  <a:cubicBezTo>
                    <a:pt x="96" y="78"/>
                    <a:pt x="99" y="80"/>
                    <a:pt x="100" y="83"/>
                  </a:cubicBezTo>
                  <a:cubicBezTo>
                    <a:pt x="101" y="84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9" y="85"/>
                    <a:pt x="101" y="87"/>
                    <a:pt x="101" y="89"/>
                  </a:cubicBezTo>
                  <a:cubicBezTo>
                    <a:pt x="102" y="92"/>
                    <a:pt x="106" y="95"/>
                    <a:pt x="102" y="97"/>
                  </a:cubicBezTo>
                  <a:cubicBezTo>
                    <a:pt x="99" y="99"/>
                    <a:pt x="92" y="99"/>
                    <a:pt x="9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4" y="99"/>
                    <a:pt x="95" y="99"/>
                  </a:cubicBezTo>
                  <a:cubicBezTo>
                    <a:pt x="96" y="99"/>
                    <a:pt x="98" y="99"/>
                    <a:pt x="98" y="99"/>
                  </a:cubicBezTo>
                  <a:cubicBezTo>
                    <a:pt x="98" y="99"/>
                    <a:pt x="97" y="100"/>
                    <a:pt x="94" y="101"/>
                  </a:cubicBezTo>
                  <a:cubicBezTo>
                    <a:pt x="91" y="101"/>
                    <a:pt x="92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6" y="102"/>
                    <a:pt x="96" y="102"/>
                    <a:pt x="97" y="102"/>
                  </a:cubicBezTo>
                  <a:cubicBezTo>
                    <a:pt x="98" y="102"/>
                    <a:pt x="96" y="102"/>
                    <a:pt x="90" y="103"/>
                  </a:cubicBezTo>
                  <a:cubicBezTo>
                    <a:pt x="85" y="104"/>
                    <a:pt x="89" y="107"/>
                    <a:pt x="93" y="107"/>
                  </a:cubicBezTo>
                  <a:cubicBezTo>
                    <a:pt x="93" y="107"/>
                    <a:pt x="94" y="107"/>
                    <a:pt x="94" y="107"/>
                  </a:cubicBezTo>
                  <a:cubicBezTo>
                    <a:pt x="99" y="106"/>
                    <a:pt x="102" y="105"/>
                    <a:pt x="102" y="105"/>
                  </a:cubicBezTo>
                  <a:cubicBezTo>
                    <a:pt x="102" y="104"/>
                    <a:pt x="105" y="103"/>
                    <a:pt x="106" y="102"/>
                  </a:cubicBezTo>
                  <a:cubicBezTo>
                    <a:pt x="107" y="102"/>
                    <a:pt x="107" y="102"/>
                    <a:pt x="107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3"/>
                    <a:pt x="108" y="104"/>
                    <a:pt x="110" y="104"/>
                  </a:cubicBezTo>
                  <a:cubicBezTo>
                    <a:pt x="110" y="104"/>
                    <a:pt x="111" y="104"/>
                    <a:pt x="112" y="104"/>
                  </a:cubicBezTo>
                  <a:cubicBezTo>
                    <a:pt x="113" y="103"/>
                    <a:pt x="114" y="103"/>
                    <a:pt x="114" y="103"/>
                  </a:cubicBezTo>
                  <a:cubicBezTo>
                    <a:pt x="115" y="103"/>
                    <a:pt x="114" y="103"/>
                    <a:pt x="114" y="104"/>
                  </a:cubicBezTo>
                  <a:cubicBezTo>
                    <a:pt x="112" y="104"/>
                    <a:pt x="113" y="105"/>
                    <a:pt x="117" y="105"/>
                  </a:cubicBezTo>
                  <a:cubicBezTo>
                    <a:pt x="120" y="105"/>
                    <a:pt x="120" y="106"/>
                    <a:pt x="116" y="106"/>
                  </a:cubicBezTo>
                  <a:cubicBezTo>
                    <a:pt x="113" y="107"/>
                    <a:pt x="112" y="107"/>
                    <a:pt x="116" y="107"/>
                  </a:cubicBezTo>
                  <a:cubicBezTo>
                    <a:pt x="119" y="107"/>
                    <a:pt x="119" y="107"/>
                    <a:pt x="116" y="108"/>
                  </a:cubicBezTo>
                  <a:cubicBezTo>
                    <a:pt x="114" y="109"/>
                    <a:pt x="113" y="109"/>
                    <a:pt x="115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8" y="109"/>
                  </a:cubicBezTo>
                  <a:cubicBezTo>
                    <a:pt x="120" y="109"/>
                    <a:pt x="120" y="109"/>
                    <a:pt x="118" y="109"/>
                  </a:cubicBezTo>
                  <a:cubicBezTo>
                    <a:pt x="116" y="109"/>
                    <a:pt x="117" y="109"/>
                    <a:pt x="120" y="110"/>
                  </a:cubicBezTo>
                  <a:cubicBezTo>
                    <a:pt x="122" y="110"/>
                    <a:pt x="122" y="110"/>
                    <a:pt x="120" y="110"/>
                  </a:cubicBezTo>
                  <a:cubicBezTo>
                    <a:pt x="120" y="110"/>
                    <a:pt x="120" y="110"/>
                    <a:pt x="119" y="110"/>
                  </a:cubicBezTo>
                  <a:cubicBezTo>
                    <a:pt x="119" y="110"/>
                    <a:pt x="119" y="110"/>
                    <a:pt x="118" y="110"/>
                  </a:cubicBezTo>
                  <a:cubicBezTo>
                    <a:pt x="117" y="110"/>
                    <a:pt x="117" y="111"/>
                    <a:pt x="118" y="111"/>
                  </a:cubicBezTo>
                  <a:cubicBezTo>
                    <a:pt x="120" y="112"/>
                    <a:pt x="120" y="112"/>
                    <a:pt x="119" y="112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9" y="112"/>
                    <a:pt x="118" y="112"/>
                    <a:pt x="118" y="112"/>
                  </a:cubicBezTo>
                  <a:cubicBezTo>
                    <a:pt x="118" y="112"/>
                    <a:pt x="118" y="112"/>
                    <a:pt x="120" y="113"/>
                  </a:cubicBezTo>
                  <a:cubicBezTo>
                    <a:pt x="121" y="113"/>
                    <a:pt x="122" y="114"/>
                    <a:pt x="121" y="114"/>
                  </a:cubicBezTo>
                  <a:cubicBezTo>
                    <a:pt x="121" y="114"/>
                    <a:pt x="121" y="114"/>
                    <a:pt x="121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7" y="114"/>
                    <a:pt x="112" y="113"/>
                    <a:pt x="106" y="112"/>
                  </a:cubicBezTo>
                  <a:cubicBezTo>
                    <a:pt x="101" y="111"/>
                    <a:pt x="96" y="111"/>
                    <a:pt x="92" y="111"/>
                  </a:cubicBezTo>
                  <a:cubicBezTo>
                    <a:pt x="89" y="111"/>
                    <a:pt x="87" y="111"/>
                    <a:pt x="86" y="112"/>
                  </a:cubicBezTo>
                  <a:cubicBezTo>
                    <a:pt x="84" y="113"/>
                    <a:pt x="92" y="115"/>
                    <a:pt x="102" y="116"/>
                  </a:cubicBezTo>
                  <a:cubicBezTo>
                    <a:pt x="114" y="117"/>
                    <a:pt x="125" y="118"/>
                    <a:pt x="122" y="119"/>
                  </a:cubicBezTo>
                  <a:cubicBezTo>
                    <a:pt x="120" y="120"/>
                    <a:pt x="118" y="120"/>
                    <a:pt x="120" y="120"/>
                  </a:cubicBezTo>
                  <a:cubicBezTo>
                    <a:pt x="121" y="120"/>
                    <a:pt x="120" y="121"/>
                    <a:pt x="117" y="121"/>
                  </a:cubicBezTo>
                  <a:cubicBezTo>
                    <a:pt x="114" y="122"/>
                    <a:pt x="115" y="122"/>
                    <a:pt x="117" y="122"/>
                  </a:cubicBezTo>
                  <a:cubicBezTo>
                    <a:pt x="119" y="123"/>
                    <a:pt x="120" y="123"/>
                    <a:pt x="119" y="123"/>
                  </a:cubicBezTo>
                  <a:cubicBezTo>
                    <a:pt x="117" y="123"/>
                    <a:pt x="118" y="123"/>
                    <a:pt x="119" y="124"/>
                  </a:cubicBezTo>
                  <a:cubicBezTo>
                    <a:pt x="119" y="124"/>
                    <a:pt x="120" y="124"/>
                    <a:pt x="119" y="124"/>
                  </a:cubicBezTo>
                  <a:cubicBezTo>
                    <a:pt x="119" y="124"/>
                    <a:pt x="118" y="124"/>
                    <a:pt x="116" y="123"/>
                  </a:cubicBezTo>
                  <a:cubicBezTo>
                    <a:pt x="115" y="123"/>
                    <a:pt x="113" y="123"/>
                    <a:pt x="113" y="123"/>
                  </a:cubicBezTo>
                  <a:cubicBezTo>
                    <a:pt x="111" y="123"/>
                    <a:pt x="110" y="123"/>
                    <a:pt x="110" y="124"/>
                  </a:cubicBezTo>
                  <a:cubicBezTo>
                    <a:pt x="109" y="124"/>
                    <a:pt x="109" y="125"/>
                    <a:pt x="110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6" y="126"/>
                    <a:pt x="101" y="126"/>
                  </a:cubicBezTo>
                  <a:cubicBezTo>
                    <a:pt x="96" y="127"/>
                    <a:pt x="92" y="127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2" y="127"/>
                    <a:pt x="93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0" y="128"/>
                    <a:pt x="102" y="128"/>
                    <a:pt x="102" y="128"/>
                  </a:cubicBezTo>
                  <a:cubicBezTo>
                    <a:pt x="101" y="127"/>
                    <a:pt x="102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6" y="127"/>
                    <a:pt x="107" y="128"/>
                    <a:pt x="108" y="129"/>
                  </a:cubicBezTo>
                  <a:cubicBezTo>
                    <a:pt x="109" y="130"/>
                    <a:pt x="108" y="130"/>
                    <a:pt x="105" y="130"/>
                  </a:cubicBezTo>
                  <a:cubicBezTo>
                    <a:pt x="104" y="130"/>
                    <a:pt x="102" y="130"/>
                    <a:pt x="100" y="130"/>
                  </a:cubicBezTo>
                  <a:cubicBezTo>
                    <a:pt x="96" y="129"/>
                    <a:pt x="92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29"/>
                    <a:pt x="89" y="129"/>
                    <a:pt x="87" y="129"/>
                  </a:cubicBezTo>
                  <a:cubicBezTo>
                    <a:pt x="87" y="128"/>
                    <a:pt x="86" y="128"/>
                    <a:pt x="86" y="128"/>
                  </a:cubicBezTo>
                  <a:cubicBezTo>
                    <a:pt x="85" y="128"/>
                    <a:pt x="86" y="129"/>
                    <a:pt x="88" y="129"/>
                  </a:cubicBezTo>
                  <a:cubicBezTo>
                    <a:pt x="91" y="130"/>
                    <a:pt x="88" y="130"/>
                    <a:pt x="83" y="130"/>
                  </a:cubicBezTo>
                  <a:cubicBezTo>
                    <a:pt x="78" y="131"/>
                    <a:pt x="81" y="131"/>
                    <a:pt x="88" y="131"/>
                  </a:cubicBezTo>
                  <a:cubicBezTo>
                    <a:pt x="88" y="131"/>
                    <a:pt x="89" y="131"/>
                    <a:pt x="89" y="131"/>
                  </a:cubicBezTo>
                  <a:cubicBezTo>
                    <a:pt x="92" y="131"/>
                    <a:pt x="95" y="131"/>
                    <a:pt x="97" y="131"/>
                  </a:cubicBezTo>
                  <a:cubicBezTo>
                    <a:pt x="100" y="131"/>
                    <a:pt x="102" y="131"/>
                    <a:pt x="102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4" y="131"/>
                    <a:pt x="104" y="131"/>
                    <a:pt x="103" y="131"/>
                  </a:cubicBezTo>
                  <a:cubicBezTo>
                    <a:pt x="103" y="131"/>
                    <a:pt x="104" y="131"/>
                    <a:pt x="106" y="131"/>
                  </a:cubicBezTo>
                  <a:cubicBezTo>
                    <a:pt x="106" y="131"/>
                    <a:pt x="107" y="131"/>
                    <a:pt x="107" y="13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0" y="131"/>
                    <a:pt x="110" y="132"/>
                    <a:pt x="107" y="132"/>
                  </a:cubicBezTo>
                  <a:cubicBezTo>
                    <a:pt x="105" y="132"/>
                    <a:pt x="105" y="133"/>
                    <a:pt x="107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7" y="133"/>
                    <a:pt x="100" y="133"/>
                    <a:pt x="91" y="132"/>
                  </a:cubicBezTo>
                  <a:cubicBezTo>
                    <a:pt x="90" y="132"/>
                    <a:pt x="88" y="132"/>
                    <a:pt x="87" y="132"/>
                  </a:cubicBezTo>
                  <a:cubicBezTo>
                    <a:pt x="78" y="132"/>
                    <a:pt x="78" y="134"/>
                    <a:pt x="83" y="134"/>
                  </a:cubicBezTo>
                  <a:cubicBezTo>
                    <a:pt x="88" y="135"/>
                    <a:pt x="88" y="135"/>
                    <a:pt x="82" y="135"/>
                  </a:cubicBezTo>
                  <a:cubicBezTo>
                    <a:pt x="77" y="135"/>
                    <a:pt x="72" y="135"/>
                    <a:pt x="73" y="135"/>
                  </a:cubicBezTo>
                  <a:cubicBezTo>
                    <a:pt x="74" y="135"/>
                    <a:pt x="74" y="136"/>
                    <a:pt x="73" y="136"/>
                  </a:cubicBezTo>
                  <a:cubicBezTo>
                    <a:pt x="71" y="136"/>
                    <a:pt x="73" y="136"/>
                    <a:pt x="77" y="136"/>
                  </a:cubicBezTo>
                  <a:cubicBezTo>
                    <a:pt x="81" y="136"/>
                    <a:pt x="84" y="137"/>
                    <a:pt x="84" y="137"/>
                  </a:cubicBezTo>
                  <a:cubicBezTo>
                    <a:pt x="84" y="137"/>
                    <a:pt x="83" y="137"/>
                    <a:pt x="81" y="138"/>
                  </a:cubicBezTo>
                  <a:cubicBezTo>
                    <a:pt x="79" y="138"/>
                    <a:pt x="79" y="138"/>
                    <a:pt x="80" y="138"/>
                  </a:cubicBezTo>
                  <a:cubicBezTo>
                    <a:pt x="81" y="138"/>
                    <a:pt x="80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5" y="138"/>
                    <a:pt x="74" y="138"/>
                    <a:pt x="76" y="139"/>
                  </a:cubicBezTo>
                  <a:cubicBezTo>
                    <a:pt x="78" y="139"/>
                    <a:pt x="77" y="139"/>
                    <a:pt x="73" y="140"/>
                  </a:cubicBezTo>
                  <a:cubicBezTo>
                    <a:pt x="71" y="140"/>
                    <a:pt x="72" y="140"/>
                    <a:pt x="75" y="140"/>
                  </a:cubicBezTo>
                  <a:cubicBezTo>
                    <a:pt x="77" y="140"/>
                    <a:pt x="80" y="140"/>
                    <a:pt x="84" y="139"/>
                  </a:cubicBezTo>
                  <a:cubicBezTo>
                    <a:pt x="87" y="139"/>
                    <a:pt x="89" y="139"/>
                    <a:pt x="90" y="139"/>
                  </a:cubicBezTo>
                  <a:cubicBezTo>
                    <a:pt x="91" y="139"/>
                    <a:pt x="90" y="139"/>
                    <a:pt x="85" y="140"/>
                  </a:cubicBezTo>
                  <a:cubicBezTo>
                    <a:pt x="77" y="141"/>
                    <a:pt x="73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9" y="142"/>
                    <a:pt x="79" y="142"/>
                  </a:cubicBezTo>
                  <a:cubicBezTo>
                    <a:pt x="83" y="142"/>
                    <a:pt x="83" y="142"/>
                    <a:pt x="79" y="142"/>
                  </a:cubicBezTo>
                  <a:cubicBezTo>
                    <a:pt x="75" y="143"/>
                    <a:pt x="73" y="144"/>
                    <a:pt x="74" y="144"/>
                  </a:cubicBezTo>
                  <a:cubicBezTo>
                    <a:pt x="74" y="145"/>
                    <a:pt x="75" y="145"/>
                    <a:pt x="77" y="145"/>
                  </a:cubicBezTo>
                  <a:cubicBezTo>
                    <a:pt x="79" y="145"/>
                    <a:pt x="82" y="144"/>
                    <a:pt x="85" y="144"/>
                  </a:cubicBezTo>
                  <a:cubicBezTo>
                    <a:pt x="87" y="144"/>
                    <a:pt x="88" y="144"/>
                    <a:pt x="89" y="144"/>
                  </a:cubicBezTo>
                  <a:cubicBezTo>
                    <a:pt x="89" y="144"/>
                    <a:pt x="88" y="144"/>
                    <a:pt x="84" y="145"/>
                  </a:cubicBezTo>
                  <a:cubicBezTo>
                    <a:pt x="78" y="145"/>
                    <a:pt x="75" y="147"/>
                    <a:pt x="76" y="148"/>
                  </a:cubicBezTo>
                  <a:cubicBezTo>
                    <a:pt x="76" y="148"/>
                    <a:pt x="79" y="148"/>
                    <a:pt x="81" y="148"/>
                  </a:cubicBezTo>
                  <a:cubicBezTo>
                    <a:pt x="81" y="148"/>
                    <a:pt x="82" y="148"/>
                    <a:pt x="82" y="148"/>
                  </a:cubicBezTo>
                  <a:cubicBezTo>
                    <a:pt x="82" y="148"/>
                    <a:pt x="83" y="148"/>
                    <a:pt x="83" y="148"/>
                  </a:cubicBezTo>
                  <a:cubicBezTo>
                    <a:pt x="83" y="148"/>
                    <a:pt x="81" y="149"/>
                    <a:pt x="78" y="150"/>
                  </a:cubicBezTo>
                  <a:cubicBezTo>
                    <a:pt x="76" y="151"/>
                    <a:pt x="78" y="151"/>
                    <a:pt x="80" y="151"/>
                  </a:cubicBezTo>
                  <a:cubicBezTo>
                    <a:pt x="81" y="151"/>
                    <a:pt x="82" y="151"/>
                    <a:pt x="82" y="151"/>
                  </a:cubicBezTo>
                  <a:cubicBezTo>
                    <a:pt x="85" y="151"/>
                    <a:pt x="86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8" y="150"/>
                  </a:cubicBezTo>
                  <a:cubicBezTo>
                    <a:pt x="89" y="150"/>
                    <a:pt x="91" y="150"/>
                    <a:pt x="92" y="150"/>
                  </a:cubicBezTo>
                  <a:cubicBezTo>
                    <a:pt x="93" y="150"/>
                    <a:pt x="94" y="150"/>
                    <a:pt x="94" y="150"/>
                  </a:cubicBezTo>
                  <a:cubicBezTo>
                    <a:pt x="96" y="150"/>
                    <a:pt x="96" y="150"/>
                    <a:pt x="97" y="151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7" y="151"/>
                    <a:pt x="96" y="151"/>
                    <a:pt x="96" y="151"/>
                  </a:cubicBezTo>
                  <a:cubicBezTo>
                    <a:pt x="94" y="151"/>
                    <a:pt x="93" y="151"/>
                    <a:pt x="92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1"/>
                    <a:pt x="90" y="151"/>
                    <a:pt x="92" y="152"/>
                  </a:cubicBezTo>
                  <a:cubicBezTo>
                    <a:pt x="93" y="152"/>
                    <a:pt x="91" y="152"/>
                    <a:pt x="87" y="153"/>
                  </a:cubicBezTo>
                  <a:cubicBezTo>
                    <a:pt x="84" y="153"/>
                    <a:pt x="83" y="153"/>
                    <a:pt x="85" y="153"/>
                  </a:cubicBezTo>
                  <a:cubicBezTo>
                    <a:pt x="86" y="153"/>
                    <a:pt x="86" y="153"/>
                    <a:pt x="87" y="153"/>
                  </a:cubicBezTo>
                  <a:cubicBezTo>
                    <a:pt x="88" y="153"/>
                    <a:pt x="89" y="153"/>
                    <a:pt x="89" y="153"/>
                  </a:cubicBezTo>
                  <a:cubicBezTo>
                    <a:pt x="91" y="153"/>
                    <a:pt x="90" y="153"/>
                    <a:pt x="87" y="153"/>
                  </a:cubicBezTo>
                  <a:cubicBezTo>
                    <a:pt x="82" y="154"/>
                    <a:pt x="79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3" y="155"/>
                    <a:pt x="83" y="155"/>
                    <a:pt x="81" y="155"/>
                  </a:cubicBezTo>
                  <a:cubicBezTo>
                    <a:pt x="79" y="155"/>
                    <a:pt x="81" y="156"/>
                    <a:pt x="84" y="156"/>
                  </a:cubicBezTo>
                  <a:cubicBezTo>
                    <a:pt x="84" y="156"/>
                    <a:pt x="85" y="156"/>
                    <a:pt x="85" y="156"/>
                  </a:cubicBezTo>
                  <a:cubicBezTo>
                    <a:pt x="85" y="156"/>
                    <a:pt x="85" y="156"/>
                    <a:pt x="86" y="156"/>
                  </a:cubicBezTo>
                  <a:cubicBezTo>
                    <a:pt x="88" y="156"/>
                    <a:pt x="89" y="156"/>
                    <a:pt x="87" y="156"/>
                  </a:cubicBezTo>
                  <a:cubicBezTo>
                    <a:pt x="85" y="156"/>
                    <a:pt x="84" y="156"/>
                    <a:pt x="85" y="156"/>
                  </a:cubicBezTo>
                  <a:cubicBezTo>
                    <a:pt x="86" y="156"/>
                    <a:pt x="85" y="157"/>
                    <a:pt x="84" y="157"/>
                  </a:cubicBezTo>
                  <a:cubicBezTo>
                    <a:pt x="82" y="157"/>
                    <a:pt x="82" y="157"/>
                    <a:pt x="85" y="157"/>
                  </a:cubicBezTo>
                  <a:cubicBezTo>
                    <a:pt x="87" y="157"/>
                    <a:pt x="87" y="157"/>
                    <a:pt x="85" y="158"/>
                  </a:cubicBezTo>
                  <a:cubicBezTo>
                    <a:pt x="83" y="158"/>
                    <a:pt x="83" y="158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7" y="158"/>
                    <a:pt x="87" y="159"/>
                    <a:pt x="85" y="159"/>
                  </a:cubicBezTo>
                  <a:cubicBezTo>
                    <a:pt x="83" y="159"/>
                    <a:pt x="87" y="160"/>
                    <a:pt x="88" y="160"/>
                  </a:cubicBezTo>
                  <a:cubicBezTo>
                    <a:pt x="88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0" y="160"/>
                    <a:pt x="90" y="161"/>
                    <a:pt x="89" y="161"/>
                  </a:cubicBezTo>
                  <a:cubicBezTo>
                    <a:pt x="88" y="162"/>
                    <a:pt x="90" y="163"/>
                    <a:pt x="90" y="164"/>
                  </a:cubicBezTo>
                  <a:cubicBezTo>
                    <a:pt x="90" y="165"/>
                    <a:pt x="91" y="165"/>
                    <a:pt x="93" y="165"/>
                  </a:cubicBezTo>
                  <a:cubicBezTo>
                    <a:pt x="93" y="165"/>
                    <a:pt x="94" y="165"/>
                    <a:pt x="94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6" y="165"/>
                    <a:pt x="95" y="166"/>
                  </a:cubicBezTo>
                  <a:cubicBezTo>
                    <a:pt x="93" y="166"/>
                    <a:pt x="92" y="166"/>
                    <a:pt x="93" y="16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6"/>
                    <a:pt x="96" y="167"/>
                    <a:pt x="94" y="167"/>
                  </a:cubicBezTo>
                  <a:cubicBezTo>
                    <a:pt x="92" y="168"/>
                    <a:pt x="93" y="168"/>
                    <a:pt x="96" y="168"/>
                  </a:cubicBezTo>
                  <a:cubicBezTo>
                    <a:pt x="99" y="168"/>
                    <a:pt x="100" y="168"/>
                    <a:pt x="99" y="168"/>
                  </a:cubicBezTo>
                  <a:cubicBezTo>
                    <a:pt x="97" y="169"/>
                    <a:pt x="98" y="169"/>
                    <a:pt x="98" y="169"/>
                  </a:cubicBezTo>
                  <a:cubicBezTo>
                    <a:pt x="99" y="170"/>
                    <a:pt x="102" y="170"/>
                    <a:pt x="105" y="170"/>
                  </a:cubicBezTo>
                  <a:cubicBezTo>
                    <a:pt x="108" y="171"/>
                    <a:pt x="110" y="172"/>
                    <a:pt x="113" y="172"/>
                  </a:cubicBezTo>
                  <a:cubicBezTo>
                    <a:pt x="114" y="172"/>
                    <a:pt x="115" y="172"/>
                    <a:pt x="117" y="172"/>
                  </a:cubicBezTo>
                  <a:cubicBezTo>
                    <a:pt x="121" y="171"/>
                    <a:pt x="125" y="171"/>
                    <a:pt x="126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2"/>
                    <a:pt x="128" y="172"/>
                  </a:cubicBezTo>
                  <a:cubicBezTo>
                    <a:pt x="128" y="172"/>
                    <a:pt x="129" y="171"/>
                    <a:pt x="130" y="171"/>
                  </a:cubicBezTo>
                  <a:cubicBezTo>
                    <a:pt x="131" y="171"/>
                    <a:pt x="132" y="171"/>
                    <a:pt x="133" y="171"/>
                  </a:cubicBezTo>
                  <a:cubicBezTo>
                    <a:pt x="133" y="171"/>
                    <a:pt x="133" y="171"/>
                    <a:pt x="132" y="172"/>
                  </a:cubicBezTo>
                  <a:cubicBezTo>
                    <a:pt x="130" y="172"/>
                    <a:pt x="129" y="173"/>
                    <a:pt x="130" y="173"/>
                  </a:cubicBezTo>
                  <a:cubicBezTo>
                    <a:pt x="130" y="173"/>
                    <a:pt x="130" y="172"/>
                    <a:pt x="130" y="172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32" y="172"/>
                    <a:pt x="131" y="173"/>
                    <a:pt x="129" y="173"/>
                  </a:cubicBezTo>
                  <a:cubicBezTo>
                    <a:pt x="126" y="174"/>
                    <a:pt x="126" y="174"/>
                    <a:pt x="128" y="174"/>
                  </a:cubicBezTo>
                  <a:cubicBezTo>
                    <a:pt x="129" y="174"/>
                    <a:pt x="130" y="174"/>
                    <a:pt x="130" y="174"/>
                  </a:cubicBezTo>
                  <a:cubicBezTo>
                    <a:pt x="130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1" y="175"/>
                    <a:pt x="132" y="175"/>
                    <a:pt x="133" y="175"/>
                  </a:cubicBezTo>
                  <a:cubicBezTo>
                    <a:pt x="133" y="175"/>
                    <a:pt x="134" y="175"/>
                    <a:pt x="134" y="175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6" y="174"/>
                    <a:pt x="136" y="175"/>
                    <a:pt x="135" y="175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6"/>
                    <a:pt x="135" y="176"/>
                    <a:pt x="136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8" y="175"/>
                    <a:pt x="138" y="175"/>
                    <a:pt x="137" y="176"/>
                  </a:cubicBezTo>
                  <a:cubicBezTo>
                    <a:pt x="136" y="176"/>
                    <a:pt x="137" y="176"/>
                    <a:pt x="137" y="176"/>
                  </a:cubicBezTo>
                  <a:cubicBezTo>
                    <a:pt x="138" y="176"/>
                    <a:pt x="139" y="176"/>
                    <a:pt x="140" y="176"/>
                  </a:cubicBezTo>
                  <a:cubicBezTo>
                    <a:pt x="141" y="176"/>
                    <a:pt x="142" y="176"/>
                    <a:pt x="144" y="176"/>
                  </a:cubicBezTo>
                  <a:cubicBezTo>
                    <a:pt x="146" y="176"/>
                    <a:pt x="147" y="176"/>
                    <a:pt x="149" y="176"/>
                  </a:cubicBezTo>
                  <a:cubicBezTo>
                    <a:pt x="150" y="176"/>
                    <a:pt x="150" y="176"/>
                    <a:pt x="151" y="176"/>
                  </a:cubicBezTo>
                  <a:cubicBezTo>
                    <a:pt x="153" y="176"/>
                    <a:pt x="153" y="176"/>
                    <a:pt x="151" y="175"/>
                  </a:cubicBezTo>
                  <a:cubicBezTo>
                    <a:pt x="148" y="175"/>
                    <a:pt x="148" y="174"/>
                    <a:pt x="152" y="174"/>
                  </a:cubicBezTo>
                  <a:cubicBezTo>
                    <a:pt x="156" y="174"/>
                    <a:pt x="158" y="174"/>
                    <a:pt x="156" y="174"/>
                  </a:cubicBezTo>
                  <a:cubicBezTo>
                    <a:pt x="154" y="174"/>
                    <a:pt x="155" y="174"/>
                    <a:pt x="157" y="174"/>
                  </a:cubicBezTo>
                  <a:cubicBezTo>
                    <a:pt x="158" y="174"/>
                    <a:pt x="157" y="174"/>
                    <a:pt x="155" y="173"/>
                  </a:cubicBezTo>
                  <a:cubicBezTo>
                    <a:pt x="154" y="173"/>
                    <a:pt x="154" y="172"/>
                    <a:pt x="157" y="172"/>
                  </a:cubicBezTo>
                  <a:cubicBezTo>
                    <a:pt x="160" y="172"/>
                    <a:pt x="160" y="172"/>
                    <a:pt x="158" y="171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71"/>
                    <a:pt x="157" y="171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0" y="171"/>
                    <a:pt x="161" y="170"/>
                    <a:pt x="159" y="170"/>
                  </a:cubicBezTo>
                  <a:cubicBezTo>
                    <a:pt x="158" y="170"/>
                    <a:pt x="159" y="170"/>
                    <a:pt x="160" y="170"/>
                  </a:cubicBezTo>
                  <a:cubicBezTo>
                    <a:pt x="160" y="170"/>
                    <a:pt x="160" y="170"/>
                    <a:pt x="161" y="170"/>
                  </a:cubicBezTo>
                  <a:cubicBezTo>
                    <a:pt x="161" y="170"/>
                    <a:pt x="161" y="170"/>
                    <a:pt x="161" y="170"/>
                  </a:cubicBezTo>
                  <a:cubicBezTo>
                    <a:pt x="162" y="170"/>
                    <a:pt x="163" y="169"/>
                    <a:pt x="162" y="169"/>
                  </a:cubicBezTo>
                  <a:cubicBezTo>
                    <a:pt x="162" y="169"/>
                    <a:pt x="162" y="169"/>
                    <a:pt x="163" y="169"/>
                  </a:cubicBezTo>
                  <a:cubicBezTo>
                    <a:pt x="165" y="168"/>
                    <a:pt x="164" y="168"/>
                    <a:pt x="163" y="168"/>
                  </a:cubicBezTo>
                  <a:cubicBezTo>
                    <a:pt x="162" y="168"/>
                    <a:pt x="171" y="168"/>
                    <a:pt x="170" y="166"/>
                  </a:cubicBezTo>
                  <a:cubicBezTo>
                    <a:pt x="169" y="165"/>
                    <a:pt x="166" y="164"/>
                    <a:pt x="167" y="164"/>
                  </a:cubicBezTo>
                  <a:cubicBezTo>
                    <a:pt x="167" y="164"/>
                    <a:pt x="167" y="164"/>
                    <a:pt x="168" y="164"/>
                  </a:cubicBezTo>
                  <a:cubicBezTo>
                    <a:pt x="168" y="164"/>
                    <a:pt x="169" y="164"/>
                    <a:pt x="169" y="164"/>
                  </a:cubicBezTo>
                  <a:cubicBezTo>
                    <a:pt x="170" y="164"/>
                    <a:pt x="170" y="164"/>
                    <a:pt x="168" y="164"/>
                  </a:cubicBezTo>
                  <a:cubicBezTo>
                    <a:pt x="165" y="163"/>
                    <a:pt x="165" y="163"/>
                    <a:pt x="167" y="162"/>
                  </a:cubicBezTo>
                  <a:cubicBezTo>
                    <a:pt x="169" y="162"/>
                    <a:pt x="171" y="162"/>
                    <a:pt x="174" y="162"/>
                  </a:cubicBezTo>
                  <a:cubicBezTo>
                    <a:pt x="174" y="162"/>
                    <a:pt x="175" y="162"/>
                    <a:pt x="175" y="162"/>
                  </a:cubicBezTo>
                  <a:cubicBezTo>
                    <a:pt x="179" y="162"/>
                    <a:pt x="179" y="162"/>
                    <a:pt x="177" y="161"/>
                  </a:cubicBezTo>
                  <a:cubicBezTo>
                    <a:pt x="176" y="161"/>
                    <a:pt x="176" y="160"/>
                    <a:pt x="177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80" y="160"/>
                    <a:pt x="180" y="160"/>
                    <a:pt x="179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80" y="160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2" y="160"/>
                    <a:pt x="182" y="160"/>
                    <a:pt x="181" y="159"/>
                  </a:cubicBezTo>
                  <a:cubicBezTo>
                    <a:pt x="180" y="159"/>
                    <a:pt x="180" y="158"/>
                    <a:pt x="180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8"/>
                    <a:pt x="182" y="158"/>
                    <a:pt x="183" y="158"/>
                  </a:cubicBezTo>
                  <a:cubicBezTo>
                    <a:pt x="184" y="158"/>
                    <a:pt x="185" y="158"/>
                    <a:pt x="186" y="158"/>
                  </a:cubicBezTo>
                  <a:cubicBezTo>
                    <a:pt x="186" y="158"/>
                    <a:pt x="186" y="158"/>
                    <a:pt x="187" y="158"/>
                  </a:cubicBezTo>
                  <a:cubicBezTo>
                    <a:pt x="190" y="158"/>
                    <a:pt x="190" y="158"/>
                    <a:pt x="188" y="157"/>
                  </a:cubicBezTo>
                  <a:cubicBezTo>
                    <a:pt x="185" y="157"/>
                    <a:pt x="183" y="157"/>
                    <a:pt x="183" y="157"/>
                  </a:cubicBezTo>
                  <a:cubicBezTo>
                    <a:pt x="183" y="157"/>
                    <a:pt x="184" y="157"/>
                    <a:pt x="184" y="157"/>
                  </a:cubicBezTo>
                  <a:cubicBezTo>
                    <a:pt x="185" y="157"/>
                    <a:pt x="187" y="157"/>
                    <a:pt x="189" y="157"/>
                  </a:cubicBezTo>
                  <a:cubicBezTo>
                    <a:pt x="189" y="157"/>
                    <a:pt x="190" y="157"/>
                    <a:pt x="191" y="157"/>
                  </a:cubicBezTo>
                  <a:cubicBezTo>
                    <a:pt x="192" y="157"/>
                    <a:pt x="194" y="157"/>
                    <a:pt x="194" y="156"/>
                  </a:cubicBezTo>
                  <a:cubicBezTo>
                    <a:pt x="195" y="156"/>
                    <a:pt x="193" y="155"/>
                    <a:pt x="191" y="154"/>
                  </a:cubicBezTo>
                  <a:cubicBezTo>
                    <a:pt x="188" y="154"/>
                    <a:pt x="188" y="154"/>
                    <a:pt x="191" y="154"/>
                  </a:cubicBezTo>
                  <a:cubicBezTo>
                    <a:pt x="194" y="154"/>
                    <a:pt x="196" y="153"/>
                    <a:pt x="196" y="151"/>
                  </a:cubicBezTo>
                  <a:cubicBezTo>
                    <a:pt x="195" y="150"/>
                    <a:pt x="201" y="150"/>
                    <a:pt x="206" y="149"/>
                  </a:cubicBezTo>
                  <a:cubicBezTo>
                    <a:pt x="210" y="147"/>
                    <a:pt x="220" y="148"/>
                    <a:pt x="224" y="147"/>
                  </a:cubicBezTo>
                  <a:cubicBezTo>
                    <a:pt x="229" y="146"/>
                    <a:pt x="227" y="144"/>
                    <a:pt x="229" y="144"/>
                  </a:cubicBezTo>
                  <a:cubicBezTo>
                    <a:pt x="231" y="143"/>
                    <a:pt x="232" y="143"/>
                    <a:pt x="233" y="143"/>
                  </a:cubicBezTo>
                  <a:cubicBezTo>
                    <a:pt x="234" y="143"/>
                    <a:pt x="234" y="143"/>
                    <a:pt x="234" y="143"/>
                  </a:cubicBezTo>
                  <a:cubicBezTo>
                    <a:pt x="236" y="143"/>
                    <a:pt x="236" y="144"/>
                    <a:pt x="236" y="145"/>
                  </a:cubicBezTo>
                  <a:cubicBezTo>
                    <a:pt x="236" y="145"/>
                    <a:pt x="237" y="146"/>
                    <a:pt x="237" y="146"/>
                  </a:cubicBezTo>
                  <a:cubicBezTo>
                    <a:pt x="238" y="146"/>
                    <a:pt x="238" y="146"/>
                    <a:pt x="238" y="145"/>
                  </a:cubicBezTo>
                  <a:cubicBezTo>
                    <a:pt x="239" y="145"/>
                    <a:pt x="239" y="145"/>
                    <a:pt x="239" y="145"/>
                  </a:cubicBezTo>
                  <a:cubicBezTo>
                    <a:pt x="240" y="145"/>
                    <a:pt x="241" y="145"/>
                    <a:pt x="242" y="146"/>
                  </a:cubicBezTo>
                  <a:cubicBezTo>
                    <a:pt x="242" y="146"/>
                    <a:pt x="243" y="146"/>
                    <a:pt x="244" y="146"/>
                  </a:cubicBezTo>
                  <a:cubicBezTo>
                    <a:pt x="247" y="146"/>
                    <a:pt x="251" y="146"/>
                    <a:pt x="253" y="145"/>
                  </a:cubicBezTo>
                  <a:cubicBezTo>
                    <a:pt x="256" y="144"/>
                    <a:pt x="259" y="144"/>
                    <a:pt x="263" y="143"/>
                  </a:cubicBezTo>
                  <a:cubicBezTo>
                    <a:pt x="267" y="143"/>
                    <a:pt x="273" y="141"/>
                    <a:pt x="276" y="140"/>
                  </a:cubicBezTo>
                  <a:cubicBezTo>
                    <a:pt x="280" y="139"/>
                    <a:pt x="290" y="137"/>
                    <a:pt x="296" y="135"/>
                  </a:cubicBezTo>
                  <a:cubicBezTo>
                    <a:pt x="299" y="133"/>
                    <a:pt x="302" y="133"/>
                    <a:pt x="306" y="133"/>
                  </a:cubicBezTo>
                  <a:cubicBezTo>
                    <a:pt x="308" y="133"/>
                    <a:pt x="310" y="133"/>
                    <a:pt x="312" y="133"/>
                  </a:cubicBezTo>
                  <a:cubicBezTo>
                    <a:pt x="315" y="133"/>
                    <a:pt x="317" y="133"/>
                    <a:pt x="321" y="133"/>
                  </a:cubicBezTo>
                  <a:cubicBezTo>
                    <a:pt x="322" y="133"/>
                    <a:pt x="322" y="133"/>
                    <a:pt x="323" y="133"/>
                  </a:cubicBezTo>
                  <a:cubicBezTo>
                    <a:pt x="341" y="133"/>
                    <a:pt x="363" y="131"/>
                    <a:pt x="369" y="128"/>
                  </a:cubicBezTo>
                  <a:cubicBezTo>
                    <a:pt x="369" y="128"/>
                    <a:pt x="369" y="128"/>
                    <a:pt x="369" y="128"/>
                  </a:cubicBezTo>
                  <a:cubicBezTo>
                    <a:pt x="370" y="128"/>
                    <a:pt x="372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6" y="128"/>
                    <a:pt x="376" y="128"/>
                  </a:cubicBezTo>
                  <a:cubicBezTo>
                    <a:pt x="377" y="128"/>
                    <a:pt x="378" y="128"/>
                    <a:pt x="378" y="127"/>
                  </a:cubicBezTo>
                  <a:cubicBezTo>
                    <a:pt x="378" y="127"/>
                    <a:pt x="383" y="127"/>
                    <a:pt x="388" y="126"/>
                  </a:cubicBezTo>
                  <a:cubicBezTo>
                    <a:pt x="392" y="125"/>
                    <a:pt x="399" y="124"/>
                    <a:pt x="401" y="123"/>
                  </a:cubicBezTo>
                  <a:cubicBezTo>
                    <a:pt x="403" y="123"/>
                    <a:pt x="398" y="123"/>
                    <a:pt x="390" y="122"/>
                  </a:cubicBezTo>
                  <a:cubicBezTo>
                    <a:pt x="385" y="122"/>
                    <a:pt x="380" y="122"/>
                    <a:pt x="374" y="122"/>
                  </a:cubicBezTo>
                  <a:cubicBezTo>
                    <a:pt x="369" y="122"/>
                    <a:pt x="365" y="122"/>
                    <a:pt x="361" y="122"/>
                  </a:cubicBezTo>
                  <a:cubicBezTo>
                    <a:pt x="359" y="122"/>
                    <a:pt x="357" y="122"/>
                    <a:pt x="355" y="122"/>
                  </a:cubicBezTo>
                  <a:cubicBezTo>
                    <a:pt x="351" y="122"/>
                    <a:pt x="351" y="122"/>
                    <a:pt x="355" y="121"/>
                  </a:cubicBezTo>
                  <a:cubicBezTo>
                    <a:pt x="361" y="121"/>
                    <a:pt x="359" y="120"/>
                    <a:pt x="350" y="120"/>
                  </a:cubicBezTo>
                  <a:cubicBezTo>
                    <a:pt x="342" y="120"/>
                    <a:pt x="340" y="120"/>
                    <a:pt x="345" y="119"/>
                  </a:cubicBezTo>
                  <a:cubicBezTo>
                    <a:pt x="350" y="118"/>
                    <a:pt x="350" y="116"/>
                    <a:pt x="352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3" y="116"/>
                    <a:pt x="354" y="116"/>
                    <a:pt x="356" y="116"/>
                  </a:cubicBezTo>
                  <a:cubicBezTo>
                    <a:pt x="358" y="116"/>
                    <a:pt x="360" y="116"/>
                    <a:pt x="362" y="116"/>
                  </a:cubicBezTo>
                  <a:cubicBezTo>
                    <a:pt x="366" y="116"/>
                    <a:pt x="370" y="116"/>
                    <a:pt x="370" y="114"/>
                  </a:cubicBezTo>
                  <a:cubicBezTo>
                    <a:pt x="370" y="112"/>
                    <a:pt x="362" y="112"/>
                    <a:pt x="358" y="112"/>
                  </a:cubicBezTo>
                  <a:cubicBezTo>
                    <a:pt x="357" y="112"/>
                    <a:pt x="356" y="112"/>
                    <a:pt x="355" y="112"/>
                  </a:cubicBezTo>
                  <a:cubicBezTo>
                    <a:pt x="355" y="112"/>
                    <a:pt x="354" y="112"/>
                    <a:pt x="354" y="112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57" y="112"/>
                    <a:pt x="357" y="111"/>
                    <a:pt x="355" y="111"/>
                  </a:cubicBezTo>
                  <a:cubicBezTo>
                    <a:pt x="353" y="110"/>
                    <a:pt x="353" y="110"/>
                    <a:pt x="355" y="110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57" y="110"/>
                    <a:pt x="360" y="111"/>
                    <a:pt x="368" y="112"/>
                  </a:cubicBezTo>
                  <a:cubicBezTo>
                    <a:pt x="376" y="113"/>
                    <a:pt x="384" y="117"/>
                    <a:pt x="391" y="119"/>
                  </a:cubicBezTo>
                  <a:cubicBezTo>
                    <a:pt x="393" y="120"/>
                    <a:pt x="395" y="120"/>
                    <a:pt x="397" y="120"/>
                  </a:cubicBezTo>
                  <a:cubicBezTo>
                    <a:pt x="398" y="120"/>
                    <a:pt x="400" y="120"/>
                    <a:pt x="401" y="119"/>
                  </a:cubicBezTo>
                  <a:cubicBezTo>
                    <a:pt x="402" y="119"/>
                    <a:pt x="403" y="119"/>
                    <a:pt x="403" y="119"/>
                  </a:cubicBezTo>
                  <a:cubicBezTo>
                    <a:pt x="403" y="119"/>
                    <a:pt x="404" y="119"/>
                    <a:pt x="404" y="119"/>
                  </a:cubicBezTo>
                  <a:cubicBezTo>
                    <a:pt x="404" y="119"/>
                    <a:pt x="407" y="120"/>
                    <a:pt x="410" y="120"/>
                  </a:cubicBezTo>
                  <a:cubicBezTo>
                    <a:pt x="411" y="120"/>
                    <a:pt x="412" y="120"/>
                    <a:pt x="412" y="119"/>
                  </a:cubicBezTo>
                  <a:cubicBezTo>
                    <a:pt x="413" y="118"/>
                    <a:pt x="411" y="116"/>
                    <a:pt x="411" y="115"/>
                  </a:cubicBezTo>
                  <a:cubicBezTo>
                    <a:pt x="412" y="114"/>
                    <a:pt x="412" y="114"/>
                    <a:pt x="411" y="114"/>
                  </a:cubicBezTo>
                  <a:cubicBezTo>
                    <a:pt x="411" y="114"/>
                    <a:pt x="410" y="114"/>
                    <a:pt x="410" y="114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408" y="114"/>
                    <a:pt x="408" y="114"/>
                    <a:pt x="409" y="113"/>
                  </a:cubicBezTo>
                  <a:cubicBezTo>
                    <a:pt x="410" y="112"/>
                    <a:pt x="410" y="112"/>
                    <a:pt x="409" y="112"/>
                  </a:cubicBezTo>
                  <a:cubicBezTo>
                    <a:pt x="409" y="112"/>
                    <a:pt x="409" y="112"/>
                    <a:pt x="409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7" y="112"/>
                  </a:cubicBezTo>
                  <a:cubicBezTo>
                    <a:pt x="407" y="112"/>
                    <a:pt x="407" y="112"/>
                    <a:pt x="408" y="112"/>
                  </a:cubicBezTo>
                  <a:cubicBezTo>
                    <a:pt x="408" y="111"/>
                    <a:pt x="407" y="111"/>
                    <a:pt x="407" y="111"/>
                  </a:cubicBezTo>
                  <a:cubicBezTo>
                    <a:pt x="407" y="111"/>
                    <a:pt x="406" y="112"/>
                    <a:pt x="405" y="112"/>
                  </a:cubicBezTo>
                  <a:cubicBezTo>
                    <a:pt x="405" y="112"/>
                    <a:pt x="405" y="112"/>
                    <a:pt x="405" y="112"/>
                  </a:cubicBezTo>
                  <a:cubicBezTo>
                    <a:pt x="404" y="112"/>
                    <a:pt x="406" y="110"/>
                    <a:pt x="399" y="108"/>
                  </a:cubicBezTo>
                  <a:cubicBezTo>
                    <a:pt x="391" y="106"/>
                    <a:pt x="380" y="107"/>
                    <a:pt x="378" y="106"/>
                  </a:cubicBezTo>
                  <a:cubicBezTo>
                    <a:pt x="375" y="106"/>
                    <a:pt x="391" y="106"/>
                    <a:pt x="384" y="104"/>
                  </a:cubicBezTo>
                  <a:cubicBezTo>
                    <a:pt x="379" y="103"/>
                    <a:pt x="375" y="103"/>
                    <a:pt x="372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70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70" y="103"/>
                    <a:pt x="370" y="103"/>
                  </a:cubicBezTo>
                  <a:cubicBezTo>
                    <a:pt x="371" y="103"/>
                    <a:pt x="374" y="103"/>
                    <a:pt x="377" y="103"/>
                  </a:cubicBezTo>
                  <a:cubicBezTo>
                    <a:pt x="381" y="103"/>
                    <a:pt x="384" y="103"/>
                    <a:pt x="383" y="101"/>
                  </a:cubicBezTo>
                  <a:cubicBezTo>
                    <a:pt x="382" y="100"/>
                    <a:pt x="379" y="100"/>
                    <a:pt x="376" y="100"/>
                  </a:cubicBezTo>
                  <a:cubicBezTo>
                    <a:pt x="373" y="100"/>
                    <a:pt x="370" y="100"/>
                    <a:pt x="368" y="100"/>
                  </a:cubicBezTo>
                  <a:cubicBezTo>
                    <a:pt x="366" y="101"/>
                    <a:pt x="364" y="101"/>
                    <a:pt x="363" y="101"/>
                  </a:cubicBezTo>
                  <a:cubicBezTo>
                    <a:pt x="363" y="101"/>
                    <a:pt x="363" y="101"/>
                    <a:pt x="363" y="101"/>
                  </a:cubicBezTo>
                  <a:cubicBezTo>
                    <a:pt x="362" y="101"/>
                    <a:pt x="364" y="100"/>
                    <a:pt x="367" y="100"/>
                  </a:cubicBezTo>
                  <a:cubicBezTo>
                    <a:pt x="370" y="100"/>
                    <a:pt x="371" y="99"/>
                    <a:pt x="370" y="99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370" y="98"/>
                    <a:pt x="370" y="99"/>
                    <a:pt x="372" y="99"/>
                  </a:cubicBezTo>
                  <a:cubicBezTo>
                    <a:pt x="373" y="99"/>
                    <a:pt x="375" y="99"/>
                    <a:pt x="378" y="99"/>
                  </a:cubicBezTo>
                  <a:cubicBezTo>
                    <a:pt x="380" y="99"/>
                    <a:pt x="382" y="99"/>
                    <a:pt x="384" y="99"/>
                  </a:cubicBezTo>
                  <a:cubicBezTo>
                    <a:pt x="392" y="98"/>
                    <a:pt x="388" y="96"/>
                    <a:pt x="388" y="96"/>
                  </a:cubicBezTo>
                  <a:cubicBezTo>
                    <a:pt x="388" y="96"/>
                    <a:pt x="388" y="96"/>
                    <a:pt x="388" y="97"/>
                  </a:cubicBezTo>
                  <a:cubicBezTo>
                    <a:pt x="390" y="97"/>
                    <a:pt x="392" y="97"/>
                    <a:pt x="393" y="97"/>
                  </a:cubicBezTo>
                  <a:cubicBezTo>
                    <a:pt x="394" y="97"/>
                    <a:pt x="394" y="97"/>
                    <a:pt x="395" y="97"/>
                  </a:cubicBezTo>
                  <a:cubicBezTo>
                    <a:pt x="395" y="97"/>
                    <a:pt x="397" y="96"/>
                    <a:pt x="399" y="96"/>
                  </a:cubicBezTo>
                  <a:cubicBezTo>
                    <a:pt x="401" y="96"/>
                    <a:pt x="402" y="96"/>
                    <a:pt x="404" y="97"/>
                  </a:cubicBezTo>
                  <a:cubicBezTo>
                    <a:pt x="408" y="97"/>
                    <a:pt x="409" y="97"/>
                    <a:pt x="407" y="97"/>
                  </a:cubicBezTo>
                  <a:cubicBezTo>
                    <a:pt x="406" y="97"/>
                    <a:pt x="406" y="97"/>
                    <a:pt x="405" y="97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403" y="97"/>
                    <a:pt x="403" y="98"/>
                    <a:pt x="404" y="99"/>
                  </a:cubicBezTo>
                  <a:cubicBezTo>
                    <a:pt x="406" y="99"/>
                    <a:pt x="409" y="100"/>
                    <a:pt x="415" y="100"/>
                  </a:cubicBezTo>
                  <a:cubicBezTo>
                    <a:pt x="416" y="100"/>
                    <a:pt x="417" y="100"/>
                    <a:pt x="418" y="100"/>
                  </a:cubicBezTo>
                  <a:cubicBezTo>
                    <a:pt x="431" y="99"/>
                    <a:pt x="431" y="95"/>
                    <a:pt x="427" y="95"/>
                  </a:cubicBezTo>
                  <a:cubicBezTo>
                    <a:pt x="426" y="95"/>
                    <a:pt x="425" y="95"/>
                    <a:pt x="424" y="95"/>
                  </a:cubicBezTo>
                  <a:cubicBezTo>
                    <a:pt x="422" y="95"/>
                    <a:pt x="420" y="95"/>
                    <a:pt x="420" y="96"/>
                  </a:cubicBezTo>
                  <a:cubicBezTo>
                    <a:pt x="420" y="96"/>
                    <a:pt x="419" y="96"/>
                    <a:pt x="419" y="96"/>
                  </a:cubicBezTo>
                  <a:cubicBezTo>
                    <a:pt x="418" y="96"/>
                    <a:pt x="417" y="96"/>
                    <a:pt x="417" y="95"/>
                  </a:cubicBezTo>
                  <a:cubicBezTo>
                    <a:pt x="416" y="93"/>
                    <a:pt x="417" y="92"/>
                    <a:pt x="418" y="91"/>
                  </a:cubicBezTo>
                  <a:cubicBezTo>
                    <a:pt x="419" y="91"/>
                    <a:pt x="420" y="91"/>
                    <a:pt x="421" y="91"/>
                  </a:cubicBezTo>
                  <a:cubicBezTo>
                    <a:pt x="424" y="91"/>
                    <a:pt x="430" y="92"/>
                    <a:pt x="436" y="92"/>
                  </a:cubicBezTo>
                  <a:cubicBezTo>
                    <a:pt x="437" y="93"/>
                    <a:pt x="438" y="93"/>
                    <a:pt x="439" y="93"/>
                  </a:cubicBezTo>
                  <a:cubicBezTo>
                    <a:pt x="443" y="93"/>
                    <a:pt x="441" y="90"/>
                    <a:pt x="438" y="90"/>
                  </a:cubicBezTo>
                  <a:cubicBezTo>
                    <a:pt x="434" y="90"/>
                    <a:pt x="434" y="88"/>
                    <a:pt x="430" y="87"/>
                  </a:cubicBezTo>
                  <a:cubicBezTo>
                    <a:pt x="429" y="87"/>
                    <a:pt x="428" y="87"/>
                    <a:pt x="427" y="86"/>
                  </a:cubicBezTo>
                  <a:cubicBezTo>
                    <a:pt x="426" y="86"/>
                    <a:pt x="425" y="86"/>
                    <a:pt x="426" y="86"/>
                  </a:cubicBezTo>
                  <a:cubicBezTo>
                    <a:pt x="426" y="86"/>
                    <a:pt x="427" y="86"/>
                    <a:pt x="427" y="86"/>
                  </a:cubicBezTo>
                  <a:cubicBezTo>
                    <a:pt x="427" y="86"/>
                    <a:pt x="428" y="86"/>
                    <a:pt x="428" y="86"/>
                  </a:cubicBezTo>
                  <a:cubicBezTo>
                    <a:pt x="432" y="86"/>
                    <a:pt x="432" y="86"/>
                    <a:pt x="427" y="84"/>
                  </a:cubicBezTo>
                  <a:cubicBezTo>
                    <a:pt x="424" y="83"/>
                    <a:pt x="421" y="83"/>
                    <a:pt x="421" y="83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22" y="83"/>
                    <a:pt x="423" y="83"/>
                    <a:pt x="423" y="83"/>
                  </a:cubicBezTo>
                  <a:cubicBezTo>
                    <a:pt x="424" y="83"/>
                    <a:pt x="425" y="83"/>
                    <a:pt x="424" y="83"/>
                  </a:cubicBezTo>
                  <a:cubicBezTo>
                    <a:pt x="424" y="83"/>
                    <a:pt x="424" y="83"/>
                    <a:pt x="424" y="83"/>
                  </a:cubicBezTo>
                  <a:cubicBezTo>
                    <a:pt x="425" y="83"/>
                    <a:pt x="429" y="83"/>
                    <a:pt x="433" y="84"/>
                  </a:cubicBezTo>
                  <a:cubicBezTo>
                    <a:pt x="435" y="85"/>
                    <a:pt x="438" y="86"/>
                    <a:pt x="441" y="86"/>
                  </a:cubicBezTo>
                  <a:cubicBezTo>
                    <a:pt x="443" y="86"/>
                    <a:pt x="444" y="85"/>
                    <a:pt x="445" y="85"/>
                  </a:cubicBezTo>
                  <a:cubicBezTo>
                    <a:pt x="447" y="84"/>
                    <a:pt x="445" y="82"/>
                    <a:pt x="439" y="81"/>
                  </a:cubicBezTo>
                  <a:cubicBezTo>
                    <a:pt x="434" y="80"/>
                    <a:pt x="433" y="80"/>
                    <a:pt x="439" y="80"/>
                  </a:cubicBezTo>
                  <a:cubicBezTo>
                    <a:pt x="444" y="79"/>
                    <a:pt x="440" y="78"/>
                    <a:pt x="434" y="78"/>
                  </a:cubicBezTo>
                  <a:cubicBezTo>
                    <a:pt x="428" y="78"/>
                    <a:pt x="425" y="76"/>
                    <a:pt x="427" y="75"/>
                  </a:cubicBezTo>
                  <a:cubicBezTo>
                    <a:pt x="428" y="74"/>
                    <a:pt x="432" y="74"/>
                    <a:pt x="434" y="73"/>
                  </a:cubicBezTo>
                  <a:cubicBezTo>
                    <a:pt x="437" y="73"/>
                    <a:pt x="438" y="73"/>
                    <a:pt x="437" y="73"/>
                  </a:cubicBezTo>
                  <a:cubicBezTo>
                    <a:pt x="436" y="73"/>
                    <a:pt x="438" y="72"/>
                    <a:pt x="442" y="72"/>
                  </a:cubicBezTo>
                  <a:cubicBezTo>
                    <a:pt x="444" y="72"/>
                    <a:pt x="446" y="72"/>
                    <a:pt x="448" y="73"/>
                  </a:cubicBezTo>
                  <a:cubicBezTo>
                    <a:pt x="451" y="73"/>
                    <a:pt x="454" y="73"/>
                    <a:pt x="457" y="73"/>
                  </a:cubicBezTo>
                  <a:cubicBezTo>
                    <a:pt x="461" y="73"/>
                    <a:pt x="463" y="73"/>
                    <a:pt x="464" y="72"/>
                  </a:cubicBezTo>
                  <a:cubicBezTo>
                    <a:pt x="464" y="70"/>
                    <a:pt x="459" y="69"/>
                    <a:pt x="456" y="69"/>
                  </a:cubicBezTo>
                  <a:cubicBezTo>
                    <a:pt x="456" y="69"/>
                    <a:pt x="456" y="69"/>
                    <a:pt x="455" y="69"/>
                  </a:cubicBezTo>
                  <a:cubicBezTo>
                    <a:pt x="455" y="69"/>
                    <a:pt x="454" y="69"/>
                    <a:pt x="454" y="69"/>
                  </a:cubicBezTo>
                  <a:cubicBezTo>
                    <a:pt x="452" y="69"/>
                    <a:pt x="448" y="69"/>
                    <a:pt x="447" y="68"/>
                  </a:cubicBezTo>
                  <a:cubicBezTo>
                    <a:pt x="446" y="67"/>
                    <a:pt x="448" y="67"/>
                    <a:pt x="451" y="67"/>
                  </a:cubicBezTo>
                  <a:cubicBezTo>
                    <a:pt x="451" y="67"/>
                    <a:pt x="452" y="67"/>
                    <a:pt x="452" y="67"/>
                  </a:cubicBezTo>
                  <a:cubicBezTo>
                    <a:pt x="453" y="67"/>
                    <a:pt x="453" y="67"/>
                    <a:pt x="453" y="67"/>
                  </a:cubicBezTo>
                  <a:cubicBezTo>
                    <a:pt x="454" y="67"/>
                    <a:pt x="451" y="66"/>
                    <a:pt x="447" y="64"/>
                  </a:cubicBezTo>
                  <a:cubicBezTo>
                    <a:pt x="443" y="61"/>
                    <a:pt x="459" y="60"/>
                    <a:pt x="463" y="56"/>
                  </a:cubicBezTo>
                  <a:cubicBezTo>
                    <a:pt x="466" y="54"/>
                    <a:pt x="468" y="51"/>
                    <a:pt x="472" y="49"/>
                  </a:cubicBezTo>
                  <a:cubicBezTo>
                    <a:pt x="477" y="45"/>
                    <a:pt x="480" y="44"/>
                    <a:pt x="478" y="44"/>
                  </a:cubicBezTo>
                  <a:cubicBezTo>
                    <a:pt x="475" y="44"/>
                    <a:pt x="473" y="44"/>
                    <a:pt x="471" y="44"/>
                  </a:cubicBezTo>
                  <a:cubicBezTo>
                    <a:pt x="468" y="44"/>
                    <a:pt x="465" y="44"/>
                    <a:pt x="462" y="44"/>
                  </a:cubicBezTo>
                  <a:cubicBezTo>
                    <a:pt x="460" y="44"/>
                    <a:pt x="458" y="44"/>
                    <a:pt x="457" y="44"/>
                  </a:cubicBezTo>
                  <a:cubicBezTo>
                    <a:pt x="457" y="44"/>
                    <a:pt x="457" y="44"/>
                    <a:pt x="457" y="44"/>
                  </a:cubicBezTo>
                  <a:cubicBezTo>
                    <a:pt x="456" y="44"/>
                    <a:pt x="459" y="43"/>
                    <a:pt x="465" y="42"/>
                  </a:cubicBezTo>
                  <a:cubicBezTo>
                    <a:pt x="464" y="42"/>
                    <a:pt x="464" y="42"/>
                    <a:pt x="464" y="42"/>
                  </a:cubicBezTo>
                  <a:cubicBezTo>
                    <a:pt x="464" y="42"/>
                    <a:pt x="464" y="42"/>
                    <a:pt x="465" y="42"/>
                  </a:cubicBezTo>
                  <a:cubicBezTo>
                    <a:pt x="465" y="42"/>
                    <a:pt x="466" y="42"/>
                    <a:pt x="467" y="42"/>
                  </a:cubicBezTo>
                  <a:cubicBezTo>
                    <a:pt x="467" y="42"/>
                    <a:pt x="467" y="42"/>
                    <a:pt x="468" y="42"/>
                  </a:cubicBezTo>
                  <a:cubicBezTo>
                    <a:pt x="468" y="42"/>
                    <a:pt x="468" y="42"/>
                    <a:pt x="468" y="42"/>
                  </a:cubicBezTo>
                  <a:cubicBezTo>
                    <a:pt x="469" y="42"/>
                    <a:pt x="470" y="42"/>
                    <a:pt x="471" y="42"/>
                  </a:cubicBezTo>
                  <a:cubicBezTo>
                    <a:pt x="472" y="42"/>
                    <a:pt x="473" y="42"/>
                    <a:pt x="474" y="42"/>
                  </a:cubicBezTo>
                  <a:cubicBezTo>
                    <a:pt x="477" y="42"/>
                    <a:pt x="480" y="43"/>
                    <a:pt x="483" y="43"/>
                  </a:cubicBezTo>
                  <a:cubicBezTo>
                    <a:pt x="487" y="43"/>
                    <a:pt x="490" y="42"/>
                    <a:pt x="493" y="41"/>
                  </a:cubicBezTo>
                  <a:cubicBezTo>
                    <a:pt x="498" y="40"/>
                    <a:pt x="490" y="39"/>
                    <a:pt x="481" y="39"/>
                  </a:cubicBezTo>
                  <a:cubicBezTo>
                    <a:pt x="471" y="39"/>
                    <a:pt x="470" y="39"/>
                    <a:pt x="479" y="39"/>
                  </a:cubicBezTo>
                  <a:cubicBezTo>
                    <a:pt x="485" y="39"/>
                    <a:pt x="492" y="39"/>
                    <a:pt x="495" y="38"/>
                  </a:cubicBezTo>
                  <a:cubicBezTo>
                    <a:pt x="496" y="38"/>
                    <a:pt x="499" y="38"/>
                    <a:pt x="502" y="38"/>
                  </a:cubicBezTo>
                  <a:cubicBezTo>
                    <a:pt x="506" y="37"/>
                    <a:pt x="509" y="36"/>
                    <a:pt x="513" y="36"/>
                  </a:cubicBezTo>
                  <a:cubicBezTo>
                    <a:pt x="516" y="35"/>
                    <a:pt x="530" y="33"/>
                    <a:pt x="527" y="29"/>
                  </a:cubicBezTo>
                  <a:cubicBezTo>
                    <a:pt x="526" y="28"/>
                    <a:pt x="521" y="27"/>
                    <a:pt x="510" y="26"/>
                  </a:cubicBezTo>
                  <a:cubicBezTo>
                    <a:pt x="506" y="26"/>
                    <a:pt x="503" y="26"/>
                    <a:pt x="501" y="26"/>
                  </a:cubicBezTo>
                  <a:cubicBezTo>
                    <a:pt x="497" y="26"/>
                    <a:pt x="495" y="26"/>
                    <a:pt x="492" y="26"/>
                  </a:cubicBezTo>
                  <a:cubicBezTo>
                    <a:pt x="484" y="28"/>
                    <a:pt x="477" y="29"/>
                    <a:pt x="476" y="30"/>
                  </a:cubicBezTo>
                  <a:cubicBezTo>
                    <a:pt x="476" y="30"/>
                    <a:pt x="476" y="30"/>
                    <a:pt x="475" y="30"/>
                  </a:cubicBezTo>
                  <a:cubicBezTo>
                    <a:pt x="475" y="30"/>
                    <a:pt x="474" y="30"/>
                    <a:pt x="474" y="29"/>
                  </a:cubicBezTo>
                  <a:cubicBezTo>
                    <a:pt x="474" y="29"/>
                    <a:pt x="473" y="29"/>
                    <a:pt x="473" y="29"/>
                  </a:cubicBezTo>
                  <a:cubicBezTo>
                    <a:pt x="471" y="29"/>
                    <a:pt x="463" y="31"/>
                    <a:pt x="449" y="33"/>
                  </a:cubicBezTo>
                  <a:cubicBezTo>
                    <a:pt x="446" y="34"/>
                    <a:pt x="442" y="34"/>
                    <a:pt x="438" y="35"/>
                  </a:cubicBezTo>
                  <a:cubicBezTo>
                    <a:pt x="432" y="35"/>
                    <a:pt x="427" y="36"/>
                    <a:pt x="425" y="36"/>
                  </a:cubicBezTo>
                  <a:cubicBezTo>
                    <a:pt x="421" y="36"/>
                    <a:pt x="423" y="35"/>
                    <a:pt x="432" y="33"/>
                  </a:cubicBezTo>
                  <a:cubicBezTo>
                    <a:pt x="442" y="32"/>
                    <a:pt x="452" y="30"/>
                    <a:pt x="457" y="28"/>
                  </a:cubicBezTo>
                  <a:cubicBezTo>
                    <a:pt x="461" y="26"/>
                    <a:pt x="462" y="25"/>
                    <a:pt x="460" y="24"/>
                  </a:cubicBezTo>
                  <a:cubicBezTo>
                    <a:pt x="459" y="24"/>
                    <a:pt x="458" y="23"/>
                    <a:pt x="456" y="23"/>
                  </a:cubicBezTo>
                  <a:cubicBezTo>
                    <a:pt x="451" y="23"/>
                    <a:pt x="443" y="25"/>
                    <a:pt x="441" y="26"/>
                  </a:cubicBezTo>
                  <a:cubicBezTo>
                    <a:pt x="438" y="26"/>
                    <a:pt x="436" y="27"/>
                    <a:pt x="434" y="27"/>
                  </a:cubicBezTo>
                  <a:cubicBezTo>
                    <a:pt x="432" y="27"/>
                    <a:pt x="428" y="27"/>
                    <a:pt x="425" y="27"/>
                  </a:cubicBezTo>
                  <a:cubicBezTo>
                    <a:pt x="419" y="27"/>
                    <a:pt x="418" y="26"/>
                    <a:pt x="424" y="25"/>
                  </a:cubicBezTo>
                  <a:cubicBezTo>
                    <a:pt x="429" y="24"/>
                    <a:pt x="433" y="23"/>
                    <a:pt x="429" y="22"/>
                  </a:cubicBezTo>
                  <a:cubicBezTo>
                    <a:pt x="427" y="21"/>
                    <a:pt x="421" y="21"/>
                    <a:pt x="415" y="21"/>
                  </a:cubicBezTo>
                  <a:cubicBezTo>
                    <a:pt x="413" y="21"/>
                    <a:pt x="412" y="21"/>
                    <a:pt x="410" y="21"/>
                  </a:cubicBezTo>
                  <a:cubicBezTo>
                    <a:pt x="399" y="21"/>
                    <a:pt x="384" y="22"/>
                    <a:pt x="377" y="23"/>
                  </a:cubicBezTo>
                  <a:cubicBezTo>
                    <a:pt x="376" y="23"/>
                    <a:pt x="374" y="24"/>
                    <a:pt x="373" y="24"/>
                  </a:cubicBezTo>
                  <a:cubicBezTo>
                    <a:pt x="368" y="24"/>
                    <a:pt x="365" y="22"/>
                    <a:pt x="372" y="22"/>
                  </a:cubicBezTo>
                  <a:cubicBezTo>
                    <a:pt x="381" y="21"/>
                    <a:pt x="387" y="20"/>
                    <a:pt x="386" y="20"/>
                  </a:cubicBezTo>
                  <a:cubicBezTo>
                    <a:pt x="386" y="20"/>
                    <a:pt x="386" y="20"/>
                    <a:pt x="386" y="20"/>
                  </a:cubicBezTo>
                  <a:cubicBezTo>
                    <a:pt x="389" y="20"/>
                    <a:pt x="401" y="20"/>
                    <a:pt x="416" y="20"/>
                  </a:cubicBezTo>
                  <a:cubicBezTo>
                    <a:pt x="416" y="20"/>
                    <a:pt x="417" y="20"/>
                    <a:pt x="417" y="20"/>
                  </a:cubicBezTo>
                  <a:cubicBezTo>
                    <a:pt x="420" y="20"/>
                    <a:pt x="423" y="20"/>
                    <a:pt x="425" y="20"/>
                  </a:cubicBezTo>
                  <a:cubicBezTo>
                    <a:pt x="442" y="20"/>
                    <a:pt x="461" y="20"/>
                    <a:pt x="468" y="18"/>
                  </a:cubicBezTo>
                  <a:cubicBezTo>
                    <a:pt x="472" y="17"/>
                    <a:pt x="473" y="16"/>
                    <a:pt x="466" y="14"/>
                  </a:cubicBezTo>
                  <a:cubicBezTo>
                    <a:pt x="461" y="13"/>
                    <a:pt x="457" y="12"/>
                    <a:pt x="452" y="12"/>
                  </a:cubicBezTo>
                  <a:cubicBezTo>
                    <a:pt x="451" y="12"/>
                    <a:pt x="450" y="12"/>
                    <a:pt x="448" y="12"/>
                  </a:cubicBezTo>
                  <a:cubicBezTo>
                    <a:pt x="447" y="12"/>
                    <a:pt x="446" y="12"/>
                    <a:pt x="444" y="12"/>
                  </a:cubicBezTo>
                  <a:cubicBezTo>
                    <a:pt x="439" y="12"/>
                    <a:pt x="435" y="12"/>
                    <a:pt x="433" y="12"/>
                  </a:cubicBezTo>
                  <a:cubicBezTo>
                    <a:pt x="433" y="12"/>
                    <a:pt x="433" y="12"/>
                    <a:pt x="433" y="12"/>
                  </a:cubicBezTo>
                  <a:cubicBezTo>
                    <a:pt x="433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3" y="12"/>
                  </a:cubicBezTo>
                  <a:cubicBezTo>
                    <a:pt x="434" y="12"/>
                    <a:pt x="434" y="12"/>
                    <a:pt x="434" y="11"/>
                  </a:cubicBezTo>
                  <a:cubicBezTo>
                    <a:pt x="432" y="11"/>
                    <a:pt x="437" y="11"/>
                    <a:pt x="442" y="11"/>
                  </a:cubicBezTo>
                  <a:cubicBezTo>
                    <a:pt x="446" y="11"/>
                    <a:pt x="448" y="10"/>
                    <a:pt x="444" y="9"/>
                  </a:cubicBezTo>
                  <a:cubicBezTo>
                    <a:pt x="442" y="8"/>
                    <a:pt x="441" y="8"/>
                    <a:pt x="439" y="8"/>
                  </a:cubicBezTo>
                  <a:cubicBezTo>
                    <a:pt x="438" y="8"/>
                    <a:pt x="437" y="8"/>
                    <a:pt x="436" y="9"/>
                  </a:cubicBezTo>
                  <a:cubicBezTo>
                    <a:pt x="435" y="9"/>
                    <a:pt x="433" y="9"/>
                    <a:pt x="431" y="9"/>
                  </a:cubicBezTo>
                  <a:cubicBezTo>
                    <a:pt x="430" y="9"/>
                    <a:pt x="429" y="9"/>
                    <a:pt x="428" y="9"/>
                  </a:cubicBezTo>
                  <a:cubicBezTo>
                    <a:pt x="422" y="9"/>
                    <a:pt x="413" y="8"/>
                    <a:pt x="405" y="8"/>
                  </a:cubicBezTo>
                  <a:cubicBezTo>
                    <a:pt x="402" y="8"/>
                    <a:pt x="399" y="8"/>
                    <a:pt x="395" y="8"/>
                  </a:cubicBezTo>
                  <a:cubicBezTo>
                    <a:pt x="386" y="8"/>
                    <a:pt x="378" y="8"/>
                    <a:pt x="372" y="8"/>
                  </a:cubicBezTo>
                  <a:cubicBezTo>
                    <a:pt x="366" y="9"/>
                    <a:pt x="364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2" y="10"/>
                    <a:pt x="361" y="10"/>
                    <a:pt x="360" y="10"/>
                  </a:cubicBezTo>
                  <a:cubicBezTo>
                    <a:pt x="360" y="10"/>
                    <a:pt x="359" y="10"/>
                    <a:pt x="359" y="10"/>
                  </a:cubicBezTo>
                  <a:cubicBezTo>
                    <a:pt x="357" y="10"/>
                    <a:pt x="357" y="8"/>
                    <a:pt x="365" y="8"/>
                  </a:cubicBezTo>
                  <a:cubicBezTo>
                    <a:pt x="374" y="7"/>
                    <a:pt x="380" y="6"/>
                    <a:pt x="382" y="6"/>
                  </a:cubicBezTo>
                  <a:cubicBezTo>
                    <a:pt x="382" y="6"/>
                    <a:pt x="382" y="6"/>
                    <a:pt x="383" y="6"/>
                  </a:cubicBezTo>
                  <a:cubicBezTo>
                    <a:pt x="386" y="6"/>
                    <a:pt x="397" y="7"/>
                    <a:pt x="410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26" y="7"/>
                    <a:pt x="425" y="3"/>
                    <a:pt x="408" y="2"/>
                  </a:cubicBezTo>
                  <a:cubicBezTo>
                    <a:pt x="403" y="1"/>
                    <a:pt x="398" y="1"/>
                    <a:pt x="393" y="1"/>
                  </a:cubicBezTo>
                  <a:cubicBezTo>
                    <a:pt x="385" y="0"/>
                    <a:pt x="376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8" name="Freeform 280"/>
            <p:cNvSpPr/>
            <p:nvPr/>
          </p:nvSpPr>
          <p:spPr bwMode="auto">
            <a:xfrm>
              <a:off x="4237038" y="5329238"/>
              <a:ext cx="15875" cy="1587"/>
            </a:xfrm>
            <a:custGeom>
              <a:avLst/>
              <a:gdLst>
                <a:gd name="T0" fmla="*/ 6 w 6"/>
                <a:gd name="T1" fmla="*/ 0 h 1"/>
                <a:gd name="T2" fmla="*/ 1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3" y="1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9" name="Freeform 281"/>
            <p:cNvSpPr/>
            <p:nvPr/>
          </p:nvSpPr>
          <p:spPr bwMode="auto">
            <a:xfrm>
              <a:off x="2686050" y="5067300"/>
              <a:ext cx="7938" cy="7937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1 w 3"/>
                <a:gd name="T5" fmla="*/ 3 h 3"/>
                <a:gd name="T6" fmla="*/ 1 w 3"/>
                <a:gd name="T7" fmla="*/ 2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0" name="Freeform 282"/>
            <p:cNvSpPr/>
            <p:nvPr/>
          </p:nvSpPr>
          <p:spPr bwMode="auto">
            <a:xfrm>
              <a:off x="4265613" y="5322888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1" name="Freeform 283"/>
            <p:cNvSpPr/>
            <p:nvPr/>
          </p:nvSpPr>
          <p:spPr bwMode="auto">
            <a:xfrm>
              <a:off x="4291013" y="4354513"/>
              <a:ext cx="15875" cy="0"/>
            </a:xfrm>
            <a:custGeom>
              <a:avLst/>
              <a:gdLst>
                <a:gd name="T0" fmla="*/ 3 w 6"/>
                <a:gd name="T1" fmla="*/ 1 w 6"/>
                <a:gd name="T2" fmla="*/ 2 w 6"/>
                <a:gd name="T3" fmla="*/ 2 w 6"/>
                <a:gd name="T4" fmla="*/ 3 w 6"/>
                <a:gd name="T5" fmla="*/ 5 w 6"/>
                <a:gd name="T6" fmla="*/ 6 w 6"/>
                <a:gd name="T7" fmla="*/ 4 w 6"/>
                <a:gd name="T8" fmla="*/ 3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2" name="Freeform 284"/>
            <p:cNvSpPr/>
            <p:nvPr/>
          </p:nvSpPr>
          <p:spPr bwMode="auto">
            <a:xfrm>
              <a:off x="3119438" y="5111750"/>
              <a:ext cx="325438" cy="31750"/>
            </a:xfrm>
            <a:custGeom>
              <a:avLst/>
              <a:gdLst>
                <a:gd name="T0" fmla="*/ 32 w 120"/>
                <a:gd name="T1" fmla="*/ 0 h 12"/>
                <a:gd name="T2" fmla="*/ 17 w 120"/>
                <a:gd name="T3" fmla="*/ 1 h 12"/>
                <a:gd name="T4" fmla="*/ 4 w 120"/>
                <a:gd name="T5" fmla="*/ 3 h 12"/>
                <a:gd name="T6" fmla="*/ 10 w 120"/>
                <a:gd name="T7" fmla="*/ 3 h 12"/>
                <a:gd name="T8" fmla="*/ 23 w 120"/>
                <a:gd name="T9" fmla="*/ 2 h 12"/>
                <a:gd name="T10" fmla="*/ 29 w 120"/>
                <a:gd name="T11" fmla="*/ 3 h 12"/>
                <a:gd name="T12" fmla="*/ 42 w 120"/>
                <a:gd name="T13" fmla="*/ 4 h 12"/>
                <a:gd name="T14" fmla="*/ 58 w 120"/>
                <a:gd name="T15" fmla="*/ 5 h 12"/>
                <a:gd name="T16" fmla="*/ 73 w 120"/>
                <a:gd name="T17" fmla="*/ 8 h 12"/>
                <a:gd name="T18" fmla="*/ 85 w 120"/>
                <a:gd name="T19" fmla="*/ 11 h 12"/>
                <a:gd name="T20" fmla="*/ 93 w 120"/>
                <a:gd name="T21" fmla="*/ 12 h 12"/>
                <a:gd name="T22" fmla="*/ 104 w 120"/>
                <a:gd name="T23" fmla="*/ 12 h 12"/>
                <a:gd name="T24" fmla="*/ 105 w 120"/>
                <a:gd name="T25" fmla="*/ 12 h 12"/>
                <a:gd name="T26" fmla="*/ 115 w 120"/>
                <a:gd name="T27" fmla="*/ 12 h 12"/>
                <a:gd name="T28" fmla="*/ 115 w 120"/>
                <a:gd name="T29" fmla="*/ 9 h 12"/>
                <a:gd name="T30" fmla="*/ 107 w 120"/>
                <a:gd name="T31" fmla="*/ 8 h 12"/>
                <a:gd name="T32" fmla="*/ 80 w 120"/>
                <a:gd name="T33" fmla="*/ 5 h 12"/>
                <a:gd name="T34" fmla="*/ 54 w 120"/>
                <a:gd name="T35" fmla="*/ 1 h 12"/>
                <a:gd name="T36" fmla="*/ 32 w 120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">
                  <a:moveTo>
                    <a:pt x="32" y="0"/>
                  </a:moveTo>
                  <a:cubicBezTo>
                    <a:pt x="27" y="0"/>
                    <a:pt x="22" y="1"/>
                    <a:pt x="17" y="1"/>
                  </a:cubicBezTo>
                  <a:cubicBezTo>
                    <a:pt x="4" y="2"/>
                    <a:pt x="0" y="3"/>
                    <a:pt x="4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5" y="3"/>
                    <a:pt x="19" y="2"/>
                    <a:pt x="23" y="2"/>
                  </a:cubicBezTo>
                  <a:cubicBezTo>
                    <a:pt x="27" y="2"/>
                    <a:pt x="30" y="3"/>
                    <a:pt x="29" y="3"/>
                  </a:cubicBezTo>
                  <a:cubicBezTo>
                    <a:pt x="27" y="3"/>
                    <a:pt x="33" y="3"/>
                    <a:pt x="42" y="4"/>
                  </a:cubicBezTo>
                  <a:cubicBezTo>
                    <a:pt x="48" y="4"/>
                    <a:pt x="53" y="5"/>
                    <a:pt x="58" y="5"/>
                  </a:cubicBezTo>
                  <a:cubicBezTo>
                    <a:pt x="63" y="6"/>
                    <a:pt x="68" y="7"/>
                    <a:pt x="73" y="8"/>
                  </a:cubicBezTo>
                  <a:cubicBezTo>
                    <a:pt x="81" y="9"/>
                    <a:pt x="87" y="10"/>
                    <a:pt x="85" y="11"/>
                  </a:cubicBezTo>
                  <a:cubicBezTo>
                    <a:pt x="83" y="12"/>
                    <a:pt x="86" y="12"/>
                    <a:pt x="93" y="12"/>
                  </a:cubicBezTo>
                  <a:cubicBezTo>
                    <a:pt x="97" y="12"/>
                    <a:pt x="100" y="12"/>
                    <a:pt x="104" y="12"/>
                  </a:cubicBezTo>
                  <a:cubicBezTo>
                    <a:pt x="104" y="12"/>
                    <a:pt x="104" y="12"/>
                    <a:pt x="105" y="12"/>
                  </a:cubicBezTo>
                  <a:cubicBezTo>
                    <a:pt x="108" y="12"/>
                    <a:pt x="112" y="12"/>
                    <a:pt x="115" y="12"/>
                  </a:cubicBezTo>
                  <a:cubicBezTo>
                    <a:pt x="120" y="11"/>
                    <a:pt x="120" y="10"/>
                    <a:pt x="115" y="9"/>
                  </a:cubicBezTo>
                  <a:cubicBezTo>
                    <a:pt x="110" y="9"/>
                    <a:pt x="107" y="8"/>
                    <a:pt x="107" y="8"/>
                  </a:cubicBezTo>
                  <a:cubicBezTo>
                    <a:pt x="108" y="8"/>
                    <a:pt x="95" y="7"/>
                    <a:pt x="80" y="5"/>
                  </a:cubicBezTo>
                  <a:cubicBezTo>
                    <a:pt x="73" y="4"/>
                    <a:pt x="65" y="2"/>
                    <a:pt x="54" y="1"/>
                  </a:cubicBezTo>
                  <a:cubicBezTo>
                    <a:pt x="46" y="1"/>
                    <a:pt x="39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3" name="Freeform 285"/>
            <p:cNvSpPr/>
            <p:nvPr/>
          </p:nvSpPr>
          <p:spPr bwMode="auto">
            <a:xfrm>
              <a:off x="3560763" y="4568825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1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4" name="Freeform 286"/>
            <p:cNvSpPr/>
            <p:nvPr/>
          </p:nvSpPr>
          <p:spPr bwMode="auto">
            <a:xfrm>
              <a:off x="1162050" y="4487863"/>
              <a:ext cx="15875" cy="3175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6 w 6"/>
                <a:gd name="T9" fmla="*/ 0 h 1"/>
                <a:gd name="T10" fmla="*/ 6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5" name="Freeform 287"/>
            <p:cNvSpPr/>
            <p:nvPr/>
          </p:nvSpPr>
          <p:spPr bwMode="auto">
            <a:xfrm>
              <a:off x="3694113" y="4618038"/>
              <a:ext cx="26988" cy="6350"/>
            </a:xfrm>
            <a:custGeom>
              <a:avLst/>
              <a:gdLst>
                <a:gd name="T0" fmla="*/ 4 w 10"/>
                <a:gd name="T1" fmla="*/ 0 h 2"/>
                <a:gd name="T2" fmla="*/ 3 w 10"/>
                <a:gd name="T3" fmla="*/ 2 h 2"/>
                <a:gd name="T4" fmla="*/ 4 w 10"/>
                <a:gd name="T5" fmla="*/ 2 h 2"/>
                <a:gd name="T6" fmla="*/ 10 w 10"/>
                <a:gd name="T7" fmla="*/ 1 h 2"/>
                <a:gd name="T8" fmla="*/ 5 w 10"/>
                <a:gd name="T9" fmla="*/ 0 h 2"/>
                <a:gd name="T10" fmla="*/ 4 w 10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">
                  <a:moveTo>
                    <a:pt x="4" y="0"/>
                  </a:moveTo>
                  <a:cubicBezTo>
                    <a:pt x="1" y="0"/>
                    <a:pt x="0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7" y="2"/>
                    <a:pt x="10" y="1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6" name="Freeform 288"/>
            <p:cNvSpPr/>
            <p:nvPr/>
          </p:nvSpPr>
          <p:spPr bwMode="auto">
            <a:xfrm>
              <a:off x="1230313" y="4479925"/>
              <a:ext cx="12700" cy="3175"/>
            </a:xfrm>
            <a:custGeom>
              <a:avLst/>
              <a:gdLst>
                <a:gd name="T0" fmla="*/ 3 w 5"/>
                <a:gd name="T1" fmla="*/ 0 h 1"/>
                <a:gd name="T2" fmla="*/ 1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7" name="Freeform 289"/>
            <p:cNvSpPr>
              <a:spLocks noEditPoints="1"/>
            </p:cNvSpPr>
            <p:nvPr/>
          </p:nvSpPr>
          <p:spPr bwMode="auto">
            <a:xfrm>
              <a:off x="3567113" y="4922838"/>
              <a:ext cx="58738" cy="3175"/>
            </a:xfrm>
            <a:custGeom>
              <a:avLst/>
              <a:gdLst>
                <a:gd name="T0" fmla="*/ 19 w 22"/>
                <a:gd name="T1" fmla="*/ 0 h 1"/>
                <a:gd name="T2" fmla="*/ 8 w 22"/>
                <a:gd name="T3" fmla="*/ 0 h 1"/>
                <a:gd name="T4" fmla="*/ 2 w 22"/>
                <a:gd name="T5" fmla="*/ 1 h 1"/>
                <a:gd name="T6" fmla="*/ 1 w 22"/>
                <a:gd name="T7" fmla="*/ 1 h 1"/>
                <a:gd name="T8" fmla="*/ 0 w 22"/>
                <a:gd name="T9" fmla="*/ 1 h 1"/>
                <a:gd name="T10" fmla="*/ 1 w 22"/>
                <a:gd name="T11" fmla="*/ 1 h 1"/>
                <a:gd name="T12" fmla="*/ 11 w 22"/>
                <a:gd name="T13" fmla="*/ 1 h 1"/>
                <a:gd name="T14" fmla="*/ 20 w 22"/>
                <a:gd name="T15" fmla="*/ 0 h 1"/>
                <a:gd name="T16" fmla="*/ 19 w 22"/>
                <a:gd name="T17" fmla="*/ 0 h 1"/>
                <a:gd name="T18" fmla="*/ 19 w 22"/>
                <a:gd name="T19" fmla="*/ 0 h 1"/>
                <a:gd name="T20" fmla="*/ 19 w 22"/>
                <a:gd name="T21" fmla="*/ 0 h 1"/>
                <a:gd name="T22" fmla="*/ 19 w 22"/>
                <a:gd name="T23" fmla="*/ 0 h 1"/>
                <a:gd name="T24" fmla="*/ 19 w 2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">
                  <a:moveTo>
                    <a:pt x="19" y="0"/>
                  </a:moveTo>
                  <a:cubicBezTo>
                    <a:pt x="16" y="0"/>
                    <a:pt x="12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6" y="1"/>
                    <a:pt x="11" y="1"/>
                  </a:cubicBezTo>
                  <a:cubicBezTo>
                    <a:pt x="18" y="0"/>
                    <a:pt x="22" y="0"/>
                    <a:pt x="20" y="0"/>
                  </a:cubicBezTo>
                  <a:cubicBezTo>
                    <a:pt x="18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8" name="Freeform 290"/>
            <p:cNvSpPr/>
            <p:nvPr/>
          </p:nvSpPr>
          <p:spPr bwMode="auto">
            <a:xfrm>
              <a:off x="3222625" y="5353050"/>
              <a:ext cx="11113" cy="476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9" name="Freeform 291"/>
            <p:cNvSpPr>
              <a:spLocks noEditPoints="1"/>
            </p:cNvSpPr>
            <p:nvPr/>
          </p:nvSpPr>
          <p:spPr bwMode="auto">
            <a:xfrm>
              <a:off x="901700" y="4332288"/>
              <a:ext cx="3898900" cy="1554162"/>
            </a:xfrm>
            <a:custGeom>
              <a:avLst/>
              <a:gdLst>
                <a:gd name="T0" fmla="*/ 667 w 1438"/>
                <a:gd name="T1" fmla="*/ 267 h 571"/>
                <a:gd name="T2" fmla="*/ 228 w 1438"/>
                <a:gd name="T3" fmla="*/ 81 h 571"/>
                <a:gd name="T4" fmla="*/ 286 w 1438"/>
                <a:gd name="T5" fmla="*/ 5 h 571"/>
                <a:gd name="T6" fmla="*/ 184 w 1438"/>
                <a:gd name="T7" fmla="*/ 33 h 571"/>
                <a:gd name="T8" fmla="*/ 107 w 1438"/>
                <a:gd name="T9" fmla="*/ 40 h 571"/>
                <a:gd name="T10" fmla="*/ 54 w 1438"/>
                <a:gd name="T11" fmla="*/ 71 h 571"/>
                <a:gd name="T12" fmla="*/ 108 w 1438"/>
                <a:gd name="T13" fmla="*/ 94 h 571"/>
                <a:gd name="T14" fmla="*/ 47 w 1438"/>
                <a:gd name="T15" fmla="*/ 112 h 571"/>
                <a:gd name="T16" fmla="*/ 227 w 1438"/>
                <a:gd name="T17" fmla="*/ 81 h 571"/>
                <a:gd name="T18" fmla="*/ 245 w 1438"/>
                <a:gd name="T19" fmla="*/ 85 h 571"/>
                <a:gd name="T20" fmla="*/ 289 w 1438"/>
                <a:gd name="T21" fmla="*/ 95 h 571"/>
                <a:gd name="T22" fmla="*/ 353 w 1438"/>
                <a:gd name="T23" fmla="*/ 111 h 571"/>
                <a:gd name="T24" fmla="*/ 375 w 1438"/>
                <a:gd name="T25" fmla="*/ 131 h 571"/>
                <a:gd name="T26" fmla="*/ 388 w 1438"/>
                <a:gd name="T27" fmla="*/ 143 h 571"/>
                <a:gd name="T28" fmla="*/ 390 w 1438"/>
                <a:gd name="T29" fmla="*/ 153 h 571"/>
                <a:gd name="T30" fmla="*/ 410 w 1438"/>
                <a:gd name="T31" fmla="*/ 161 h 571"/>
                <a:gd name="T32" fmla="*/ 361 w 1438"/>
                <a:gd name="T33" fmla="*/ 216 h 571"/>
                <a:gd name="T34" fmla="*/ 469 w 1438"/>
                <a:gd name="T35" fmla="*/ 276 h 571"/>
                <a:gd name="T36" fmla="*/ 656 w 1438"/>
                <a:gd name="T37" fmla="*/ 312 h 571"/>
                <a:gd name="T38" fmla="*/ 810 w 1438"/>
                <a:gd name="T39" fmla="*/ 334 h 571"/>
                <a:gd name="T40" fmla="*/ 845 w 1438"/>
                <a:gd name="T41" fmla="*/ 384 h 571"/>
                <a:gd name="T42" fmla="*/ 995 w 1438"/>
                <a:gd name="T43" fmla="*/ 537 h 571"/>
                <a:gd name="T44" fmla="*/ 1018 w 1438"/>
                <a:gd name="T45" fmla="*/ 559 h 571"/>
                <a:gd name="T46" fmla="*/ 1034 w 1438"/>
                <a:gd name="T47" fmla="*/ 564 h 571"/>
                <a:gd name="T48" fmla="*/ 1050 w 1438"/>
                <a:gd name="T49" fmla="*/ 570 h 571"/>
                <a:gd name="T50" fmla="*/ 1174 w 1438"/>
                <a:gd name="T51" fmla="*/ 502 h 571"/>
                <a:gd name="T52" fmla="*/ 1363 w 1438"/>
                <a:gd name="T53" fmla="*/ 440 h 571"/>
                <a:gd name="T54" fmla="*/ 1315 w 1438"/>
                <a:gd name="T55" fmla="*/ 376 h 571"/>
                <a:gd name="T56" fmla="*/ 1225 w 1438"/>
                <a:gd name="T57" fmla="*/ 369 h 571"/>
                <a:gd name="T58" fmla="*/ 1123 w 1438"/>
                <a:gd name="T59" fmla="*/ 338 h 571"/>
                <a:gd name="T60" fmla="*/ 933 w 1438"/>
                <a:gd name="T61" fmla="*/ 329 h 571"/>
                <a:gd name="T62" fmla="*/ 818 w 1438"/>
                <a:gd name="T63" fmla="*/ 324 h 571"/>
                <a:gd name="T64" fmla="*/ 770 w 1438"/>
                <a:gd name="T65" fmla="*/ 292 h 571"/>
                <a:gd name="T66" fmla="*/ 657 w 1438"/>
                <a:gd name="T67" fmla="*/ 277 h 571"/>
                <a:gd name="T68" fmla="*/ 755 w 1438"/>
                <a:gd name="T69" fmla="*/ 263 h 571"/>
                <a:gd name="T70" fmla="*/ 813 w 1438"/>
                <a:gd name="T71" fmla="*/ 261 h 571"/>
                <a:gd name="T72" fmla="*/ 933 w 1438"/>
                <a:gd name="T73" fmla="*/ 242 h 571"/>
                <a:gd name="T74" fmla="*/ 942 w 1438"/>
                <a:gd name="T75" fmla="*/ 231 h 571"/>
                <a:gd name="T76" fmla="*/ 983 w 1438"/>
                <a:gd name="T77" fmla="*/ 218 h 571"/>
                <a:gd name="T78" fmla="*/ 1099 w 1438"/>
                <a:gd name="T79" fmla="*/ 199 h 571"/>
                <a:gd name="T80" fmla="*/ 1107 w 1438"/>
                <a:gd name="T81" fmla="*/ 187 h 571"/>
                <a:gd name="T82" fmla="*/ 1227 w 1438"/>
                <a:gd name="T83" fmla="*/ 168 h 571"/>
                <a:gd name="T84" fmla="*/ 1180 w 1438"/>
                <a:gd name="T85" fmla="*/ 162 h 571"/>
                <a:gd name="T86" fmla="*/ 1196 w 1438"/>
                <a:gd name="T87" fmla="*/ 156 h 571"/>
                <a:gd name="T88" fmla="*/ 1181 w 1438"/>
                <a:gd name="T89" fmla="*/ 147 h 571"/>
                <a:gd name="T90" fmla="*/ 1168 w 1438"/>
                <a:gd name="T91" fmla="*/ 135 h 571"/>
                <a:gd name="T92" fmla="*/ 1103 w 1438"/>
                <a:gd name="T93" fmla="*/ 133 h 571"/>
                <a:gd name="T94" fmla="*/ 1055 w 1438"/>
                <a:gd name="T95" fmla="*/ 113 h 571"/>
                <a:gd name="T96" fmla="*/ 987 w 1438"/>
                <a:gd name="T97" fmla="*/ 150 h 571"/>
                <a:gd name="T98" fmla="*/ 821 w 1438"/>
                <a:gd name="T99" fmla="*/ 129 h 571"/>
                <a:gd name="T100" fmla="*/ 873 w 1438"/>
                <a:gd name="T101" fmla="*/ 106 h 571"/>
                <a:gd name="T102" fmla="*/ 903 w 1438"/>
                <a:gd name="T103" fmla="*/ 100 h 571"/>
                <a:gd name="T104" fmla="*/ 977 w 1438"/>
                <a:gd name="T105" fmla="*/ 83 h 571"/>
                <a:gd name="T106" fmla="*/ 1033 w 1438"/>
                <a:gd name="T107" fmla="*/ 73 h 571"/>
                <a:gd name="T108" fmla="*/ 957 w 1438"/>
                <a:gd name="T109" fmla="*/ 68 h 571"/>
                <a:gd name="T110" fmla="*/ 925 w 1438"/>
                <a:gd name="T111" fmla="*/ 59 h 571"/>
                <a:gd name="T112" fmla="*/ 885 w 1438"/>
                <a:gd name="T113" fmla="*/ 74 h 571"/>
                <a:gd name="T114" fmla="*/ 868 w 1438"/>
                <a:gd name="T115" fmla="*/ 69 h 571"/>
                <a:gd name="T116" fmla="*/ 782 w 1438"/>
                <a:gd name="T117" fmla="*/ 60 h 571"/>
                <a:gd name="T118" fmla="*/ 694 w 1438"/>
                <a:gd name="T119" fmla="*/ 51 h 571"/>
                <a:gd name="T120" fmla="*/ 580 w 1438"/>
                <a:gd name="T121" fmla="*/ 34 h 571"/>
                <a:gd name="T122" fmla="*/ 509 w 1438"/>
                <a:gd name="T123" fmla="*/ 39 h 571"/>
                <a:gd name="T124" fmla="*/ 339 w 1438"/>
                <a:gd name="T125" fmla="*/ 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8" h="571">
                  <a:moveTo>
                    <a:pt x="104" y="35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moveTo>
                    <a:pt x="738" y="305"/>
                  </a:moveTo>
                  <a:cubicBezTo>
                    <a:pt x="742" y="305"/>
                    <a:pt x="745" y="305"/>
                    <a:pt x="749" y="305"/>
                  </a:cubicBezTo>
                  <a:cubicBezTo>
                    <a:pt x="745" y="305"/>
                    <a:pt x="742" y="305"/>
                    <a:pt x="738" y="305"/>
                  </a:cubicBezTo>
                  <a:moveTo>
                    <a:pt x="733" y="305"/>
                  </a:moveTo>
                  <a:cubicBezTo>
                    <a:pt x="733" y="305"/>
                    <a:pt x="735" y="305"/>
                    <a:pt x="738" y="305"/>
                  </a:cubicBezTo>
                  <a:cubicBezTo>
                    <a:pt x="735" y="305"/>
                    <a:pt x="733" y="305"/>
                    <a:pt x="733" y="305"/>
                  </a:cubicBezTo>
                  <a:moveTo>
                    <a:pt x="667" y="267"/>
                  </a:moveTo>
                  <a:cubicBezTo>
                    <a:pt x="667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6" y="268"/>
                    <a:pt x="665" y="268"/>
                    <a:pt x="664" y="268"/>
                  </a:cubicBezTo>
                  <a:cubicBezTo>
                    <a:pt x="665" y="268"/>
                    <a:pt x="666" y="268"/>
                    <a:pt x="666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7" y="267"/>
                    <a:pt x="667" y="267"/>
                    <a:pt x="667" y="267"/>
                  </a:cubicBezTo>
                  <a:moveTo>
                    <a:pt x="802" y="259"/>
                  </a:move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moveTo>
                    <a:pt x="414" y="177"/>
                  </a:moveTo>
                  <a:cubicBezTo>
                    <a:pt x="414" y="177"/>
                    <a:pt x="414" y="177"/>
                    <a:pt x="415" y="177"/>
                  </a:cubicBezTo>
                  <a:cubicBezTo>
                    <a:pt x="414" y="177"/>
                    <a:pt x="414" y="177"/>
                    <a:pt x="414" y="177"/>
                  </a:cubicBezTo>
                  <a:cubicBezTo>
                    <a:pt x="414" y="177"/>
                    <a:pt x="414" y="177"/>
                    <a:pt x="414" y="177"/>
                  </a:cubicBezTo>
                  <a:moveTo>
                    <a:pt x="413" y="165"/>
                  </a:moveTo>
                  <a:cubicBezTo>
                    <a:pt x="413" y="165"/>
                    <a:pt x="414" y="165"/>
                    <a:pt x="414" y="165"/>
                  </a:cubicBezTo>
                  <a:cubicBezTo>
                    <a:pt x="414" y="165"/>
                    <a:pt x="414" y="165"/>
                    <a:pt x="415" y="165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4" y="165"/>
                    <a:pt x="414" y="165"/>
                    <a:pt x="413" y="165"/>
                  </a:cubicBezTo>
                  <a:moveTo>
                    <a:pt x="190" y="92"/>
                  </a:move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moveTo>
                    <a:pt x="228" y="81"/>
                  </a:moveTo>
                  <a:cubicBezTo>
                    <a:pt x="229" y="81"/>
                    <a:pt x="230" y="81"/>
                    <a:pt x="230" y="81"/>
                  </a:cubicBezTo>
                  <a:cubicBezTo>
                    <a:pt x="231" y="81"/>
                    <a:pt x="230" y="81"/>
                    <a:pt x="228" y="81"/>
                  </a:cubicBezTo>
                  <a:moveTo>
                    <a:pt x="60" y="73"/>
                  </a:move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4" y="73"/>
                    <a:pt x="65" y="73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2" y="73"/>
                    <a:pt x="61" y="73"/>
                    <a:pt x="60" y="73"/>
                  </a:cubicBezTo>
                  <a:moveTo>
                    <a:pt x="65" y="73"/>
                  </a:moveTo>
                  <a:cubicBezTo>
                    <a:pt x="66" y="73"/>
                    <a:pt x="66" y="73"/>
                    <a:pt x="67" y="73"/>
                  </a:cubicBezTo>
                  <a:cubicBezTo>
                    <a:pt x="71" y="73"/>
                    <a:pt x="74" y="72"/>
                    <a:pt x="74" y="72"/>
                  </a:cubicBezTo>
                  <a:cubicBezTo>
                    <a:pt x="75" y="72"/>
                    <a:pt x="74" y="73"/>
                    <a:pt x="73" y="73"/>
                  </a:cubicBezTo>
                  <a:cubicBezTo>
                    <a:pt x="73" y="73"/>
                    <a:pt x="72" y="73"/>
                    <a:pt x="71" y="73"/>
                  </a:cubicBezTo>
                  <a:cubicBezTo>
                    <a:pt x="69" y="73"/>
                    <a:pt x="67" y="73"/>
                    <a:pt x="65" y="73"/>
                  </a:cubicBezTo>
                  <a:moveTo>
                    <a:pt x="333" y="0"/>
                  </a:moveTo>
                  <a:cubicBezTo>
                    <a:pt x="331" y="0"/>
                    <a:pt x="328" y="0"/>
                    <a:pt x="326" y="0"/>
                  </a:cubicBezTo>
                  <a:cubicBezTo>
                    <a:pt x="320" y="1"/>
                    <a:pt x="314" y="1"/>
                    <a:pt x="310" y="1"/>
                  </a:cubicBezTo>
                  <a:cubicBezTo>
                    <a:pt x="306" y="1"/>
                    <a:pt x="304" y="1"/>
                    <a:pt x="305" y="1"/>
                  </a:cubicBezTo>
                  <a:cubicBezTo>
                    <a:pt x="305" y="0"/>
                    <a:pt x="305" y="0"/>
                    <a:pt x="304" y="0"/>
                  </a:cubicBezTo>
                  <a:cubicBezTo>
                    <a:pt x="303" y="0"/>
                    <a:pt x="301" y="0"/>
                    <a:pt x="299" y="1"/>
                  </a:cubicBezTo>
                  <a:cubicBezTo>
                    <a:pt x="295" y="1"/>
                    <a:pt x="294" y="3"/>
                    <a:pt x="290" y="4"/>
                  </a:cubicBezTo>
                  <a:cubicBezTo>
                    <a:pt x="288" y="5"/>
                    <a:pt x="287" y="5"/>
                    <a:pt x="286" y="5"/>
                  </a:cubicBezTo>
                  <a:cubicBezTo>
                    <a:pt x="285" y="5"/>
                    <a:pt x="285" y="5"/>
                    <a:pt x="286" y="5"/>
                  </a:cubicBezTo>
                  <a:cubicBezTo>
                    <a:pt x="287" y="4"/>
                    <a:pt x="284" y="3"/>
                    <a:pt x="278" y="3"/>
                  </a:cubicBezTo>
                  <a:cubicBezTo>
                    <a:pt x="277" y="3"/>
                    <a:pt x="277" y="3"/>
                    <a:pt x="276" y="3"/>
                  </a:cubicBezTo>
                  <a:cubicBezTo>
                    <a:pt x="272" y="3"/>
                    <a:pt x="271" y="3"/>
                    <a:pt x="272" y="3"/>
                  </a:cubicBezTo>
                  <a:cubicBezTo>
                    <a:pt x="273" y="4"/>
                    <a:pt x="259" y="4"/>
                    <a:pt x="246" y="7"/>
                  </a:cubicBezTo>
                  <a:cubicBezTo>
                    <a:pt x="238" y="9"/>
                    <a:pt x="230" y="11"/>
                    <a:pt x="219" y="11"/>
                  </a:cubicBezTo>
                  <a:cubicBezTo>
                    <a:pt x="218" y="11"/>
                    <a:pt x="217" y="12"/>
                    <a:pt x="216" y="12"/>
                  </a:cubicBezTo>
                  <a:cubicBezTo>
                    <a:pt x="212" y="12"/>
                    <a:pt x="208" y="11"/>
                    <a:pt x="205" y="11"/>
                  </a:cubicBezTo>
                  <a:cubicBezTo>
                    <a:pt x="201" y="11"/>
                    <a:pt x="197" y="10"/>
                    <a:pt x="195" y="10"/>
                  </a:cubicBezTo>
                  <a:cubicBezTo>
                    <a:pt x="194" y="10"/>
                    <a:pt x="193" y="10"/>
                    <a:pt x="193" y="10"/>
                  </a:cubicBezTo>
                  <a:cubicBezTo>
                    <a:pt x="189" y="11"/>
                    <a:pt x="186" y="11"/>
                    <a:pt x="183" y="12"/>
                  </a:cubicBezTo>
                  <a:cubicBezTo>
                    <a:pt x="178" y="14"/>
                    <a:pt x="177" y="18"/>
                    <a:pt x="178" y="22"/>
                  </a:cubicBezTo>
                  <a:cubicBezTo>
                    <a:pt x="179" y="26"/>
                    <a:pt x="186" y="29"/>
                    <a:pt x="187" y="29"/>
                  </a:cubicBezTo>
                  <a:cubicBezTo>
                    <a:pt x="187" y="29"/>
                    <a:pt x="188" y="29"/>
                    <a:pt x="188" y="29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9" y="29"/>
                    <a:pt x="191" y="29"/>
                    <a:pt x="192" y="30"/>
                  </a:cubicBezTo>
                  <a:cubicBezTo>
                    <a:pt x="193" y="30"/>
                    <a:pt x="186" y="33"/>
                    <a:pt x="194" y="34"/>
                  </a:cubicBezTo>
                  <a:cubicBezTo>
                    <a:pt x="200" y="34"/>
                    <a:pt x="200" y="36"/>
                    <a:pt x="197" y="36"/>
                  </a:cubicBezTo>
                  <a:cubicBezTo>
                    <a:pt x="196" y="36"/>
                    <a:pt x="194" y="36"/>
                    <a:pt x="192" y="35"/>
                  </a:cubicBezTo>
                  <a:cubicBezTo>
                    <a:pt x="185" y="34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3"/>
                  </a:cubicBezTo>
                  <a:cubicBezTo>
                    <a:pt x="182" y="34"/>
                    <a:pt x="190" y="35"/>
                    <a:pt x="189" y="36"/>
                  </a:cubicBezTo>
                  <a:cubicBezTo>
                    <a:pt x="187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6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4" y="36"/>
                    <a:pt x="182" y="37"/>
                  </a:cubicBezTo>
                  <a:cubicBezTo>
                    <a:pt x="180" y="37"/>
                    <a:pt x="177" y="38"/>
                    <a:pt x="174" y="38"/>
                  </a:cubicBezTo>
                  <a:cubicBezTo>
                    <a:pt x="172" y="38"/>
                    <a:pt x="171" y="37"/>
                    <a:pt x="169" y="37"/>
                  </a:cubicBezTo>
                  <a:cubicBezTo>
                    <a:pt x="160" y="36"/>
                    <a:pt x="161" y="34"/>
                    <a:pt x="162" y="32"/>
                  </a:cubicBezTo>
                  <a:cubicBezTo>
                    <a:pt x="163" y="31"/>
                    <a:pt x="162" y="31"/>
                    <a:pt x="159" y="31"/>
                  </a:cubicBezTo>
                  <a:cubicBezTo>
                    <a:pt x="158" y="31"/>
                    <a:pt x="156" y="31"/>
                    <a:pt x="154" y="31"/>
                  </a:cubicBezTo>
                  <a:cubicBezTo>
                    <a:pt x="151" y="32"/>
                    <a:pt x="149" y="32"/>
                    <a:pt x="146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37" y="32"/>
                    <a:pt x="131" y="32"/>
                    <a:pt x="121" y="33"/>
                  </a:cubicBezTo>
                  <a:cubicBezTo>
                    <a:pt x="111" y="34"/>
                    <a:pt x="105" y="35"/>
                    <a:pt x="104" y="35"/>
                  </a:cubicBezTo>
                  <a:cubicBezTo>
                    <a:pt x="104" y="35"/>
                    <a:pt x="103" y="37"/>
                    <a:pt x="109" y="39"/>
                  </a:cubicBezTo>
                  <a:cubicBezTo>
                    <a:pt x="115" y="40"/>
                    <a:pt x="118" y="41"/>
                    <a:pt x="115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0" y="41"/>
                    <a:pt x="107" y="41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6" y="40"/>
                    <a:pt x="93" y="44"/>
                    <a:pt x="106" y="46"/>
                  </a:cubicBezTo>
                  <a:cubicBezTo>
                    <a:pt x="118" y="47"/>
                    <a:pt x="128" y="48"/>
                    <a:pt x="132" y="48"/>
                  </a:cubicBezTo>
                  <a:cubicBezTo>
                    <a:pt x="132" y="48"/>
                    <a:pt x="133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5" y="48"/>
                    <a:pt x="135" y="49"/>
                  </a:cubicBezTo>
                  <a:cubicBezTo>
                    <a:pt x="135" y="49"/>
                    <a:pt x="136" y="49"/>
                    <a:pt x="136" y="49"/>
                  </a:cubicBezTo>
                  <a:cubicBezTo>
                    <a:pt x="138" y="49"/>
                    <a:pt x="142" y="48"/>
                    <a:pt x="149" y="47"/>
                  </a:cubicBezTo>
                  <a:cubicBezTo>
                    <a:pt x="152" y="47"/>
                    <a:pt x="155" y="47"/>
                    <a:pt x="157" y="47"/>
                  </a:cubicBezTo>
                  <a:cubicBezTo>
                    <a:pt x="161" y="47"/>
                    <a:pt x="163" y="47"/>
                    <a:pt x="160" y="48"/>
                  </a:cubicBezTo>
                  <a:cubicBezTo>
                    <a:pt x="156" y="49"/>
                    <a:pt x="158" y="54"/>
                    <a:pt x="142" y="56"/>
                  </a:cubicBezTo>
                  <a:cubicBezTo>
                    <a:pt x="134" y="56"/>
                    <a:pt x="125" y="57"/>
                    <a:pt x="117" y="57"/>
                  </a:cubicBezTo>
                  <a:cubicBezTo>
                    <a:pt x="100" y="59"/>
                    <a:pt x="90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5" y="61"/>
                    <a:pt x="85" y="61"/>
                  </a:cubicBezTo>
                  <a:cubicBezTo>
                    <a:pt x="84" y="61"/>
                    <a:pt x="83" y="61"/>
                    <a:pt x="84" y="62"/>
                  </a:cubicBezTo>
                  <a:cubicBezTo>
                    <a:pt x="85" y="62"/>
                    <a:pt x="76" y="62"/>
                    <a:pt x="69" y="63"/>
                  </a:cubicBezTo>
                  <a:cubicBezTo>
                    <a:pt x="63" y="65"/>
                    <a:pt x="58" y="66"/>
                    <a:pt x="58" y="66"/>
                  </a:cubicBezTo>
                  <a:cubicBezTo>
                    <a:pt x="58" y="66"/>
                    <a:pt x="52" y="67"/>
                    <a:pt x="51" y="69"/>
                  </a:cubicBezTo>
                  <a:cubicBezTo>
                    <a:pt x="50" y="70"/>
                    <a:pt x="52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71"/>
                    <a:pt x="55" y="72"/>
                    <a:pt x="54" y="72"/>
                  </a:cubicBezTo>
                  <a:cubicBezTo>
                    <a:pt x="54" y="72"/>
                    <a:pt x="56" y="73"/>
                    <a:pt x="60" y="73"/>
                  </a:cubicBezTo>
                  <a:cubicBezTo>
                    <a:pt x="57" y="73"/>
                    <a:pt x="53" y="74"/>
                    <a:pt x="52" y="75"/>
                  </a:cubicBezTo>
                  <a:cubicBezTo>
                    <a:pt x="49" y="77"/>
                    <a:pt x="57" y="81"/>
                    <a:pt x="65" y="81"/>
                  </a:cubicBezTo>
                  <a:cubicBezTo>
                    <a:pt x="67" y="81"/>
                    <a:pt x="68" y="81"/>
                    <a:pt x="70" y="80"/>
                  </a:cubicBezTo>
                  <a:cubicBezTo>
                    <a:pt x="73" y="79"/>
                    <a:pt x="75" y="79"/>
                    <a:pt x="76" y="79"/>
                  </a:cubicBezTo>
                  <a:cubicBezTo>
                    <a:pt x="77" y="79"/>
                    <a:pt x="76" y="80"/>
                    <a:pt x="72" y="82"/>
                  </a:cubicBezTo>
                  <a:cubicBezTo>
                    <a:pt x="67" y="85"/>
                    <a:pt x="69" y="89"/>
                    <a:pt x="65" y="89"/>
                  </a:cubicBezTo>
                  <a:cubicBezTo>
                    <a:pt x="63" y="90"/>
                    <a:pt x="63" y="90"/>
                    <a:pt x="66" y="90"/>
                  </a:cubicBezTo>
                  <a:cubicBezTo>
                    <a:pt x="67" y="90"/>
                    <a:pt x="69" y="90"/>
                    <a:pt x="70" y="90"/>
                  </a:cubicBezTo>
                  <a:cubicBezTo>
                    <a:pt x="74" y="90"/>
                    <a:pt x="76" y="90"/>
                    <a:pt x="78" y="90"/>
                  </a:cubicBezTo>
                  <a:cubicBezTo>
                    <a:pt x="80" y="90"/>
                    <a:pt x="81" y="90"/>
                    <a:pt x="81" y="90"/>
                  </a:cubicBezTo>
                  <a:cubicBezTo>
                    <a:pt x="82" y="91"/>
                    <a:pt x="87" y="91"/>
                    <a:pt x="88" y="92"/>
                  </a:cubicBezTo>
                  <a:cubicBezTo>
                    <a:pt x="89" y="93"/>
                    <a:pt x="89" y="93"/>
                    <a:pt x="90" y="93"/>
                  </a:cubicBezTo>
                  <a:cubicBezTo>
                    <a:pt x="91" y="93"/>
                    <a:pt x="93" y="93"/>
                    <a:pt x="95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8" y="92"/>
                    <a:pt x="98" y="92"/>
                    <a:pt x="99" y="92"/>
                  </a:cubicBezTo>
                  <a:cubicBezTo>
                    <a:pt x="100" y="93"/>
                    <a:pt x="101" y="93"/>
                    <a:pt x="104" y="93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9" y="93"/>
                    <a:pt x="111" y="93"/>
                    <a:pt x="112" y="93"/>
                  </a:cubicBezTo>
                  <a:cubicBezTo>
                    <a:pt x="113" y="93"/>
                    <a:pt x="112" y="93"/>
                    <a:pt x="108" y="94"/>
                  </a:cubicBezTo>
                  <a:cubicBezTo>
                    <a:pt x="103" y="95"/>
                    <a:pt x="100" y="98"/>
                    <a:pt x="96" y="99"/>
                  </a:cubicBezTo>
                  <a:cubicBezTo>
                    <a:pt x="93" y="100"/>
                    <a:pt x="86" y="102"/>
                    <a:pt x="81" y="103"/>
                  </a:cubicBezTo>
                  <a:cubicBezTo>
                    <a:pt x="75" y="104"/>
                    <a:pt x="62" y="105"/>
                    <a:pt x="52" y="107"/>
                  </a:cubicBezTo>
                  <a:cubicBezTo>
                    <a:pt x="42" y="108"/>
                    <a:pt x="38" y="110"/>
                    <a:pt x="37" y="111"/>
                  </a:cubicBezTo>
                  <a:cubicBezTo>
                    <a:pt x="37" y="111"/>
                    <a:pt x="37" y="111"/>
                    <a:pt x="36" y="111"/>
                  </a:cubicBezTo>
                  <a:cubicBezTo>
                    <a:pt x="36" y="111"/>
                    <a:pt x="34" y="110"/>
                    <a:pt x="33" y="110"/>
                  </a:cubicBezTo>
                  <a:cubicBezTo>
                    <a:pt x="31" y="110"/>
                    <a:pt x="29" y="110"/>
                    <a:pt x="27" y="110"/>
                  </a:cubicBezTo>
                  <a:cubicBezTo>
                    <a:pt x="24" y="110"/>
                    <a:pt x="20" y="110"/>
                    <a:pt x="15" y="111"/>
                  </a:cubicBezTo>
                  <a:cubicBezTo>
                    <a:pt x="8" y="113"/>
                    <a:pt x="3" y="114"/>
                    <a:pt x="0" y="115"/>
                  </a:cubicBezTo>
                  <a:cubicBezTo>
                    <a:pt x="1" y="115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4" y="115"/>
                    <a:pt x="5" y="115"/>
                  </a:cubicBezTo>
                  <a:cubicBezTo>
                    <a:pt x="6" y="114"/>
                    <a:pt x="13" y="115"/>
                    <a:pt x="18" y="114"/>
                  </a:cubicBezTo>
                  <a:cubicBezTo>
                    <a:pt x="22" y="113"/>
                    <a:pt x="26" y="113"/>
                    <a:pt x="27" y="113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28" y="113"/>
                    <a:pt x="28" y="113"/>
                    <a:pt x="29" y="113"/>
                  </a:cubicBezTo>
                  <a:cubicBezTo>
                    <a:pt x="31" y="113"/>
                    <a:pt x="36" y="113"/>
                    <a:pt x="41" y="112"/>
                  </a:cubicBezTo>
                  <a:cubicBezTo>
                    <a:pt x="43" y="112"/>
                    <a:pt x="45" y="112"/>
                    <a:pt x="46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2"/>
                    <a:pt x="46" y="113"/>
                    <a:pt x="47" y="113"/>
                  </a:cubicBezTo>
                  <a:cubicBezTo>
                    <a:pt x="47" y="113"/>
                    <a:pt x="48" y="112"/>
                    <a:pt x="48" y="112"/>
                  </a:cubicBezTo>
                  <a:cubicBezTo>
                    <a:pt x="50" y="112"/>
                    <a:pt x="54" y="111"/>
                    <a:pt x="57" y="110"/>
                  </a:cubicBezTo>
                  <a:cubicBezTo>
                    <a:pt x="60" y="110"/>
                    <a:pt x="62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10"/>
                  </a:cubicBezTo>
                  <a:cubicBezTo>
                    <a:pt x="65" y="110"/>
                    <a:pt x="66" y="110"/>
                    <a:pt x="66" y="110"/>
                  </a:cubicBezTo>
                  <a:cubicBezTo>
                    <a:pt x="68" y="110"/>
                    <a:pt x="67" y="109"/>
                    <a:pt x="66" y="109"/>
                  </a:cubicBezTo>
                  <a:cubicBezTo>
                    <a:pt x="65" y="109"/>
                    <a:pt x="69" y="109"/>
                    <a:pt x="76" y="108"/>
                  </a:cubicBezTo>
                  <a:cubicBezTo>
                    <a:pt x="84" y="107"/>
                    <a:pt x="91" y="106"/>
                    <a:pt x="96" y="106"/>
                  </a:cubicBezTo>
                  <a:cubicBezTo>
                    <a:pt x="100" y="105"/>
                    <a:pt x="108" y="102"/>
                    <a:pt x="120" y="101"/>
                  </a:cubicBezTo>
                  <a:cubicBezTo>
                    <a:pt x="131" y="100"/>
                    <a:pt x="139" y="99"/>
                    <a:pt x="139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99"/>
                    <a:pt x="139" y="99"/>
                    <a:pt x="138" y="99"/>
                  </a:cubicBezTo>
                  <a:cubicBezTo>
                    <a:pt x="138" y="99"/>
                    <a:pt x="139" y="98"/>
                    <a:pt x="140" y="98"/>
                  </a:cubicBezTo>
                  <a:cubicBezTo>
                    <a:pt x="142" y="98"/>
                    <a:pt x="144" y="98"/>
                    <a:pt x="143" y="97"/>
                  </a:cubicBezTo>
                  <a:cubicBezTo>
                    <a:pt x="142" y="97"/>
                    <a:pt x="148" y="97"/>
                    <a:pt x="154" y="96"/>
                  </a:cubicBezTo>
                  <a:cubicBezTo>
                    <a:pt x="160" y="94"/>
                    <a:pt x="153" y="91"/>
                    <a:pt x="160" y="91"/>
                  </a:cubicBezTo>
                  <a:cubicBezTo>
                    <a:pt x="168" y="90"/>
                    <a:pt x="174" y="89"/>
                    <a:pt x="178" y="88"/>
                  </a:cubicBezTo>
                  <a:cubicBezTo>
                    <a:pt x="182" y="87"/>
                    <a:pt x="185" y="86"/>
                    <a:pt x="199" y="84"/>
                  </a:cubicBezTo>
                  <a:cubicBezTo>
                    <a:pt x="212" y="82"/>
                    <a:pt x="222" y="82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8" y="81"/>
                    <a:pt x="227" y="81"/>
                    <a:pt x="226" y="82"/>
                  </a:cubicBezTo>
                  <a:cubicBezTo>
                    <a:pt x="223" y="83"/>
                    <a:pt x="212" y="83"/>
                    <a:pt x="199" y="86"/>
                  </a:cubicBezTo>
                  <a:cubicBezTo>
                    <a:pt x="187" y="88"/>
                    <a:pt x="188" y="91"/>
                    <a:pt x="190" y="92"/>
                  </a:cubicBezTo>
                  <a:cubicBezTo>
                    <a:pt x="188" y="92"/>
                    <a:pt x="181" y="92"/>
                    <a:pt x="181" y="95"/>
                  </a:cubicBezTo>
                  <a:cubicBezTo>
                    <a:pt x="181" y="95"/>
                    <a:pt x="182" y="96"/>
                    <a:pt x="184" y="96"/>
                  </a:cubicBezTo>
                  <a:cubicBezTo>
                    <a:pt x="189" y="96"/>
                    <a:pt x="200" y="93"/>
                    <a:pt x="204" y="93"/>
                  </a:cubicBezTo>
                  <a:cubicBezTo>
                    <a:pt x="208" y="92"/>
                    <a:pt x="210" y="92"/>
                    <a:pt x="210" y="92"/>
                  </a:cubicBezTo>
                  <a:cubicBezTo>
                    <a:pt x="211" y="92"/>
                    <a:pt x="210" y="92"/>
                    <a:pt x="210" y="92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0" y="92"/>
                    <a:pt x="211" y="92"/>
                    <a:pt x="213" y="91"/>
                  </a:cubicBezTo>
                  <a:cubicBezTo>
                    <a:pt x="214" y="91"/>
                    <a:pt x="215" y="91"/>
                    <a:pt x="215" y="91"/>
                  </a:cubicBezTo>
                  <a:cubicBezTo>
                    <a:pt x="216" y="91"/>
                    <a:pt x="216" y="91"/>
                    <a:pt x="215" y="91"/>
                  </a:cubicBezTo>
                  <a:cubicBezTo>
                    <a:pt x="215" y="91"/>
                    <a:pt x="217" y="91"/>
                    <a:pt x="220" y="91"/>
                  </a:cubicBezTo>
                  <a:cubicBezTo>
                    <a:pt x="223" y="91"/>
                    <a:pt x="225" y="91"/>
                    <a:pt x="228" y="91"/>
                  </a:cubicBezTo>
                  <a:cubicBezTo>
                    <a:pt x="234" y="90"/>
                    <a:pt x="235" y="88"/>
                    <a:pt x="233" y="88"/>
                  </a:cubicBezTo>
                  <a:cubicBezTo>
                    <a:pt x="231" y="88"/>
                    <a:pt x="231" y="87"/>
                    <a:pt x="233" y="87"/>
                  </a:cubicBezTo>
                  <a:cubicBezTo>
                    <a:pt x="236" y="87"/>
                    <a:pt x="234" y="86"/>
                    <a:pt x="232" y="86"/>
                  </a:cubicBezTo>
                  <a:cubicBezTo>
                    <a:pt x="231" y="86"/>
                    <a:pt x="234" y="85"/>
                    <a:pt x="239" y="84"/>
                  </a:cubicBezTo>
                  <a:cubicBezTo>
                    <a:pt x="240" y="84"/>
                    <a:pt x="240" y="84"/>
                    <a:pt x="241" y="84"/>
                  </a:cubicBezTo>
                  <a:cubicBezTo>
                    <a:pt x="244" y="84"/>
                    <a:pt x="246" y="85"/>
                    <a:pt x="245" y="85"/>
                  </a:cubicBezTo>
                  <a:cubicBezTo>
                    <a:pt x="244" y="86"/>
                    <a:pt x="244" y="86"/>
                    <a:pt x="245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8" y="86"/>
                    <a:pt x="248" y="86"/>
                    <a:pt x="248" y="86"/>
                  </a:cubicBezTo>
                  <a:cubicBezTo>
                    <a:pt x="249" y="86"/>
                    <a:pt x="249" y="86"/>
                    <a:pt x="248" y="86"/>
                  </a:cubicBezTo>
                  <a:cubicBezTo>
                    <a:pt x="248" y="86"/>
                    <a:pt x="248" y="86"/>
                    <a:pt x="249" y="86"/>
                  </a:cubicBezTo>
                  <a:cubicBezTo>
                    <a:pt x="250" y="86"/>
                    <a:pt x="253" y="86"/>
                    <a:pt x="256" y="86"/>
                  </a:cubicBezTo>
                  <a:cubicBezTo>
                    <a:pt x="258" y="85"/>
                    <a:pt x="259" y="85"/>
                    <a:pt x="260" y="85"/>
                  </a:cubicBezTo>
                  <a:cubicBezTo>
                    <a:pt x="262" y="85"/>
                    <a:pt x="262" y="85"/>
                    <a:pt x="260" y="86"/>
                  </a:cubicBezTo>
                  <a:cubicBezTo>
                    <a:pt x="258" y="86"/>
                    <a:pt x="257" y="87"/>
                    <a:pt x="260" y="87"/>
                  </a:cubicBezTo>
                  <a:cubicBezTo>
                    <a:pt x="262" y="87"/>
                    <a:pt x="261" y="88"/>
                    <a:pt x="259" y="88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8"/>
                    <a:pt x="258" y="88"/>
                    <a:pt x="257" y="88"/>
                  </a:cubicBezTo>
                  <a:cubicBezTo>
                    <a:pt x="256" y="88"/>
                    <a:pt x="256" y="88"/>
                    <a:pt x="257" y="88"/>
                  </a:cubicBezTo>
                  <a:cubicBezTo>
                    <a:pt x="259" y="88"/>
                    <a:pt x="256" y="88"/>
                    <a:pt x="258" y="89"/>
                  </a:cubicBezTo>
                  <a:cubicBezTo>
                    <a:pt x="260" y="89"/>
                    <a:pt x="260" y="89"/>
                    <a:pt x="259" y="90"/>
                  </a:cubicBezTo>
                  <a:cubicBezTo>
                    <a:pt x="258" y="90"/>
                    <a:pt x="262" y="90"/>
                    <a:pt x="268" y="91"/>
                  </a:cubicBezTo>
                  <a:cubicBezTo>
                    <a:pt x="272" y="91"/>
                    <a:pt x="275" y="92"/>
                    <a:pt x="276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77" y="92"/>
                    <a:pt x="277" y="91"/>
                    <a:pt x="277" y="91"/>
                  </a:cubicBezTo>
                  <a:cubicBezTo>
                    <a:pt x="277" y="91"/>
                    <a:pt x="277" y="92"/>
                    <a:pt x="275" y="92"/>
                  </a:cubicBezTo>
                  <a:cubicBezTo>
                    <a:pt x="274" y="93"/>
                    <a:pt x="280" y="94"/>
                    <a:pt x="289" y="95"/>
                  </a:cubicBezTo>
                  <a:cubicBezTo>
                    <a:pt x="299" y="95"/>
                    <a:pt x="306" y="96"/>
                    <a:pt x="304" y="96"/>
                  </a:cubicBezTo>
                  <a:cubicBezTo>
                    <a:pt x="303" y="96"/>
                    <a:pt x="306" y="98"/>
                    <a:pt x="313" y="98"/>
                  </a:cubicBezTo>
                  <a:cubicBezTo>
                    <a:pt x="314" y="98"/>
                    <a:pt x="315" y="98"/>
                    <a:pt x="316" y="98"/>
                  </a:cubicBezTo>
                  <a:cubicBezTo>
                    <a:pt x="317" y="98"/>
                    <a:pt x="318" y="98"/>
                    <a:pt x="319" y="98"/>
                  </a:cubicBezTo>
                  <a:cubicBezTo>
                    <a:pt x="320" y="98"/>
                    <a:pt x="321" y="98"/>
                    <a:pt x="321" y="98"/>
                  </a:cubicBezTo>
                  <a:cubicBezTo>
                    <a:pt x="322" y="98"/>
                    <a:pt x="321" y="98"/>
                    <a:pt x="320" y="99"/>
                  </a:cubicBezTo>
                  <a:cubicBezTo>
                    <a:pt x="318" y="99"/>
                    <a:pt x="316" y="100"/>
                    <a:pt x="318" y="101"/>
                  </a:cubicBezTo>
                  <a:cubicBezTo>
                    <a:pt x="320" y="101"/>
                    <a:pt x="323" y="103"/>
                    <a:pt x="326" y="103"/>
                  </a:cubicBezTo>
                  <a:cubicBezTo>
                    <a:pt x="326" y="103"/>
                    <a:pt x="327" y="103"/>
                    <a:pt x="327" y="103"/>
                  </a:cubicBezTo>
                  <a:cubicBezTo>
                    <a:pt x="328" y="102"/>
                    <a:pt x="328" y="102"/>
                    <a:pt x="329" y="102"/>
                  </a:cubicBezTo>
                  <a:cubicBezTo>
                    <a:pt x="330" y="102"/>
                    <a:pt x="328" y="104"/>
                    <a:pt x="330" y="106"/>
                  </a:cubicBezTo>
                  <a:cubicBezTo>
                    <a:pt x="331" y="108"/>
                    <a:pt x="334" y="108"/>
                    <a:pt x="337" y="108"/>
                  </a:cubicBezTo>
                  <a:cubicBezTo>
                    <a:pt x="340" y="108"/>
                    <a:pt x="342" y="108"/>
                    <a:pt x="342" y="107"/>
                  </a:cubicBezTo>
                  <a:cubicBezTo>
                    <a:pt x="342" y="106"/>
                    <a:pt x="343" y="106"/>
                    <a:pt x="344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5" y="107"/>
                    <a:pt x="347" y="107"/>
                    <a:pt x="348" y="107"/>
                  </a:cubicBezTo>
                  <a:cubicBezTo>
                    <a:pt x="348" y="107"/>
                    <a:pt x="348" y="107"/>
                    <a:pt x="348" y="107"/>
                  </a:cubicBezTo>
                  <a:cubicBezTo>
                    <a:pt x="348" y="107"/>
                    <a:pt x="349" y="107"/>
                    <a:pt x="349" y="107"/>
                  </a:cubicBezTo>
                  <a:cubicBezTo>
                    <a:pt x="349" y="107"/>
                    <a:pt x="349" y="108"/>
                    <a:pt x="349" y="109"/>
                  </a:cubicBezTo>
                  <a:cubicBezTo>
                    <a:pt x="348" y="109"/>
                    <a:pt x="353" y="110"/>
                    <a:pt x="353" y="110"/>
                  </a:cubicBezTo>
                  <a:cubicBezTo>
                    <a:pt x="353" y="111"/>
                    <a:pt x="353" y="111"/>
                    <a:pt x="353" y="111"/>
                  </a:cubicBezTo>
                  <a:cubicBezTo>
                    <a:pt x="354" y="111"/>
                    <a:pt x="358" y="109"/>
                    <a:pt x="359" y="107"/>
                  </a:cubicBezTo>
                  <a:cubicBezTo>
                    <a:pt x="360" y="105"/>
                    <a:pt x="360" y="103"/>
                    <a:pt x="361" y="103"/>
                  </a:cubicBezTo>
                  <a:cubicBezTo>
                    <a:pt x="361" y="103"/>
                    <a:pt x="361" y="103"/>
                    <a:pt x="361" y="103"/>
                  </a:cubicBezTo>
                  <a:cubicBezTo>
                    <a:pt x="361" y="104"/>
                    <a:pt x="362" y="104"/>
                    <a:pt x="362" y="104"/>
                  </a:cubicBezTo>
                  <a:cubicBezTo>
                    <a:pt x="363" y="104"/>
                    <a:pt x="363" y="103"/>
                    <a:pt x="364" y="103"/>
                  </a:cubicBezTo>
                  <a:cubicBezTo>
                    <a:pt x="364" y="103"/>
                    <a:pt x="364" y="103"/>
                    <a:pt x="364" y="103"/>
                  </a:cubicBezTo>
                  <a:cubicBezTo>
                    <a:pt x="365" y="103"/>
                    <a:pt x="362" y="106"/>
                    <a:pt x="362" y="109"/>
                  </a:cubicBezTo>
                  <a:cubicBezTo>
                    <a:pt x="361" y="112"/>
                    <a:pt x="373" y="113"/>
                    <a:pt x="373" y="114"/>
                  </a:cubicBezTo>
                  <a:cubicBezTo>
                    <a:pt x="372" y="115"/>
                    <a:pt x="371" y="116"/>
                    <a:pt x="370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6"/>
                    <a:pt x="369" y="116"/>
                    <a:pt x="368" y="116"/>
                  </a:cubicBezTo>
                  <a:cubicBezTo>
                    <a:pt x="368" y="116"/>
                    <a:pt x="367" y="116"/>
                    <a:pt x="366" y="117"/>
                  </a:cubicBezTo>
                  <a:cubicBezTo>
                    <a:pt x="365" y="118"/>
                    <a:pt x="366" y="119"/>
                    <a:pt x="368" y="119"/>
                  </a:cubicBezTo>
                  <a:cubicBezTo>
                    <a:pt x="370" y="120"/>
                    <a:pt x="371" y="121"/>
                    <a:pt x="373" y="121"/>
                  </a:cubicBezTo>
                  <a:cubicBezTo>
                    <a:pt x="374" y="122"/>
                    <a:pt x="372" y="123"/>
                    <a:pt x="374" y="124"/>
                  </a:cubicBezTo>
                  <a:cubicBezTo>
                    <a:pt x="377" y="125"/>
                    <a:pt x="374" y="125"/>
                    <a:pt x="370" y="126"/>
                  </a:cubicBezTo>
                  <a:cubicBezTo>
                    <a:pt x="368" y="127"/>
                    <a:pt x="367" y="128"/>
                    <a:pt x="368" y="128"/>
                  </a:cubicBezTo>
                  <a:cubicBezTo>
                    <a:pt x="369" y="128"/>
                    <a:pt x="370" y="128"/>
                    <a:pt x="371" y="127"/>
                  </a:cubicBezTo>
                  <a:cubicBezTo>
                    <a:pt x="373" y="127"/>
                    <a:pt x="374" y="127"/>
                    <a:pt x="375" y="127"/>
                  </a:cubicBezTo>
                  <a:cubicBezTo>
                    <a:pt x="378" y="127"/>
                    <a:pt x="380" y="128"/>
                    <a:pt x="380" y="129"/>
                  </a:cubicBezTo>
                  <a:cubicBezTo>
                    <a:pt x="379" y="130"/>
                    <a:pt x="377" y="131"/>
                    <a:pt x="375" y="131"/>
                  </a:cubicBezTo>
                  <a:cubicBezTo>
                    <a:pt x="373" y="131"/>
                    <a:pt x="373" y="132"/>
                    <a:pt x="375" y="132"/>
                  </a:cubicBezTo>
                  <a:cubicBezTo>
                    <a:pt x="377" y="132"/>
                    <a:pt x="376" y="132"/>
                    <a:pt x="373" y="133"/>
                  </a:cubicBezTo>
                  <a:cubicBezTo>
                    <a:pt x="373" y="133"/>
                    <a:pt x="373" y="133"/>
                    <a:pt x="374" y="133"/>
                  </a:cubicBezTo>
                  <a:cubicBezTo>
                    <a:pt x="376" y="133"/>
                    <a:pt x="380" y="133"/>
                    <a:pt x="383" y="132"/>
                  </a:cubicBezTo>
                  <a:cubicBezTo>
                    <a:pt x="387" y="130"/>
                    <a:pt x="389" y="128"/>
                    <a:pt x="389" y="128"/>
                  </a:cubicBezTo>
                  <a:cubicBezTo>
                    <a:pt x="389" y="128"/>
                    <a:pt x="389" y="128"/>
                    <a:pt x="389" y="128"/>
                  </a:cubicBezTo>
                  <a:cubicBezTo>
                    <a:pt x="390" y="128"/>
                    <a:pt x="388" y="129"/>
                    <a:pt x="386" y="131"/>
                  </a:cubicBezTo>
                  <a:cubicBezTo>
                    <a:pt x="384" y="132"/>
                    <a:pt x="384" y="132"/>
                    <a:pt x="385" y="132"/>
                  </a:cubicBezTo>
                  <a:cubicBezTo>
                    <a:pt x="385" y="132"/>
                    <a:pt x="386" y="132"/>
                    <a:pt x="386" y="132"/>
                  </a:cubicBezTo>
                  <a:cubicBezTo>
                    <a:pt x="388" y="131"/>
                    <a:pt x="390" y="131"/>
                    <a:pt x="391" y="131"/>
                  </a:cubicBezTo>
                  <a:cubicBezTo>
                    <a:pt x="391" y="131"/>
                    <a:pt x="391" y="131"/>
                    <a:pt x="391" y="131"/>
                  </a:cubicBezTo>
                  <a:cubicBezTo>
                    <a:pt x="392" y="131"/>
                    <a:pt x="391" y="131"/>
                    <a:pt x="389" y="132"/>
                  </a:cubicBezTo>
                  <a:cubicBezTo>
                    <a:pt x="387" y="133"/>
                    <a:pt x="382" y="134"/>
                    <a:pt x="379" y="135"/>
                  </a:cubicBezTo>
                  <a:cubicBezTo>
                    <a:pt x="375" y="135"/>
                    <a:pt x="372" y="137"/>
                    <a:pt x="374" y="139"/>
                  </a:cubicBezTo>
                  <a:cubicBezTo>
                    <a:pt x="375" y="140"/>
                    <a:pt x="378" y="141"/>
                    <a:pt x="381" y="141"/>
                  </a:cubicBezTo>
                  <a:cubicBezTo>
                    <a:pt x="382" y="141"/>
                    <a:pt x="383" y="141"/>
                    <a:pt x="384" y="141"/>
                  </a:cubicBezTo>
                  <a:cubicBezTo>
                    <a:pt x="385" y="141"/>
                    <a:pt x="385" y="140"/>
                    <a:pt x="386" y="140"/>
                  </a:cubicBezTo>
                  <a:cubicBezTo>
                    <a:pt x="387" y="140"/>
                    <a:pt x="388" y="141"/>
                    <a:pt x="389" y="142"/>
                  </a:cubicBezTo>
                  <a:cubicBezTo>
                    <a:pt x="391" y="143"/>
                    <a:pt x="392" y="143"/>
                    <a:pt x="390" y="143"/>
                  </a:cubicBezTo>
                  <a:cubicBezTo>
                    <a:pt x="390" y="143"/>
                    <a:pt x="389" y="143"/>
                    <a:pt x="389" y="143"/>
                  </a:cubicBezTo>
                  <a:cubicBezTo>
                    <a:pt x="389" y="143"/>
                    <a:pt x="388" y="143"/>
                    <a:pt x="388" y="143"/>
                  </a:cubicBezTo>
                  <a:cubicBezTo>
                    <a:pt x="385" y="143"/>
                    <a:pt x="384" y="144"/>
                    <a:pt x="385" y="144"/>
                  </a:cubicBezTo>
                  <a:cubicBezTo>
                    <a:pt x="386" y="145"/>
                    <a:pt x="388" y="147"/>
                    <a:pt x="386" y="147"/>
                  </a:cubicBezTo>
                  <a:cubicBezTo>
                    <a:pt x="384" y="148"/>
                    <a:pt x="382" y="148"/>
                    <a:pt x="383" y="148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8"/>
                    <a:pt x="384" y="148"/>
                    <a:pt x="385" y="148"/>
                  </a:cubicBezTo>
                  <a:cubicBezTo>
                    <a:pt x="385" y="148"/>
                    <a:pt x="385" y="149"/>
                    <a:pt x="385" y="149"/>
                  </a:cubicBezTo>
                  <a:cubicBezTo>
                    <a:pt x="385" y="149"/>
                    <a:pt x="385" y="149"/>
                    <a:pt x="386" y="149"/>
                  </a:cubicBezTo>
                  <a:cubicBezTo>
                    <a:pt x="387" y="149"/>
                    <a:pt x="391" y="149"/>
                    <a:pt x="394" y="148"/>
                  </a:cubicBezTo>
                  <a:cubicBezTo>
                    <a:pt x="397" y="148"/>
                    <a:pt x="399" y="147"/>
                    <a:pt x="399" y="147"/>
                  </a:cubicBezTo>
                  <a:cubicBezTo>
                    <a:pt x="400" y="147"/>
                    <a:pt x="400" y="147"/>
                    <a:pt x="399" y="148"/>
                  </a:cubicBezTo>
                  <a:cubicBezTo>
                    <a:pt x="397" y="148"/>
                    <a:pt x="397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01" y="149"/>
                    <a:pt x="401" y="150"/>
                    <a:pt x="399" y="150"/>
                  </a:cubicBezTo>
                  <a:cubicBezTo>
                    <a:pt x="397" y="150"/>
                    <a:pt x="397" y="151"/>
                    <a:pt x="397" y="151"/>
                  </a:cubicBezTo>
                  <a:cubicBezTo>
                    <a:pt x="397" y="151"/>
                    <a:pt x="397" y="151"/>
                    <a:pt x="397" y="151"/>
                  </a:cubicBezTo>
                  <a:cubicBezTo>
                    <a:pt x="397" y="150"/>
                    <a:pt x="396" y="150"/>
                    <a:pt x="395" y="150"/>
                  </a:cubicBezTo>
                  <a:cubicBezTo>
                    <a:pt x="393" y="150"/>
                    <a:pt x="390" y="151"/>
                    <a:pt x="387" y="151"/>
                  </a:cubicBezTo>
                  <a:cubicBezTo>
                    <a:pt x="384" y="152"/>
                    <a:pt x="385" y="153"/>
                    <a:pt x="388" y="153"/>
                  </a:cubicBezTo>
                  <a:cubicBezTo>
                    <a:pt x="388" y="153"/>
                    <a:pt x="389" y="153"/>
                    <a:pt x="389" y="153"/>
                  </a:cubicBezTo>
                  <a:cubicBezTo>
                    <a:pt x="389" y="153"/>
                    <a:pt x="390" y="153"/>
                    <a:pt x="390" y="153"/>
                  </a:cubicBezTo>
                  <a:cubicBezTo>
                    <a:pt x="392" y="153"/>
                    <a:pt x="390" y="153"/>
                    <a:pt x="387" y="154"/>
                  </a:cubicBezTo>
                  <a:cubicBezTo>
                    <a:pt x="384" y="154"/>
                    <a:pt x="382" y="155"/>
                    <a:pt x="384" y="155"/>
                  </a:cubicBezTo>
                  <a:cubicBezTo>
                    <a:pt x="386" y="155"/>
                    <a:pt x="386" y="155"/>
                    <a:pt x="384" y="155"/>
                  </a:cubicBezTo>
                  <a:cubicBezTo>
                    <a:pt x="381" y="155"/>
                    <a:pt x="382" y="156"/>
                    <a:pt x="385" y="156"/>
                  </a:cubicBezTo>
                  <a:cubicBezTo>
                    <a:pt x="388" y="156"/>
                    <a:pt x="389" y="156"/>
                    <a:pt x="388" y="156"/>
                  </a:cubicBezTo>
                  <a:cubicBezTo>
                    <a:pt x="386" y="156"/>
                    <a:pt x="386" y="156"/>
                    <a:pt x="387" y="156"/>
                  </a:cubicBezTo>
                  <a:cubicBezTo>
                    <a:pt x="389" y="157"/>
                    <a:pt x="388" y="157"/>
                    <a:pt x="387" y="157"/>
                  </a:cubicBezTo>
                  <a:cubicBezTo>
                    <a:pt x="386" y="157"/>
                    <a:pt x="386" y="157"/>
                    <a:pt x="386" y="157"/>
                  </a:cubicBezTo>
                  <a:cubicBezTo>
                    <a:pt x="386" y="157"/>
                    <a:pt x="386" y="157"/>
                    <a:pt x="385" y="157"/>
                  </a:cubicBezTo>
                  <a:cubicBezTo>
                    <a:pt x="384" y="157"/>
                    <a:pt x="385" y="157"/>
                    <a:pt x="388" y="157"/>
                  </a:cubicBezTo>
                  <a:cubicBezTo>
                    <a:pt x="391" y="158"/>
                    <a:pt x="395" y="158"/>
                    <a:pt x="398" y="158"/>
                  </a:cubicBezTo>
                  <a:cubicBezTo>
                    <a:pt x="399" y="158"/>
                    <a:pt x="399" y="158"/>
                    <a:pt x="400" y="158"/>
                  </a:cubicBezTo>
                  <a:cubicBezTo>
                    <a:pt x="401" y="158"/>
                    <a:pt x="401" y="158"/>
                    <a:pt x="401" y="158"/>
                  </a:cubicBezTo>
                  <a:cubicBezTo>
                    <a:pt x="401" y="158"/>
                    <a:pt x="400" y="158"/>
                    <a:pt x="399" y="158"/>
                  </a:cubicBezTo>
                  <a:cubicBezTo>
                    <a:pt x="396" y="159"/>
                    <a:pt x="396" y="160"/>
                    <a:pt x="397" y="160"/>
                  </a:cubicBezTo>
                  <a:cubicBezTo>
                    <a:pt x="397" y="160"/>
                    <a:pt x="398" y="160"/>
                    <a:pt x="398" y="160"/>
                  </a:cubicBezTo>
                  <a:cubicBezTo>
                    <a:pt x="400" y="160"/>
                    <a:pt x="406" y="160"/>
                    <a:pt x="408" y="159"/>
                  </a:cubicBezTo>
                  <a:cubicBezTo>
                    <a:pt x="409" y="159"/>
                    <a:pt x="410" y="159"/>
                    <a:pt x="410" y="159"/>
                  </a:cubicBezTo>
                  <a:cubicBezTo>
                    <a:pt x="411" y="159"/>
                    <a:pt x="410" y="159"/>
                    <a:pt x="410" y="159"/>
                  </a:cubicBezTo>
                  <a:cubicBezTo>
                    <a:pt x="408" y="160"/>
                    <a:pt x="408" y="161"/>
                    <a:pt x="409" y="161"/>
                  </a:cubicBezTo>
                  <a:cubicBezTo>
                    <a:pt x="409" y="161"/>
                    <a:pt x="409" y="161"/>
                    <a:pt x="410" y="161"/>
                  </a:cubicBezTo>
                  <a:cubicBezTo>
                    <a:pt x="410" y="161"/>
                    <a:pt x="410" y="161"/>
                    <a:pt x="410" y="161"/>
                  </a:cubicBezTo>
                  <a:cubicBezTo>
                    <a:pt x="411" y="161"/>
                    <a:pt x="408" y="162"/>
                    <a:pt x="409" y="164"/>
                  </a:cubicBezTo>
                  <a:cubicBezTo>
                    <a:pt x="410" y="164"/>
                    <a:pt x="412" y="165"/>
                    <a:pt x="413" y="165"/>
                  </a:cubicBezTo>
                  <a:cubicBezTo>
                    <a:pt x="413" y="165"/>
                    <a:pt x="413" y="165"/>
                    <a:pt x="413" y="166"/>
                  </a:cubicBezTo>
                  <a:cubicBezTo>
                    <a:pt x="414" y="166"/>
                    <a:pt x="415" y="166"/>
                    <a:pt x="416" y="166"/>
                  </a:cubicBezTo>
                  <a:cubicBezTo>
                    <a:pt x="417" y="166"/>
                    <a:pt x="418" y="166"/>
                    <a:pt x="419" y="166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21" y="166"/>
                    <a:pt x="424" y="169"/>
                    <a:pt x="424" y="172"/>
                  </a:cubicBezTo>
                  <a:cubicBezTo>
                    <a:pt x="425" y="175"/>
                    <a:pt x="417" y="177"/>
                    <a:pt x="415" y="177"/>
                  </a:cubicBezTo>
                  <a:cubicBezTo>
                    <a:pt x="416" y="177"/>
                    <a:pt x="416" y="177"/>
                    <a:pt x="417" y="176"/>
                  </a:cubicBezTo>
                  <a:cubicBezTo>
                    <a:pt x="418" y="176"/>
                    <a:pt x="418" y="175"/>
                    <a:pt x="418" y="175"/>
                  </a:cubicBezTo>
                  <a:cubicBezTo>
                    <a:pt x="418" y="175"/>
                    <a:pt x="417" y="175"/>
                    <a:pt x="417" y="175"/>
                  </a:cubicBezTo>
                  <a:cubicBezTo>
                    <a:pt x="416" y="175"/>
                    <a:pt x="416" y="176"/>
                    <a:pt x="415" y="176"/>
                  </a:cubicBezTo>
                  <a:cubicBezTo>
                    <a:pt x="415" y="176"/>
                    <a:pt x="415" y="175"/>
                    <a:pt x="416" y="175"/>
                  </a:cubicBezTo>
                  <a:cubicBezTo>
                    <a:pt x="417" y="174"/>
                    <a:pt x="414" y="174"/>
                    <a:pt x="408" y="173"/>
                  </a:cubicBezTo>
                  <a:cubicBezTo>
                    <a:pt x="407" y="173"/>
                    <a:pt x="406" y="172"/>
                    <a:pt x="405" y="172"/>
                  </a:cubicBezTo>
                  <a:cubicBezTo>
                    <a:pt x="400" y="172"/>
                    <a:pt x="395" y="174"/>
                    <a:pt x="395" y="177"/>
                  </a:cubicBezTo>
                  <a:cubicBezTo>
                    <a:pt x="395" y="180"/>
                    <a:pt x="396" y="183"/>
                    <a:pt x="400" y="184"/>
                  </a:cubicBezTo>
                  <a:cubicBezTo>
                    <a:pt x="403" y="184"/>
                    <a:pt x="391" y="184"/>
                    <a:pt x="384" y="188"/>
                  </a:cubicBezTo>
                  <a:cubicBezTo>
                    <a:pt x="375" y="193"/>
                    <a:pt x="369" y="200"/>
                    <a:pt x="366" y="203"/>
                  </a:cubicBezTo>
                  <a:cubicBezTo>
                    <a:pt x="364" y="206"/>
                    <a:pt x="360" y="211"/>
                    <a:pt x="361" y="216"/>
                  </a:cubicBezTo>
                  <a:cubicBezTo>
                    <a:pt x="363" y="220"/>
                    <a:pt x="372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2"/>
                    <a:pt x="373" y="222"/>
                    <a:pt x="374" y="222"/>
                  </a:cubicBezTo>
                  <a:cubicBezTo>
                    <a:pt x="375" y="222"/>
                    <a:pt x="376" y="222"/>
                    <a:pt x="377" y="222"/>
                  </a:cubicBezTo>
                  <a:cubicBezTo>
                    <a:pt x="379" y="223"/>
                    <a:pt x="380" y="223"/>
                    <a:pt x="379" y="223"/>
                  </a:cubicBezTo>
                  <a:cubicBezTo>
                    <a:pt x="379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6" y="223"/>
                    <a:pt x="375" y="223"/>
                    <a:pt x="376" y="224"/>
                  </a:cubicBezTo>
                  <a:cubicBezTo>
                    <a:pt x="377" y="224"/>
                    <a:pt x="377" y="225"/>
                    <a:pt x="376" y="225"/>
                  </a:cubicBezTo>
                  <a:cubicBezTo>
                    <a:pt x="376" y="225"/>
                    <a:pt x="376" y="225"/>
                    <a:pt x="376" y="224"/>
                  </a:cubicBezTo>
                  <a:cubicBezTo>
                    <a:pt x="375" y="224"/>
                    <a:pt x="375" y="224"/>
                    <a:pt x="375" y="224"/>
                  </a:cubicBezTo>
                  <a:cubicBezTo>
                    <a:pt x="374" y="224"/>
                    <a:pt x="373" y="227"/>
                    <a:pt x="375" y="230"/>
                  </a:cubicBezTo>
                  <a:cubicBezTo>
                    <a:pt x="376" y="231"/>
                    <a:pt x="378" y="233"/>
                    <a:pt x="382" y="235"/>
                  </a:cubicBezTo>
                  <a:cubicBezTo>
                    <a:pt x="389" y="239"/>
                    <a:pt x="384" y="237"/>
                    <a:pt x="394" y="239"/>
                  </a:cubicBezTo>
                  <a:cubicBezTo>
                    <a:pt x="399" y="240"/>
                    <a:pt x="411" y="241"/>
                    <a:pt x="414" y="242"/>
                  </a:cubicBezTo>
                  <a:cubicBezTo>
                    <a:pt x="421" y="244"/>
                    <a:pt x="433" y="253"/>
                    <a:pt x="441" y="259"/>
                  </a:cubicBezTo>
                  <a:cubicBezTo>
                    <a:pt x="446" y="263"/>
                    <a:pt x="446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0" y="267"/>
                    <a:pt x="440" y="268"/>
                    <a:pt x="446" y="270"/>
                  </a:cubicBezTo>
                  <a:cubicBezTo>
                    <a:pt x="452" y="271"/>
                    <a:pt x="464" y="273"/>
                    <a:pt x="469" y="276"/>
                  </a:cubicBezTo>
                  <a:cubicBezTo>
                    <a:pt x="472" y="278"/>
                    <a:pt x="475" y="280"/>
                    <a:pt x="483" y="282"/>
                  </a:cubicBezTo>
                  <a:cubicBezTo>
                    <a:pt x="490" y="284"/>
                    <a:pt x="494" y="285"/>
                    <a:pt x="496" y="285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506" y="285"/>
                    <a:pt x="485" y="279"/>
                    <a:pt x="483" y="276"/>
                  </a:cubicBezTo>
                  <a:cubicBezTo>
                    <a:pt x="481" y="273"/>
                    <a:pt x="478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6" y="271"/>
                    <a:pt x="470" y="268"/>
                    <a:pt x="463" y="264"/>
                  </a:cubicBezTo>
                  <a:cubicBezTo>
                    <a:pt x="459" y="262"/>
                    <a:pt x="456" y="260"/>
                    <a:pt x="453" y="258"/>
                  </a:cubicBezTo>
                  <a:cubicBezTo>
                    <a:pt x="449" y="255"/>
                    <a:pt x="452" y="252"/>
                    <a:pt x="456" y="252"/>
                  </a:cubicBezTo>
                  <a:cubicBezTo>
                    <a:pt x="457" y="252"/>
                    <a:pt x="458" y="252"/>
                    <a:pt x="460" y="253"/>
                  </a:cubicBezTo>
                  <a:cubicBezTo>
                    <a:pt x="463" y="253"/>
                    <a:pt x="465" y="254"/>
                    <a:pt x="468" y="256"/>
                  </a:cubicBezTo>
                  <a:cubicBezTo>
                    <a:pt x="473" y="258"/>
                    <a:pt x="473" y="260"/>
                    <a:pt x="477" y="263"/>
                  </a:cubicBezTo>
                  <a:cubicBezTo>
                    <a:pt x="482" y="265"/>
                    <a:pt x="487" y="267"/>
                    <a:pt x="492" y="268"/>
                  </a:cubicBezTo>
                  <a:cubicBezTo>
                    <a:pt x="502" y="271"/>
                    <a:pt x="505" y="275"/>
                    <a:pt x="513" y="277"/>
                  </a:cubicBezTo>
                  <a:cubicBezTo>
                    <a:pt x="517" y="279"/>
                    <a:pt x="524" y="280"/>
                    <a:pt x="526" y="281"/>
                  </a:cubicBezTo>
                  <a:cubicBezTo>
                    <a:pt x="533" y="283"/>
                    <a:pt x="539" y="285"/>
                    <a:pt x="543" y="288"/>
                  </a:cubicBezTo>
                  <a:cubicBezTo>
                    <a:pt x="550" y="291"/>
                    <a:pt x="545" y="299"/>
                    <a:pt x="560" y="301"/>
                  </a:cubicBezTo>
                  <a:cubicBezTo>
                    <a:pt x="571" y="303"/>
                    <a:pt x="584" y="304"/>
                    <a:pt x="588" y="305"/>
                  </a:cubicBezTo>
                  <a:cubicBezTo>
                    <a:pt x="607" y="307"/>
                    <a:pt x="625" y="311"/>
                    <a:pt x="646" y="312"/>
                  </a:cubicBezTo>
                  <a:cubicBezTo>
                    <a:pt x="649" y="312"/>
                    <a:pt x="653" y="312"/>
                    <a:pt x="656" y="312"/>
                  </a:cubicBezTo>
                  <a:cubicBezTo>
                    <a:pt x="668" y="312"/>
                    <a:pt x="676" y="311"/>
                    <a:pt x="675" y="311"/>
                  </a:cubicBezTo>
                  <a:cubicBezTo>
                    <a:pt x="674" y="311"/>
                    <a:pt x="675" y="311"/>
                    <a:pt x="677" y="311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79" y="311"/>
                    <a:pt x="682" y="311"/>
                    <a:pt x="684" y="311"/>
                  </a:cubicBezTo>
                  <a:cubicBezTo>
                    <a:pt x="686" y="312"/>
                    <a:pt x="686" y="312"/>
                    <a:pt x="687" y="312"/>
                  </a:cubicBezTo>
                  <a:cubicBezTo>
                    <a:pt x="687" y="312"/>
                    <a:pt x="687" y="312"/>
                    <a:pt x="686" y="312"/>
                  </a:cubicBezTo>
                  <a:cubicBezTo>
                    <a:pt x="686" y="312"/>
                    <a:pt x="686" y="312"/>
                    <a:pt x="685" y="312"/>
                  </a:cubicBezTo>
                  <a:cubicBezTo>
                    <a:pt x="685" y="311"/>
                    <a:pt x="685" y="311"/>
                    <a:pt x="685" y="311"/>
                  </a:cubicBezTo>
                  <a:cubicBezTo>
                    <a:pt x="685" y="311"/>
                    <a:pt x="685" y="311"/>
                    <a:pt x="685" y="312"/>
                  </a:cubicBezTo>
                  <a:cubicBezTo>
                    <a:pt x="686" y="312"/>
                    <a:pt x="686" y="312"/>
                    <a:pt x="686" y="312"/>
                  </a:cubicBezTo>
                  <a:cubicBezTo>
                    <a:pt x="689" y="312"/>
                    <a:pt x="692" y="313"/>
                    <a:pt x="697" y="315"/>
                  </a:cubicBezTo>
                  <a:cubicBezTo>
                    <a:pt x="703" y="316"/>
                    <a:pt x="708" y="317"/>
                    <a:pt x="714" y="318"/>
                  </a:cubicBezTo>
                  <a:cubicBezTo>
                    <a:pt x="720" y="319"/>
                    <a:pt x="727" y="319"/>
                    <a:pt x="733" y="320"/>
                  </a:cubicBezTo>
                  <a:cubicBezTo>
                    <a:pt x="743" y="320"/>
                    <a:pt x="755" y="321"/>
                    <a:pt x="761" y="321"/>
                  </a:cubicBezTo>
                  <a:cubicBezTo>
                    <a:pt x="762" y="321"/>
                    <a:pt x="763" y="321"/>
                    <a:pt x="763" y="321"/>
                  </a:cubicBezTo>
                  <a:cubicBezTo>
                    <a:pt x="763" y="321"/>
                    <a:pt x="763" y="321"/>
                    <a:pt x="764" y="321"/>
                  </a:cubicBezTo>
                  <a:cubicBezTo>
                    <a:pt x="769" y="321"/>
                    <a:pt x="775" y="325"/>
                    <a:pt x="782" y="328"/>
                  </a:cubicBezTo>
                  <a:cubicBezTo>
                    <a:pt x="789" y="331"/>
                    <a:pt x="796" y="333"/>
                    <a:pt x="798" y="333"/>
                  </a:cubicBezTo>
                  <a:cubicBezTo>
                    <a:pt x="798" y="333"/>
                    <a:pt x="798" y="332"/>
                    <a:pt x="798" y="332"/>
                  </a:cubicBezTo>
                  <a:cubicBezTo>
                    <a:pt x="798" y="332"/>
                    <a:pt x="798" y="332"/>
                    <a:pt x="799" y="332"/>
                  </a:cubicBezTo>
                  <a:cubicBezTo>
                    <a:pt x="801" y="332"/>
                    <a:pt x="805" y="333"/>
                    <a:pt x="810" y="334"/>
                  </a:cubicBezTo>
                  <a:cubicBezTo>
                    <a:pt x="814" y="336"/>
                    <a:pt x="817" y="337"/>
                    <a:pt x="821" y="338"/>
                  </a:cubicBezTo>
                  <a:cubicBezTo>
                    <a:pt x="821" y="338"/>
                    <a:pt x="821" y="338"/>
                    <a:pt x="821" y="338"/>
                  </a:cubicBezTo>
                  <a:cubicBezTo>
                    <a:pt x="821" y="338"/>
                    <a:pt x="820" y="337"/>
                    <a:pt x="819" y="337"/>
                  </a:cubicBezTo>
                  <a:cubicBezTo>
                    <a:pt x="819" y="337"/>
                    <a:pt x="819" y="337"/>
                    <a:pt x="820" y="337"/>
                  </a:cubicBezTo>
                  <a:cubicBezTo>
                    <a:pt x="820" y="337"/>
                    <a:pt x="826" y="338"/>
                    <a:pt x="833" y="338"/>
                  </a:cubicBezTo>
                  <a:cubicBezTo>
                    <a:pt x="842" y="339"/>
                    <a:pt x="851" y="340"/>
                    <a:pt x="851" y="340"/>
                  </a:cubicBezTo>
                  <a:cubicBezTo>
                    <a:pt x="851" y="341"/>
                    <a:pt x="852" y="341"/>
                    <a:pt x="854" y="341"/>
                  </a:cubicBezTo>
                  <a:cubicBezTo>
                    <a:pt x="855" y="341"/>
                    <a:pt x="855" y="341"/>
                    <a:pt x="856" y="341"/>
                  </a:cubicBezTo>
                  <a:cubicBezTo>
                    <a:pt x="859" y="341"/>
                    <a:pt x="856" y="337"/>
                    <a:pt x="867" y="336"/>
                  </a:cubicBezTo>
                  <a:cubicBezTo>
                    <a:pt x="868" y="336"/>
                    <a:pt x="869" y="336"/>
                    <a:pt x="870" y="336"/>
                  </a:cubicBezTo>
                  <a:cubicBezTo>
                    <a:pt x="879" y="336"/>
                    <a:pt x="886" y="340"/>
                    <a:pt x="889" y="343"/>
                  </a:cubicBezTo>
                  <a:cubicBezTo>
                    <a:pt x="892" y="346"/>
                    <a:pt x="895" y="348"/>
                    <a:pt x="895" y="350"/>
                  </a:cubicBezTo>
                  <a:cubicBezTo>
                    <a:pt x="895" y="352"/>
                    <a:pt x="891" y="356"/>
                    <a:pt x="883" y="359"/>
                  </a:cubicBezTo>
                  <a:cubicBezTo>
                    <a:pt x="873" y="363"/>
                    <a:pt x="855" y="367"/>
                    <a:pt x="852" y="371"/>
                  </a:cubicBezTo>
                  <a:cubicBezTo>
                    <a:pt x="849" y="375"/>
                    <a:pt x="861" y="374"/>
                    <a:pt x="861" y="374"/>
                  </a:cubicBezTo>
                  <a:cubicBezTo>
                    <a:pt x="861" y="375"/>
                    <a:pt x="861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5" y="377"/>
                    <a:pt x="858" y="378"/>
                  </a:cubicBezTo>
                  <a:cubicBezTo>
                    <a:pt x="853" y="378"/>
                    <a:pt x="848" y="379"/>
                    <a:pt x="845" y="380"/>
                  </a:cubicBezTo>
                  <a:cubicBezTo>
                    <a:pt x="843" y="382"/>
                    <a:pt x="844" y="383"/>
                    <a:pt x="845" y="384"/>
                  </a:cubicBezTo>
                  <a:cubicBezTo>
                    <a:pt x="847" y="385"/>
                    <a:pt x="857" y="389"/>
                    <a:pt x="867" y="392"/>
                  </a:cubicBezTo>
                  <a:cubicBezTo>
                    <a:pt x="884" y="399"/>
                    <a:pt x="896" y="408"/>
                    <a:pt x="911" y="414"/>
                  </a:cubicBezTo>
                  <a:cubicBezTo>
                    <a:pt x="921" y="417"/>
                    <a:pt x="945" y="421"/>
                    <a:pt x="961" y="423"/>
                  </a:cubicBezTo>
                  <a:cubicBezTo>
                    <a:pt x="972" y="425"/>
                    <a:pt x="982" y="426"/>
                    <a:pt x="988" y="429"/>
                  </a:cubicBezTo>
                  <a:cubicBezTo>
                    <a:pt x="993" y="431"/>
                    <a:pt x="993" y="435"/>
                    <a:pt x="993" y="439"/>
                  </a:cubicBezTo>
                  <a:cubicBezTo>
                    <a:pt x="992" y="444"/>
                    <a:pt x="994" y="451"/>
                    <a:pt x="993" y="456"/>
                  </a:cubicBezTo>
                  <a:cubicBezTo>
                    <a:pt x="992" y="467"/>
                    <a:pt x="998" y="478"/>
                    <a:pt x="992" y="489"/>
                  </a:cubicBezTo>
                  <a:cubicBezTo>
                    <a:pt x="990" y="492"/>
                    <a:pt x="985" y="494"/>
                    <a:pt x="984" y="497"/>
                  </a:cubicBezTo>
                  <a:cubicBezTo>
                    <a:pt x="981" y="501"/>
                    <a:pt x="983" y="501"/>
                    <a:pt x="987" y="506"/>
                  </a:cubicBezTo>
                  <a:cubicBezTo>
                    <a:pt x="988" y="508"/>
                    <a:pt x="986" y="511"/>
                    <a:pt x="986" y="514"/>
                  </a:cubicBezTo>
                  <a:cubicBezTo>
                    <a:pt x="987" y="519"/>
                    <a:pt x="1006" y="518"/>
                    <a:pt x="1006" y="519"/>
                  </a:cubicBezTo>
                  <a:cubicBezTo>
                    <a:pt x="1006" y="520"/>
                    <a:pt x="1006" y="521"/>
                    <a:pt x="1005" y="521"/>
                  </a:cubicBezTo>
                  <a:cubicBezTo>
                    <a:pt x="1005" y="521"/>
                    <a:pt x="1005" y="521"/>
                    <a:pt x="1005" y="521"/>
                  </a:cubicBezTo>
                  <a:cubicBezTo>
                    <a:pt x="1005" y="521"/>
                    <a:pt x="1005" y="521"/>
                    <a:pt x="1004" y="521"/>
                  </a:cubicBezTo>
                  <a:cubicBezTo>
                    <a:pt x="1004" y="521"/>
                    <a:pt x="1003" y="524"/>
                    <a:pt x="1004" y="529"/>
                  </a:cubicBezTo>
                  <a:cubicBezTo>
                    <a:pt x="1005" y="529"/>
                    <a:pt x="1005" y="530"/>
                    <a:pt x="1005" y="531"/>
                  </a:cubicBezTo>
                  <a:cubicBezTo>
                    <a:pt x="1004" y="535"/>
                    <a:pt x="1000" y="538"/>
                    <a:pt x="999" y="538"/>
                  </a:cubicBezTo>
                  <a:cubicBezTo>
                    <a:pt x="999" y="538"/>
                    <a:pt x="999" y="538"/>
                    <a:pt x="999" y="538"/>
                  </a:cubicBezTo>
                  <a:cubicBezTo>
                    <a:pt x="1000" y="538"/>
                    <a:pt x="999" y="537"/>
                    <a:pt x="997" y="537"/>
                  </a:cubicBezTo>
                  <a:cubicBezTo>
                    <a:pt x="997" y="537"/>
                    <a:pt x="996" y="537"/>
                    <a:pt x="996" y="537"/>
                  </a:cubicBezTo>
                  <a:cubicBezTo>
                    <a:pt x="996" y="537"/>
                    <a:pt x="995" y="537"/>
                    <a:pt x="995" y="537"/>
                  </a:cubicBezTo>
                  <a:cubicBezTo>
                    <a:pt x="994" y="537"/>
                    <a:pt x="993" y="537"/>
                    <a:pt x="994" y="537"/>
                  </a:cubicBezTo>
                  <a:cubicBezTo>
                    <a:pt x="995" y="536"/>
                    <a:pt x="994" y="536"/>
                    <a:pt x="991" y="536"/>
                  </a:cubicBezTo>
                  <a:cubicBezTo>
                    <a:pt x="991" y="536"/>
                    <a:pt x="990" y="536"/>
                    <a:pt x="990" y="536"/>
                  </a:cubicBezTo>
                  <a:cubicBezTo>
                    <a:pt x="987" y="536"/>
                    <a:pt x="983" y="537"/>
                    <a:pt x="983" y="538"/>
                  </a:cubicBezTo>
                  <a:cubicBezTo>
                    <a:pt x="982" y="540"/>
                    <a:pt x="982" y="540"/>
                    <a:pt x="983" y="540"/>
                  </a:cubicBezTo>
                  <a:cubicBezTo>
                    <a:pt x="983" y="540"/>
                    <a:pt x="984" y="540"/>
                    <a:pt x="984" y="540"/>
                  </a:cubicBezTo>
                  <a:cubicBezTo>
                    <a:pt x="985" y="540"/>
                    <a:pt x="987" y="540"/>
                    <a:pt x="989" y="540"/>
                  </a:cubicBezTo>
                  <a:cubicBezTo>
                    <a:pt x="991" y="540"/>
                    <a:pt x="993" y="540"/>
                    <a:pt x="995" y="540"/>
                  </a:cubicBezTo>
                  <a:cubicBezTo>
                    <a:pt x="999" y="541"/>
                    <a:pt x="1000" y="542"/>
                    <a:pt x="1000" y="542"/>
                  </a:cubicBezTo>
                  <a:cubicBezTo>
                    <a:pt x="1001" y="543"/>
                    <a:pt x="1000" y="543"/>
                    <a:pt x="999" y="543"/>
                  </a:cubicBezTo>
                  <a:cubicBezTo>
                    <a:pt x="999" y="543"/>
                    <a:pt x="999" y="543"/>
                    <a:pt x="999" y="543"/>
                  </a:cubicBezTo>
                  <a:cubicBezTo>
                    <a:pt x="1000" y="544"/>
                    <a:pt x="1001" y="544"/>
                    <a:pt x="1003" y="544"/>
                  </a:cubicBezTo>
                  <a:cubicBezTo>
                    <a:pt x="1007" y="544"/>
                    <a:pt x="1010" y="544"/>
                    <a:pt x="1010" y="545"/>
                  </a:cubicBezTo>
                  <a:cubicBezTo>
                    <a:pt x="1010" y="545"/>
                    <a:pt x="1006" y="545"/>
                    <a:pt x="1002" y="545"/>
                  </a:cubicBezTo>
                  <a:cubicBezTo>
                    <a:pt x="999" y="546"/>
                    <a:pt x="1004" y="548"/>
                    <a:pt x="1004" y="550"/>
                  </a:cubicBezTo>
                  <a:cubicBezTo>
                    <a:pt x="1005" y="551"/>
                    <a:pt x="1008" y="552"/>
                    <a:pt x="1009" y="552"/>
                  </a:cubicBezTo>
                  <a:cubicBezTo>
                    <a:pt x="1010" y="552"/>
                    <a:pt x="1011" y="552"/>
                    <a:pt x="1011" y="552"/>
                  </a:cubicBezTo>
                  <a:cubicBezTo>
                    <a:pt x="1012" y="551"/>
                    <a:pt x="1012" y="551"/>
                    <a:pt x="1012" y="551"/>
                  </a:cubicBezTo>
                  <a:cubicBezTo>
                    <a:pt x="1013" y="551"/>
                    <a:pt x="1013" y="551"/>
                    <a:pt x="1013" y="551"/>
                  </a:cubicBezTo>
                  <a:cubicBezTo>
                    <a:pt x="1014" y="552"/>
                    <a:pt x="1006" y="554"/>
                    <a:pt x="1008" y="556"/>
                  </a:cubicBezTo>
                  <a:cubicBezTo>
                    <a:pt x="1011" y="558"/>
                    <a:pt x="1019" y="559"/>
                    <a:pt x="1018" y="559"/>
                  </a:cubicBezTo>
                  <a:cubicBezTo>
                    <a:pt x="1016" y="559"/>
                    <a:pt x="1016" y="560"/>
                    <a:pt x="1018" y="560"/>
                  </a:cubicBezTo>
                  <a:cubicBezTo>
                    <a:pt x="1021" y="560"/>
                    <a:pt x="1022" y="561"/>
                    <a:pt x="1022" y="561"/>
                  </a:cubicBezTo>
                  <a:cubicBezTo>
                    <a:pt x="1022" y="562"/>
                    <a:pt x="1022" y="562"/>
                    <a:pt x="1021" y="562"/>
                  </a:cubicBezTo>
                  <a:cubicBezTo>
                    <a:pt x="1019" y="562"/>
                    <a:pt x="1021" y="563"/>
                    <a:pt x="1023" y="563"/>
                  </a:cubicBezTo>
                  <a:cubicBezTo>
                    <a:pt x="1025" y="564"/>
                    <a:pt x="1026" y="564"/>
                    <a:pt x="1027" y="564"/>
                  </a:cubicBezTo>
                  <a:cubicBezTo>
                    <a:pt x="1027" y="564"/>
                    <a:pt x="1027" y="564"/>
                    <a:pt x="1027" y="563"/>
                  </a:cubicBezTo>
                  <a:cubicBezTo>
                    <a:pt x="1027" y="563"/>
                    <a:pt x="1027" y="563"/>
                    <a:pt x="1027" y="563"/>
                  </a:cubicBezTo>
                  <a:cubicBezTo>
                    <a:pt x="1028" y="563"/>
                    <a:pt x="1028" y="563"/>
                    <a:pt x="1029" y="563"/>
                  </a:cubicBezTo>
                  <a:cubicBezTo>
                    <a:pt x="1029" y="563"/>
                    <a:pt x="1030" y="564"/>
                    <a:pt x="1030" y="564"/>
                  </a:cubicBezTo>
                  <a:cubicBezTo>
                    <a:pt x="1031" y="564"/>
                    <a:pt x="1031" y="563"/>
                    <a:pt x="1032" y="563"/>
                  </a:cubicBezTo>
                  <a:cubicBezTo>
                    <a:pt x="1032" y="563"/>
                    <a:pt x="1032" y="563"/>
                    <a:pt x="1030" y="562"/>
                  </a:cubicBezTo>
                  <a:cubicBezTo>
                    <a:pt x="1030" y="562"/>
                    <a:pt x="1030" y="562"/>
                    <a:pt x="1031" y="562"/>
                  </a:cubicBezTo>
                  <a:cubicBezTo>
                    <a:pt x="1031" y="562"/>
                    <a:pt x="1032" y="562"/>
                    <a:pt x="1033" y="562"/>
                  </a:cubicBezTo>
                  <a:cubicBezTo>
                    <a:pt x="1033" y="562"/>
                    <a:pt x="1034" y="562"/>
                    <a:pt x="1034" y="562"/>
                  </a:cubicBezTo>
                  <a:cubicBezTo>
                    <a:pt x="1035" y="562"/>
                    <a:pt x="1036" y="562"/>
                    <a:pt x="1034" y="562"/>
                  </a:cubicBezTo>
                  <a:cubicBezTo>
                    <a:pt x="1033" y="562"/>
                    <a:pt x="1033" y="562"/>
                    <a:pt x="1033" y="562"/>
                  </a:cubicBezTo>
                  <a:cubicBezTo>
                    <a:pt x="1034" y="562"/>
                    <a:pt x="1036" y="562"/>
                    <a:pt x="1038" y="563"/>
                  </a:cubicBezTo>
                  <a:cubicBezTo>
                    <a:pt x="1039" y="564"/>
                    <a:pt x="1039" y="565"/>
                    <a:pt x="1038" y="565"/>
                  </a:cubicBezTo>
                  <a:cubicBezTo>
                    <a:pt x="1038" y="565"/>
                    <a:pt x="1037" y="565"/>
                    <a:pt x="1037" y="564"/>
                  </a:cubicBezTo>
                  <a:cubicBezTo>
                    <a:pt x="1037" y="564"/>
                    <a:pt x="1036" y="564"/>
                    <a:pt x="1035" y="564"/>
                  </a:cubicBezTo>
                  <a:cubicBezTo>
                    <a:pt x="1034" y="564"/>
                    <a:pt x="1034" y="564"/>
                    <a:pt x="1034" y="564"/>
                  </a:cubicBezTo>
                  <a:cubicBezTo>
                    <a:pt x="1035" y="565"/>
                    <a:pt x="1033" y="565"/>
                    <a:pt x="1032" y="565"/>
                  </a:cubicBezTo>
                  <a:cubicBezTo>
                    <a:pt x="1031" y="565"/>
                    <a:pt x="1030" y="565"/>
                    <a:pt x="1029" y="565"/>
                  </a:cubicBezTo>
                  <a:cubicBezTo>
                    <a:pt x="1029" y="565"/>
                    <a:pt x="1029" y="565"/>
                    <a:pt x="1028" y="565"/>
                  </a:cubicBezTo>
                  <a:cubicBezTo>
                    <a:pt x="1026" y="565"/>
                    <a:pt x="1025" y="566"/>
                    <a:pt x="1026" y="566"/>
                  </a:cubicBezTo>
                  <a:cubicBezTo>
                    <a:pt x="1027" y="567"/>
                    <a:pt x="1029" y="568"/>
                    <a:pt x="1030" y="568"/>
                  </a:cubicBezTo>
                  <a:cubicBezTo>
                    <a:pt x="1030" y="568"/>
                    <a:pt x="1030" y="568"/>
                    <a:pt x="1030" y="568"/>
                  </a:cubicBezTo>
                  <a:cubicBezTo>
                    <a:pt x="1030" y="568"/>
                    <a:pt x="1030" y="568"/>
                    <a:pt x="1031" y="568"/>
                  </a:cubicBezTo>
                  <a:cubicBezTo>
                    <a:pt x="1032" y="568"/>
                    <a:pt x="1033" y="568"/>
                    <a:pt x="1031" y="568"/>
                  </a:cubicBezTo>
                  <a:cubicBezTo>
                    <a:pt x="1030" y="568"/>
                    <a:pt x="1033" y="569"/>
                    <a:pt x="1036" y="569"/>
                  </a:cubicBezTo>
                  <a:cubicBezTo>
                    <a:pt x="1037" y="569"/>
                    <a:pt x="1037" y="569"/>
                    <a:pt x="1037" y="569"/>
                  </a:cubicBezTo>
                  <a:cubicBezTo>
                    <a:pt x="1040" y="569"/>
                    <a:pt x="1039" y="566"/>
                    <a:pt x="1044" y="566"/>
                  </a:cubicBezTo>
                  <a:cubicBezTo>
                    <a:pt x="1045" y="566"/>
                    <a:pt x="1045" y="566"/>
                    <a:pt x="1046" y="566"/>
                  </a:cubicBezTo>
                  <a:cubicBezTo>
                    <a:pt x="1049" y="566"/>
                    <a:pt x="1045" y="567"/>
                    <a:pt x="1041" y="568"/>
                  </a:cubicBezTo>
                  <a:cubicBezTo>
                    <a:pt x="1038" y="569"/>
                    <a:pt x="1040" y="570"/>
                    <a:pt x="1042" y="570"/>
                  </a:cubicBezTo>
                  <a:cubicBezTo>
                    <a:pt x="1045" y="570"/>
                    <a:pt x="1048" y="569"/>
                    <a:pt x="1050" y="569"/>
                  </a:cubicBezTo>
                  <a:cubicBezTo>
                    <a:pt x="1051" y="568"/>
                    <a:pt x="1053" y="568"/>
                    <a:pt x="1054" y="568"/>
                  </a:cubicBezTo>
                  <a:cubicBezTo>
                    <a:pt x="1056" y="568"/>
                    <a:pt x="1058" y="569"/>
                    <a:pt x="1056" y="570"/>
                  </a:cubicBezTo>
                  <a:cubicBezTo>
                    <a:pt x="1054" y="570"/>
                    <a:pt x="1053" y="571"/>
                    <a:pt x="1053" y="571"/>
                  </a:cubicBezTo>
                  <a:cubicBezTo>
                    <a:pt x="1052" y="571"/>
                    <a:pt x="1052" y="571"/>
                    <a:pt x="1053" y="571"/>
                  </a:cubicBezTo>
                  <a:cubicBezTo>
                    <a:pt x="1053" y="570"/>
                    <a:pt x="1052" y="570"/>
                    <a:pt x="1052" y="570"/>
                  </a:cubicBezTo>
                  <a:cubicBezTo>
                    <a:pt x="1051" y="570"/>
                    <a:pt x="1051" y="570"/>
                    <a:pt x="1050" y="570"/>
                  </a:cubicBezTo>
                  <a:cubicBezTo>
                    <a:pt x="1049" y="571"/>
                    <a:pt x="1052" y="571"/>
                    <a:pt x="1055" y="571"/>
                  </a:cubicBezTo>
                  <a:cubicBezTo>
                    <a:pt x="1059" y="571"/>
                    <a:pt x="1063" y="571"/>
                    <a:pt x="1066" y="568"/>
                  </a:cubicBezTo>
                  <a:cubicBezTo>
                    <a:pt x="1072" y="564"/>
                    <a:pt x="1079" y="563"/>
                    <a:pt x="1076" y="559"/>
                  </a:cubicBezTo>
                  <a:cubicBezTo>
                    <a:pt x="1072" y="556"/>
                    <a:pt x="1081" y="554"/>
                    <a:pt x="1084" y="553"/>
                  </a:cubicBezTo>
                  <a:cubicBezTo>
                    <a:pt x="1088" y="552"/>
                    <a:pt x="1089" y="549"/>
                    <a:pt x="1097" y="546"/>
                  </a:cubicBezTo>
                  <a:cubicBezTo>
                    <a:pt x="1102" y="544"/>
                    <a:pt x="1104" y="543"/>
                    <a:pt x="1098" y="540"/>
                  </a:cubicBezTo>
                  <a:cubicBezTo>
                    <a:pt x="1095" y="539"/>
                    <a:pt x="1076" y="539"/>
                    <a:pt x="1075" y="536"/>
                  </a:cubicBezTo>
                  <a:cubicBezTo>
                    <a:pt x="1075" y="534"/>
                    <a:pt x="1078" y="533"/>
                    <a:pt x="1082" y="532"/>
                  </a:cubicBezTo>
                  <a:cubicBezTo>
                    <a:pt x="1090" y="531"/>
                    <a:pt x="1096" y="529"/>
                    <a:pt x="1096" y="526"/>
                  </a:cubicBezTo>
                  <a:cubicBezTo>
                    <a:pt x="1097" y="523"/>
                    <a:pt x="1103" y="522"/>
                    <a:pt x="1101" y="522"/>
                  </a:cubicBezTo>
                  <a:cubicBezTo>
                    <a:pt x="1099" y="521"/>
                    <a:pt x="1105" y="522"/>
                    <a:pt x="1111" y="520"/>
                  </a:cubicBezTo>
                  <a:cubicBezTo>
                    <a:pt x="1116" y="519"/>
                    <a:pt x="1107" y="519"/>
                    <a:pt x="1106" y="519"/>
                  </a:cubicBezTo>
                  <a:cubicBezTo>
                    <a:pt x="1106" y="519"/>
                    <a:pt x="1106" y="519"/>
                    <a:pt x="1106" y="519"/>
                  </a:cubicBezTo>
                  <a:cubicBezTo>
                    <a:pt x="1107" y="519"/>
                    <a:pt x="1105" y="519"/>
                    <a:pt x="1104" y="519"/>
                  </a:cubicBezTo>
                  <a:cubicBezTo>
                    <a:pt x="1103" y="519"/>
                    <a:pt x="1103" y="519"/>
                    <a:pt x="1103" y="519"/>
                  </a:cubicBezTo>
                  <a:cubicBezTo>
                    <a:pt x="1102" y="519"/>
                    <a:pt x="1101" y="519"/>
                    <a:pt x="1102" y="519"/>
                  </a:cubicBezTo>
                  <a:cubicBezTo>
                    <a:pt x="1102" y="519"/>
                    <a:pt x="1096" y="518"/>
                    <a:pt x="1093" y="516"/>
                  </a:cubicBezTo>
                  <a:cubicBezTo>
                    <a:pt x="1090" y="514"/>
                    <a:pt x="1114" y="517"/>
                    <a:pt x="1122" y="512"/>
                  </a:cubicBezTo>
                  <a:cubicBezTo>
                    <a:pt x="1122" y="512"/>
                    <a:pt x="1122" y="512"/>
                    <a:pt x="1123" y="512"/>
                  </a:cubicBezTo>
                  <a:cubicBezTo>
                    <a:pt x="1129" y="508"/>
                    <a:pt x="1137" y="506"/>
                    <a:pt x="1155" y="505"/>
                  </a:cubicBezTo>
                  <a:cubicBezTo>
                    <a:pt x="1162" y="504"/>
                    <a:pt x="1169" y="503"/>
                    <a:pt x="1174" y="502"/>
                  </a:cubicBezTo>
                  <a:cubicBezTo>
                    <a:pt x="1187" y="499"/>
                    <a:pt x="1176" y="495"/>
                    <a:pt x="1178" y="493"/>
                  </a:cubicBezTo>
                  <a:cubicBezTo>
                    <a:pt x="1179" y="493"/>
                    <a:pt x="1182" y="491"/>
                    <a:pt x="1179" y="490"/>
                  </a:cubicBezTo>
                  <a:cubicBezTo>
                    <a:pt x="1172" y="488"/>
                    <a:pt x="1162" y="488"/>
                    <a:pt x="1159" y="485"/>
                  </a:cubicBezTo>
                  <a:cubicBezTo>
                    <a:pt x="1156" y="483"/>
                    <a:pt x="1159" y="475"/>
                    <a:pt x="1162" y="473"/>
                  </a:cubicBezTo>
                  <a:cubicBezTo>
                    <a:pt x="1165" y="472"/>
                    <a:pt x="1169" y="471"/>
                    <a:pt x="1175" y="471"/>
                  </a:cubicBezTo>
                  <a:cubicBezTo>
                    <a:pt x="1185" y="471"/>
                    <a:pt x="1197" y="473"/>
                    <a:pt x="1207" y="476"/>
                  </a:cubicBezTo>
                  <a:cubicBezTo>
                    <a:pt x="1214" y="478"/>
                    <a:pt x="1220" y="479"/>
                    <a:pt x="1226" y="479"/>
                  </a:cubicBezTo>
                  <a:cubicBezTo>
                    <a:pt x="1231" y="479"/>
                    <a:pt x="1235" y="479"/>
                    <a:pt x="1238" y="477"/>
                  </a:cubicBezTo>
                  <a:cubicBezTo>
                    <a:pt x="1242" y="474"/>
                    <a:pt x="1248" y="472"/>
                    <a:pt x="1250" y="472"/>
                  </a:cubicBezTo>
                  <a:cubicBezTo>
                    <a:pt x="1251" y="472"/>
                    <a:pt x="1251" y="472"/>
                    <a:pt x="1249" y="473"/>
                  </a:cubicBezTo>
                  <a:cubicBezTo>
                    <a:pt x="1247" y="474"/>
                    <a:pt x="1246" y="475"/>
                    <a:pt x="1248" y="475"/>
                  </a:cubicBezTo>
                  <a:cubicBezTo>
                    <a:pt x="1250" y="475"/>
                    <a:pt x="1254" y="474"/>
                    <a:pt x="1260" y="472"/>
                  </a:cubicBezTo>
                  <a:cubicBezTo>
                    <a:pt x="1267" y="469"/>
                    <a:pt x="1270" y="465"/>
                    <a:pt x="1272" y="461"/>
                  </a:cubicBezTo>
                  <a:cubicBezTo>
                    <a:pt x="1274" y="457"/>
                    <a:pt x="1284" y="451"/>
                    <a:pt x="1298" y="449"/>
                  </a:cubicBezTo>
                  <a:cubicBezTo>
                    <a:pt x="1311" y="447"/>
                    <a:pt x="1322" y="444"/>
                    <a:pt x="1320" y="444"/>
                  </a:cubicBezTo>
                  <a:cubicBezTo>
                    <a:pt x="1319" y="444"/>
                    <a:pt x="1321" y="443"/>
                    <a:pt x="1325" y="443"/>
                  </a:cubicBezTo>
                  <a:cubicBezTo>
                    <a:pt x="1326" y="443"/>
                    <a:pt x="1327" y="443"/>
                    <a:pt x="1328" y="443"/>
                  </a:cubicBezTo>
                  <a:cubicBezTo>
                    <a:pt x="1329" y="443"/>
                    <a:pt x="1329" y="443"/>
                    <a:pt x="1328" y="443"/>
                  </a:cubicBezTo>
                  <a:cubicBezTo>
                    <a:pt x="1327" y="443"/>
                    <a:pt x="1327" y="443"/>
                    <a:pt x="1327" y="443"/>
                  </a:cubicBezTo>
                  <a:cubicBezTo>
                    <a:pt x="1328" y="443"/>
                    <a:pt x="1329" y="443"/>
                    <a:pt x="1331" y="443"/>
                  </a:cubicBezTo>
                  <a:cubicBezTo>
                    <a:pt x="1335" y="443"/>
                    <a:pt x="1355" y="444"/>
                    <a:pt x="1363" y="440"/>
                  </a:cubicBezTo>
                  <a:cubicBezTo>
                    <a:pt x="1375" y="434"/>
                    <a:pt x="1382" y="424"/>
                    <a:pt x="1384" y="416"/>
                  </a:cubicBezTo>
                  <a:cubicBezTo>
                    <a:pt x="1386" y="412"/>
                    <a:pt x="1384" y="408"/>
                    <a:pt x="1384" y="408"/>
                  </a:cubicBezTo>
                  <a:cubicBezTo>
                    <a:pt x="1384" y="408"/>
                    <a:pt x="1385" y="408"/>
                    <a:pt x="1385" y="408"/>
                  </a:cubicBezTo>
                  <a:cubicBezTo>
                    <a:pt x="1385" y="408"/>
                    <a:pt x="1385" y="408"/>
                    <a:pt x="1386" y="408"/>
                  </a:cubicBezTo>
                  <a:cubicBezTo>
                    <a:pt x="1386" y="408"/>
                    <a:pt x="1387" y="408"/>
                    <a:pt x="1387" y="408"/>
                  </a:cubicBezTo>
                  <a:cubicBezTo>
                    <a:pt x="1388" y="408"/>
                    <a:pt x="1388" y="408"/>
                    <a:pt x="1388" y="408"/>
                  </a:cubicBezTo>
                  <a:cubicBezTo>
                    <a:pt x="1389" y="408"/>
                    <a:pt x="1390" y="408"/>
                    <a:pt x="1391" y="408"/>
                  </a:cubicBezTo>
                  <a:cubicBezTo>
                    <a:pt x="1392" y="408"/>
                    <a:pt x="1392" y="408"/>
                    <a:pt x="1392" y="408"/>
                  </a:cubicBezTo>
                  <a:cubicBezTo>
                    <a:pt x="1393" y="408"/>
                    <a:pt x="1393" y="409"/>
                    <a:pt x="1392" y="409"/>
                  </a:cubicBezTo>
                  <a:cubicBezTo>
                    <a:pt x="1392" y="409"/>
                    <a:pt x="1392" y="409"/>
                    <a:pt x="1392" y="409"/>
                  </a:cubicBezTo>
                  <a:cubicBezTo>
                    <a:pt x="1392" y="409"/>
                    <a:pt x="1403" y="407"/>
                    <a:pt x="1413" y="404"/>
                  </a:cubicBezTo>
                  <a:cubicBezTo>
                    <a:pt x="1426" y="399"/>
                    <a:pt x="1438" y="394"/>
                    <a:pt x="1438" y="391"/>
                  </a:cubicBezTo>
                  <a:cubicBezTo>
                    <a:pt x="1429" y="382"/>
                    <a:pt x="1417" y="385"/>
                    <a:pt x="1397" y="380"/>
                  </a:cubicBezTo>
                  <a:cubicBezTo>
                    <a:pt x="1390" y="378"/>
                    <a:pt x="1382" y="377"/>
                    <a:pt x="1375" y="376"/>
                  </a:cubicBezTo>
                  <a:cubicBezTo>
                    <a:pt x="1360" y="375"/>
                    <a:pt x="1341" y="374"/>
                    <a:pt x="1332" y="374"/>
                  </a:cubicBezTo>
                  <a:cubicBezTo>
                    <a:pt x="1331" y="374"/>
                    <a:pt x="1331" y="374"/>
                    <a:pt x="1331" y="374"/>
                  </a:cubicBezTo>
                  <a:cubicBezTo>
                    <a:pt x="1327" y="374"/>
                    <a:pt x="1324" y="374"/>
                    <a:pt x="1322" y="375"/>
                  </a:cubicBezTo>
                  <a:cubicBezTo>
                    <a:pt x="1320" y="375"/>
                    <a:pt x="1318" y="375"/>
                    <a:pt x="1318" y="375"/>
                  </a:cubicBezTo>
                  <a:cubicBezTo>
                    <a:pt x="1318" y="375"/>
                    <a:pt x="1318" y="375"/>
                    <a:pt x="1318" y="375"/>
                  </a:cubicBezTo>
                  <a:cubicBezTo>
                    <a:pt x="1318" y="375"/>
                    <a:pt x="1317" y="375"/>
                    <a:pt x="1317" y="375"/>
                  </a:cubicBezTo>
                  <a:cubicBezTo>
                    <a:pt x="1317" y="375"/>
                    <a:pt x="1316" y="376"/>
                    <a:pt x="1315" y="376"/>
                  </a:cubicBezTo>
                  <a:cubicBezTo>
                    <a:pt x="1315" y="376"/>
                    <a:pt x="1315" y="376"/>
                    <a:pt x="1315" y="376"/>
                  </a:cubicBezTo>
                  <a:cubicBezTo>
                    <a:pt x="1314" y="376"/>
                    <a:pt x="1315" y="373"/>
                    <a:pt x="1301" y="370"/>
                  </a:cubicBezTo>
                  <a:cubicBezTo>
                    <a:pt x="1295" y="369"/>
                    <a:pt x="1288" y="369"/>
                    <a:pt x="1281" y="369"/>
                  </a:cubicBezTo>
                  <a:cubicBezTo>
                    <a:pt x="1274" y="369"/>
                    <a:pt x="1267" y="369"/>
                    <a:pt x="1262" y="370"/>
                  </a:cubicBezTo>
                  <a:cubicBezTo>
                    <a:pt x="1253" y="372"/>
                    <a:pt x="1250" y="374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49" y="375"/>
                    <a:pt x="1249" y="375"/>
                  </a:cubicBezTo>
                  <a:cubicBezTo>
                    <a:pt x="1249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49" y="373"/>
                    <a:pt x="1247" y="372"/>
                    <a:pt x="1243" y="372"/>
                  </a:cubicBezTo>
                  <a:cubicBezTo>
                    <a:pt x="1239" y="372"/>
                    <a:pt x="1244" y="372"/>
                    <a:pt x="1253" y="371"/>
                  </a:cubicBezTo>
                  <a:cubicBezTo>
                    <a:pt x="1259" y="371"/>
                    <a:pt x="1264" y="370"/>
                    <a:pt x="1263" y="368"/>
                  </a:cubicBezTo>
                  <a:cubicBezTo>
                    <a:pt x="1263" y="367"/>
                    <a:pt x="1257" y="366"/>
                    <a:pt x="1251" y="366"/>
                  </a:cubicBezTo>
                  <a:cubicBezTo>
                    <a:pt x="1251" y="366"/>
                    <a:pt x="1251" y="366"/>
                    <a:pt x="1251" y="366"/>
                  </a:cubicBezTo>
                  <a:cubicBezTo>
                    <a:pt x="1242" y="367"/>
                    <a:pt x="1237" y="368"/>
                    <a:pt x="1236" y="368"/>
                  </a:cubicBezTo>
                  <a:cubicBezTo>
                    <a:pt x="1234" y="369"/>
                    <a:pt x="1232" y="369"/>
                    <a:pt x="1229" y="370"/>
                  </a:cubicBezTo>
                  <a:cubicBezTo>
                    <a:pt x="1228" y="370"/>
                    <a:pt x="1227" y="370"/>
                    <a:pt x="1226" y="370"/>
                  </a:cubicBezTo>
                  <a:cubicBezTo>
                    <a:pt x="1225" y="370"/>
                    <a:pt x="1224" y="370"/>
                    <a:pt x="1225" y="370"/>
                  </a:cubicBezTo>
                  <a:cubicBezTo>
                    <a:pt x="1225" y="369"/>
                    <a:pt x="1226" y="369"/>
                    <a:pt x="1225" y="369"/>
                  </a:cubicBezTo>
                  <a:cubicBezTo>
                    <a:pt x="1225" y="369"/>
                    <a:pt x="1224" y="369"/>
                    <a:pt x="1223" y="370"/>
                  </a:cubicBezTo>
                  <a:cubicBezTo>
                    <a:pt x="1222" y="370"/>
                    <a:pt x="1222" y="370"/>
                    <a:pt x="1222" y="370"/>
                  </a:cubicBezTo>
                  <a:cubicBezTo>
                    <a:pt x="1221" y="370"/>
                    <a:pt x="1224" y="368"/>
                    <a:pt x="1232" y="366"/>
                  </a:cubicBezTo>
                  <a:cubicBezTo>
                    <a:pt x="1238" y="364"/>
                    <a:pt x="1244" y="363"/>
                    <a:pt x="1244" y="361"/>
                  </a:cubicBezTo>
                  <a:cubicBezTo>
                    <a:pt x="1244" y="361"/>
                    <a:pt x="1243" y="360"/>
                    <a:pt x="1241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8"/>
                    <a:pt x="1239" y="358"/>
                    <a:pt x="1238" y="358"/>
                  </a:cubicBezTo>
                  <a:cubicBezTo>
                    <a:pt x="1238" y="358"/>
                    <a:pt x="1239" y="358"/>
                    <a:pt x="1239" y="358"/>
                  </a:cubicBezTo>
                  <a:cubicBezTo>
                    <a:pt x="1238" y="357"/>
                    <a:pt x="1236" y="357"/>
                    <a:pt x="1235" y="356"/>
                  </a:cubicBezTo>
                  <a:cubicBezTo>
                    <a:pt x="1230" y="354"/>
                    <a:pt x="1226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2" y="352"/>
                    <a:pt x="1220" y="350"/>
                    <a:pt x="1211" y="348"/>
                  </a:cubicBezTo>
                  <a:cubicBezTo>
                    <a:pt x="1201" y="347"/>
                    <a:pt x="1186" y="345"/>
                    <a:pt x="1175" y="345"/>
                  </a:cubicBezTo>
                  <a:cubicBezTo>
                    <a:pt x="1175" y="345"/>
                    <a:pt x="1175" y="345"/>
                    <a:pt x="1174" y="345"/>
                  </a:cubicBezTo>
                  <a:cubicBezTo>
                    <a:pt x="1174" y="345"/>
                    <a:pt x="1173" y="345"/>
                    <a:pt x="1173" y="345"/>
                  </a:cubicBezTo>
                  <a:cubicBezTo>
                    <a:pt x="1162" y="345"/>
                    <a:pt x="1154" y="345"/>
                    <a:pt x="1148" y="344"/>
                  </a:cubicBezTo>
                  <a:cubicBezTo>
                    <a:pt x="1141" y="343"/>
                    <a:pt x="1137" y="340"/>
                    <a:pt x="1123" y="338"/>
                  </a:cubicBezTo>
                  <a:cubicBezTo>
                    <a:pt x="1109" y="336"/>
                    <a:pt x="1108" y="335"/>
                    <a:pt x="1101" y="334"/>
                  </a:cubicBezTo>
                  <a:cubicBezTo>
                    <a:pt x="1094" y="332"/>
                    <a:pt x="1084" y="332"/>
                    <a:pt x="1083" y="332"/>
                  </a:cubicBezTo>
                  <a:cubicBezTo>
                    <a:pt x="1081" y="331"/>
                    <a:pt x="1082" y="330"/>
                    <a:pt x="1086" y="330"/>
                  </a:cubicBezTo>
                  <a:cubicBezTo>
                    <a:pt x="1088" y="330"/>
                    <a:pt x="1087" y="330"/>
                    <a:pt x="1084" y="330"/>
                  </a:cubicBezTo>
                  <a:cubicBezTo>
                    <a:pt x="1081" y="330"/>
                    <a:pt x="1078" y="330"/>
                    <a:pt x="1075" y="330"/>
                  </a:cubicBezTo>
                  <a:cubicBezTo>
                    <a:pt x="1069" y="330"/>
                    <a:pt x="1063" y="331"/>
                    <a:pt x="1057" y="331"/>
                  </a:cubicBezTo>
                  <a:cubicBezTo>
                    <a:pt x="1055" y="331"/>
                    <a:pt x="1054" y="331"/>
                    <a:pt x="1052" y="331"/>
                  </a:cubicBezTo>
                  <a:cubicBezTo>
                    <a:pt x="1047" y="331"/>
                    <a:pt x="1043" y="331"/>
                    <a:pt x="1038" y="331"/>
                  </a:cubicBezTo>
                  <a:cubicBezTo>
                    <a:pt x="1028" y="331"/>
                    <a:pt x="1011" y="329"/>
                    <a:pt x="999" y="327"/>
                  </a:cubicBezTo>
                  <a:cubicBezTo>
                    <a:pt x="996" y="327"/>
                    <a:pt x="993" y="326"/>
                    <a:pt x="992" y="326"/>
                  </a:cubicBezTo>
                  <a:cubicBezTo>
                    <a:pt x="989" y="326"/>
                    <a:pt x="989" y="327"/>
                    <a:pt x="986" y="327"/>
                  </a:cubicBezTo>
                  <a:cubicBezTo>
                    <a:pt x="982" y="328"/>
                    <a:pt x="978" y="329"/>
                    <a:pt x="976" y="331"/>
                  </a:cubicBezTo>
                  <a:cubicBezTo>
                    <a:pt x="975" y="332"/>
                    <a:pt x="970" y="334"/>
                    <a:pt x="967" y="334"/>
                  </a:cubicBezTo>
                  <a:cubicBezTo>
                    <a:pt x="966" y="334"/>
                    <a:pt x="965" y="333"/>
                    <a:pt x="966" y="333"/>
                  </a:cubicBezTo>
                  <a:cubicBezTo>
                    <a:pt x="966" y="331"/>
                    <a:pt x="968" y="329"/>
                    <a:pt x="969" y="328"/>
                  </a:cubicBezTo>
                  <a:cubicBezTo>
                    <a:pt x="970" y="326"/>
                    <a:pt x="980" y="324"/>
                    <a:pt x="971" y="324"/>
                  </a:cubicBezTo>
                  <a:cubicBezTo>
                    <a:pt x="970" y="324"/>
                    <a:pt x="968" y="324"/>
                    <a:pt x="966" y="325"/>
                  </a:cubicBezTo>
                  <a:cubicBezTo>
                    <a:pt x="962" y="325"/>
                    <a:pt x="955" y="325"/>
                    <a:pt x="949" y="327"/>
                  </a:cubicBezTo>
                  <a:cubicBezTo>
                    <a:pt x="941" y="328"/>
                    <a:pt x="936" y="329"/>
                    <a:pt x="935" y="329"/>
                  </a:cubicBezTo>
                  <a:cubicBezTo>
                    <a:pt x="934" y="329"/>
                    <a:pt x="934" y="329"/>
                    <a:pt x="934" y="329"/>
                  </a:cubicBezTo>
                  <a:cubicBezTo>
                    <a:pt x="934" y="329"/>
                    <a:pt x="934" y="329"/>
                    <a:pt x="933" y="329"/>
                  </a:cubicBezTo>
                  <a:cubicBezTo>
                    <a:pt x="929" y="329"/>
                    <a:pt x="923" y="329"/>
                    <a:pt x="917" y="332"/>
                  </a:cubicBezTo>
                  <a:cubicBezTo>
                    <a:pt x="910" y="335"/>
                    <a:pt x="902" y="337"/>
                    <a:pt x="902" y="338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1" y="338"/>
                    <a:pt x="898" y="337"/>
                    <a:pt x="891" y="336"/>
                  </a:cubicBezTo>
                  <a:cubicBezTo>
                    <a:pt x="887" y="335"/>
                    <a:pt x="882" y="334"/>
                    <a:pt x="875" y="334"/>
                  </a:cubicBezTo>
                  <a:cubicBezTo>
                    <a:pt x="875" y="334"/>
                    <a:pt x="874" y="334"/>
                    <a:pt x="873" y="334"/>
                  </a:cubicBezTo>
                  <a:cubicBezTo>
                    <a:pt x="867" y="334"/>
                    <a:pt x="862" y="335"/>
                    <a:pt x="857" y="335"/>
                  </a:cubicBezTo>
                  <a:cubicBezTo>
                    <a:pt x="854" y="335"/>
                    <a:pt x="851" y="335"/>
                    <a:pt x="848" y="335"/>
                  </a:cubicBezTo>
                  <a:cubicBezTo>
                    <a:pt x="846" y="335"/>
                    <a:pt x="843" y="335"/>
                    <a:pt x="842" y="335"/>
                  </a:cubicBezTo>
                  <a:cubicBezTo>
                    <a:pt x="840" y="335"/>
                    <a:pt x="839" y="335"/>
                    <a:pt x="839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3" y="334"/>
                    <a:pt x="827" y="333"/>
                  </a:cubicBezTo>
                  <a:cubicBezTo>
                    <a:pt x="821" y="331"/>
                    <a:pt x="815" y="329"/>
                    <a:pt x="815" y="328"/>
                  </a:cubicBezTo>
                  <a:cubicBezTo>
                    <a:pt x="816" y="327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5" y="326"/>
                    <a:pt x="815" y="326"/>
                    <a:pt x="816" y="325"/>
                  </a:cubicBezTo>
                  <a:cubicBezTo>
                    <a:pt x="816" y="324"/>
                    <a:pt x="817" y="324"/>
                    <a:pt x="817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20" y="322"/>
                    <a:pt x="823" y="319"/>
                  </a:cubicBezTo>
                  <a:cubicBezTo>
                    <a:pt x="827" y="316"/>
                    <a:pt x="818" y="314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4" y="314"/>
                    <a:pt x="814" y="314"/>
                    <a:pt x="813" y="314"/>
                  </a:cubicBezTo>
                  <a:cubicBezTo>
                    <a:pt x="812" y="314"/>
                    <a:pt x="812" y="313"/>
                    <a:pt x="814" y="313"/>
                  </a:cubicBezTo>
                  <a:cubicBezTo>
                    <a:pt x="816" y="313"/>
                    <a:pt x="811" y="313"/>
                    <a:pt x="803" y="312"/>
                  </a:cubicBezTo>
                  <a:cubicBezTo>
                    <a:pt x="800" y="312"/>
                    <a:pt x="796" y="312"/>
                    <a:pt x="792" y="312"/>
                  </a:cubicBezTo>
                  <a:cubicBezTo>
                    <a:pt x="785" y="312"/>
                    <a:pt x="777" y="312"/>
                    <a:pt x="771" y="312"/>
                  </a:cubicBezTo>
                  <a:cubicBezTo>
                    <a:pt x="771" y="312"/>
                    <a:pt x="770" y="312"/>
                    <a:pt x="770" y="312"/>
                  </a:cubicBezTo>
                  <a:cubicBezTo>
                    <a:pt x="761" y="312"/>
                    <a:pt x="760" y="310"/>
                    <a:pt x="762" y="308"/>
                  </a:cubicBezTo>
                  <a:cubicBezTo>
                    <a:pt x="764" y="305"/>
                    <a:pt x="761" y="303"/>
                    <a:pt x="763" y="303"/>
                  </a:cubicBezTo>
                  <a:cubicBezTo>
                    <a:pt x="764" y="302"/>
                    <a:pt x="764" y="302"/>
                    <a:pt x="765" y="302"/>
                  </a:cubicBezTo>
                  <a:cubicBezTo>
                    <a:pt x="765" y="302"/>
                    <a:pt x="766" y="303"/>
                    <a:pt x="766" y="303"/>
                  </a:cubicBezTo>
                  <a:cubicBezTo>
                    <a:pt x="767" y="303"/>
                    <a:pt x="767" y="303"/>
                    <a:pt x="768" y="303"/>
                  </a:cubicBezTo>
                  <a:cubicBezTo>
                    <a:pt x="769" y="303"/>
                    <a:pt x="771" y="303"/>
                    <a:pt x="772" y="302"/>
                  </a:cubicBezTo>
                  <a:cubicBezTo>
                    <a:pt x="774" y="301"/>
                    <a:pt x="774" y="300"/>
                    <a:pt x="773" y="300"/>
                  </a:cubicBezTo>
                  <a:cubicBezTo>
                    <a:pt x="773" y="300"/>
                    <a:pt x="773" y="300"/>
                    <a:pt x="773" y="300"/>
                  </a:cubicBezTo>
                  <a:cubicBezTo>
                    <a:pt x="773" y="301"/>
                    <a:pt x="773" y="301"/>
                    <a:pt x="773" y="301"/>
                  </a:cubicBezTo>
                  <a:cubicBezTo>
                    <a:pt x="772" y="301"/>
                    <a:pt x="776" y="298"/>
                    <a:pt x="781" y="295"/>
                  </a:cubicBezTo>
                  <a:cubicBezTo>
                    <a:pt x="785" y="293"/>
                    <a:pt x="786" y="292"/>
                    <a:pt x="772" y="292"/>
                  </a:cubicBezTo>
                  <a:cubicBezTo>
                    <a:pt x="772" y="292"/>
                    <a:pt x="771" y="292"/>
                    <a:pt x="770" y="292"/>
                  </a:cubicBezTo>
                  <a:cubicBezTo>
                    <a:pt x="761" y="292"/>
                    <a:pt x="743" y="293"/>
                    <a:pt x="739" y="294"/>
                  </a:cubicBezTo>
                  <a:cubicBezTo>
                    <a:pt x="735" y="296"/>
                    <a:pt x="735" y="297"/>
                    <a:pt x="733" y="298"/>
                  </a:cubicBezTo>
                  <a:cubicBezTo>
                    <a:pt x="731" y="300"/>
                    <a:pt x="725" y="301"/>
                    <a:pt x="724" y="302"/>
                  </a:cubicBezTo>
                  <a:cubicBezTo>
                    <a:pt x="724" y="302"/>
                    <a:pt x="724" y="302"/>
                    <a:pt x="724" y="302"/>
                  </a:cubicBezTo>
                  <a:cubicBezTo>
                    <a:pt x="725" y="302"/>
                    <a:pt x="724" y="302"/>
                    <a:pt x="723" y="303"/>
                  </a:cubicBezTo>
                  <a:cubicBezTo>
                    <a:pt x="721" y="303"/>
                    <a:pt x="720" y="303"/>
                    <a:pt x="719" y="303"/>
                  </a:cubicBezTo>
                  <a:cubicBezTo>
                    <a:pt x="719" y="303"/>
                    <a:pt x="718" y="303"/>
                    <a:pt x="718" y="303"/>
                  </a:cubicBezTo>
                  <a:cubicBezTo>
                    <a:pt x="717" y="303"/>
                    <a:pt x="716" y="303"/>
                    <a:pt x="717" y="303"/>
                  </a:cubicBezTo>
                  <a:cubicBezTo>
                    <a:pt x="717" y="303"/>
                    <a:pt x="716" y="302"/>
                    <a:pt x="713" y="302"/>
                  </a:cubicBezTo>
                  <a:cubicBezTo>
                    <a:pt x="709" y="302"/>
                    <a:pt x="703" y="303"/>
                    <a:pt x="696" y="303"/>
                  </a:cubicBezTo>
                  <a:cubicBezTo>
                    <a:pt x="694" y="303"/>
                    <a:pt x="692" y="303"/>
                    <a:pt x="689" y="303"/>
                  </a:cubicBezTo>
                  <a:cubicBezTo>
                    <a:pt x="685" y="303"/>
                    <a:pt x="681" y="303"/>
                    <a:pt x="675" y="302"/>
                  </a:cubicBezTo>
                  <a:cubicBezTo>
                    <a:pt x="668" y="301"/>
                    <a:pt x="661" y="299"/>
                    <a:pt x="656" y="297"/>
                  </a:cubicBezTo>
                  <a:cubicBezTo>
                    <a:pt x="649" y="294"/>
                    <a:pt x="647" y="291"/>
                    <a:pt x="648" y="291"/>
                  </a:cubicBezTo>
                  <a:cubicBezTo>
                    <a:pt x="648" y="291"/>
                    <a:pt x="648" y="291"/>
                    <a:pt x="648" y="292"/>
                  </a:cubicBezTo>
                  <a:cubicBezTo>
                    <a:pt x="648" y="292"/>
                    <a:pt x="648" y="292"/>
                    <a:pt x="648" y="292"/>
                  </a:cubicBezTo>
                  <a:cubicBezTo>
                    <a:pt x="649" y="292"/>
                    <a:pt x="646" y="289"/>
                    <a:pt x="648" y="285"/>
                  </a:cubicBezTo>
                  <a:cubicBezTo>
                    <a:pt x="649" y="281"/>
                    <a:pt x="653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5" y="278"/>
                    <a:pt x="656" y="277"/>
                    <a:pt x="657" y="277"/>
                  </a:cubicBezTo>
                  <a:cubicBezTo>
                    <a:pt x="658" y="276"/>
                    <a:pt x="658" y="275"/>
                    <a:pt x="658" y="275"/>
                  </a:cubicBezTo>
                  <a:cubicBezTo>
                    <a:pt x="658" y="275"/>
                    <a:pt x="658" y="276"/>
                    <a:pt x="658" y="276"/>
                  </a:cubicBezTo>
                  <a:cubicBezTo>
                    <a:pt x="657" y="276"/>
                    <a:pt x="657" y="276"/>
                    <a:pt x="657" y="276"/>
                  </a:cubicBezTo>
                  <a:cubicBezTo>
                    <a:pt x="656" y="276"/>
                    <a:pt x="657" y="273"/>
                    <a:pt x="661" y="270"/>
                  </a:cubicBezTo>
                  <a:cubicBezTo>
                    <a:pt x="666" y="266"/>
                    <a:pt x="682" y="266"/>
                    <a:pt x="688" y="264"/>
                  </a:cubicBezTo>
                  <a:cubicBezTo>
                    <a:pt x="694" y="263"/>
                    <a:pt x="693" y="261"/>
                    <a:pt x="695" y="261"/>
                  </a:cubicBezTo>
                  <a:cubicBezTo>
                    <a:pt x="696" y="261"/>
                    <a:pt x="696" y="261"/>
                    <a:pt x="696" y="261"/>
                  </a:cubicBezTo>
                  <a:cubicBezTo>
                    <a:pt x="697" y="261"/>
                    <a:pt x="697" y="261"/>
                    <a:pt x="696" y="261"/>
                  </a:cubicBezTo>
                  <a:cubicBezTo>
                    <a:pt x="696" y="262"/>
                    <a:pt x="697" y="262"/>
                    <a:pt x="698" y="262"/>
                  </a:cubicBezTo>
                  <a:cubicBezTo>
                    <a:pt x="699" y="262"/>
                    <a:pt x="701" y="262"/>
                    <a:pt x="704" y="262"/>
                  </a:cubicBezTo>
                  <a:cubicBezTo>
                    <a:pt x="706" y="261"/>
                    <a:pt x="709" y="261"/>
                    <a:pt x="712" y="261"/>
                  </a:cubicBezTo>
                  <a:cubicBezTo>
                    <a:pt x="712" y="261"/>
                    <a:pt x="712" y="261"/>
                    <a:pt x="713" y="261"/>
                  </a:cubicBezTo>
                  <a:cubicBezTo>
                    <a:pt x="718" y="261"/>
                    <a:pt x="724" y="262"/>
                    <a:pt x="729" y="262"/>
                  </a:cubicBezTo>
                  <a:cubicBezTo>
                    <a:pt x="730" y="262"/>
                    <a:pt x="730" y="262"/>
                    <a:pt x="730" y="262"/>
                  </a:cubicBezTo>
                  <a:cubicBezTo>
                    <a:pt x="731" y="262"/>
                    <a:pt x="731" y="262"/>
                    <a:pt x="732" y="262"/>
                  </a:cubicBezTo>
                  <a:cubicBezTo>
                    <a:pt x="733" y="262"/>
                    <a:pt x="734" y="262"/>
                    <a:pt x="734" y="262"/>
                  </a:cubicBezTo>
                  <a:cubicBezTo>
                    <a:pt x="735" y="262"/>
                    <a:pt x="735" y="262"/>
                    <a:pt x="736" y="262"/>
                  </a:cubicBezTo>
                  <a:cubicBezTo>
                    <a:pt x="739" y="262"/>
                    <a:pt x="741" y="264"/>
                    <a:pt x="745" y="264"/>
                  </a:cubicBezTo>
                  <a:cubicBezTo>
                    <a:pt x="746" y="264"/>
                    <a:pt x="747" y="264"/>
                    <a:pt x="747" y="264"/>
                  </a:cubicBezTo>
                  <a:cubicBezTo>
                    <a:pt x="751" y="264"/>
                    <a:pt x="753" y="264"/>
                    <a:pt x="753" y="263"/>
                  </a:cubicBezTo>
                  <a:cubicBezTo>
                    <a:pt x="753" y="263"/>
                    <a:pt x="754" y="263"/>
                    <a:pt x="755" y="263"/>
                  </a:cubicBezTo>
                  <a:cubicBezTo>
                    <a:pt x="756" y="263"/>
                    <a:pt x="757" y="263"/>
                    <a:pt x="759" y="263"/>
                  </a:cubicBezTo>
                  <a:cubicBezTo>
                    <a:pt x="761" y="264"/>
                    <a:pt x="763" y="264"/>
                    <a:pt x="764" y="264"/>
                  </a:cubicBezTo>
                  <a:cubicBezTo>
                    <a:pt x="764" y="264"/>
                    <a:pt x="764" y="264"/>
                    <a:pt x="764" y="264"/>
                  </a:cubicBezTo>
                  <a:cubicBezTo>
                    <a:pt x="765" y="264"/>
                    <a:pt x="765" y="263"/>
                    <a:pt x="763" y="263"/>
                  </a:cubicBezTo>
                  <a:cubicBezTo>
                    <a:pt x="762" y="262"/>
                    <a:pt x="762" y="261"/>
                    <a:pt x="760" y="261"/>
                  </a:cubicBezTo>
                  <a:cubicBezTo>
                    <a:pt x="760" y="261"/>
                    <a:pt x="760" y="261"/>
                    <a:pt x="760" y="261"/>
                  </a:cubicBezTo>
                  <a:cubicBezTo>
                    <a:pt x="760" y="261"/>
                    <a:pt x="759" y="261"/>
                    <a:pt x="759" y="261"/>
                  </a:cubicBezTo>
                  <a:cubicBezTo>
                    <a:pt x="758" y="261"/>
                    <a:pt x="761" y="260"/>
                    <a:pt x="769" y="259"/>
                  </a:cubicBezTo>
                  <a:cubicBezTo>
                    <a:pt x="772" y="259"/>
                    <a:pt x="775" y="259"/>
                    <a:pt x="779" y="259"/>
                  </a:cubicBezTo>
                  <a:cubicBezTo>
                    <a:pt x="784" y="259"/>
                    <a:pt x="789" y="259"/>
                    <a:pt x="793" y="259"/>
                  </a:cubicBezTo>
                  <a:cubicBezTo>
                    <a:pt x="794" y="259"/>
                    <a:pt x="795" y="259"/>
                    <a:pt x="797" y="259"/>
                  </a:cubicBezTo>
                  <a:cubicBezTo>
                    <a:pt x="799" y="259"/>
                    <a:pt x="801" y="259"/>
                    <a:pt x="802" y="259"/>
                  </a:cubicBezTo>
                  <a:cubicBezTo>
                    <a:pt x="802" y="259"/>
                    <a:pt x="803" y="259"/>
                    <a:pt x="805" y="259"/>
                  </a:cubicBezTo>
                  <a:cubicBezTo>
                    <a:pt x="808" y="259"/>
                    <a:pt x="809" y="260"/>
                    <a:pt x="809" y="260"/>
                  </a:cubicBezTo>
                  <a:cubicBezTo>
                    <a:pt x="809" y="260"/>
                    <a:pt x="809" y="260"/>
                    <a:pt x="809" y="260"/>
                  </a:cubicBezTo>
                  <a:cubicBezTo>
                    <a:pt x="809" y="259"/>
                    <a:pt x="809" y="259"/>
                    <a:pt x="810" y="259"/>
                  </a:cubicBezTo>
                  <a:cubicBezTo>
                    <a:pt x="810" y="259"/>
                    <a:pt x="811" y="259"/>
                    <a:pt x="811" y="260"/>
                  </a:cubicBezTo>
                  <a:cubicBezTo>
                    <a:pt x="812" y="260"/>
                    <a:pt x="813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1" y="260"/>
                    <a:pt x="812" y="260"/>
                    <a:pt x="813" y="261"/>
                  </a:cubicBezTo>
                  <a:cubicBezTo>
                    <a:pt x="815" y="261"/>
                    <a:pt x="814" y="261"/>
                    <a:pt x="815" y="261"/>
                  </a:cubicBezTo>
                  <a:cubicBezTo>
                    <a:pt x="815" y="261"/>
                    <a:pt x="815" y="261"/>
                    <a:pt x="815" y="261"/>
                  </a:cubicBezTo>
                  <a:cubicBezTo>
                    <a:pt x="815" y="261"/>
                    <a:pt x="817" y="261"/>
                    <a:pt x="819" y="261"/>
                  </a:cubicBezTo>
                  <a:cubicBezTo>
                    <a:pt x="821" y="261"/>
                    <a:pt x="824" y="261"/>
                    <a:pt x="827" y="261"/>
                  </a:cubicBezTo>
                  <a:cubicBezTo>
                    <a:pt x="831" y="261"/>
                    <a:pt x="836" y="261"/>
                    <a:pt x="839" y="262"/>
                  </a:cubicBezTo>
                  <a:cubicBezTo>
                    <a:pt x="848" y="266"/>
                    <a:pt x="844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6" y="269"/>
                    <a:pt x="847" y="270"/>
                    <a:pt x="847" y="271"/>
                  </a:cubicBezTo>
                  <a:cubicBezTo>
                    <a:pt x="848" y="272"/>
                    <a:pt x="850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2" y="272"/>
                    <a:pt x="849" y="276"/>
                    <a:pt x="859" y="278"/>
                  </a:cubicBezTo>
                  <a:cubicBezTo>
                    <a:pt x="861" y="278"/>
                    <a:pt x="863" y="278"/>
                    <a:pt x="864" y="278"/>
                  </a:cubicBezTo>
                  <a:cubicBezTo>
                    <a:pt x="868" y="278"/>
                    <a:pt x="872" y="277"/>
                    <a:pt x="875" y="275"/>
                  </a:cubicBezTo>
                  <a:cubicBezTo>
                    <a:pt x="880" y="270"/>
                    <a:pt x="866" y="265"/>
                    <a:pt x="866" y="260"/>
                  </a:cubicBezTo>
                  <a:cubicBezTo>
                    <a:pt x="867" y="254"/>
                    <a:pt x="887" y="249"/>
                    <a:pt x="909" y="245"/>
                  </a:cubicBezTo>
                  <a:cubicBezTo>
                    <a:pt x="924" y="243"/>
                    <a:pt x="938" y="242"/>
                    <a:pt x="938" y="242"/>
                  </a:cubicBezTo>
                  <a:cubicBezTo>
                    <a:pt x="937" y="242"/>
                    <a:pt x="936" y="242"/>
                    <a:pt x="934" y="242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31" y="242"/>
                    <a:pt x="931" y="242"/>
                    <a:pt x="933" y="242"/>
                  </a:cubicBezTo>
                  <a:cubicBezTo>
                    <a:pt x="935" y="241"/>
                    <a:pt x="935" y="241"/>
                    <a:pt x="933" y="241"/>
                  </a:cubicBezTo>
                  <a:cubicBezTo>
                    <a:pt x="933" y="241"/>
                    <a:pt x="933" y="240"/>
                    <a:pt x="933" y="240"/>
                  </a:cubicBezTo>
                  <a:cubicBezTo>
                    <a:pt x="933" y="240"/>
                    <a:pt x="933" y="241"/>
                    <a:pt x="934" y="241"/>
                  </a:cubicBezTo>
                  <a:cubicBezTo>
                    <a:pt x="934" y="241"/>
                    <a:pt x="934" y="241"/>
                    <a:pt x="935" y="241"/>
                  </a:cubicBezTo>
                  <a:cubicBezTo>
                    <a:pt x="936" y="241"/>
                    <a:pt x="938" y="240"/>
                    <a:pt x="940" y="240"/>
                  </a:cubicBezTo>
                  <a:cubicBezTo>
                    <a:pt x="945" y="239"/>
                    <a:pt x="945" y="238"/>
                    <a:pt x="945" y="238"/>
                  </a:cubicBezTo>
                  <a:cubicBezTo>
                    <a:pt x="944" y="238"/>
                    <a:pt x="944" y="238"/>
                    <a:pt x="944" y="238"/>
                  </a:cubicBezTo>
                  <a:cubicBezTo>
                    <a:pt x="944" y="239"/>
                    <a:pt x="944" y="239"/>
                    <a:pt x="944" y="239"/>
                  </a:cubicBezTo>
                  <a:cubicBezTo>
                    <a:pt x="943" y="239"/>
                    <a:pt x="942" y="238"/>
                    <a:pt x="939" y="238"/>
                  </a:cubicBezTo>
                  <a:cubicBezTo>
                    <a:pt x="936" y="238"/>
                    <a:pt x="934" y="238"/>
                    <a:pt x="934" y="238"/>
                  </a:cubicBezTo>
                  <a:cubicBezTo>
                    <a:pt x="934" y="237"/>
                    <a:pt x="947" y="237"/>
                    <a:pt x="945" y="235"/>
                  </a:cubicBezTo>
                  <a:cubicBezTo>
                    <a:pt x="944" y="234"/>
                    <a:pt x="941" y="233"/>
                    <a:pt x="939" y="233"/>
                  </a:cubicBezTo>
                  <a:cubicBezTo>
                    <a:pt x="939" y="233"/>
                    <a:pt x="939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9" y="233"/>
                    <a:pt x="939" y="233"/>
                  </a:cubicBezTo>
                  <a:cubicBezTo>
                    <a:pt x="940" y="233"/>
                    <a:pt x="940" y="233"/>
                    <a:pt x="941" y="233"/>
                  </a:cubicBezTo>
                  <a:cubicBezTo>
                    <a:pt x="942" y="233"/>
                    <a:pt x="943" y="233"/>
                    <a:pt x="942" y="233"/>
                  </a:cubicBezTo>
                  <a:cubicBezTo>
                    <a:pt x="942" y="232"/>
                    <a:pt x="944" y="232"/>
                    <a:pt x="942" y="231"/>
                  </a:cubicBezTo>
                  <a:cubicBezTo>
                    <a:pt x="941" y="231"/>
                    <a:pt x="940" y="230"/>
                    <a:pt x="941" y="230"/>
                  </a:cubicBezTo>
                  <a:cubicBezTo>
                    <a:pt x="941" y="230"/>
                    <a:pt x="941" y="230"/>
                    <a:pt x="941" y="231"/>
                  </a:cubicBezTo>
                  <a:cubicBezTo>
                    <a:pt x="941" y="231"/>
                    <a:pt x="941" y="231"/>
                    <a:pt x="941" y="231"/>
                  </a:cubicBezTo>
                  <a:cubicBezTo>
                    <a:pt x="942" y="231"/>
                    <a:pt x="941" y="230"/>
                    <a:pt x="939" y="228"/>
                  </a:cubicBezTo>
                  <a:cubicBezTo>
                    <a:pt x="937" y="228"/>
                    <a:pt x="936" y="227"/>
                    <a:pt x="936" y="227"/>
                  </a:cubicBezTo>
                  <a:cubicBezTo>
                    <a:pt x="936" y="227"/>
                    <a:pt x="937" y="227"/>
                    <a:pt x="938" y="228"/>
                  </a:cubicBezTo>
                  <a:cubicBezTo>
                    <a:pt x="938" y="228"/>
                    <a:pt x="939" y="228"/>
                    <a:pt x="939" y="228"/>
                  </a:cubicBezTo>
                  <a:cubicBezTo>
                    <a:pt x="941" y="228"/>
                    <a:pt x="942" y="227"/>
                    <a:pt x="943" y="226"/>
                  </a:cubicBezTo>
                  <a:cubicBezTo>
                    <a:pt x="943" y="225"/>
                    <a:pt x="944" y="224"/>
                    <a:pt x="944" y="224"/>
                  </a:cubicBezTo>
                  <a:cubicBezTo>
                    <a:pt x="945" y="224"/>
                    <a:pt x="946" y="225"/>
                    <a:pt x="946" y="226"/>
                  </a:cubicBezTo>
                  <a:cubicBezTo>
                    <a:pt x="946" y="228"/>
                    <a:pt x="951" y="230"/>
                    <a:pt x="950" y="231"/>
                  </a:cubicBezTo>
                  <a:cubicBezTo>
                    <a:pt x="949" y="232"/>
                    <a:pt x="949" y="232"/>
                    <a:pt x="949" y="232"/>
                  </a:cubicBezTo>
                  <a:cubicBezTo>
                    <a:pt x="949" y="232"/>
                    <a:pt x="950" y="232"/>
                    <a:pt x="950" y="232"/>
                  </a:cubicBezTo>
                  <a:cubicBezTo>
                    <a:pt x="951" y="232"/>
                    <a:pt x="958" y="230"/>
                    <a:pt x="958" y="227"/>
                  </a:cubicBezTo>
                  <a:cubicBezTo>
                    <a:pt x="958" y="224"/>
                    <a:pt x="959" y="223"/>
                    <a:pt x="960" y="223"/>
                  </a:cubicBezTo>
                  <a:cubicBezTo>
                    <a:pt x="960" y="223"/>
                    <a:pt x="960" y="223"/>
                    <a:pt x="961" y="224"/>
                  </a:cubicBezTo>
                  <a:cubicBezTo>
                    <a:pt x="961" y="225"/>
                    <a:pt x="963" y="225"/>
                    <a:pt x="964" y="225"/>
                  </a:cubicBezTo>
                  <a:cubicBezTo>
                    <a:pt x="964" y="225"/>
                    <a:pt x="964" y="225"/>
                    <a:pt x="964" y="225"/>
                  </a:cubicBezTo>
                  <a:cubicBezTo>
                    <a:pt x="965" y="225"/>
                    <a:pt x="973" y="222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2" y="218"/>
                    <a:pt x="983" y="218"/>
                    <a:pt x="985" y="218"/>
                  </a:cubicBezTo>
                  <a:cubicBezTo>
                    <a:pt x="997" y="214"/>
                    <a:pt x="1014" y="215"/>
                    <a:pt x="1014" y="215"/>
                  </a:cubicBezTo>
                  <a:cubicBezTo>
                    <a:pt x="1014" y="214"/>
                    <a:pt x="1014" y="214"/>
                    <a:pt x="1015" y="214"/>
                  </a:cubicBezTo>
                  <a:cubicBezTo>
                    <a:pt x="1015" y="214"/>
                    <a:pt x="1016" y="214"/>
                    <a:pt x="1016" y="214"/>
                  </a:cubicBezTo>
                  <a:cubicBezTo>
                    <a:pt x="1017" y="215"/>
                    <a:pt x="1018" y="215"/>
                    <a:pt x="1018" y="215"/>
                  </a:cubicBezTo>
                  <a:cubicBezTo>
                    <a:pt x="1019" y="215"/>
                    <a:pt x="1019" y="215"/>
                    <a:pt x="1020" y="215"/>
                  </a:cubicBezTo>
                  <a:cubicBezTo>
                    <a:pt x="1021" y="214"/>
                    <a:pt x="1026" y="215"/>
                    <a:pt x="1028" y="214"/>
                  </a:cubicBezTo>
                  <a:cubicBezTo>
                    <a:pt x="1030" y="213"/>
                    <a:pt x="1030" y="213"/>
                    <a:pt x="1030" y="213"/>
                  </a:cubicBezTo>
                  <a:cubicBezTo>
                    <a:pt x="1030" y="213"/>
                    <a:pt x="1030" y="213"/>
                    <a:pt x="1029" y="213"/>
                  </a:cubicBezTo>
                  <a:cubicBezTo>
                    <a:pt x="1029" y="213"/>
                    <a:pt x="1029" y="213"/>
                    <a:pt x="1029" y="213"/>
                  </a:cubicBezTo>
                  <a:cubicBezTo>
                    <a:pt x="1027" y="213"/>
                    <a:pt x="1021" y="211"/>
                    <a:pt x="1027" y="208"/>
                  </a:cubicBezTo>
                  <a:cubicBezTo>
                    <a:pt x="1030" y="206"/>
                    <a:pt x="1037" y="205"/>
                    <a:pt x="1042" y="204"/>
                  </a:cubicBezTo>
                  <a:cubicBezTo>
                    <a:pt x="1044" y="204"/>
                    <a:pt x="1046" y="204"/>
                    <a:pt x="1049" y="203"/>
                  </a:cubicBezTo>
                  <a:cubicBezTo>
                    <a:pt x="1051" y="203"/>
                    <a:pt x="1052" y="202"/>
                    <a:pt x="1053" y="202"/>
                  </a:cubicBezTo>
                  <a:cubicBezTo>
                    <a:pt x="1053" y="202"/>
                    <a:pt x="1053" y="202"/>
                    <a:pt x="1053" y="203"/>
                  </a:cubicBezTo>
                  <a:cubicBezTo>
                    <a:pt x="1053" y="203"/>
                    <a:pt x="1055" y="203"/>
                    <a:pt x="1059" y="203"/>
                  </a:cubicBezTo>
                  <a:cubicBezTo>
                    <a:pt x="1061" y="203"/>
                    <a:pt x="1064" y="203"/>
                    <a:pt x="1068" y="203"/>
                  </a:cubicBezTo>
                  <a:cubicBezTo>
                    <a:pt x="1075" y="202"/>
                    <a:pt x="1079" y="201"/>
                    <a:pt x="1076" y="200"/>
                  </a:cubicBezTo>
                  <a:cubicBezTo>
                    <a:pt x="1074" y="200"/>
                    <a:pt x="1076" y="200"/>
                    <a:pt x="1081" y="200"/>
                  </a:cubicBezTo>
                  <a:cubicBezTo>
                    <a:pt x="1086" y="199"/>
                    <a:pt x="1094" y="200"/>
                    <a:pt x="1099" y="199"/>
                  </a:cubicBezTo>
                  <a:cubicBezTo>
                    <a:pt x="1104" y="198"/>
                    <a:pt x="1107" y="197"/>
                    <a:pt x="1108" y="197"/>
                  </a:cubicBezTo>
                  <a:cubicBezTo>
                    <a:pt x="1109" y="197"/>
                    <a:pt x="1107" y="198"/>
                    <a:pt x="1105" y="198"/>
                  </a:cubicBezTo>
                  <a:cubicBezTo>
                    <a:pt x="1103" y="199"/>
                    <a:pt x="1105" y="199"/>
                    <a:pt x="1110" y="199"/>
                  </a:cubicBezTo>
                  <a:cubicBezTo>
                    <a:pt x="1115" y="199"/>
                    <a:pt x="1117" y="199"/>
                    <a:pt x="1115" y="200"/>
                  </a:cubicBezTo>
                  <a:cubicBezTo>
                    <a:pt x="1112" y="200"/>
                    <a:pt x="1098" y="199"/>
                    <a:pt x="1088" y="202"/>
                  </a:cubicBezTo>
                  <a:cubicBezTo>
                    <a:pt x="1082" y="204"/>
                    <a:pt x="1081" y="206"/>
                    <a:pt x="1093" y="206"/>
                  </a:cubicBezTo>
                  <a:cubicBezTo>
                    <a:pt x="1094" y="206"/>
                    <a:pt x="1095" y="206"/>
                    <a:pt x="1095" y="206"/>
                  </a:cubicBezTo>
                  <a:cubicBezTo>
                    <a:pt x="1097" y="206"/>
                    <a:pt x="1102" y="205"/>
                    <a:pt x="1107" y="204"/>
                  </a:cubicBezTo>
                  <a:cubicBezTo>
                    <a:pt x="1112" y="203"/>
                    <a:pt x="1124" y="202"/>
                    <a:pt x="1133" y="201"/>
                  </a:cubicBezTo>
                  <a:cubicBezTo>
                    <a:pt x="1141" y="200"/>
                    <a:pt x="1148" y="200"/>
                    <a:pt x="1146" y="200"/>
                  </a:cubicBezTo>
                  <a:cubicBezTo>
                    <a:pt x="1144" y="200"/>
                    <a:pt x="1144" y="199"/>
                    <a:pt x="1145" y="199"/>
                  </a:cubicBezTo>
                  <a:cubicBezTo>
                    <a:pt x="1146" y="199"/>
                    <a:pt x="1144" y="199"/>
                    <a:pt x="1142" y="198"/>
                  </a:cubicBezTo>
                  <a:cubicBezTo>
                    <a:pt x="1141" y="198"/>
                    <a:pt x="1139" y="198"/>
                    <a:pt x="1136" y="198"/>
                  </a:cubicBezTo>
                  <a:cubicBezTo>
                    <a:pt x="1136" y="198"/>
                    <a:pt x="1135" y="198"/>
                    <a:pt x="1134" y="198"/>
                  </a:cubicBezTo>
                  <a:cubicBezTo>
                    <a:pt x="1134" y="198"/>
                    <a:pt x="1133" y="198"/>
                    <a:pt x="1133" y="198"/>
                  </a:cubicBezTo>
                  <a:cubicBezTo>
                    <a:pt x="1131" y="198"/>
                    <a:pt x="1128" y="198"/>
                    <a:pt x="1126" y="198"/>
                  </a:cubicBezTo>
                  <a:cubicBezTo>
                    <a:pt x="1119" y="198"/>
                    <a:pt x="1116" y="197"/>
                    <a:pt x="1117" y="197"/>
                  </a:cubicBezTo>
                  <a:cubicBezTo>
                    <a:pt x="1118" y="196"/>
                    <a:pt x="1113" y="196"/>
                    <a:pt x="1109" y="194"/>
                  </a:cubicBezTo>
                  <a:cubicBezTo>
                    <a:pt x="1105" y="193"/>
                    <a:pt x="1105" y="191"/>
                    <a:pt x="1107" y="190"/>
                  </a:cubicBezTo>
                  <a:cubicBezTo>
                    <a:pt x="1109" y="189"/>
                    <a:pt x="1106" y="189"/>
                    <a:pt x="1099" y="189"/>
                  </a:cubicBezTo>
                  <a:cubicBezTo>
                    <a:pt x="1093" y="188"/>
                    <a:pt x="1096" y="188"/>
                    <a:pt x="1107" y="187"/>
                  </a:cubicBezTo>
                  <a:cubicBezTo>
                    <a:pt x="1118" y="186"/>
                    <a:pt x="1113" y="184"/>
                    <a:pt x="1113" y="184"/>
                  </a:cubicBezTo>
                  <a:cubicBezTo>
                    <a:pt x="1113" y="184"/>
                    <a:pt x="1114" y="184"/>
                    <a:pt x="1114" y="184"/>
                  </a:cubicBezTo>
                  <a:cubicBezTo>
                    <a:pt x="1114" y="184"/>
                    <a:pt x="1115" y="184"/>
                    <a:pt x="1115" y="184"/>
                  </a:cubicBezTo>
                  <a:cubicBezTo>
                    <a:pt x="1115" y="184"/>
                    <a:pt x="1115" y="184"/>
                    <a:pt x="1115" y="184"/>
                  </a:cubicBezTo>
                  <a:cubicBezTo>
                    <a:pt x="1115" y="184"/>
                    <a:pt x="1114" y="184"/>
                    <a:pt x="1110" y="183"/>
                  </a:cubicBezTo>
                  <a:cubicBezTo>
                    <a:pt x="1107" y="183"/>
                    <a:pt x="1103" y="182"/>
                    <a:pt x="1097" y="182"/>
                  </a:cubicBezTo>
                  <a:cubicBezTo>
                    <a:pt x="1094" y="182"/>
                    <a:pt x="1090" y="182"/>
                    <a:pt x="1087" y="183"/>
                  </a:cubicBezTo>
                  <a:cubicBezTo>
                    <a:pt x="1075" y="184"/>
                    <a:pt x="1063" y="187"/>
                    <a:pt x="1052" y="189"/>
                  </a:cubicBezTo>
                  <a:cubicBezTo>
                    <a:pt x="1046" y="190"/>
                    <a:pt x="1042" y="191"/>
                    <a:pt x="1041" y="191"/>
                  </a:cubicBezTo>
                  <a:cubicBezTo>
                    <a:pt x="1039" y="191"/>
                    <a:pt x="1041" y="190"/>
                    <a:pt x="1048" y="188"/>
                  </a:cubicBezTo>
                  <a:cubicBezTo>
                    <a:pt x="1058" y="185"/>
                    <a:pt x="1067" y="182"/>
                    <a:pt x="1078" y="182"/>
                  </a:cubicBezTo>
                  <a:cubicBezTo>
                    <a:pt x="1090" y="182"/>
                    <a:pt x="1093" y="177"/>
                    <a:pt x="1100" y="177"/>
                  </a:cubicBezTo>
                  <a:cubicBezTo>
                    <a:pt x="1101" y="177"/>
                    <a:pt x="1103" y="177"/>
                    <a:pt x="1105" y="177"/>
                  </a:cubicBezTo>
                  <a:cubicBezTo>
                    <a:pt x="1113" y="177"/>
                    <a:pt x="1130" y="178"/>
                    <a:pt x="1136" y="178"/>
                  </a:cubicBezTo>
                  <a:cubicBezTo>
                    <a:pt x="1142" y="178"/>
                    <a:pt x="1153" y="179"/>
                    <a:pt x="1164" y="179"/>
                  </a:cubicBezTo>
                  <a:cubicBezTo>
                    <a:pt x="1175" y="179"/>
                    <a:pt x="1185" y="178"/>
                    <a:pt x="1189" y="176"/>
                  </a:cubicBezTo>
                  <a:cubicBezTo>
                    <a:pt x="1193" y="174"/>
                    <a:pt x="1202" y="174"/>
                    <a:pt x="1211" y="173"/>
                  </a:cubicBezTo>
                  <a:cubicBezTo>
                    <a:pt x="1225" y="172"/>
                    <a:pt x="1231" y="170"/>
                    <a:pt x="1229" y="170"/>
                  </a:cubicBezTo>
                  <a:cubicBezTo>
                    <a:pt x="1229" y="170"/>
                    <a:pt x="1229" y="170"/>
                    <a:pt x="1229" y="170"/>
                  </a:cubicBezTo>
                  <a:cubicBezTo>
                    <a:pt x="1227" y="170"/>
                    <a:pt x="1228" y="169"/>
                    <a:pt x="1229" y="169"/>
                  </a:cubicBezTo>
                  <a:cubicBezTo>
                    <a:pt x="1231" y="169"/>
                    <a:pt x="1230" y="169"/>
                    <a:pt x="1227" y="168"/>
                  </a:cubicBezTo>
                  <a:cubicBezTo>
                    <a:pt x="1225" y="168"/>
                    <a:pt x="1225" y="168"/>
                    <a:pt x="1228" y="167"/>
                  </a:cubicBezTo>
                  <a:cubicBezTo>
                    <a:pt x="1230" y="167"/>
                    <a:pt x="1229" y="166"/>
                    <a:pt x="1231" y="166"/>
                  </a:cubicBezTo>
                  <a:cubicBezTo>
                    <a:pt x="1233" y="166"/>
                    <a:pt x="1233" y="165"/>
                    <a:pt x="1232" y="165"/>
                  </a:cubicBezTo>
                  <a:cubicBezTo>
                    <a:pt x="1230" y="164"/>
                    <a:pt x="1230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2" y="164"/>
                    <a:pt x="1231" y="164"/>
                    <a:pt x="1229" y="164"/>
                  </a:cubicBezTo>
                  <a:cubicBezTo>
                    <a:pt x="1228" y="163"/>
                    <a:pt x="1227" y="163"/>
                    <a:pt x="1225" y="163"/>
                  </a:cubicBezTo>
                  <a:cubicBezTo>
                    <a:pt x="1224" y="163"/>
                    <a:pt x="1223" y="163"/>
                    <a:pt x="1222" y="163"/>
                  </a:cubicBezTo>
                  <a:cubicBezTo>
                    <a:pt x="1221" y="164"/>
                    <a:pt x="1220" y="164"/>
                    <a:pt x="1219" y="164"/>
                  </a:cubicBezTo>
                  <a:cubicBezTo>
                    <a:pt x="1218" y="164"/>
                    <a:pt x="1217" y="164"/>
                    <a:pt x="1216" y="164"/>
                  </a:cubicBezTo>
                  <a:cubicBezTo>
                    <a:pt x="1215" y="163"/>
                    <a:pt x="1223" y="162"/>
                    <a:pt x="1218" y="161"/>
                  </a:cubicBezTo>
                  <a:cubicBezTo>
                    <a:pt x="1216" y="161"/>
                    <a:pt x="1214" y="161"/>
                    <a:pt x="1212" y="161"/>
                  </a:cubicBezTo>
                  <a:cubicBezTo>
                    <a:pt x="1210" y="161"/>
                    <a:pt x="1208" y="161"/>
                    <a:pt x="1209" y="161"/>
                  </a:cubicBezTo>
                  <a:cubicBezTo>
                    <a:pt x="1211" y="161"/>
                    <a:pt x="1204" y="161"/>
                    <a:pt x="1195" y="163"/>
                  </a:cubicBezTo>
                  <a:cubicBezTo>
                    <a:pt x="1188" y="164"/>
                    <a:pt x="1181" y="164"/>
                    <a:pt x="1181" y="164"/>
                  </a:cubicBezTo>
                  <a:cubicBezTo>
                    <a:pt x="1181" y="164"/>
                    <a:pt x="1181" y="164"/>
                    <a:pt x="1181" y="164"/>
                  </a:cubicBezTo>
                  <a:cubicBezTo>
                    <a:pt x="1183" y="164"/>
                    <a:pt x="1182" y="163"/>
                    <a:pt x="1180" y="163"/>
                  </a:cubicBezTo>
                  <a:cubicBezTo>
                    <a:pt x="1178" y="163"/>
                    <a:pt x="1177" y="162"/>
                    <a:pt x="1177" y="162"/>
                  </a:cubicBezTo>
                  <a:cubicBezTo>
                    <a:pt x="1177" y="162"/>
                    <a:pt x="1177" y="162"/>
                    <a:pt x="1177" y="162"/>
                  </a:cubicBezTo>
                  <a:cubicBezTo>
                    <a:pt x="1178" y="162"/>
                    <a:pt x="1179" y="162"/>
                    <a:pt x="1180" y="162"/>
                  </a:cubicBezTo>
                  <a:cubicBezTo>
                    <a:pt x="1181" y="163"/>
                    <a:pt x="1182" y="163"/>
                    <a:pt x="1184" y="163"/>
                  </a:cubicBezTo>
                  <a:cubicBezTo>
                    <a:pt x="1186" y="163"/>
                    <a:pt x="1190" y="162"/>
                    <a:pt x="1194" y="162"/>
                  </a:cubicBezTo>
                  <a:cubicBezTo>
                    <a:pt x="1199" y="161"/>
                    <a:pt x="1201" y="161"/>
                    <a:pt x="1198" y="161"/>
                  </a:cubicBezTo>
                  <a:cubicBezTo>
                    <a:pt x="1198" y="161"/>
                    <a:pt x="1198" y="161"/>
                    <a:pt x="1198" y="161"/>
                  </a:cubicBezTo>
                  <a:cubicBezTo>
                    <a:pt x="1198" y="161"/>
                    <a:pt x="1197" y="161"/>
                    <a:pt x="1197" y="161"/>
                  </a:cubicBezTo>
                  <a:cubicBezTo>
                    <a:pt x="1195" y="161"/>
                    <a:pt x="1198" y="161"/>
                    <a:pt x="1206" y="160"/>
                  </a:cubicBezTo>
                  <a:cubicBezTo>
                    <a:pt x="1213" y="159"/>
                    <a:pt x="1218" y="159"/>
                    <a:pt x="1216" y="158"/>
                  </a:cubicBezTo>
                  <a:cubicBezTo>
                    <a:pt x="1213" y="158"/>
                    <a:pt x="1213" y="158"/>
                    <a:pt x="1214" y="158"/>
                  </a:cubicBezTo>
                  <a:cubicBezTo>
                    <a:pt x="1215" y="157"/>
                    <a:pt x="1212" y="157"/>
                    <a:pt x="1209" y="157"/>
                  </a:cubicBezTo>
                  <a:cubicBezTo>
                    <a:pt x="1209" y="157"/>
                    <a:pt x="1209" y="157"/>
                    <a:pt x="1209" y="157"/>
                  </a:cubicBezTo>
                  <a:cubicBezTo>
                    <a:pt x="1208" y="157"/>
                    <a:pt x="1208" y="157"/>
                    <a:pt x="1208" y="157"/>
                  </a:cubicBezTo>
                  <a:cubicBezTo>
                    <a:pt x="1205" y="157"/>
                    <a:pt x="1203" y="157"/>
                    <a:pt x="1203" y="156"/>
                  </a:cubicBezTo>
                  <a:cubicBezTo>
                    <a:pt x="1204" y="156"/>
                    <a:pt x="1203" y="156"/>
                    <a:pt x="1202" y="156"/>
                  </a:cubicBezTo>
                  <a:cubicBezTo>
                    <a:pt x="1202" y="156"/>
                    <a:pt x="1202" y="156"/>
                    <a:pt x="1202" y="156"/>
                  </a:cubicBezTo>
                  <a:cubicBezTo>
                    <a:pt x="1202" y="156"/>
                    <a:pt x="1201" y="156"/>
                    <a:pt x="1201" y="156"/>
                  </a:cubicBezTo>
                  <a:cubicBezTo>
                    <a:pt x="1201" y="156"/>
                    <a:pt x="1200" y="156"/>
                    <a:pt x="1201" y="156"/>
                  </a:cubicBezTo>
                  <a:cubicBezTo>
                    <a:pt x="1201" y="156"/>
                    <a:pt x="1201" y="156"/>
                    <a:pt x="1201" y="156"/>
                  </a:cubicBezTo>
                  <a:cubicBezTo>
                    <a:pt x="1200" y="156"/>
                    <a:pt x="1199" y="156"/>
                    <a:pt x="1197" y="156"/>
                  </a:cubicBezTo>
                  <a:cubicBezTo>
                    <a:pt x="1196" y="156"/>
                    <a:pt x="1195" y="156"/>
                    <a:pt x="1195" y="156"/>
                  </a:cubicBezTo>
                  <a:cubicBezTo>
                    <a:pt x="1194" y="156"/>
                    <a:pt x="1194" y="156"/>
                    <a:pt x="1195" y="156"/>
                  </a:cubicBezTo>
                  <a:cubicBezTo>
                    <a:pt x="1197" y="156"/>
                    <a:pt x="1197" y="156"/>
                    <a:pt x="1196" y="156"/>
                  </a:cubicBezTo>
                  <a:cubicBezTo>
                    <a:pt x="1196" y="156"/>
                    <a:pt x="1196" y="156"/>
                    <a:pt x="1195" y="156"/>
                  </a:cubicBezTo>
                  <a:cubicBezTo>
                    <a:pt x="1195" y="156"/>
                    <a:pt x="1195" y="156"/>
                    <a:pt x="1195" y="156"/>
                  </a:cubicBezTo>
                  <a:cubicBezTo>
                    <a:pt x="1194" y="156"/>
                    <a:pt x="1194" y="155"/>
                    <a:pt x="1194" y="155"/>
                  </a:cubicBezTo>
                  <a:cubicBezTo>
                    <a:pt x="1195" y="155"/>
                    <a:pt x="1195" y="155"/>
                    <a:pt x="1194" y="155"/>
                  </a:cubicBezTo>
                  <a:cubicBezTo>
                    <a:pt x="1194" y="155"/>
                    <a:pt x="1193" y="155"/>
                    <a:pt x="1191" y="155"/>
                  </a:cubicBezTo>
                  <a:cubicBezTo>
                    <a:pt x="1190" y="156"/>
                    <a:pt x="1189" y="156"/>
                    <a:pt x="1189" y="156"/>
                  </a:cubicBezTo>
                  <a:cubicBezTo>
                    <a:pt x="1188" y="156"/>
                    <a:pt x="1188" y="156"/>
                    <a:pt x="1189" y="156"/>
                  </a:cubicBezTo>
                  <a:cubicBezTo>
                    <a:pt x="1189" y="155"/>
                    <a:pt x="1189" y="155"/>
                    <a:pt x="1188" y="155"/>
                  </a:cubicBezTo>
                  <a:cubicBezTo>
                    <a:pt x="1188" y="155"/>
                    <a:pt x="1187" y="155"/>
                    <a:pt x="1185" y="156"/>
                  </a:cubicBezTo>
                  <a:cubicBezTo>
                    <a:pt x="1184" y="156"/>
                    <a:pt x="1184" y="156"/>
                    <a:pt x="1184" y="156"/>
                  </a:cubicBezTo>
                  <a:cubicBezTo>
                    <a:pt x="1182" y="156"/>
                    <a:pt x="1183" y="155"/>
                    <a:pt x="1185" y="154"/>
                  </a:cubicBezTo>
                  <a:cubicBezTo>
                    <a:pt x="1188" y="154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7" y="153"/>
                  </a:cubicBezTo>
                  <a:cubicBezTo>
                    <a:pt x="1187" y="153"/>
                    <a:pt x="1185" y="152"/>
                    <a:pt x="1180" y="151"/>
                  </a:cubicBezTo>
                  <a:cubicBezTo>
                    <a:pt x="1174" y="150"/>
                    <a:pt x="1170" y="150"/>
                    <a:pt x="1172" y="150"/>
                  </a:cubicBezTo>
                  <a:cubicBezTo>
                    <a:pt x="1174" y="150"/>
                    <a:pt x="1174" y="149"/>
                    <a:pt x="1172" y="149"/>
                  </a:cubicBezTo>
                  <a:cubicBezTo>
                    <a:pt x="1170" y="148"/>
                    <a:pt x="1171" y="148"/>
                    <a:pt x="1173" y="148"/>
                  </a:cubicBezTo>
                  <a:cubicBezTo>
                    <a:pt x="1173" y="148"/>
                    <a:pt x="1173" y="148"/>
                    <a:pt x="1174" y="148"/>
                  </a:cubicBezTo>
                  <a:cubicBezTo>
                    <a:pt x="1174" y="148"/>
                    <a:pt x="1174" y="148"/>
                    <a:pt x="1174" y="148"/>
                  </a:cubicBezTo>
                  <a:cubicBezTo>
                    <a:pt x="1177" y="148"/>
                    <a:pt x="1179" y="147"/>
                    <a:pt x="1181" y="147"/>
                  </a:cubicBezTo>
                  <a:cubicBezTo>
                    <a:pt x="1182" y="146"/>
                    <a:pt x="1183" y="145"/>
                    <a:pt x="1181" y="145"/>
                  </a:cubicBezTo>
                  <a:cubicBezTo>
                    <a:pt x="1180" y="145"/>
                    <a:pt x="1178" y="145"/>
                    <a:pt x="1178" y="145"/>
                  </a:cubicBezTo>
                  <a:cubicBezTo>
                    <a:pt x="1177" y="145"/>
                    <a:pt x="1178" y="144"/>
                    <a:pt x="1176" y="144"/>
                  </a:cubicBezTo>
                  <a:cubicBezTo>
                    <a:pt x="1174" y="143"/>
                    <a:pt x="1176" y="143"/>
                    <a:pt x="1178" y="142"/>
                  </a:cubicBezTo>
                  <a:cubicBezTo>
                    <a:pt x="1180" y="141"/>
                    <a:pt x="1172" y="141"/>
                    <a:pt x="1173" y="141"/>
                  </a:cubicBezTo>
                  <a:cubicBezTo>
                    <a:pt x="1175" y="140"/>
                    <a:pt x="1174" y="140"/>
                    <a:pt x="1172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70" y="140"/>
                    <a:pt x="1170" y="140"/>
                  </a:cubicBezTo>
                  <a:cubicBezTo>
                    <a:pt x="1168" y="140"/>
                    <a:pt x="1168" y="140"/>
                    <a:pt x="1170" y="139"/>
                  </a:cubicBezTo>
                  <a:cubicBezTo>
                    <a:pt x="1172" y="139"/>
                    <a:pt x="1173" y="138"/>
                    <a:pt x="1171" y="138"/>
                  </a:cubicBezTo>
                  <a:cubicBezTo>
                    <a:pt x="1170" y="138"/>
                    <a:pt x="1170" y="138"/>
                    <a:pt x="1170" y="138"/>
                  </a:cubicBezTo>
                  <a:cubicBezTo>
                    <a:pt x="1168" y="138"/>
                    <a:pt x="1168" y="138"/>
                    <a:pt x="1167" y="138"/>
                  </a:cubicBezTo>
                  <a:cubicBezTo>
                    <a:pt x="1166" y="138"/>
                    <a:pt x="1165" y="138"/>
                    <a:pt x="1165" y="138"/>
                  </a:cubicBezTo>
                  <a:cubicBezTo>
                    <a:pt x="1165" y="138"/>
                    <a:pt x="1167" y="138"/>
                    <a:pt x="1169" y="137"/>
                  </a:cubicBezTo>
                  <a:cubicBezTo>
                    <a:pt x="1171" y="137"/>
                    <a:pt x="1173" y="136"/>
                    <a:pt x="1172" y="136"/>
                  </a:cubicBezTo>
                  <a:cubicBezTo>
                    <a:pt x="1172" y="136"/>
                    <a:pt x="1172" y="136"/>
                    <a:pt x="1172" y="136"/>
                  </a:cubicBezTo>
                  <a:cubicBezTo>
                    <a:pt x="1172" y="136"/>
                    <a:pt x="1171" y="136"/>
                    <a:pt x="1171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2" y="135"/>
                    <a:pt x="1170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5" y="135"/>
                    <a:pt x="1164" y="135"/>
                    <a:pt x="1167" y="134"/>
                  </a:cubicBezTo>
                  <a:cubicBezTo>
                    <a:pt x="1169" y="134"/>
                    <a:pt x="1170" y="134"/>
                    <a:pt x="1169" y="133"/>
                  </a:cubicBezTo>
                  <a:cubicBezTo>
                    <a:pt x="1168" y="133"/>
                    <a:pt x="1168" y="133"/>
                    <a:pt x="1166" y="133"/>
                  </a:cubicBezTo>
                  <a:cubicBezTo>
                    <a:pt x="1164" y="133"/>
                    <a:pt x="1166" y="131"/>
                    <a:pt x="1165" y="129"/>
                  </a:cubicBezTo>
                  <a:cubicBezTo>
                    <a:pt x="1165" y="128"/>
                    <a:pt x="1163" y="128"/>
                    <a:pt x="1161" y="128"/>
                  </a:cubicBezTo>
                  <a:cubicBezTo>
                    <a:pt x="1159" y="128"/>
                    <a:pt x="1157" y="128"/>
                    <a:pt x="1155" y="129"/>
                  </a:cubicBezTo>
                  <a:cubicBezTo>
                    <a:pt x="1150" y="131"/>
                    <a:pt x="1146" y="133"/>
                    <a:pt x="1143" y="134"/>
                  </a:cubicBezTo>
                  <a:cubicBezTo>
                    <a:pt x="1140" y="135"/>
                    <a:pt x="1138" y="136"/>
                    <a:pt x="1138" y="136"/>
                  </a:cubicBezTo>
                  <a:cubicBezTo>
                    <a:pt x="1138" y="136"/>
                    <a:pt x="1137" y="136"/>
                    <a:pt x="1137" y="136"/>
                  </a:cubicBezTo>
                  <a:cubicBezTo>
                    <a:pt x="1137" y="136"/>
                    <a:pt x="1137" y="136"/>
                    <a:pt x="1136" y="136"/>
                  </a:cubicBezTo>
                  <a:cubicBezTo>
                    <a:pt x="1134" y="136"/>
                    <a:pt x="1130" y="136"/>
                    <a:pt x="1125" y="137"/>
                  </a:cubicBezTo>
                  <a:cubicBezTo>
                    <a:pt x="1122" y="138"/>
                    <a:pt x="1119" y="138"/>
                    <a:pt x="1117" y="138"/>
                  </a:cubicBezTo>
                  <a:cubicBezTo>
                    <a:pt x="1116" y="138"/>
                    <a:pt x="1116" y="138"/>
                    <a:pt x="1116" y="138"/>
                  </a:cubicBezTo>
                  <a:cubicBezTo>
                    <a:pt x="1116" y="137"/>
                    <a:pt x="1115" y="137"/>
                    <a:pt x="1115" y="137"/>
                  </a:cubicBezTo>
                  <a:cubicBezTo>
                    <a:pt x="1114" y="137"/>
                    <a:pt x="1113" y="137"/>
                    <a:pt x="1112" y="138"/>
                  </a:cubicBezTo>
                  <a:cubicBezTo>
                    <a:pt x="1111" y="138"/>
                    <a:pt x="1110" y="138"/>
                    <a:pt x="1110" y="138"/>
                  </a:cubicBezTo>
                  <a:cubicBezTo>
                    <a:pt x="1110" y="138"/>
                    <a:pt x="1111" y="137"/>
                    <a:pt x="1111" y="136"/>
                  </a:cubicBezTo>
                  <a:cubicBezTo>
                    <a:pt x="1110" y="134"/>
                    <a:pt x="1105" y="133"/>
                    <a:pt x="1104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4" y="133"/>
                  </a:cubicBezTo>
                  <a:cubicBezTo>
                    <a:pt x="1105" y="133"/>
                    <a:pt x="1106" y="132"/>
                    <a:pt x="1104" y="129"/>
                  </a:cubicBezTo>
                  <a:cubicBezTo>
                    <a:pt x="1102" y="128"/>
                    <a:pt x="1098" y="127"/>
                    <a:pt x="1098" y="127"/>
                  </a:cubicBezTo>
                  <a:cubicBezTo>
                    <a:pt x="1098" y="127"/>
                    <a:pt x="1098" y="127"/>
                    <a:pt x="1099" y="127"/>
                  </a:cubicBezTo>
                  <a:cubicBezTo>
                    <a:pt x="1099" y="127"/>
                    <a:pt x="1099" y="127"/>
                    <a:pt x="1099" y="127"/>
                  </a:cubicBezTo>
                  <a:cubicBezTo>
                    <a:pt x="1103" y="127"/>
                    <a:pt x="1108" y="126"/>
                    <a:pt x="1110" y="124"/>
                  </a:cubicBezTo>
                  <a:cubicBezTo>
                    <a:pt x="1112" y="123"/>
                    <a:pt x="1112" y="122"/>
                    <a:pt x="1111" y="122"/>
                  </a:cubicBezTo>
                  <a:cubicBezTo>
                    <a:pt x="1111" y="122"/>
                    <a:pt x="1111" y="122"/>
                    <a:pt x="1110" y="122"/>
                  </a:cubicBezTo>
                  <a:cubicBezTo>
                    <a:pt x="1110" y="122"/>
                    <a:pt x="1110" y="123"/>
                    <a:pt x="1109" y="123"/>
                  </a:cubicBezTo>
                  <a:cubicBezTo>
                    <a:pt x="1108" y="123"/>
                    <a:pt x="1105" y="122"/>
                    <a:pt x="1100" y="121"/>
                  </a:cubicBezTo>
                  <a:cubicBezTo>
                    <a:pt x="1095" y="120"/>
                    <a:pt x="1091" y="120"/>
                    <a:pt x="1089" y="120"/>
                  </a:cubicBezTo>
                  <a:cubicBezTo>
                    <a:pt x="1088" y="120"/>
                    <a:pt x="1088" y="119"/>
                    <a:pt x="1090" y="119"/>
                  </a:cubicBezTo>
                  <a:cubicBezTo>
                    <a:pt x="1091" y="119"/>
                    <a:pt x="1091" y="119"/>
                    <a:pt x="1089" y="119"/>
                  </a:cubicBezTo>
                  <a:cubicBezTo>
                    <a:pt x="1088" y="118"/>
                    <a:pt x="1087" y="117"/>
                    <a:pt x="1086" y="117"/>
                  </a:cubicBezTo>
                  <a:cubicBezTo>
                    <a:pt x="1084" y="117"/>
                    <a:pt x="1085" y="115"/>
                    <a:pt x="1078" y="113"/>
                  </a:cubicBezTo>
                  <a:cubicBezTo>
                    <a:pt x="1076" y="113"/>
                    <a:pt x="1074" y="113"/>
                    <a:pt x="1071" y="113"/>
                  </a:cubicBezTo>
                  <a:cubicBezTo>
                    <a:pt x="1069" y="113"/>
                    <a:pt x="1066" y="113"/>
                    <a:pt x="1064" y="113"/>
                  </a:cubicBezTo>
                  <a:cubicBezTo>
                    <a:pt x="1062" y="113"/>
                    <a:pt x="1060" y="113"/>
                    <a:pt x="1059" y="113"/>
                  </a:cubicBezTo>
                  <a:cubicBezTo>
                    <a:pt x="1058" y="113"/>
                    <a:pt x="1058" y="113"/>
                    <a:pt x="1058" y="113"/>
                  </a:cubicBezTo>
                  <a:cubicBezTo>
                    <a:pt x="1057" y="113"/>
                    <a:pt x="1056" y="113"/>
                    <a:pt x="1055" y="113"/>
                  </a:cubicBezTo>
                  <a:cubicBezTo>
                    <a:pt x="1055" y="113"/>
                    <a:pt x="1054" y="113"/>
                    <a:pt x="1054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4" y="113"/>
                    <a:pt x="1045" y="111"/>
                    <a:pt x="1038" y="111"/>
                  </a:cubicBezTo>
                  <a:cubicBezTo>
                    <a:pt x="1034" y="111"/>
                    <a:pt x="1030" y="112"/>
                    <a:pt x="1028" y="113"/>
                  </a:cubicBezTo>
                  <a:cubicBezTo>
                    <a:pt x="1022" y="118"/>
                    <a:pt x="1018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2" y="121"/>
                    <a:pt x="1022" y="121"/>
                    <a:pt x="1021" y="122"/>
                  </a:cubicBezTo>
                  <a:cubicBezTo>
                    <a:pt x="1019" y="122"/>
                    <a:pt x="1022" y="124"/>
                    <a:pt x="1021" y="125"/>
                  </a:cubicBezTo>
                  <a:cubicBezTo>
                    <a:pt x="1020" y="127"/>
                    <a:pt x="1018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4" y="128"/>
                    <a:pt x="1010" y="129"/>
                    <a:pt x="1006" y="131"/>
                  </a:cubicBezTo>
                  <a:cubicBezTo>
                    <a:pt x="1004" y="132"/>
                    <a:pt x="1002" y="133"/>
                    <a:pt x="1002" y="134"/>
                  </a:cubicBezTo>
                  <a:cubicBezTo>
                    <a:pt x="1001" y="136"/>
                    <a:pt x="1005" y="138"/>
                    <a:pt x="1007" y="140"/>
                  </a:cubicBezTo>
                  <a:cubicBezTo>
                    <a:pt x="1011" y="143"/>
                    <a:pt x="1008" y="145"/>
                    <a:pt x="1008" y="145"/>
                  </a:cubicBezTo>
                  <a:cubicBezTo>
                    <a:pt x="1008" y="145"/>
                    <a:pt x="1008" y="145"/>
                    <a:pt x="1008" y="145"/>
                  </a:cubicBezTo>
                  <a:cubicBezTo>
                    <a:pt x="1008" y="145"/>
                    <a:pt x="1009" y="145"/>
                    <a:pt x="1009" y="145"/>
                  </a:cubicBezTo>
                  <a:cubicBezTo>
                    <a:pt x="1009" y="145"/>
                    <a:pt x="1009" y="145"/>
                    <a:pt x="1010" y="146"/>
                  </a:cubicBezTo>
                  <a:cubicBezTo>
                    <a:pt x="1010" y="146"/>
                    <a:pt x="1001" y="148"/>
                    <a:pt x="987" y="150"/>
                  </a:cubicBezTo>
                  <a:cubicBezTo>
                    <a:pt x="974" y="152"/>
                    <a:pt x="966" y="157"/>
                    <a:pt x="962" y="161"/>
                  </a:cubicBezTo>
                  <a:cubicBezTo>
                    <a:pt x="962" y="162"/>
                    <a:pt x="961" y="163"/>
                    <a:pt x="960" y="164"/>
                  </a:cubicBezTo>
                  <a:cubicBezTo>
                    <a:pt x="957" y="168"/>
                    <a:pt x="960" y="170"/>
                    <a:pt x="959" y="170"/>
                  </a:cubicBezTo>
                  <a:cubicBezTo>
                    <a:pt x="958" y="170"/>
                    <a:pt x="958" y="170"/>
                    <a:pt x="958" y="170"/>
                  </a:cubicBezTo>
                  <a:cubicBezTo>
                    <a:pt x="956" y="169"/>
                    <a:pt x="954" y="169"/>
                    <a:pt x="952" y="169"/>
                  </a:cubicBezTo>
                  <a:cubicBezTo>
                    <a:pt x="952" y="169"/>
                    <a:pt x="951" y="169"/>
                    <a:pt x="950" y="169"/>
                  </a:cubicBezTo>
                  <a:cubicBezTo>
                    <a:pt x="949" y="170"/>
                    <a:pt x="944" y="171"/>
                    <a:pt x="940" y="171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36" y="171"/>
                    <a:pt x="937" y="168"/>
                    <a:pt x="933" y="165"/>
                  </a:cubicBezTo>
                  <a:cubicBezTo>
                    <a:pt x="931" y="163"/>
                    <a:pt x="927" y="160"/>
                    <a:pt x="928" y="158"/>
                  </a:cubicBezTo>
                  <a:cubicBezTo>
                    <a:pt x="928" y="157"/>
                    <a:pt x="938" y="151"/>
                    <a:pt x="937" y="151"/>
                  </a:cubicBezTo>
                  <a:cubicBezTo>
                    <a:pt x="936" y="150"/>
                    <a:pt x="934" y="150"/>
                    <a:pt x="932" y="150"/>
                  </a:cubicBezTo>
                  <a:cubicBezTo>
                    <a:pt x="931" y="150"/>
                    <a:pt x="931" y="150"/>
                    <a:pt x="930" y="150"/>
                  </a:cubicBezTo>
                  <a:cubicBezTo>
                    <a:pt x="929" y="150"/>
                    <a:pt x="928" y="150"/>
                    <a:pt x="927" y="150"/>
                  </a:cubicBezTo>
                  <a:cubicBezTo>
                    <a:pt x="925" y="150"/>
                    <a:pt x="923" y="150"/>
                    <a:pt x="920" y="150"/>
                  </a:cubicBezTo>
                  <a:cubicBezTo>
                    <a:pt x="910" y="148"/>
                    <a:pt x="886" y="147"/>
                    <a:pt x="881" y="144"/>
                  </a:cubicBezTo>
                  <a:cubicBezTo>
                    <a:pt x="874" y="139"/>
                    <a:pt x="864" y="138"/>
                    <a:pt x="852" y="138"/>
                  </a:cubicBezTo>
                  <a:cubicBezTo>
                    <a:pt x="834" y="138"/>
                    <a:pt x="830" y="137"/>
                    <a:pt x="834" y="135"/>
                  </a:cubicBezTo>
                  <a:cubicBezTo>
                    <a:pt x="836" y="133"/>
                    <a:pt x="836" y="131"/>
                    <a:pt x="833" y="130"/>
                  </a:cubicBezTo>
                  <a:cubicBezTo>
                    <a:pt x="831" y="128"/>
                    <a:pt x="829" y="128"/>
                    <a:pt x="827" y="128"/>
                  </a:cubicBezTo>
                  <a:cubicBezTo>
                    <a:pt x="825" y="128"/>
                    <a:pt x="823" y="128"/>
                    <a:pt x="821" y="129"/>
                  </a:cubicBezTo>
                  <a:cubicBezTo>
                    <a:pt x="819" y="129"/>
                    <a:pt x="818" y="129"/>
                    <a:pt x="818" y="130"/>
                  </a:cubicBezTo>
                  <a:cubicBezTo>
                    <a:pt x="818" y="130"/>
                    <a:pt x="817" y="130"/>
                    <a:pt x="817" y="130"/>
                  </a:cubicBezTo>
                  <a:cubicBezTo>
                    <a:pt x="817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8" y="130"/>
                  </a:cubicBezTo>
                  <a:cubicBezTo>
                    <a:pt x="818" y="129"/>
                    <a:pt x="818" y="129"/>
                    <a:pt x="819" y="129"/>
                  </a:cubicBezTo>
                  <a:cubicBezTo>
                    <a:pt x="822" y="127"/>
                    <a:pt x="821" y="123"/>
                    <a:pt x="825" y="121"/>
                  </a:cubicBezTo>
                  <a:cubicBezTo>
                    <a:pt x="829" y="118"/>
                    <a:pt x="838" y="115"/>
                    <a:pt x="845" y="113"/>
                  </a:cubicBezTo>
                  <a:cubicBezTo>
                    <a:pt x="851" y="111"/>
                    <a:pt x="853" y="109"/>
                    <a:pt x="854" y="109"/>
                  </a:cubicBezTo>
                  <a:cubicBezTo>
                    <a:pt x="854" y="109"/>
                    <a:pt x="854" y="109"/>
                    <a:pt x="855" y="109"/>
                  </a:cubicBezTo>
                  <a:cubicBezTo>
                    <a:pt x="856" y="109"/>
                    <a:pt x="856" y="109"/>
                    <a:pt x="857" y="109"/>
                  </a:cubicBezTo>
                  <a:cubicBezTo>
                    <a:pt x="857" y="109"/>
                    <a:pt x="858" y="109"/>
                    <a:pt x="858" y="109"/>
                  </a:cubicBezTo>
                  <a:cubicBezTo>
                    <a:pt x="860" y="109"/>
                    <a:pt x="862" y="109"/>
                    <a:pt x="863" y="108"/>
                  </a:cubicBezTo>
                  <a:cubicBezTo>
                    <a:pt x="865" y="108"/>
                    <a:pt x="867" y="108"/>
                    <a:pt x="868" y="108"/>
                  </a:cubicBezTo>
                  <a:cubicBezTo>
                    <a:pt x="868" y="108"/>
                    <a:pt x="868" y="108"/>
                    <a:pt x="868" y="108"/>
                  </a:cubicBezTo>
                  <a:cubicBezTo>
                    <a:pt x="868" y="108"/>
                    <a:pt x="869" y="108"/>
                    <a:pt x="869" y="108"/>
                  </a:cubicBezTo>
                  <a:cubicBezTo>
                    <a:pt x="869" y="108"/>
                    <a:pt x="869" y="108"/>
                    <a:pt x="870" y="107"/>
                  </a:cubicBezTo>
                  <a:cubicBezTo>
                    <a:pt x="870" y="107"/>
                    <a:pt x="870" y="106"/>
                    <a:pt x="871" y="106"/>
                  </a:cubicBezTo>
                  <a:cubicBezTo>
                    <a:pt x="871" y="106"/>
                    <a:pt x="871" y="107"/>
                    <a:pt x="872" y="107"/>
                  </a:cubicBezTo>
                  <a:cubicBezTo>
                    <a:pt x="872" y="107"/>
                    <a:pt x="872" y="107"/>
                    <a:pt x="872" y="107"/>
                  </a:cubicBezTo>
                  <a:cubicBezTo>
                    <a:pt x="873" y="107"/>
                    <a:pt x="874" y="106"/>
                    <a:pt x="873" y="106"/>
                  </a:cubicBezTo>
                  <a:cubicBezTo>
                    <a:pt x="871" y="106"/>
                    <a:pt x="872" y="106"/>
                    <a:pt x="872" y="105"/>
                  </a:cubicBezTo>
                  <a:cubicBezTo>
                    <a:pt x="872" y="105"/>
                    <a:pt x="872" y="105"/>
                    <a:pt x="873" y="105"/>
                  </a:cubicBezTo>
                  <a:cubicBezTo>
                    <a:pt x="873" y="105"/>
                    <a:pt x="874" y="105"/>
                    <a:pt x="875" y="106"/>
                  </a:cubicBezTo>
                  <a:cubicBezTo>
                    <a:pt x="875" y="106"/>
                    <a:pt x="875" y="106"/>
                    <a:pt x="875" y="106"/>
                  </a:cubicBezTo>
                  <a:cubicBezTo>
                    <a:pt x="877" y="106"/>
                    <a:pt x="877" y="105"/>
                    <a:pt x="875" y="103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77" y="104"/>
                    <a:pt x="878" y="104"/>
                  </a:cubicBezTo>
                  <a:cubicBezTo>
                    <a:pt x="880" y="104"/>
                    <a:pt x="882" y="105"/>
                    <a:pt x="884" y="105"/>
                  </a:cubicBezTo>
                  <a:cubicBezTo>
                    <a:pt x="887" y="105"/>
                    <a:pt x="889" y="104"/>
                    <a:pt x="891" y="103"/>
                  </a:cubicBezTo>
                  <a:cubicBezTo>
                    <a:pt x="899" y="100"/>
                    <a:pt x="880" y="100"/>
                    <a:pt x="880" y="100"/>
                  </a:cubicBezTo>
                  <a:cubicBezTo>
                    <a:pt x="879" y="100"/>
                    <a:pt x="881" y="99"/>
                    <a:pt x="883" y="99"/>
                  </a:cubicBezTo>
                  <a:cubicBezTo>
                    <a:pt x="885" y="99"/>
                    <a:pt x="884" y="98"/>
                    <a:pt x="881" y="98"/>
                  </a:cubicBezTo>
                  <a:cubicBezTo>
                    <a:pt x="879" y="97"/>
                    <a:pt x="877" y="97"/>
                    <a:pt x="876" y="97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76" y="97"/>
                    <a:pt x="876" y="97"/>
                    <a:pt x="875" y="97"/>
                  </a:cubicBezTo>
                  <a:cubicBezTo>
                    <a:pt x="875" y="97"/>
                    <a:pt x="874" y="97"/>
                    <a:pt x="873" y="97"/>
                  </a:cubicBezTo>
                  <a:cubicBezTo>
                    <a:pt x="872" y="96"/>
                    <a:pt x="874" y="96"/>
                    <a:pt x="875" y="96"/>
                  </a:cubicBezTo>
                  <a:cubicBezTo>
                    <a:pt x="875" y="96"/>
                    <a:pt x="875" y="96"/>
                    <a:pt x="875" y="96"/>
                  </a:cubicBezTo>
                  <a:cubicBezTo>
                    <a:pt x="876" y="96"/>
                    <a:pt x="881" y="97"/>
                    <a:pt x="887" y="98"/>
                  </a:cubicBezTo>
                  <a:cubicBezTo>
                    <a:pt x="893" y="99"/>
                    <a:pt x="899" y="100"/>
                    <a:pt x="902" y="100"/>
                  </a:cubicBezTo>
                  <a:cubicBezTo>
                    <a:pt x="902" y="100"/>
                    <a:pt x="903" y="100"/>
                    <a:pt x="903" y="100"/>
                  </a:cubicBezTo>
                  <a:cubicBezTo>
                    <a:pt x="903" y="100"/>
                    <a:pt x="903" y="99"/>
                    <a:pt x="904" y="99"/>
                  </a:cubicBezTo>
                  <a:cubicBezTo>
                    <a:pt x="904" y="99"/>
                    <a:pt x="904" y="99"/>
                    <a:pt x="904" y="100"/>
                  </a:cubicBezTo>
                  <a:cubicBezTo>
                    <a:pt x="904" y="100"/>
                    <a:pt x="905" y="100"/>
                    <a:pt x="905" y="100"/>
                  </a:cubicBezTo>
                  <a:cubicBezTo>
                    <a:pt x="906" y="100"/>
                    <a:pt x="908" y="99"/>
                    <a:pt x="908" y="98"/>
                  </a:cubicBezTo>
                  <a:cubicBezTo>
                    <a:pt x="909" y="98"/>
                    <a:pt x="910" y="97"/>
                    <a:pt x="911" y="97"/>
                  </a:cubicBezTo>
                  <a:cubicBezTo>
                    <a:pt x="911" y="97"/>
                    <a:pt x="911" y="97"/>
                    <a:pt x="911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2" y="98"/>
                    <a:pt x="912" y="97"/>
                    <a:pt x="913" y="97"/>
                  </a:cubicBezTo>
                  <a:cubicBezTo>
                    <a:pt x="913" y="97"/>
                    <a:pt x="914" y="97"/>
                    <a:pt x="914" y="97"/>
                  </a:cubicBezTo>
                  <a:cubicBezTo>
                    <a:pt x="915" y="97"/>
                    <a:pt x="916" y="97"/>
                    <a:pt x="916" y="97"/>
                  </a:cubicBezTo>
                  <a:cubicBezTo>
                    <a:pt x="916" y="98"/>
                    <a:pt x="919" y="98"/>
                    <a:pt x="924" y="98"/>
                  </a:cubicBezTo>
                  <a:cubicBezTo>
                    <a:pt x="927" y="98"/>
                    <a:pt x="932" y="98"/>
                    <a:pt x="937" y="97"/>
                  </a:cubicBezTo>
                  <a:cubicBezTo>
                    <a:pt x="944" y="96"/>
                    <a:pt x="950" y="95"/>
                    <a:pt x="950" y="93"/>
                  </a:cubicBezTo>
                  <a:cubicBezTo>
                    <a:pt x="951" y="92"/>
                    <a:pt x="944" y="91"/>
                    <a:pt x="938" y="90"/>
                  </a:cubicBezTo>
                  <a:cubicBezTo>
                    <a:pt x="929" y="89"/>
                    <a:pt x="927" y="86"/>
                    <a:pt x="923" y="85"/>
                  </a:cubicBezTo>
                  <a:cubicBezTo>
                    <a:pt x="921" y="85"/>
                    <a:pt x="921" y="85"/>
                    <a:pt x="923" y="85"/>
                  </a:cubicBezTo>
                  <a:cubicBezTo>
                    <a:pt x="925" y="85"/>
                    <a:pt x="929" y="86"/>
                    <a:pt x="934" y="87"/>
                  </a:cubicBezTo>
                  <a:cubicBezTo>
                    <a:pt x="939" y="88"/>
                    <a:pt x="941" y="90"/>
                    <a:pt x="949" y="91"/>
                  </a:cubicBezTo>
                  <a:cubicBezTo>
                    <a:pt x="950" y="91"/>
                    <a:pt x="951" y="91"/>
                    <a:pt x="952" y="91"/>
                  </a:cubicBezTo>
                  <a:cubicBezTo>
                    <a:pt x="959" y="91"/>
                    <a:pt x="964" y="90"/>
                    <a:pt x="968" y="88"/>
                  </a:cubicBezTo>
                  <a:cubicBezTo>
                    <a:pt x="974" y="86"/>
                    <a:pt x="974" y="83"/>
                    <a:pt x="977" y="8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81" y="83"/>
                    <a:pt x="984" y="83"/>
                    <a:pt x="984" y="84"/>
                  </a:cubicBezTo>
                  <a:cubicBezTo>
                    <a:pt x="985" y="84"/>
                    <a:pt x="985" y="84"/>
                    <a:pt x="985" y="84"/>
                  </a:cubicBezTo>
                  <a:cubicBezTo>
                    <a:pt x="984" y="85"/>
                    <a:pt x="986" y="85"/>
                    <a:pt x="988" y="85"/>
                  </a:cubicBezTo>
                  <a:cubicBezTo>
                    <a:pt x="989" y="85"/>
                    <a:pt x="989" y="85"/>
                    <a:pt x="990" y="85"/>
                  </a:cubicBezTo>
                  <a:cubicBezTo>
                    <a:pt x="990" y="85"/>
                    <a:pt x="991" y="85"/>
                    <a:pt x="991" y="85"/>
                  </a:cubicBezTo>
                  <a:cubicBezTo>
                    <a:pt x="991" y="85"/>
                    <a:pt x="991" y="85"/>
                    <a:pt x="991" y="85"/>
                  </a:cubicBezTo>
                  <a:cubicBezTo>
                    <a:pt x="992" y="85"/>
                    <a:pt x="993" y="85"/>
                    <a:pt x="995" y="85"/>
                  </a:cubicBezTo>
                  <a:cubicBezTo>
                    <a:pt x="995" y="85"/>
                    <a:pt x="995" y="85"/>
                    <a:pt x="996" y="85"/>
                  </a:cubicBezTo>
                  <a:cubicBezTo>
                    <a:pt x="998" y="85"/>
                    <a:pt x="1000" y="85"/>
                    <a:pt x="998" y="83"/>
                  </a:cubicBezTo>
                  <a:cubicBezTo>
                    <a:pt x="996" y="82"/>
                    <a:pt x="994" y="81"/>
                    <a:pt x="995" y="81"/>
                  </a:cubicBezTo>
                  <a:cubicBezTo>
                    <a:pt x="995" y="81"/>
                    <a:pt x="995" y="81"/>
                    <a:pt x="995" y="81"/>
                  </a:cubicBezTo>
                  <a:cubicBezTo>
                    <a:pt x="998" y="82"/>
                    <a:pt x="1000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2" y="82"/>
                    <a:pt x="1001" y="83"/>
                    <a:pt x="1001" y="84"/>
                  </a:cubicBezTo>
                  <a:cubicBezTo>
                    <a:pt x="1001" y="85"/>
                    <a:pt x="1001" y="85"/>
                    <a:pt x="1005" y="85"/>
                  </a:cubicBezTo>
                  <a:cubicBezTo>
                    <a:pt x="1005" y="85"/>
                    <a:pt x="1006" y="85"/>
                    <a:pt x="1007" y="85"/>
                  </a:cubicBezTo>
                  <a:cubicBezTo>
                    <a:pt x="1011" y="85"/>
                    <a:pt x="1017" y="84"/>
                    <a:pt x="1022" y="83"/>
                  </a:cubicBezTo>
                  <a:cubicBezTo>
                    <a:pt x="1030" y="81"/>
                    <a:pt x="1032" y="80"/>
                    <a:pt x="1032" y="79"/>
                  </a:cubicBezTo>
                  <a:cubicBezTo>
                    <a:pt x="1033" y="76"/>
                    <a:pt x="1034" y="74"/>
                    <a:pt x="1033" y="73"/>
                  </a:cubicBezTo>
                  <a:cubicBezTo>
                    <a:pt x="1032" y="73"/>
                    <a:pt x="1031" y="72"/>
                    <a:pt x="1031" y="72"/>
                  </a:cubicBezTo>
                  <a:cubicBezTo>
                    <a:pt x="1031" y="72"/>
                    <a:pt x="1031" y="72"/>
                    <a:pt x="1032" y="72"/>
                  </a:cubicBezTo>
                  <a:cubicBezTo>
                    <a:pt x="1032" y="72"/>
                    <a:pt x="1033" y="72"/>
                    <a:pt x="1035" y="72"/>
                  </a:cubicBezTo>
                  <a:cubicBezTo>
                    <a:pt x="1036" y="72"/>
                    <a:pt x="1038" y="72"/>
                    <a:pt x="1040" y="72"/>
                  </a:cubicBezTo>
                  <a:cubicBezTo>
                    <a:pt x="1041" y="72"/>
                    <a:pt x="1042" y="72"/>
                    <a:pt x="1044" y="72"/>
                  </a:cubicBezTo>
                  <a:cubicBezTo>
                    <a:pt x="1051" y="72"/>
                    <a:pt x="1049" y="70"/>
                    <a:pt x="1051" y="68"/>
                  </a:cubicBezTo>
                  <a:cubicBezTo>
                    <a:pt x="1053" y="67"/>
                    <a:pt x="1044" y="66"/>
                    <a:pt x="1043" y="66"/>
                  </a:cubicBezTo>
                  <a:cubicBezTo>
                    <a:pt x="1041" y="65"/>
                    <a:pt x="1041" y="65"/>
                    <a:pt x="1041" y="65"/>
                  </a:cubicBezTo>
                  <a:cubicBezTo>
                    <a:pt x="1041" y="65"/>
                    <a:pt x="1041" y="65"/>
                    <a:pt x="1042" y="65"/>
                  </a:cubicBezTo>
                  <a:cubicBezTo>
                    <a:pt x="1042" y="65"/>
                    <a:pt x="1042" y="65"/>
                    <a:pt x="1042" y="65"/>
                  </a:cubicBezTo>
                  <a:cubicBezTo>
                    <a:pt x="1042" y="65"/>
                    <a:pt x="1038" y="64"/>
                    <a:pt x="1031" y="63"/>
                  </a:cubicBezTo>
                  <a:cubicBezTo>
                    <a:pt x="1029" y="62"/>
                    <a:pt x="1026" y="62"/>
                    <a:pt x="1024" y="62"/>
                  </a:cubicBezTo>
                  <a:cubicBezTo>
                    <a:pt x="1018" y="62"/>
                    <a:pt x="1014" y="63"/>
                    <a:pt x="1013" y="65"/>
                  </a:cubicBezTo>
                  <a:cubicBezTo>
                    <a:pt x="1013" y="66"/>
                    <a:pt x="1014" y="68"/>
                    <a:pt x="1012" y="68"/>
                  </a:cubicBezTo>
                  <a:cubicBezTo>
                    <a:pt x="1009" y="68"/>
                    <a:pt x="1008" y="68"/>
                    <a:pt x="1009" y="69"/>
                  </a:cubicBezTo>
                  <a:cubicBezTo>
                    <a:pt x="1011" y="69"/>
                    <a:pt x="999" y="70"/>
                    <a:pt x="990" y="73"/>
                  </a:cubicBezTo>
                  <a:cubicBezTo>
                    <a:pt x="986" y="74"/>
                    <a:pt x="982" y="75"/>
                    <a:pt x="978" y="75"/>
                  </a:cubicBezTo>
                  <a:cubicBezTo>
                    <a:pt x="972" y="75"/>
                    <a:pt x="968" y="74"/>
                    <a:pt x="971" y="71"/>
                  </a:cubicBezTo>
                  <a:cubicBezTo>
                    <a:pt x="976" y="68"/>
                    <a:pt x="971" y="66"/>
                    <a:pt x="967" y="66"/>
                  </a:cubicBezTo>
                  <a:cubicBezTo>
                    <a:pt x="965" y="66"/>
                    <a:pt x="963" y="66"/>
                    <a:pt x="962" y="67"/>
                  </a:cubicBezTo>
                  <a:cubicBezTo>
                    <a:pt x="960" y="68"/>
                    <a:pt x="958" y="68"/>
                    <a:pt x="957" y="68"/>
                  </a:cubicBezTo>
                  <a:cubicBezTo>
                    <a:pt x="955" y="68"/>
                    <a:pt x="954" y="67"/>
                    <a:pt x="954" y="66"/>
                  </a:cubicBezTo>
                  <a:cubicBezTo>
                    <a:pt x="955" y="64"/>
                    <a:pt x="954" y="62"/>
                    <a:pt x="957" y="62"/>
                  </a:cubicBezTo>
                  <a:cubicBezTo>
                    <a:pt x="959" y="61"/>
                    <a:pt x="960" y="61"/>
                    <a:pt x="958" y="61"/>
                  </a:cubicBezTo>
                  <a:cubicBezTo>
                    <a:pt x="956" y="61"/>
                    <a:pt x="951" y="60"/>
                    <a:pt x="948" y="60"/>
                  </a:cubicBezTo>
                  <a:cubicBezTo>
                    <a:pt x="944" y="60"/>
                    <a:pt x="943" y="59"/>
                    <a:pt x="946" y="58"/>
                  </a:cubicBezTo>
                  <a:cubicBezTo>
                    <a:pt x="949" y="57"/>
                    <a:pt x="952" y="56"/>
                    <a:pt x="950" y="56"/>
                  </a:cubicBezTo>
                  <a:cubicBezTo>
                    <a:pt x="949" y="56"/>
                    <a:pt x="949" y="56"/>
                    <a:pt x="951" y="56"/>
                  </a:cubicBezTo>
                  <a:cubicBezTo>
                    <a:pt x="952" y="55"/>
                    <a:pt x="952" y="55"/>
                    <a:pt x="953" y="55"/>
                  </a:cubicBezTo>
                  <a:cubicBezTo>
                    <a:pt x="954" y="55"/>
                    <a:pt x="955" y="55"/>
                    <a:pt x="956" y="56"/>
                  </a:cubicBezTo>
                  <a:cubicBezTo>
                    <a:pt x="956" y="56"/>
                    <a:pt x="956" y="56"/>
                    <a:pt x="956" y="56"/>
                  </a:cubicBezTo>
                  <a:cubicBezTo>
                    <a:pt x="957" y="56"/>
                    <a:pt x="959" y="52"/>
                    <a:pt x="958" y="47"/>
                  </a:cubicBezTo>
                  <a:cubicBezTo>
                    <a:pt x="957" y="46"/>
                    <a:pt x="957" y="45"/>
                    <a:pt x="956" y="44"/>
                  </a:cubicBezTo>
                  <a:cubicBezTo>
                    <a:pt x="955" y="42"/>
                    <a:pt x="951" y="42"/>
                    <a:pt x="948" y="42"/>
                  </a:cubicBezTo>
                  <a:cubicBezTo>
                    <a:pt x="942" y="42"/>
                    <a:pt x="936" y="43"/>
                    <a:pt x="937" y="43"/>
                  </a:cubicBezTo>
                  <a:cubicBezTo>
                    <a:pt x="939" y="43"/>
                    <a:pt x="939" y="44"/>
                    <a:pt x="937" y="44"/>
                  </a:cubicBezTo>
                  <a:cubicBezTo>
                    <a:pt x="936" y="45"/>
                    <a:pt x="935" y="45"/>
                    <a:pt x="935" y="45"/>
                  </a:cubicBezTo>
                  <a:cubicBezTo>
                    <a:pt x="934" y="45"/>
                    <a:pt x="934" y="45"/>
                    <a:pt x="934" y="45"/>
                  </a:cubicBezTo>
                  <a:cubicBezTo>
                    <a:pt x="934" y="44"/>
                    <a:pt x="933" y="44"/>
                    <a:pt x="932" y="44"/>
                  </a:cubicBezTo>
                  <a:cubicBezTo>
                    <a:pt x="930" y="44"/>
                    <a:pt x="925" y="45"/>
                    <a:pt x="921" y="46"/>
                  </a:cubicBezTo>
                  <a:cubicBezTo>
                    <a:pt x="917" y="48"/>
                    <a:pt x="913" y="51"/>
                    <a:pt x="910" y="54"/>
                  </a:cubicBezTo>
                  <a:cubicBezTo>
                    <a:pt x="908" y="57"/>
                    <a:pt x="923" y="58"/>
                    <a:pt x="925" y="59"/>
                  </a:cubicBezTo>
                  <a:cubicBezTo>
                    <a:pt x="928" y="60"/>
                    <a:pt x="931" y="60"/>
                    <a:pt x="929" y="61"/>
                  </a:cubicBezTo>
                  <a:cubicBezTo>
                    <a:pt x="928" y="61"/>
                    <a:pt x="927" y="61"/>
                    <a:pt x="927" y="61"/>
                  </a:cubicBezTo>
                  <a:cubicBezTo>
                    <a:pt x="926" y="61"/>
                    <a:pt x="926" y="61"/>
                    <a:pt x="926" y="61"/>
                  </a:cubicBezTo>
                  <a:cubicBezTo>
                    <a:pt x="927" y="61"/>
                    <a:pt x="926" y="61"/>
                    <a:pt x="926" y="61"/>
                  </a:cubicBezTo>
                  <a:cubicBezTo>
                    <a:pt x="925" y="61"/>
                    <a:pt x="923" y="61"/>
                    <a:pt x="920" y="62"/>
                  </a:cubicBezTo>
                  <a:cubicBezTo>
                    <a:pt x="916" y="63"/>
                    <a:pt x="916" y="64"/>
                    <a:pt x="918" y="64"/>
                  </a:cubicBezTo>
                  <a:cubicBezTo>
                    <a:pt x="919" y="64"/>
                    <a:pt x="919" y="63"/>
                    <a:pt x="919" y="63"/>
                  </a:cubicBezTo>
                  <a:cubicBezTo>
                    <a:pt x="919" y="63"/>
                    <a:pt x="919" y="63"/>
                    <a:pt x="919" y="63"/>
                  </a:cubicBezTo>
                  <a:cubicBezTo>
                    <a:pt x="922" y="63"/>
                    <a:pt x="921" y="67"/>
                    <a:pt x="906" y="69"/>
                  </a:cubicBezTo>
                  <a:cubicBezTo>
                    <a:pt x="892" y="71"/>
                    <a:pt x="890" y="75"/>
                    <a:pt x="892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4" y="75"/>
                    <a:pt x="893" y="75"/>
                    <a:pt x="889" y="76"/>
                  </a:cubicBezTo>
                  <a:cubicBezTo>
                    <a:pt x="884" y="76"/>
                    <a:pt x="878" y="77"/>
                    <a:pt x="877" y="77"/>
                  </a:cubicBezTo>
                  <a:cubicBezTo>
                    <a:pt x="877" y="78"/>
                    <a:pt x="876" y="78"/>
                    <a:pt x="876" y="78"/>
                  </a:cubicBezTo>
                  <a:cubicBezTo>
                    <a:pt x="875" y="78"/>
                    <a:pt x="875" y="77"/>
                    <a:pt x="875" y="77"/>
                  </a:cubicBezTo>
                  <a:cubicBezTo>
                    <a:pt x="875" y="76"/>
                    <a:pt x="877" y="76"/>
                    <a:pt x="881" y="76"/>
                  </a:cubicBezTo>
                  <a:cubicBezTo>
                    <a:pt x="885" y="75"/>
                    <a:pt x="886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4" y="75"/>
                    <a:pt x="884" y="74"/>
                    <a:pt x="885" y="74"/>
                  </a:cubicBezTo>
                  <a:cubicBezTo>
                    <a:pt x="886" y="74"/>
                    <a:pt x="886" y="74"/>
                    <a:pt x="885" y="74"/>
                  </a:cubicBezTo>
                  <a:cubicBezTo>
                    <a:pt x="884" y="74"/>
                    <a:pt x="884" y="74"/>
                    <a:pt x="883" y="74"/>
                  </a:cubicBezTo>
                  <a:cubicBezTo>
                    <a:pt x="883" y="74"/>
                    <a:pt x="882" y="74"/>
                    <a:pt x="882" y="74"/>
                  </a:cubicBezTo>
                  <a:cubicBezTo>
                    <a:pt x="881" y="74"/>
                    <a:pt x="880" y="74"/>
                    <a:pt x="881" y="73"/>
                  </a:cubicBezTo>
                  <a:cubicBezTo>
                    <a:pt x="883" y="73"/>
                    <a:pt x="881" y="71"/>
                    <a:pt x="886" y="70"/>
                  </a:cubicBezTo>
                  <a:cubicBezTo>
                    <a:pt x="890" y="69"/>
                    <a:pt x="891" y="68"/>
                    <a:pt x="889" y="68"/>
                  </a:cubicBezTo>
                  <a:cubicBezTo>
                    <a:pt x="889" y="68"/>
                    <a:pt x="889" y="68"/>
                    <a:pt x="888" y="68"/>
                  </a:cubicBezTo>
                  <a:cubicBezTo>
                    <a:pt x="887" y="68"/>
                    <a:pt x="885" y="68"/>
                    <a:pt x="885" y="68"/>
                  </a:cubicBezTo>
                  <a:cubicBezTo>
                    <a:pt x="884" y="68"/>
                    <a:pt x="884" y="68"/>
                    <a:pt x="885" y="68"/>
                  </a:cubicBezTo>
                  <a:cubicBezTo>
                    <a:pt x="886" y="68"/>
                    <a:pt x="885" y="67"/>
                    <a:pt x="883" y="66"/>
                  </a:cubicBezTo>
                  <a:cubicBezTo>
                    <a:pt x="880" y="66"/>
                    <a:pt x="879" y="65"/>
                    <a:pt x="879" y="65"/>
                  </a:cubicBezTo>
                  <a:cubicBezTo>
                    <a:pt x="879" y="65"/>
                    <a:pt x="878" y="65"/>
                    <a:pt x="877" y="65"/>
                  </a:cubicBezTo>
                  <a:cubicBezTo>
                    <a:pt x="876" y="65"/>
                    <a:pt x="876" y="65"/>
                    <a:pt x="875" y="65"/>
                  </a:cubicBezTo>
                  <a:cubicBezTo>
                    <a:pt x="874" y="65"/>
                    <a:pt x="873" y="65"/>
                    <a:pt x="872" y="65"/>
                  </a:cubicBezTo>
                  <a:cubicBezTo>
                    <a:pt x="871" y="65"/>
                    <a:pt x="871" y="65"/>
                    <a:pt x="870" y="65"/>
                  </a:cubicBezTo>
                  <a:cubicBezTo>
                    <a:pt x="870" y="65"/>
                    <a:pt x="870" y="65"/>
                    <a:pt x="870" y="65"/>
                  </a:cubicBezTo>
                  <a:cubicBezTo>
                    <a:pt x="869" y="65"/>
                    <a:pt x="867" y="65"/>
                    <a:pt x="867" y="66"/>
                  </a:cubicBezTo>
                  <a:cubicBezTo>
                    <a:pt x="867" y="66"/>
                    <a:pt x="867" y="67"/>
                    <a:pt x="867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7" y="67"/>
                    <a:pt x="868" y="69"/>
                  </a:cubicBezTo>
                  <a:cubicBezTo>
                    <a:pt x="869" y="69"/>
                    <a:pt x="869" y="70"/>
                    <a:pt x="868" y="70"/>
                  </a:cubicBezTo>
                  <a:cubicBezTo>
                    <a:pt x="868" y="70"/>
                    <a:pt x="867" y="70"/>
                    <a:pt x="866" y="69"/>
                  </a:cubicBezTo>
                  <a:cubicBezTo>
                    <a:pt x="864" y="68"/>
                    <a:pt x="863" y="68"/>
                    <a:pt x="863" y="68"/>
                  </a:cubicBezTo>
                  <a:cubicBezTo>
                    <a:pt x="862" y="68"/>
                    <a:pt x="862" y="68"/>
                    <a:pt x="862" y="68"/>
                  </a:cubicBezTo>
                  <a:cubicBezTo>
                    <a:pt x="863" y="69"/>
                    <a:pt x="857" y="69"/>
                    <a:pt x="849" y="69"/>
                  </a:cubicBezTo>
                  <a:cubicBezTo>
                    <a:pt x="848" y="69"/>
                    <a:pt x="846" y="69"/>
                    <a:pt x="844" y="69"/>
                  </a:cubicBezTo>
                  <a:cubicBezTo>
                    <a:pt x="837" y="69"/>
                    <a:pt x="829" y="69"/>
                    <a:pt x="825" y="68"/>
                  </a:cubicBezTo>
                  <a:cubicBezTo>
                    <a:pt x="820" y="68"/>
                    <a:pt x="818" y="67"/>
                    <a:pt x="814" y="66"/>
                  </a:cubicBezTo>
                  <a:cubicBezTo>
                    <a:pt x="809" y="64"/>
                    <a:pt x="803" y="59"/>
                    <a:pt x="789" y="57"/>
                  </a:cubicBezTo>
                  <a:cubicBezTo>
                    <a:pt x="787" y="56"/>
                    <a:pt x="784" y="56"/>
                    <a:pt x="782" y="56"/>
                  </a:cubicBezTo>
                  <a:cubicBezTo>
                    <a:pt x="777" y="56"/>
                    <a:pt x="773" y="57"/>
                    <a:pt x="770" y="58"/>
                  </a:cubicBezTo>
                  <a:cubicBezTo>
                    <a:pt x="767" y="58"/>
                    <a:pt x="765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7" y="59"/>
                    <a:pt x="765" y="60"/>
                    <a:pt x="768" y="61"/>
                  </a:cubicBezTo>
                  <a:cubicBezTo>
                    <a:pt x="768" y="61"/>
                    <a:pt x="769" y="61"/>
                    <a:pt x="769" y="61"/>
                  </a:cubicBezTo>
                  <a:cubicBezTo>
                    <a:pt x="771" y="61"/>
                    <a:pt x="773" y="60"/>
                    <a:pt x="772" y="60"/>
                  </a:cubicBezTo>
                  <a:cubicBezTo>
                    <a:pt x="771" y="60"/>
                    <a:pt x="774" y="60"/>
                    <a:pt x="777" y="60"/>
                  </a:cubicBezTo>
                  <a:cubicBezTo>
                    <a:pt x="778" y="60"/>
                    <a:pt x="780" y="60"/>
                    <a:pt x="780" y="60"/>
                  </a:cubicBezTo>
                  <a:cubicBezTo>
                    <a:pt x="781" y="60"/>
                    <a:pt x="781" y="60"/>
                    <a:pt x="781" y="60"/>
                  </a:cubicBezTo>
                  <a:cubicBezTo>
                    <a:pt x="782" y="60"/>
                    <a:pt x="782" y="60"/>
                    <a:pt x="782" y="60"/>
                  </a:cubicBezTo>
                  <a:cubicBezTo>
                    <a:pt x="784" y="60"/>
                    <a:pt x="787" y="59"/>
                    <a:pt x="790" y="59"/>
                  </a:cubicBezTo>
                  <a:cubicBezTo>
                    <a:pt x="791" y="59"/>
                    <a:pt x="792" y="59"/>
                    <a:pt x="792" y="59"/>
                  </a:cubicBezTo>
                  <a:cubicBezTo>
                    <a:pt x="794" y="59"/>
                    <a:pt x="792" y="59"/>
                    <a:pt x="789" y="60"/>
                  </a:cubicBezTo>
                  <a:cubicBezTo>
                    <a:pt x="786" y="61"/>
                    <a:pt x="772" y="61"/>
                    <a:pt x="765" y="64"/>
                  </a:cubicBezTo>
                  <a:cubicBezTo>
                    <a:pt x="758" y="67"/>
                    <a:pt x="758" y="71"/>
                    <a:pt x="757" y="71"/>
                  </a:cubicBezTo>
                  <a:cubicBezTo>
                    <a:pt x="757" y="71"/>
                    <a:pt x="757" y="71"/>
                    <a:pt x="757" y="71"/>
                  </a:cubicBezTo>
                  <a:cubicBezTo>
                    <a:pt x="756" y="71"/>
                    <a:pt x="755" y="70"/>
                    <a:pt x="756" y="70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756" y="70"/>
                    <a:pt x="752" y="71"/>
                    <a:pt x="751" y="72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49" y="72"/>
                    <a:pt x="748" y="70"/>
                  </a:cubicBezTo>
                  <a:cubicBezTo>
                    <a:pt x="747" y="67"/>
                    <a:pt x="749" y="65"/>
                    <a:pt x="749" y="65"/>
                  </a:cubicBezTo>
                  <a:cubicBezTo>
                    <a:pt x="749" y="65"/>
                    <a:pt x="749" y="65"/>
                    <a:pt x="749" y="65"/>
                  </a:cubicBezTo>
                  <a:cubicBezTo>
                    <a:pt x="749" y="65"/>
                    <a:pt x="748" y="65"/>
                    <a:pt x="748" y="65"/>
                  </a:cubicBezTo>
                  <a:cubicBezTo>
                    <a:pt x="747" y="65"/>
                    <a:pt x="746" y="65"/>
                    <a:pt x="745" y="64"/>
                  </a:cubicBezTo>
                  <a:cubicBezTo>
                    <a:pt x="744" y="62"/>
                    <a:pt x="729" y="62"/>
                    <a:pt x="712" y="62"/>
                  </a:cubicBezTo>
                  <a:cubicBezTo>
                    <a:pt x="694" y="62"/>
                    <a:pt x="686" y="58"/>
                    <a:pt x="688" y="57"/>
                  </a:cubicBezTo>
                  <a:cubicBezTo>
                    <a:pt x="690" y="57"/>
                    <a:pt x="710" y="58"/>
                    <a:pt x="708" y="54"/>
                  </a:cubicBezTo>
                  <a:cubicBezTo>
                    <a:pt x="707" y="52"/>
                    <a:pt x="700" y="51"/>
                    <a:pt x="696" y="51"/>
                  </a:cubicBezTo>
                  <a:cubicBezTo>
                    <a:pt x="695" y="51"/>
                    <a:pt x="695" y="51"/>
                    <a:pt x="695" y="51"/>
                  </a:cubicBezTo>
                  <a:cubicBezTo>
                    <a:pt x="695" y="51"/>
                    <a:pt x="695" y="51"/>
                    <a:pt x="694" y="51"/>
                  </a:cubicBezTo>
                  <a:cubicBezTo>
                    <a:pt x="693" y="51"/>
                    <a:pt x="686" y="50"/>
                    <a:pt x="677" y="48"/>
                  </a:cubicBezTo>
                  <a:cubicBezTo>
                    <a:pt x="670" y="46"/>
                    <a:pt x="664" y="45"/>
                    <a:pt x="658" y="43"/>
                  </a:cubicBezTo>
                  <a:cubicBezTo>
                    <a:pt x="651" y="42"/>
                    <a:pt x="653" y="40"/>
                    <a:pt x="642" y="39"/>
                  </a:cubicBezTo>
                  <a:cubicBezTo>
                    <a:pt x="641" y="39"/>
                    <a:pt x="641" y="39"/>
                    <a:pt x="640" y="39"/>
                  </a:cubicBezTo>
                  <a:cubicBezTo>
                    <a:pt x="637" y="39"/>
                    <a:pt x="635" y="40"/>
                    <a:pt x="631" y="41"/>
                  </a:cubicBezTo>
                  <a:cubicBezTo>
                    <a:pt x="630" y="41"/>
                    <a:pt x="629" y="42"/>
                    <a:pt x="628" y="42"/>
                  </a:cubicBezTo>
                  <a:cubicBezTo>
                    <a:pt x="626" y="42"/>
                    <a:pt x="625" y="40"/>
                    <a:pt x="627" y="39"/>
                  </a:cubicBezTo>
                  <a:cubicBezTo>
                    <a:pt x="630" y="38"/>
                    <a:pt x="628" y="37"/>
                    <a:pt x="625" y="37"/>
                  </a:cubicBezTo>
                  <a:cubicBezTo>
                    <a:pt x="625" y="37"/>
                    <a:pt x="625" y="37"/>
                    <a:pt x="624" y="37"/>
                  </a:cubicBezTo>
                  <a:cubicBezTo>
                    <a:pt x="621" y="37"/>
                    <a:pt x="619" y="38"/>
                    <a:pt x="620" y="38"/>
                  </a:cubicBezTo>
                  <a:cubicBezTo>
                    <a:pt x="621" y="38"/>
                    <a:pt x="617" y="39"/>
                    <a:pt x="614" y="39"/>
                  </a:cubicBezTo>
                  <a:cubicBezTo>
                    <a:pt x="612" y="40"/>
                    <a:pt x="610" y="40"/>
                    <a:pt x="611" y="40"/>
                  </a:cubicBezTo>
                  <a:cubicBezTo>
                    <a:pt x="613" y="41"/>
                    <a:pt x="613" y="41"/>
                    <a:pt x="612" y="41"/>
                  </a:cubicBezTo>
                  <a:cubicBezTo>
                    <a:pt x="612" y="41"/>
                    <a:pt x="612" y="41"/>
                    <a:pt x="612" y="41"/>
                  </a:cubicBezTo>
                  <a:cubicBezTo>
                    <a:pt x="610" y="41"/>
                    <a:pt x="604" y="39"/>
                    <a:pt x="605" y="35"/>
                  </a:cubicBezTo>
                  <a:cubicBezTo>
                    <a:pt x="606" y="33"/>
                    <a:pt x="605" y="31"/>
                    <a:pt x="604" y="31"/>
                  </a:cubicBezTo>
                  <a:cubicBezTo>
                    <a:pt x="604" y="31"/>
                    <a:pt x="603" y="31"/>
                    <a:pt x="603" y="31"/>
                  </a:cubicBezTo>
                  <a:cubicBezTo>
                    <a:pt x="601" y="32"/>
                    <a:pt x="597" y="33"/>
                    <a:pt x="591" y="34"/>
                  </a:cubicBezTo>
                  <a:cubicBezTo>
                    <a:pt x="587" y="34"/>
                    <a:pt x="584" y="35"/>
                    <a:pt x="583" y="35"/>
                  </a:cubicBezTo>
                  <a:cubicBezTo>
                    <a:pt x="582" y="35"/>
                    <a:pt x="582" y="34"/>
                    <a:pt x="583" y="34"/>
                  </a:cubicBezTo>
                  <a:cubicBezTo>
                    <a:pt x="583" y="34"/>
                    <a:pt x="582" y="34"/>
                    <a:pt x="580" y="34"/>
                  </a:cubicBezTo>
                  <a:cubicBezTo>
                    <a:pt x="577" y="34"/>
                    <a:pt x="573" y="34"/>
                    <a:pt x="568" y="35"/>
                  </a:cubicBezTo>
                  <a:cubicBezTo>
                    <a:pt x="561" y="36"/>
                    <a:pt x="557" y="36"/>
                    <a:pt x="556" y="36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6" y="36"/>
                    <a:pt x="554" y="36"/>
                    <a:pt x="552" y="36"/>
                  </a:cubicBezTo>
                  <a:cubicBezTo>
                    <a:pt x="550" y="36"/>
                    <a:pt x="546" y="36"/>
                    <a:pt x="541" y="37"/>
                  </a:cubicBezTo>
                  <a:cubicBezTo>
                    <a:pt x="534" y="38"/>
                    <a:pt x="528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5" y="39"/>
                    <a:pt x="525" y="39"/>
                  </a:cubicBezTo>
                  <a:cubicBezTo>
                    <a:pt x="525" y="39"/>
                    <a:pt x="524" y="39"/>
                    <a:pt x="524" y="39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39"/>
                    <a:pt x="523" y="39"/>
                    <a:pt x="523" y="39"/>
                  </a:cubicBezTo>
                  <a:cubicBezTo>
                    <a:pt x="523" y="39"/>
                    <a:pt x="524" y="39"/>
                    <a:pt x="525" y="39"/>
                  </a:cubicBezTo>
                  <a:cubicBezTo>
                    <a:pt x="528" y="38"/>
                    <a:pt x="533" y="36"/>
                    <a:pt x="546" y="35"/>
                  </a:cubicBezTo>
                  <a:cubicBezTo>
                    <a:pt x="549" y="35"/>
                    <a:pt x="552" y="35"/>
                    <a:pt x="555" y="35"/>
                  </a:cubicBezTo>
                  <a:cubicBezTo>
                    <a:pt x="571" y="34"/>
                    <a:pt x="571" y="32"/>
                    <a:pt x="562" y="32"/>
                  </a:cubicBezTo>
                  <a:cubicBezTo>
                    <a:pt x="561" y="32"/>
                    <a:pt x="560" y="32"/>
                    <a:pt x="559" y="32"/>
                  </a:cubicBezTo>
                  <a:cubicBezTo>
                    <a:pt x="552" y="32"/>
                    <a:pt x="545" y="32"/>
                    <a:pt x="539" y="33"/>
                  </a:cubicBezTo>
                  <a:cubicBezTo>
                    <a:pt x="535" y="33"/>
                    <a:pt x="522" y="35"/>
                    <a:pt x="518" y="36"/>
                  </a:cubicBezTo>
                  <a:cubicBezTo>
                    <a:pt x="513" y="37"/>
                    <a:pt x="511" y="38"/>
                    <a:pt x="509" y="39"/>
                  </a:cubicBezTo>
                  <a:cubicBezTo>
                    <a:pt x="509" y="40"/>
                    <a:pt x="508" y="40"/>
                    <a:pt x="507" y="40"/>
                  </a:cubicBezTo>
                  <a:cubicBezTo>
                    <a:pt x="505" y="40"/>
                    <a:pt x="504" y="40"/>
                    <a:pt x="502" y="39"/>
                  </a:cubicBezTo>
                  <a:cubicBezTo>
                    <a:pt x="502" y="39"/>
                    <a:pt x="501" y="39"/>
                    <a:pt x="501" y="39"/>
                  </a:cubicBezTo>
                  <a:cubicBezTo>
                    <a:pt x="500" y="39"/>
                    <a:pt x="499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6" y="37"/>
                    <a:pt x="493" y="36"/>
                    <a:pt x="490" y="35"/>
                  </a:cubicBezTo>
                  <a:cubicBezTo>
                    <a:pt x="477" y="29"/>
                    <a:pt x="455" y="24"/>
                    <a:pt x="446" y="22"/>
                  </a:cubicBezTo>
                  <a:cubicBezTo>
                    <a:pt x="439" y="21"/>
                    <a:pt x="426" y="19"/>
                    <a:pt x="414" y="17"/>
                  </a:cubicBezTo>
                  <a:cubicBezTo>
                    <a:pt x="398" y="15"/>
                    <a:pt x="400" y="13"/>
                    <a:pt x="389" y="12"/>
                  </a:cubicBezTo>
                  <a:cubicBezTo>
                    <a:pt x="386" y="12"/>
                    <a:pt x="384" y="12"/>
                    <a:pt x="382" y="12"/>
                  </a:cubicBezTo>
                  <a:cubicBezTo>
                    <a:pt x="380" y="12"/>
                    <a:pt x="378" y="12"/>
                    <a:pt x="376" y="12"/>
                  </a:cubicBezTo>
                  <a:cubicBezTo>
                    <a:pt x="375" y="12"/>
                    <a:pt x="374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1"/>
                    <a:pt x="372" y="9"/>
                    <a:pt x="368" y="8"/>
                  </a:cubicBezTo>
                  <a:cubicBezTo>
                    <a:pt x="365" y="8"/>
                    <a:pt x="369" y="6"/>
                    <a:pt x="363" y="5"/>
                  </a:cubicBezTo>
                  <a:cubicBezTo>
                    <a:pt x="356" y="5"/>
                    <a:pt x="352" y="5"/>
                    <a:pt x="353" y="4"/>
                  </a:cubicBezTo>
                  <a:cubicBezTo>
                    <a:pt x="353" y="3"/>
                    <a:pt x="352" y="3"/>
                    <a:pt x="350" y="3"/>
                  </a:cubicBezTo>
                  <a:cubicBezTo>
                    <a:pt x="349" y="3"/>
                    <a:pt x="347" y="3"/>
                    <a:pt x="345" y="3"/>
                  </a:cubicBezTo>
                  <a:cubicBezTo>
                    <a:pt x="342" y="4"/>
                    <a:pt x="340" y="5"/>
                    <a:pt x="339" y="5"/>
                  </a:cubicBezTo>
                  <a:cubicBezTo>
                    <a:pt x="339" y="5"/>
                    <a:pt x="339" y="5"/>
                    <a:pt x="339" y="5"/>
                  </a:cubicBezTo>
                  <a:cubicBezTo>
                    <a:pt x="339" y="5"/>
                    <a:pt x="339" y="4"/>
                    <a:pt x="338" y="4"/>
                  </a:cubicBezTo>
                  <a:cubicBezTo>
                    <a:pt x="338" y="4"/>
                    <a:pt x="338" y="4"/>
                    <a:pt x="337" y="4"/>
                  </a:cubicBezTo>
                  <a:cubicBezTo>
                    <a:pt x="337" y="5"/>
                    <a:pt x="337" y="5"/>
                    <a:pt x="336" y="5"/>
                  </a:cubicBezTo>
                  <a:cubicBezTo>
                    <a:pt x="335" y="5"/>
                    <a:pt x="334" y="4"/>
                    <a:pt x="334" y="4"/>
                  </a:cubicBezTo>
                  <a:cubicBezTo>
                    <a:pt x="334" y="4"/>
                    <a:pt x="339" y="3"/>
                    <a:pt x="345" y="2"/>
                  </a:cubicBezTo>
                  <a:cubicBezTo>
                    <a:pt x="349" y="1"/>
                    <a:pt x="342" y="0"/>
                    <a:pt x="3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0" name="Freeform 292"/>
            <p:cNvSpPr/>
            <p:nvPr/>
          </p:nvSpPr>
          <p:spPr bwMode="auto">
            <a:xfrm>
              <a:off x="4260850" y="53070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1" name="Freeform 293"/>
            <p:cNvSpPr/>
            <p:nvPr/>
          </p:nvSpPr>
          <p:spPr bwMode="auto">
            <a:xfrm>
              <a:off x="4003675" y="4852988"/>
              <a:ext cx="3175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2" name="Freeform 294"/>
            <p:cNvSpPr/>
            <p:nvPr/>
          </p:nvSpPr>
          <p:spPr bwMode="auto">
            <a:xfrm>
              <a:off x="3954463" y="4822825"/>
              <a:ext cx="61913" cy="11112"/>
            </a:xfrm>
            <a:custGeom>
              <a:avLst/>
              <a:gdLst>
                <a:gd name="T0" fmla="*/ 6 w 23"/>
                <a:gd name="T1" fmla="*/ 0 h 4"/>
                <a:gd name="T2" fmla="*/ 4 w 23"/>
                <a:gd name="T3" fmla="*/ 2 h 4"/>
                <a:gd name="T4" fmla="*/ 16 w 23"/>
                <a:gd name="T5" fmla="*/ 3 h 4"/>
                <a:gd name="T6" fmla="*/ 21 w 23"/>
                <a:gd name="T7" fmla="*/ 4 h 4"/>
                <a:gd name="T8" fmla="*/ 21 w 23"/>
                <a:gd name="T9" fmla="*/ 4 h 4"/>
                <a:gd name="T10" fmla="*/ 12 w 23"/>
                <a:gd name="T11" fmla="*/ 0 h 4"/>
                <a:gd name="T12" fmla="*/ 6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6" y="0"/>
                  </a:moveTo>
                  <a:cubicBezTo>
                    <a:pt x="2" y="0"/>
                    <a:pt x="0" y="1"/>
                    <a:pt x="4" y="2"/>
                  </a:cubicBezTo>
                  <a:cubicBezTo>
                    <a:pt x="8" y="2"/>
                    <a:pt x="12" y="3"/>
                    <a:pt x="16" y="3"/>
                  </a:cubicBezTo>
                  <a:cubicBezTo>
                    <a:pt x="18" y="3"/>
                    <a:pt x="20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1" y="2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3" name="Freeform 295"/>
            <p:cNvSpPr/>
            <p:nvPr/>
          </p:nvSpPr>
          <p:spPr bwMode="auto">
            <a:xfrm>
              <a:off x="4006850" y="4860925"/>
              <a:ext cx="53975" cy="12700"/>
            </a:xfrm>
            <a:custGeom>
              <a:avLst/>
              <a:gdLst>
                <a:gd name="T0" fmla="*/ 12 w 20"/>
                <a:gd name="T1" fmla="*/ 0 h 5"/>
                <a:gd name="T2" fmla="*/ 5 w 20"/>
                <a:gd name="T3" fmla="*/ 1 h 5"/>
                <a:gd name="T4" fmla="*/ 0 w 20"/>
                <a:gd name="T5" fmla="*/ 4 h 5"/>
                <a:gd name="T6" fmla="*/ 7 w 20"/>
                <a:gd name="T7" fmla="*/ 5 h 5"/>
                <a:gd name="T8" fmla="*/ 11 w 20"/>
                <a:gd name="T9" fmla="*/ 5 h 5"/>
                <a:gd name="T10" fmla="*/ 20 w 20"/>
                <a:gd name="T11" fmla="*/ 3 h 5"/>
                <a:gd name="T12" fmla="*/ 18 w 20"/>
                <a:gd name="T13" fmla="*/ 3 h 5"/>
                <a:gd name="T14" fmla="*/ 17 w 20"/>
                <a:gd name="T15" fmla="*/ 3 h 5"/>
                <a:gd name="T16" fmla="*/ 16 w 20"/>
                <a:gd name="T17" fmla="*/ 3 h 5"/>
                <a:gd name="T18" fmla="*/ 14 w 20"/>
                <a:gd name="T19" fmla="*/ 2 h 5"/>
                <a:gd name="T20" fmla="*/ 13 w 20"/>
                <a:gd name="T21" fmla="*/ 0 h 5"/>
                <a:gd name="T22" fmla="*/ 12 w 20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5">
                  <a:moveTo>
                    <a:pt x="12" y="0"/>
                  </a:moveTo>
                  <a:cubicBezTo>
                    <a:pt x="10" y="0"/>
                    <a:pt x="7" y="0"/>
                    <a:pt x="5" y="1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2" y="5"/>
                    <a:pt x="4" y="5"/>
                    <a:pt x="7" y="5"/>
                  </a:cubicBezTo>
                  <a:cubicBezTo>
                    <a:pt x="8" y="5"/>
                    <a:pt x="9" y="5"/>
                    <a:pt x="11" y="5"/>
                  </a:cubicBezTo>
                  <a:cubicBezTo>
                    <a:pt x="17" y="4"/>
                    <a:pt x="20" y="3"/>
                    <a:pt x="20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3" y="2"/>
                    <a:pt x="12" y="1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4" name="Freeform 296"/>
            <p:cNvSpPr/>
            <p:nvPr/>
          </p:nvSpPr>
          <p:spPr bwMode="auto">
            <a:xfrm>
              <a:off x="3613150" y="4635500"/>
              <a:ext cx="38100" cy="7937"/>
            </a:xfrm>
            <a:custGeom>
              <a:avLst/>
              <a:gdLst>
                <a:gd name="T0" fmla="*/ 8 w 14"/>
                <a:gd name="T1" fmla="*/ 0 h 3"/>
                <a:gd name="T2" fmla="*/ 2 w 14"/>
                <a:gd name="T3" fmla="*/ 1 h 3"/>
                <a:gd name="T4" fmla="*/ 6 w 14"/>
                <a:gd name="T5" fmla="*/ 3 h 3"/>
                <a:gd name="T6" fmla="*/ 10 w 14"/>
                <a:gd name="T7" fmla="*/ 3 h 3"/>
                <a:gd name="T8" fmla="*/ 14 w 14"/>
                <a:gd name="T9" fmla="*/ 1 h 3"/>
                <a:gd name="T10" fmla="*/ 8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8" y="0"/>
                  </a:moveTo>
                  <a:cubicBezTo>
                    <a:pt x="6" y="0"/>
                    <a:pt x="3" y="0"/>
                    <a:pt x="2" y="1"/>
                  </a:cubicBezTo>
                  <a:cubicBezTo>
                    <a:pt x="0" y="2"/>
                    <a:pt x="3" y="3"/>
                    <a:pt x="6" y="3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1" y="2"/>
                    <a:pt x="13" y="1"/>
                    <a:pt x="14" y="1"/>
                  </a:cubicBezTo>
                  <a:cubicBezTo>
                    <a:pt x="12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5" name="Freeform 297"/>
            <p:cNvSpPr/>
            <p:nvPr/>
          </p:nvSpPr>
          <p:spPr bwMode="auto">
            <a:xfrm>
              <a:off x="3919538" y="4857750"/>
              <a:ext cx="65088" cy="7937"/>
            </a:xfrm>
            <a:custGeom>
              <a:avLst/>
              <a:gdLst>
                <a:gd name="T0" fmla="*/ 2 w 24"/>
                <a:gd name="T1" fmla="*/ 0 h 3"/>
                <a:gd name="T2" fmla="*/ 2 w 24"/>
                <a:gd name="T3" fmla="*/ 0 h 3"/>
                <a:gd name="T4" fmla="*/ 11 w 24"/>
                <a:gd name="T5" fmla="*/ 3 h 3"/>
                <a:gd name="T6" fmla="*/ 16 w 24"/>
                <a:gd name="T7" fmla="*/ 3 h 3"/>
                <a:gd name="T8" fmla="*/ 24 w 24"/>
                <a:gd name="T9" fmla="*/ 2 h 3"/>
                <a:gd name="T10" fmla="*/ 11 w 24"/>
                <a:gd name="T11" fmla="*/ 2 h 3"/>
                <a:gd name="T12" fmla="*/ 2 w 2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2"/>
                    <a:pt x="11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9" y="3"/>
                    <a:pt x="22" y="3"/>
                    <a:pt x="24" y="2"/>
                  </a:cubicBezTo>
                  <a:cubicBezTo>
                    <a:pt x="20" y="2"/>
                    <a:pt x="15" y="2"/>
                    <a:pt x="11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6" name="Freeform 298"/>
            <p:cNvSpPr/>
            <p:nvPr/>
          </p:nvSpPr>
          <p:spPr bwMode="auto">
            <a:xfrm>
              <a:off x="3460750" y="5143500"/>
              <a:ext cx="198438" cy="15875"/>
            </a:xfrm>
            <a:custGeom>
              <a:avLst/>
              <a:gdLst>
                <a:gd name="T0" fmla="*/ 31 w 73"/>
                <a:gd name="T1" fmla="*/ 0 h 6"/>
                <a:gd name="T2" fmla="*/ 17 w 73"/>
                <a:gd name="T3" fmla="*/ 2 h 6"/>
                <a:gd name="T4" fmla="*/ 8 w 73"/>
                <a:gd name="T5" fmla="*/ 5 h 6"/>
                <a:gd name="T6" fmla="*/ 8 w 73"/>
                <a:gd name="T7" fmla="*/ 5 h 6"/>
                <a:gd name="T8" fmla="*/ 8 w 73"/>
                <a:gd name="T9" fmla="*/ 5 h 6"/>
                <a:gd name="T10" fmla="*/ 13 w 73"/>
                <a:gd name="T11" fmla="*/ 6 h 6"/>
                <a:gd name="T12" fmla="*/ 16 w 73"/>
                <a:gd name="T13" fmla="*/ 6 h 6"/>
                <a:gd name="T14" fmla="*/ 49 w 73"/>
                <a:gd name="T15" fmla="*/ 5 h 6"/>
                <a:gd name="T16" fmla="*/ 73 w 73"/>
                <a:gd name="T17" fmla="*/ 5 h 6"/>
                <a:gd name="T18" fmla="*/ 62 w 73"/>
                <a:gd name="T19" fmla="*/ 3 h 6"/>
                <a:gd name="T20" fmla="*/ 57 w 73"/>
                <a:gd name="T21" fmla="*/ 2 h 6"/>
                <a:gd name="T22" fmla="*/ 36 w 73"/>
                <a:gd name="T23" fmla="*/ 0 h 6"/>
                <a:gd name="T24" fmla="*/ 31 w 7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6">
                  <a:moveTo>
                    <a:pt x="31" y="0"/>
                  </a:moveTo>
                  <a:cubicBezTo>
                    <a:pt x="19" y="0"/>
                    <a:pt x="13" y="1"/>
                    <a:pt x="17" y="2"/>
                  </a:cubicBezTo>
                  <a:cubicBezTo>
                    <a:pt x="20" y="3"/>
                    <a:pt x="16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0" y="5"/>
                    <a:pt x="2" y="6"/>
                    <a:pt x="13" y="6"/>
                  </a:cubicBezTo>
                  <a:cubicBezTo>
                    <a:pt x="14" y="6"/>
                    <a:pt x="15" y="6"/>
                    <a:pt x="16" y="6"/>
                  </a:cubicBezTo>
                  <a:cubicBezTo>
                    <a:pt x="26" y="6"/>
                    <a:pt x="37" y="5"/>
                    <a:pt x="49" y="5"/>
                  </a:cubicBezTo>
                  <a:cubicBezTo>
                    <a:pt x="57" y="5"/>
                    <a:pt x="65" y="5"/>
                    <a:pt x="73" y="5"/>
                  </a:cubicBezTo>
                  <a:cubicBezTo>
                    <a:pt x="69" y="4"/>
                    <a:pt x="66" y="3"/>
                    <a:pt x="62" y="3"/>
                  </a:cubicBezTo>
                  <a:cubicBezTo>
                    <a:pt x="56" y="2"/>
                    <a:pt x="53" y="2"/>
                    <a:pt x="57" y="2"/>
                  </a:cubicBezTo>
                  <a:cubicBezTo>
                    <a:pt x="60" y="2"/>
                    <a:pt x="52" y="0"/>
                    <a:pt x="36" y="0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7" name="Freeform 299"/>
            <p:cNvSpPr/>
            <p:nvPr/>
          </p:nvSpPr>
          <p:spPr bwMode="auto">
            <a:xfrm>
              <a:off x="3517900" y="4624388"/>
              <a:ext cx="68263" cy="11112"/>
            </a:xfrm>
            <a:custGeom>
              <a:avLst/>
              <a:gdLst>
                <a:gd name="T0" fmla="*/ 15 w 25"/>
                <a:gd name="T1" fmla="*/ 0 h 4"/>
                <a:gd name="T2" fmla="*/ 8 w 25"/>
                <a:gd name="T3" fmla="*/ 1 h 4"/>
                <a:gd name="T4" fmla="*/ 9 w 25"/>
                <a:gd name="T5" fmla="*/ 4 h 4"/>
                <a:gd name="T6" fmla="*/ 11 w 25"/>
                <a:gd name="T7" fmla="*/ 4 h 4"/>
                <a:gd name="T8" fmla="*/ 21 w 25"/>
                <a:gd name="T9" fmla="*/ 2 h 4"/>
                <a:gd name="T10" fmla="*/ 24 w 25"/>
                <a:gd name="T11" fmla="*/ 1 h 4"/>
                <a:gd name="T12" fmla="*/ 15 w 2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">
                  <a:moveTo>
                    <a:pt x="15" y="0"/>
                  </a:moveTo>
                  <a:cubicBezTo>
                    <a:pt x="13" y="0"/>
                    <a:pt x="11" y="0"/>
                    <a:pt x="8" y="1"/>
                  </a:cubicBezTo>
                  <a:cubicBezTo>
                    <a:pt x="0" y="2"/>
                    <a:pt x="5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5" y="3"/>
                    <a:pt x="18" y="3"/>
                    <a:pt x="21" y="2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5" y="1"/>
                    <a:pt x="21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8" name="Freeform 300"/>
            <p:cNvSpPr/>
            <p:nvPr/>
          </p:nvSpPr>
          <p:spPr bwMode="auto">
            <a:xfrm>
              <a:off x="3590925" y="4568825"/>
              <a:ext cx="17463" cy="6350"/>
            </a:xfrm>
            <a:custGeom>
              <a:avLst/>
              <a:gdLst>
                <a:gd name="T0" fmla="*/ 0 w 6"/>
                <a:gd name="T1" fmla="*/ 0 h 2"/>
                <a:gd name="T2" fmla="*/ 2 w 6"/>
                <a:gd name="T3" fmla="*/ 1 h 2"/>
                <a:gd name="T4" fmla="*/ 6 w 6"/>
                <a:gd name="T5" fmla="*/ 2 h 2"/>
                <a:gd name="T6" fmla="*/ 5 w 6"/>
                <a:gd name="T7" fmla="*/ 2 h 2"/>
                <a:gd name="T8" fmla="*/ 3 w 6"/>
                <a:gd name="T9" fmla="*/ 1 h 2"/>
                <a:gd name="T10" fmla="*/ 1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9" name="Freeform 301"/>
            <p:cNvSpPr/>
            <p:nvPr/>
          </p:nvSpPr>
          <p:spPr bwMode="auto">
            <a:xfrm>
              <a:off x="3475038" y="4575175"/>
              <a:ext cx="173038" cy="42862"/>
            </a:xfrm>
            <a:custGeom>
              <a:avLst/>
              <a:gdLst>
                <a:gd name="T0" fmla="*/ 26 w 64"/>
                <a:gd name="T1" fmla="*/ 0 h 16"/>
                <a:gd name="T2" fmla="*/ 8 w 64"/>
                <a:gd name="T3" fmla="*/ 5 h 16"/>
                <a:gd name="T4" fmla="*/ 5 w 64"/>
                <a:gd name="T5" fmla="*/ 14 h 16"/>
                <a:gd name="T6" fmla="*/ 10 w 64"/>
                <a:gd name="T7" fmla="*/ 16 h 16"/>
                <a:gd name="T8" fmla="*/ 12 w 64"/>
                <a:gd name="T9" fmla="*/ 16 h 16"/>
                <a:gd name="T10" fmla="*/ 26 w 64"/>
                <a:gd name="T11" fmla="*/ 13 h 16"/>
                <a:gd name="T12" fmla="*/ 38 w 64"/>
                <a:gd name="T13" fmla="*/ 11 h 16"/>
                <a:gd name="T14" fmla="*/ 38 w 64"/>
                <a:gd name="T15" fmla="*/ 11 h 16"/>
                <a:gd name="T16" fmla="*/ 41 w 64"/>
                <a:gd name="T17" fmla="*/ 12 h 16"/>
                <a:gd name="T18" fmla="*/ 42 w 64"/>
                <a:gd name="T19" fmla="*/ 12 h 16"/>
                <a:gd name="T20" fmla="*/ 42 w 64"/>
                <a:gd name="T21" fmla="*/ 12 h 16"/>
                <a:gd name="T22" fmla="*/ 47 w 64"/>
                <a:gd name="T23" fmla="*/ 14 h 16"/>
                <a:gd name="T24" fmla="*/ 54 w 64"/>
                <a:gd name="T25" fmla="*/ 15 h 16"/>
                <a:gd name="T26" fmla="*/ 54 w 64"/>
                <a:gd name="T27" fmla="*/ 15 h 16"/>
                <a:gd name="T28" fmla="*/ 64 w 64"/>
                <a:gd name="T29" fmla="*/ 13 h 16"/>
                <a:gd name="T30" fmla="*/ 64 w 64"/>
                <a:gd name="T31" fmla="*/ 12 h 16"/>
                <a:gd name="T32" fmla="*/ 56 w 64"/>
                <a:gd name="T33" fmla="*/ 12 h 16"/>
                <a:gd name="T34" fmla="*/ 48 w 64"/>
                <a:gd name="T35" fmla="*/ 6 h 16"/>
                <a:gd name="T36" fmla="*/ 31 w 64"/>
                <a:gd name="T37" fmla="*/ 2 h 16"/>
                <a:gd name="T38" fmla="*/ 30 w 64"/>
                <a:gd name="T39" fmla="*/ 2 h 16"/>
                <a:gd name="T40" fmla="*/ 30 w 64"/>
                <a:gd name="T41" fmla="*/ 2 h 16"/>
                <a:gd name="T42" fmla="*/ 28 w 64"/>
                <a:gd name="T43" fmla="*/ 1 h 16"/>
                <a:gd name="T44" fmla="*/ 26 w 64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16">
                  <a:moveTo>
                    <a:pt x="26" y="0"/>
                  </a:moveTo>
                  <a:cubicBezTo>
                    <a:pt x="22" y="0"/>
                    <a:pt x="14" y="2"/>
                    <a:pt x="8" y="5"/>
                  </a:cubicBezTo>
                  <a:cubicBezTo>
                    <a:pt x="0" y="9"/>
                    <a:pt x="5" y="12"/>
                    <a:pt x="5" y="14"/>
                  </a:cubicBezTo>
                  <a:cubicBezTo>
                    <a:pt x="5" y="15"/>
                    <a:pt x="5" y="16"/>
                    <a:pt x="10" y="16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7" y="15"/>
                    <a:pt x="22" y="14"/>
                    <a:pt x="26" y="13"/>
                  </a:cubicBezTo>
                  <a:cubicBezTo>
                    <a:pt x="32" y="12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8" y="12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8" y="14"/>
                    <a:pt x="50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8" y="15"/>
                    <a:pt x="62" y="14"/>
                    <a:pt x="64" y="13"/>
                  </a:cubicBezTo>
                  <a:cubicBezTo>
                    <a:pt x="64" y="13"/>
                    <a:pt x="64" y="13"/>
                    <a:pt x="64" y="12"/>
                  </a:cubicBezTo>
                  <a:cubicBezTo>
                    <a:pt x="64" y="12"/>
                    <a:pt x="59" y="12"/>
                    <a:pt x="56" y="12"/>
                  </a:cubicBezTo>
                  <a:cubicBezTo>
                    <a:pt x="52" y="12"/>
                    <a:pt x="56" y="9"/>
                    <a:pt x="48" y="6"/>
                  </a:cubicBezTo>
                  <a:cubicBezTo>
                    <a:pt x="41" y="4"/>
                    <a:pt x="33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0" name="Freeform 302"/>
            <p:cNvSpPr/>
            <p:nvPr/>
          </p:nvSpPr>
          <p:spPr bwMode="auto">
            <a:xfrm>
              <a:off x="10409238" y="4686300"/>
              <a:ext cx="219075" cy="122237"/>
            </a:xfrm>
            <a:custGeom>
              <a:avLst/>
              <a:gdLst>
                <a:gd name="T0" fmla="*/ 2 w 81"/>
                <a:gd name="T1" fmla="*/ 0 h 45"/>
                <a:gd name="T2" fmla="*/ 2 w 81"/>
                <a:gd name="T3" fmla="*/ 0 h 45"/>
                <a:gd name="T4" fmla="*/ 7 w 81"/>
                <a:gd name="T5" fmla="*/ 2 h 45"/>
                <a:gd name="T6" fmla="*/ 8 w 81"/>
                <a:gd name="T7" fmla="*/ 5 h 45"/>
                <a:gd name="T8" fmla="*/ 8 w 81"/>
                <a:gd name="T9" fmla="*/ 5 h 45"/>
                <a:gd name="T10" fmla="*/ 8 w 81"/>
                <a:gd name="T11" fmla="*/ 5 h 45"/>
                <a:gd name="T12" fmla="*/ 10 w 81"/>
                <a:gd name="T13" fmla="*/ 11 h 45"/>
                <a:gd name="T14" fmla="*/ 24 w 81"/>
                <a:gd name="T15" fmla="*/ 17 h 45"/>
                <a:gd name="T16" fmla="*/ 51 w 81"/>
                <a:gd name="T17" fmla="*/ 40 h 45"/>
                <a:gd name="T18" fmla="*/ 65 w 81"/>
                <a:gd name="T19" fmla="*/ 45 h 45"/>
                <a:gd name="T20" fmla="*/ 66 w 81"/>
                <a:gd name="T21" fmla="*/ 45 h 45"/>
                <a:gd name="T22" fmla="*/ 72 w 81"/>
                <a:gd name="T23" fmla="*/ 43 h 45"/>
                <a:gd name="T24" fmla="*/ 73 w 81"/>
                <a:gd name="T25" fmla="*/ 43 h 45"/>
                <a:gd name="T26" fmla="*/ 80 w 81"/>
                <a:gd name="T27" fmla="*/ 45 h 45"/>
                <a:gd name="T28" fmla="*/ 80 w 81"/>
                <a:gd name="T29" fmla="*/ 45 h 45"/>
                <a:gd name="T30" fmla="*/ 71 w 81"/>
                <a:gd name="T31" fmla="*/ 41 h 45"/>
                <a:gd name="T32" fmla="*/ 58 w 81"/>
                <a:gd name="T33" fmla="*/ 36 h 45"/>
                <a:gd name="T34" fmla="*/ 58 w 81"/>
                <a:gd name="T35" fmla="*/ 29 h 45"/>
                <a:gd name="T36" fmla="*/ 60 w 81"/>
                <a:gd name="T37" fmla="*/ 25 h 45"/>
                <a:gd name="T38" fmla="*/ 44 w 81"/>
                <a:gd name="T39" fmla="*/ 18 h 45"/>
                <a:gd name="T40" fmla="*/ 34 w 81"/>
                <a:gd name="T41" fmla="*/ 12 h 45"/>
                <a:gd name="T42" fmla="*/ 24 w 81"/>
                <a:gd name="T43" fmla="*/ 7 h 45"/>
                <a:gd name="T44" fmla="*/ 25 w 81"/>
                <a:gd name="T45" fmla="*/ 7 h 45"/>
                <a:gd name="T46" fmla="*/ 25 w 81"/>
                <a:gd name="T47" fmla="*/ 7 h 45"/>
                <a:gd name="T48" fmla="*/ 16 w 81"/>
                <a:gd name="T49" fmla="*/ 4 h 45"/>
                <a:gd name="T50" fmla="*/ 2 w 81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4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1"/>
                    <a:pt x="7" y="2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5" y="8"/>
                    <a:pt x="10" y="11"/>
                  </a:cubicBezTo>
                  <a:cubicBezTo>
                    <a:pt x="14" y="14"/>
                    <a:pt x="19" y="16"/>
                    <a:pt x="24" y="17"/>
                  </a:cubicBezTo>
                  <a:cubicBezTo>
                    <a:pt x="36" y="23"/>
                    <a:pt x="40" y="33"/>
                    <a:pt x="51" y="40"/>
                  </a:cubicBezTo>
                  <a:cubicBezTo>
                    <a:pt x="55" y="44"/>
                    <a:pt x="62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70" y="43"/>
                    <a:pt x="72" y="43"/>
                  </a:cubicBezTo>
                  <a:cubicBezTo>
                    <a:pt x="72" y="43"/>
                    <a:pt x="72" y="43"/>
                    <a:pt x="73" y="43"/>
                  </a:cubicBezTo>
                  <a:cubicBezTo>
                    <a:pt x="75" y="43"/>
                    <a:pt x="78" y="44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5"/>
                    <a:pt x="79" y="43"/>
                    <a:pt x="71" y="41"/>
                  </a:cubicBezTo>
                  <a:cubicBezTo>
                    <a:pt x="66" y="39"/>
                    <a:pt x="60" y="38"/>
                    <a:pt x="58" y="36"/>
                  </a:cubicBezTo>
                  <a:cubicBezTo>
                    <a:pt x="55" y="33"/>
                    <a:pt x="55" y="30"/>
                    <a:pt x="58" y="29"/>
                  </a:cubicBezTo>
                  <a:cubicBezTo>
                    <a:pt x="67" y="27"/>
                    <a:pt x="69" y="29"/>
                    <a:pt x="60" y="25"/>
                  </a:cubicBezTo>
                  <a:cubicBezTo>
                    <a:pt x="55" y="23"/>
                    <a:pt x="50" y="20"/>
                    <a:pt x="44" y="18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29" y="9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2" y="6"/>
                    <a:pt x="16" y="4"/>
                  </a:cubicBezTo>
                  <a:cubicBezTo>
                    <a:pt x="10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1" name="Freeform 303"/>
            <p:cNvSpPr/>
            <p:nvPr/>
          </p:nvSpPr>
          <p:spPr bwMode="auto">
            <a:xfrm>
              <a:off x="10572750" y="4822825"/>
              <a:ext cx="177800" cy="53975"/>
            </a:xfrm>
            <a:custGeom>
              <a:avLst/>
              <a:gdLst>
                <a:gd name="T0" fmla="*/ 8 w 66"/>
                <a:gd name="T1" fmla="*/ 0 h 20"/>
                <a:gd name="T2" fmla="*/ 5 w 66"/>
                <a:gd name="T3" fmla="*/ 0 h 20"/>
                <a:gd name="T4" fmla="*/ 11 w 66"/>
                <a:gd name="T5" fmla="*/ 7 h 20"/>
                <a:gd name="T6" fmla="*/ 3 w 66"/>
                <a:gd name="T7" fmla="*/ 16 h 20"/>
                <a:gd name="T8" fmla="*/ 14 w 66"/>
                <a:gd name="T9" fmla="*/ 20 h 20"/>
                <a:gd name="T10" fmla="*/ 16 w 66"/>
                <a:gd name="T11" fmla="*/ 19 h 20"/>
                <a:gd name="T12" fmla="*/ 19 w 66"/>
                <a:gd name="T13" fmla="*/ 15 h 20"/>
                <a:gd name="T14" fmla="*/ 52 w 66"/>
                <a:gd name="T15" fmla="*/ 12 h 20"/>
                <a:gd name="T16" fmla="*/ 66 w 66"/>
                <a:gd name="T17" fmla="*/ 9 h 20"/>
                <a:gd name="T18" fmla="*/ 66 w 66"/>
                <a:gd name="T19" fmla="*/ 9 h 20"/>
                <a:gd name="T20" fmla="*/ 64 w 66"/>
                <a:gd name="T21" fmla="*/ 9 h 20"/>
                <a:gd name="T22" fmla="*/ 58 w 66"/>
                <a:gd name="T23" fmla="*/ 7 h 20"/>
                <a:gd name="T24" fmla="*/ 58 w 66"/>
                <a:gd name="T25" fmla="*/ 5 h 20"/>
                <a:gd name="T26" fmla="*/ 49 w 66"/>
                <a:gd name="T27" fmla="*/ 6 h 20"/>
                <a:gd name="T28" fmla="*/ 26 w 66"/>
                <a:gd name="T29" fmla="*/ 3 h 20"/>
                <a:gd name="T30" fmla="*/ 8 w 66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0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1"/>
                    <a:pt x="7" y="4"/>
                    <a:pt x="11" y="7"/>
                  </a:cubicBezTo>
                  <a:cubicBezTo>
                    <a:pt x="17" y="11"/>
                    <a:pt x="0" y="14"/>
                    <a:pt x="3" y="16"/>
                  </a:cubicBezTo>
                  <a:cubicBezTo>
                    <a:pt x="5" y="18"/>
                    <a:pt x="10" y="20"/>
                    <a:pt x="14" y="20"/>
                  </a:cubicBezTo>
                  <a:cubicBezTo>
                    <a:pt x="15" y="20"/>
                    <a:pt x="16" y="20"/>
                    <a:pt x="16" y="19"/>
                  </a:cubicBezTo>
                  <a:cubicBezTo>
                    <a:pt x="20" y="19"/>
                    <a:pt x="4" y="15"/>
                    <a:pt x="19" y="15"/>
                  </a:cubicBezTo>
                  <a:cubicBezTo>
                    <a:pt x="34" y="15"/>
                    <a:pt x="41" y="14"/>
                    <a:pt x="52" y="12"/>
                  </a:cubicBezTo>
                  <a:cubicBezTo>
                    <a:pt x="61" y="10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2" y="9"/>
                    <a:pt x="59" y="8"/>
                    <a:pt x="58" y="7"/>
                  </a:cubicBezTo>
                  <a:cubicBezTo>
                    <a:pt x="58" y="7"/>
                    <a:pt x="57" y="6"/>
                    <a:pt x="58" y="5"/>
                  </a:cubicBezTo>
                  <a:cubicBezTo>
                    <a:pt x="55" y="6"/>
                    <a:pt x="52" y="6"/>
                    <a:pt x="49" y="6"/>
                  </a:cubicBezTo>
                  <a:cubicBezTo>
                    <a:pt x="42" y="6"/>
                    <a:pt x="34" y="5"/>
                    <a:pt x="26" y="3"/>
                  </a:cubicBezTo>
                  <a:cubicBezTo>
                    <a:pt x="19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2" name="Freeform 304"/>
            <p:cNvSpPr/>
            <p:nvPr/>
          </p:nvSpPr>
          <p:spPr bwMode="auto">
            <a:xfrm>
              <a:off x="10534650" y="5334000"/>
              <a:ext cx="666750" cy="92075"/>
            </a:xfrm>
            <a:custGeom>
              <a:avLst/>
              <a:gdLst>
                <a:gd name="T0" fmla="*/ 10 w 246"/>
                <a:gd name="T1" fmla="*/ 0 h 34"/>
                <a:gd name="T2" fmla="*/ 19 w 246"/>
                <a:gd name="T3" fmla="*/ 8 h 34"/>
                <a:gd name="T4" fmla="*/ 26 w 246"/>
                <a:gd name="T5" fmla="*/ 12 h 34"/>
                <a:gd name="T6" fmla="*/ 33 w 246"/>
                <a:gd name="T7" fmla="*/ 11 h 34"/>
                <a:gd name="T8" fmla="*/ 42 w 246"/>
                <a:gd name="T9" fmla="*/ 12 h 34"/>
                <a:gd name="T10" fmla="*/ 44 w 246"/>
                <a:gd name="T11" fmla="*/ 12 h 34"/>
                <a:gd name="T12" fmla="*/ 62 w 246"/>
                <a:gd name="T13" fmla="*/ 15 h 34"/>
                <a:gd name="T14" fmla="*/ 89 w 246"/>
                <a:gd name="T15" fmla="*/ 19 h 34"/>
                <a:gd name="T16" fmla="*/ 97 w 246"/>
                <a:gd name="T17" fmla="*/ 23 h 34"/>
                <a:gd name="T18" fmla="*/ 96 w 246"/>
                <a:gd name="T19" fmla="*/ 25 h 34"/>
                <a:gd name="T20" fmla="*/ 103 w 246"/>
                <a:gd name="T21" fmla="*/ 26 h 34"/>
                <a:gd name="T22" fmla="*/ 122 w 246"/>
                <a:gd name="T23" fmla="*/ 29 h 34"/>
                <a:gd name="T24" fmla="*/ 143 w 246"/>
                <a:gd name="T25" fmla="*/ 31 h 34"/>
                <a:gd name="T26" fmla="*/ 142 w 246"/>
                <a:gd name="T27" fmla="*/ 27 h 34"/>
                <a:gd name="T28" fmla="*/ 136 w 246"/>
                <a:gd name="T29" fmla="*/ 26 h 34"/>
                <a:gd name="T30" fmla="*/ 147 w 246"/>
                <a:gd name="T31" fmla="*/ 27 h 34"/>
                <a:gd name="T32" fmla="*/ 153 w 246"/>
                <a:gd name="T33" fmla="*/ 25 h 34"/>
                <a:gd name="T34" fmla="*/ 155 w 246"/>
                <a:gd name="T35" fmla="*/ 26 h 34"/>
                <a:gd name="T36" fmla="*/ 158 w 246"/>
                <a:gd name="T37" fmla="*/ 24 h 34"/>
                <a:gd name="T38" fmla="*/ 164 w 246"/>
                <a:gd name="T39" fmla="*/ 24 h 34"/>
                <a:gd name="T40" fmla="*/ 165 w 246"/>
                <a:gd name="T41" fmla="*/ 24 h 34"/>
                <a:gd name="T42" fmla="*/ 170 w 246"/>
                <a:gd name="T43" fmla="*/ 24 h 34"/>
                <a:gd name="T44" fmla="*/ 207 w 246"/>
                <a:gd name="T45" fmla="*/ 33 h 34"/>
                <a:gd name="T46" fmla="*/ 240 w 246"/>
                <a:gd name="T47" fmla="*/ 34 h 34"/>
                <a:gd name="T48" fmla="*/ 244 w 246"/>
                <a:gd name="T49" fmla="*/ 34 h 34"/>
                <a:gd name="T50" fmla="*/ 244 w 246"/>
                <a:gd name="T51" fmla="*/ 34 h 34"/>
                <a:gd name="T52" fmla="*/ 235 w 246"/>
                <a:gd name="T53" fmla="*/ 32 h 34"/>
                <a:gd name="T54" fmla="*/ 229 w 246"/>
                <a:gd name="T55" fmla="*/ 30 h 34"/>
                <a:gd name="T56" fmla="*/ 209 w 246"/>
                <a:gd name="T57" fmla="*/ 20 h 34"/>
                <a:gd name="T58" fmla="*/ 179 w 246"/>
                <a:gd name="T59" fmla="*/ 13 h 34"/>
                <a:gd name="T60" fmla="*/ 82 w 246"/>
                <a:gd name="T61" fmla="*/ 4 h 34"/>
                <a:gd name="T62" fmla="*/ 59 w 246"/>
                <a:gd name="T63" fmla="*/ 8 h 34"/>
                <a:gd name="T64" fmla="*/ 45 w 246"/>
                <a:gd name="T65" fmla="*/ 9 h 34"/>
                <a:gd name="T66" fmla="*/ 42 w 246"/>
                <a:gd name="T67" fmla="*/ 8 h 34"/>
                <a:gd name="T68" fmla="*/ 38 w 246"/>
                <a:gd name="T69" fmla="*/ 4 h 34"/>
                <a:gd name="T70" fmla="*/ 16 w 246"/>
                <a:gd name="T7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34">
                  <a:moveTo>
                    <a:pt x="16" y="0"/>
                  </a:moveTo>
                  <a:cubicBezTo>
                    <a:pt x="14" y="0"/>
                    <a:pt x="12" y="0"/>
                    <a:pt x="10" y="0"/>
                  </a:cubicBezTo>
                  <a:cubicBezTo>
                    <a:pt x="0" y="1"/>
                    <a:pt x="6" y="4"/>
                    <a:pt x="16" y="5"/>
                  </a:cubicBezTo>
                  <a:cubicBezTo>
                    <a:pt x="26" y="6"/>
                    <a:pt x="25" y="7"/>
                    <a:pt x="19" y="8"/>
                  </a:cubicBezTo>
                  <a:cubicBezTo>
                    <a:pt x="13" y="8"/>
                    <a:pt x="13" y="11"/>
                    <a:pt x="22" y="12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8" y="12"/>
                    <a:pt x="30" y="12"/>
                    <a:pt x="30" y="11"/>
                  </a:cubicBezTo>
                  <a:cubicBezTo>
                    <a:pt x="31" y="11"/>
                    <a:pt x="32" y="11"/>
                    <a:pt x="33" y="11"/>
                  </a:cubicBezTo>
                  <a:cubicBezTo>
                    <a:pt x="33" y="11"/>
                    <a:pt x="34" y="11"/>
                    <a:pt x="35" y="11"/>
                  </a:cubicBezTo>
                  <a:cubicBezTo>
                    <a:pt x="37" y="12"/>
                    <a:pt x="40" y="12"/>
                    <a:pt x="4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2" y="12"/>
                    <a:pt x="51" y="14"/>
                    <a:pt x="62" y="15"/>
                  </a:cubicBezTo>
                  <a:cubicBezTo>
                    <a:pt x="74" y="15"/>
                    <a:pt x="81" y="16"/>
                    <a:pt x="83" y="16"/>
                  </a:cubicBezTo>
                  <a:cubicBezTo>
                    <a:pt x="85" y="16"/>
                    <a:pt x="86" y="18"/>
                    <a:pt x="89" y="19"/>
                  </a:cubicBezTo>
                  <a:cubicBezTo>
                    <a:pt x="93" y="21"/>
                    <a:pt x="95" y="22"/>
                    <a:pt x="94" y="22"/>
                  </a:cubicBezTo>
                  <a:cubicBezTo>
                    <a:pt x="93" y="22"/>
                    <a:pt x="95" y="22"/>
                    <a:pt x="97" y="23"/>
                  </a:cubicBezTo>
                  <a:cubicBezTo>
                    <a:pt x="99" y="23"/>
                    <a:pt x="100" y="23"/>
                    <a:pt x="98" y="23"/>
                  </a:cubicBezTo>
                  <a:cubicBezTo>
                    <a:pt x="96" y="23"/>
                    <a:pt x="95" y="24"/>
                    <a:pt x="96" y="25"/>
                  </a:cubicBezTo>
                  <a:cubicBezTo>
                    <a:pt x="96" y="25"/>
                    <a:pt x="98" y="26"/>
                    <a:pt x="102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2" y="28"/>
                    <a:pt x="122" y="29"/>
                  </a:cubicBezTo>
                  <a:cubicBezTo>
                    <a:pt x="127" y="30"/>
                    <a:pt x="133" y="31"/>
                    <a:pt x="138" y="31"/>
                  </a:cubicBezTo>
                  <a:cubicBezTo>
                    <a:pt x="140" y="31"/>
                    <a:pt x="141" y="31"/>
                    <a:pt x="143" y="31"/>
                  </a:cubicBezTo>
                  <a:cubicBezTo>
                    <a:pt x="155" y="30"/>
                    <a:pt x="151" y="29"/>
                    <a:pt x="145" y="27"/>
                  </a:cubicBezTo>
                  <a:cubicBezTo>
                    <a:pt x="144" y="27"/>
                    <a:pt x="143" y="27"/>
                    <a:pt x="14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7" y="26"/>
                    <a:pt x="136" y="26"/>
                    <a:pt x="136" y="26"/>
                  </a:cubicBezTo>
                  <a:cubicBezTo>
                    <a:pt x="137" y="26"/>
                    <a:pt x="139" y="26"/>
                    <a:pt x="142" y="27"/>
                  </a:cubicBezTo>
                  <a:cubicBezTo>
                    <a:pt x="144" y="27"/>
                    <a:pt x="145" y="27"/>
                    <a:pt x="147" y="27"/>
                  </a:cubicBezTo>
                  <a:cubicBezTo>
                    <a:pt x="151" y="27"/>
                    <a:pt x="154" y="26"/>
                    <a:pt x="153" y="26"/>
                  </a:cubicBezTo>
                  <a:cubicBezTo>
                    <a:pt x="151" y="26"/>
                    <a:pt x="151" y="25"/>
                    <a:pt x="153" y="25"/>
                  </a:cubicBezTo>
                  <a:cubicBezTo>
                    <a:pt x="153" y="25"/>
                    <a:pt x="153" y="26"/>
                    <a:pt x="154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7" y="26"/>
                    <a:pt x="157" y="25"/>
                    <a:pt x="157" y="25"/>
                  </a:cubicBezTo>
                  <a:cubicBezTo>
                    <a:pt x="156" y="24"/>
                    <a:pt x="157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1" y="24"/>
                    <a:pt x="164" y="24"/>
                    <a:pt x="164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25"/>
                    <a:pt x="166" y="24"/>
                    <a:pt x="165" y="24"/>
                  </a:cubicBezTo>
                  <a:cubicBezTo>
                    <a:pt x="165" y="24"/>
                    <a:pt x="166" y="24"/>
                    <a:pt x="167" y="24"/>
                  </a:cubicBezTo>
                  <a:cubicBezTo>
                    <a:pt x="168" y="24"/>
                    <a:pt x="169" y="24"/>
                    <a:pt x="170" y="24"/>
                  </a:cubicBezTo>
                  <a:cubicBezTo>
                    <a:pt x="173" y="24"/>
                    <a:pt x="183" y="26"/>
                    <a:pt x="191" y="29"/>
                  </a:cubicBezTo>
                  <a:cubicBezTo>
                    <a:pt x="196" y="30"/>
                    <a:pt x="201" y="32"/>
                    <a:pt x="207" y="33"/>
                  </a:cubicBezTo>
                  <a:cubicBezTo>
                    <a:pt x="212" y="34"/>
                    <a:pt x="219" y="34"/>
                    <a:pt x="225" y="34"/>
                  </a:cubicBezTo>
                  <a:cubicBezTo>
                    <a:pt x="231" y="34"/>
                    <a:pt x="237" y="34"/>
                    <a:pt x="240" y="34"/>
                  </a:cubicBezTo>
                  <a:cubicBezTo>
                    <a:pt x="243" y="34"/>
                    <a:pt x="244" y="34"/>
                    <a:pt x="243" y="34"/>
                  </a:cubicBezTo>
                  <a:cubicBezTo>
                    <a:pt x="242" y="34"/>
                    <a:pt x="242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6" y="34"/>
                    <a:pt x="244" y="33"/>
                    <a:pt x="240" y="33"/>
                  </a:cubicBezTo>
                  <a:cubicBezTo>
                    <a:pt x="236" y="33"/>
                    <a:pt x="234" y="32"/>
                    <a:pt x="235" y="32"/>
                  </a:cubicBezTo>
                  <a:cubicBezTo>
                    <a:pt x="237" y="32"/>
                    <a:pt x="234" y="32"/>
                    <a:pt x="231" y="31"/>
                  </a:cubicBezTo>
                  <a:cubicBezTo>
                    <a:pt x="229" y="31"/>
                    <a:pt x="230" y="30"/>
                    <a:pt x="229" y="30"/>
                  </a:cubicBezTo>
                  <a:cubicBezTo>
                    <a:pt x="223" y="29"/>
                    <a:pt x="217" y="28"/>
                    <a:pt x="212" y="26"/>
                  </a:cubicBezTo>
                  <a:cubicBezTo>
                    <a:pt x="204" y="24"/>
                    <a:pt x="213" y="21"/>
                    <a:pt x="209" y="20"/>
                  </a:cubicBezTo>
                  <a:cubicBezTo>
                    <a:pt x="208" y="19"/>
                    <a:pt x="204" y="19"/>
                    <a:pt x="198" y="18"/>
                  </a:cubicBezTo>
                  <a:cubicBezTo>
                    <a:pt x="184" y="17"/>
                    <a:pt x="190" y="15"/>
                    <a:pt x="179" y="13"/>
                  </a:cubicBezTo>
                  <a:cubicBezTo>
                    <a:pt x="166" y="11"/>
                    <a:pt x="145" y="9"/>
                    <a:pt x="127" y="7"/>
                  </a:cubicBezTo>
                  <a:cubicBezTo>
                    <a:pt x="116" y="7"/>
                    <a:pt x="97" y="4"/>
                    <a:pt x="82" y="4"/>
                  </a:cubicBezTo>
                  <a:cubicBezTo>
                    <a:pt x="80" y="4"/>
                    <a:pt x="77" y="4"/>
                    <a:pt x="75" y="4"/>
                  </a:cubicBezTo>
                  <a:cubicBezTo>
                    <a:pt x="70" y="5"/>
                    <a:pt x="65" y="7"/>
                    <a:pt x="59" y="8"/>
                  </a:cubicBezTo>
                  <a:cubicBezTo>
                    <a:pt x="57" y="9"/>
                    <a:pt x="54" y="9"/>
                    <a:pt x="52" y="9"/>
                  </a:cubicBezTo>
                  <a:cubicBezTo>
                    <a:pt x="50" y="9"/>
                    <a:pt x="47" y="9"/>
                    <a:pt x="45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39" y="6"/>
                    <a:pt x="38" y="4"/>
                  </a:cubicBezTo>
                  <a:cubicBezTo>
                    <a:pt x="37" y="3"/>
                    <a:pt x="36" y="2"/>
                    <a:pt x="28" y="1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3" name="Freeform 305"/>
            <p:cNvSpPr/>
            <p:nvPr/>
          </p:nvSpPr>
          <p:spPr bwMode="auto">
            <a:xfrm>
              <a:off x="10086975" y="5081588"/>
              <a:ext cx="58738" cy="34925"/>
            </a:xfrm>
            <a:custGeom>
              <a:avLst/>
              <a:gdLst>
                <a:gd name="T0" fmla="*/ 13 w 22"/>
                <a:gd name="T1" fmla="*/ 0 h 13"/>
                <a:gd name="T2" fmla="*/ 5 w 22"/>
                <a:gd name="T3" fmla="*/ 4 h 13"/>
                <a:gd name="T4" fmla="*/ 1 w 22"/>
                <a:gd name="T5" fmla="*/ 9 h 13"/>
                <a:gd name="T6" fmla="*/ 12 w 22"/>
                <a:gd name="T7" fmla="*/ 13 h 13"/>
                <a:gd name="T8" fmla="*/ 19 w 22"/>
                <a:gd name="T9" fmla="*/ 8 h 13"/>
                <a:gd name="T10" fmla="*/ 20 w 22"/>
                <a:gd name="T11" fmla="*/ 3 h 13"/>
                <a:gd name="T12" fmla="*/ 13 w 2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3" y="0"/>
                  </a:move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4" y="12"/>
                    <a:pt x="11" y="13"/>
                    <a:pt x="12" y="13"/>
                  </a:cubicBezTo>
                  <a:cubicBezTo>
                    <a:pt x="13" y="13"/>
                    <a:pt x="16" y="11"/>
                    <a:pt x="19" y="8"/>
                  </a:cubicBezTo>
                  <a:cubicBezTo>
                    <a:pt x="21" y="6"/>
                    <a:pt x="22" y="4"/>
                    <a:pt x="20" y="3"/>
                  </a:cubicBezTo>
                  <a:cubicBezTo>
                    <a:pt x="18" y="1"/>
                    <a:pt x="16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4" name="Freeform 306"/>
            <p:cNvSpPr/>
            <p:nvPr/>
          </p:nvSpPr>
          <p:spPr bwMode="auto">
            <a:xfrm>
              <a:off x="10109200" y="5151438"/>
              <a:ext cx="157163" cy="57150"/>
            </a:xfrm>
            <a:custGeom>
              <a:avLst/>
              <a:gdLst>
                <a:gd name="T0" fmla="*/ 13 w 58"/>
                <a:gd name="T1" fmla="*/ 0 h 21"/>
                <a:gd name="T2" fmla="*/ 5 w 58"/>
                <a:gd name="T3" fmla="*/ 3 h 21"/>
                <a:gd name="T4" fmla="*/ 3 w 58"/>
                <a:gd name="T5" fmla="*/ 8 h 21"/>
                <a:gd name="T6" fmla="*/ 3 w 58"/>
                <a:gd name="T7" fmla="*/ 8 h 21"/>
                <a:gd name="T8" fmla="*/ 2 w 58"/>
                <a:gd name="T9" fmla="*/ 8 h 21"/>
                <a:gd name="T10" fmla="*/ 3 w 58"/>
                <a:gd name="T11" fmla="*/ 12 h 21"/>
                <a:gd name="T12" fmla="*/ 12 w 58"/>
                <a:gd name="T13" fmla="*/ 14 h 21"/>
                <a:gd name="T14" fmla="*/ 12 w 58"/>
                <a:gd name="T15" fmla="*/ 14 h 21"/>
                <a:gd name="T16" fmla="*/ 12 w 58"/>
                <a:gd name="T17" fmla="*/ 14 h 21"/>
                <a:gd name="T18" fmla="*/ 14 w 58"/>
                <a:gd name="T19" fmla="*/ 15 h 21"/>
                <a:gd name="T20" fmla="*/ 14 w 58"/>
                <a:gd name="T21" fmla="*/ 17 h 21"/>
                <a:gd name="T22" fmla="*/ 14 w 58"/>
                <a:gd name="T23" fmla="*/ 17 h 21"/>
                <a:gd name="T24" fmla="*/ 15 w 58"/>
                <a:gd name="T25" fmla="*/ 17 h 21"/>
                <a:gd name="T26" fmla="*/ 29 w 58"/>
                <a:gd name="T27" fmla="*/ 17 h 21"/>
                <a:gd name="T28" fmla="*/ 40 w 58"/>
                <a:gd name="T29" fmla="*/ 18 h 21"/>
                <a:gd name="T30" fmla="*/ 40 w 58"/>
                <a:gd name="T31" fmla="*/ 18 h 21"/>
                <a:gd name="T32" fmla="*/ 40 w 58"/>
                <a:gd name="T33" fmla="*/ 18 h 21"/>
                <a:gd name="T34" fmla="*/ 47 w 58"/>
                <a:gd name="T35" fmla="*/ 19 h 21"/>
                <a:gd name="T36" fmla="*/ 58 w 58"/>
                <a:gd name="T37" fmla="*/ 21 h 21"/>
                <a:gd name="T38" fmla="*/ 56 w 58"/>
                <a:gd name="T39" fmla="*/ 20 h 21"/>
                <a:gd name="T40" fmla="*/ 52 w 58"/>
                <a:gd name="T41" fmla="*/ 17 h 21"/>
                <a:gd name="T42" fmla="*/ 49 w 58"/>
                <a:gd name="T43" fmla="*/ 17 h 21"/>
                <a:gd name="T44" fmla="*/ 48 w 58"/>
                <a:gd name="T45" fmla="*/ 17 h 21"/>
                <a:gd name="T46" fmla="*/ 47 w 58"/>
                <a:gd name="T47" fmla="*/ 17 h 21"/>
                <a:gd name="T48" fmla="*/ 25 w 58"/>
                <a:gd name="T49" fmla="*/ 14 h 21"/>
                <a:gd name="T50" fmla="*/ 29 w 58"/>
                <a:gd name="T51" fmla="*/ 9 h 21"/>
                <a:gd name="T52" fmla="*/ 29 w 58"/>
                <a:gd name="T53" fmla="*/ 9 h 21"/>
                <a:gd name="T54" fmla="*/ 29 w 58"/>
                <a:gd name="T55" fmla="*/ 9 h 21"/>
                <a:gd name="T56" fmla="*/ 32 w 58"/>
                <a:gd name="T57" fmla="*/ 5 h 21"/>
                <a:gd name="T58" fmla="*/ 25 w 58"/>
                <a:gd name="T59" fmla="*/ 0 h 21"/>
                <a:gd name="T60" fmla="*/ 25 w 58"/>
                <a:gd name="T61" fmla="*/ 0 h 21"/>
                <a:gd name="T62" fmla="*/ 21 w 58"/>
                <a:gd name="T63" fmla="*/ 1 h 21"/>
                <a:gd name="T64" fmla="*/ 13 w 58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1">
                  <a:moveTo>
                    <a:pt x="13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3" y="6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10"/>
                    <a:pt x="3" y="12"/>
                  </a:cubicBezTo>
                  <a:cubicBezTo>
                    <a:pt x="6" y="13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8" y="17"/>
                    <a:pt x="23" y="17"/>
                    <a:pt x="29" y="17"/>
                  </a:cubicBezTo>
                  <a:cubicBezTo>
                    <a:pt x="35" y="17"/>
                    <a:pt x="39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40" y="18"/>
                    <a:pt x="40" y="18"/>
                  </a:cubicBezTo>
                  <a:cubicBezTo>
                    <a:pt x="41" y="18"/>
                    <a:pt x="43" y="18"/>
                    <a:pt x="47" y="19"/>
                  </a:cubicBezTo>
                  <a:cubicBezTo>
                    <a:pt x="52" y="20"/>
                    <a:pt x="57" y="21"/>
                    <a:pt x="58" y="21"/>
                  </a:cubicBezTo>
                  <a:cubicBezTo>
                    <a:pt x="58" y="21"/>
                    <a:pt x="57" y="20"/>
                    <a:pt x="56" y="20"/>
                  </a:cubicBezTo>
                  <a:cubicBezTo>
                    <a:pt x="55" y="18"/>
                    <a:pt x="54" y="17"/>
                    <a:pt x="52" y="17"/>
                  </a:cubicBezTo>
                  <a:cubicBezTo>
                    <a:pt x="51" y="17"/>
                    <a:pt x="50" y="17"/>
                    <a:pt x="49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4" y="17"/>
                    <a:pt x="34" y="16"/>
                    <a:pt x="25" y="14"/>
                  </a:cubicBezTo>
                  <a:cubicBezTo>
                    <a:pt x="15" y="11"/>
                    <a:pt x="28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3" y="7"/>
                    <a:pt x="32" y="5"/>
                  </a:cubicBezTo>
                  <a:cubicBezTo>
                    <a:pt x="30" y="2"/>
                    <a:pt x="27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18" y="0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5" name="Freeform 307"/>
            <p:cNvSpPr/>
            <p:nvPr/>
          </p:nvSpPr>
          <p:spPr bwMode="auto">
            <a:xfrm>
              <a:off x="10347325" y="4876800"/>
              <a:ext cx="346075" cy="136525"/>
            </a:xfrm>
            <a:custGeom>
              <a:avLst/>
              <a:gdLst>
                <a:gd name="T0" fmla="*/ 102 w 128"/>
                <a:gd name="T1" fmla="*/ 1 h 50"/>
                <a:gd name="T2" fmla="*/ 104 w 128"/>
                <a:gd name="T3" fmla="*/ 2 h 50"/>
                <a:gd name="T4" fmla="*/ 106 w 128"/>
                <a:gd name="T5" fmla="*/ 2 h 50"/>
                <a:gd name="T6" fmla="*/ 101 w 128"/>
                <a:gd name="T7" fmla="*/ 3 h 50"/>
                <a:gd name="T8" fmla="*/ 98 w 128"/>
                <a:gd name="T9" fmla="*/ 2 h 50"/>
                <a:gd name="T10" fmla="*/ 96 w 128"/>
                <a:gd name="T11" fmla="*/ 8 h 50"/>
                <a:gd name="T12" fmla="*/ 95 w 128"/>
                <a:gd name="T13" fmla="*/ 20 h 50"/>
                <a:gd name="T14" fmla="*/ 78 w 128"/>
                <a:gd name="T15" fmla="*/ 23 h 50"/>
                <a:gd name="T16" fmla="*/ 72 w 128"/>
                <a:gd name="T17" fmla="*/ 23 h 50"/>
                <a:gd name="T18" fmla="*/ 67 w 128"/>
                <a:gd name="T19" fmla="*/ 28 h 50"/>
                <a:gd name="T20" fmla="*/ 63 w 128"/>
                <a:gd name="T21" fmla="*/ 29 h 50"/>
                <a:gd name="T22" fmla="*/ 58 w 128"/>
                <a:gd name="T23" fmla="*/ 29 h 50"/>
                <a:gd name="T24" fmla="*/ 5 w 128"/>
                <a:gd name="T25" fmla="*/ 40 h 50"/>
                <a:gd name="T26" fmla="*/ 2 w 128"/>
                <a:gd name="T27" fmla="*/ 42 h 50"/>
                <a:gd name="T28" fmla="*/ 1 w 128"/>
                <a:gd name="T29" fmla="*/ 42 h 50"/>
                <a:gd name="T30" fmla="*/ 3 w 128"/>
                <a:gd name="T31" fmla="*/ 43 h 50"/>
                <a:gd name="T32" fmla="*/ 7 w 128"/>
                <a:gd name="T33" fmla="*/ 42 h 50"/>
                <a:gd name="T34" fmla="*/ 11 w 128"/>
                <a:gd name="T35" fmla="*/ 46 h 50"/>
                <a:gd name="T36" fmla="*/ 18 w 128"/>
                <a:gd name="T37" fmla="*/ 49 h 50"/>
                <a:gd name="T38" fmla="*/ 19 w 128"/>
                <a:gd name="T39" fmla="*/ 49 h 50"/>
                <a:gd name="T40" fmla="*/ 24 w 128"/>
                <a:gd name="T41" fmla="*/ 50 h 50"/>
                <a:gd name="T42" fmla="*/ 21 w 128"/>
                <a:gd name="T43" fmla="*/ 39 h 50"/>
                <a:gd name="T44" fmla="*/ 35 w 128"/>
                <a:gd name="T45" fmla="*/ 36 h 50"/>
                <a:gd name="T46" fmla="*/ 58 w 128"/>
                <a:gd name="T47" fmla="*/ 34 h 50"/>
                <a:gd name="T48" fmla="*/ 61 w 128"/>
                <a:gd name="T49" fmla="*/ 34 h 50"/>
                <a:gd name="T50" fmla="*/ 64 w 128"/>
                <a:gd name="T51" fmla="*/ 35 h 50"/>
                <a:gd name="T52" fmla="*/ 78 w 128"/>
                <a:gd name="T53" fmla="*/ 37 h 50"/>
                <a:gd name="T54" fmla="*/ 85 w 128"/>
                <a:gd name="T55" fmla="*/ 33 h 50"/>
                <a:gd name="T56" fmla="*/ 89 w 128"/>
                <a:gd name="T57" fmla="*/ 33 h 50"/>
                <a:gd name="T58" fmla="*/ 95 w 128"/>
                <a:gd name="T59" fmla="*/ 33 h 50"/>
                <a:gd name="T60" fmla="*/ 107 w 128"/>
                <a:gd name="T61" fmla="*/ 32 h 50"/>
                <a:gd name="T62" fmla="*/ 108 w 128"/>
                <a:gd name="T63" fmla="*/ 32 h 50"/>
                <a:gd name="T64" fmla="*/ 117 w 128"/>
                <a:gd name="T65" fmla="*/ 29 h 50"/>
                <a:gd name="T66" fmla="*/ 120 w 128"/>
                <a:gd name="T67" fmla="*/ 30 h 50"/>
                <a:gd name="T68" fmla="*/ 125 w 128"/>
                <a:gd name="T69" fmla="*/ 23 h 50"/>
                <a:gd name="T70" fmla="*/ 106 w 128"/>
                <a:gd name="T7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50">
                  <a:moveTo>
                    <a:pt x="105" y="0"/>
                  </a:moveTo>
                  <a:cubicBezTo>
                    <a:pt x="103" y="0"/>
                    <a:pt x="102" y="0"/>
                    <a:pt x="102" y="1"/>
                  </a:cubicBezTo>
                  <a:cubicBezTo>
                    <a:pt x="102" y="1"/>
                    <a:pt x="102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1"/>
                    <a:pt x="105" y="1"/>
                  </a:cubicBezTo>
                  <a:cubicBezTo>
                    <a:pt x="106" y="1"/>
                    <a:pt x="106" y="2"/>
                    <a:pt x="106" y="2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3"/>
                    <a:pt x="96" y="5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4" y="8"/>
                    <a:pt x="102" y="10"/>
                    <a:pt x="101" y="14"/>
                  </a:cubicBezTo>
                  <a:cubicBezTo>
                    <a:pt x="101" y="16"/>
                    <a:pt x="98" y="18"/>
                    <a:pt x="95" y="20"/>
                  </a:cubicBezTo>
                  <a:cubicBezTo>
                    <a:pt x="91" y="21"/>
                    <a:pt x="86" y="22"/>
                    <a:pt x="82" y="23"/>
                  </a:cubicBezTo>
                  <a:cubicBezTo>
                    <a:pt x="80" y="23"/>
                    <a:pt x="79" y="23"/>
                    <a:pt x="78" y="23"/>
                  </a:cubicBezTo>
                  <a:cubicBezTo>
                    <a:pt x="76" y="23"/>
                    <a:pt x="75" y="23"/>
                    <a:pt x="74" y="23"/>
                  </a:cubicBezTo>
                  <a:cubicBezTo>
                    <a:pt x="74" y="23"/>
                    <a:pt x="73" y="23"/>
                    <a:pt x="72" y="23"/>
                  </a:cubicBezTo>
                  <a:cubicBezTo>
                    <a:pt x="72" y="23"/>
                    <a:pt x="71" y="23"/>
                    <a:pt x="71" y="24"/>
                  </a:cubicBezTo>
                  <a:cubicBezTo>
                    <a:pt x="71" y="25"/>
                    <a:pt x="70" y="26"/>
                    <a:pt x="67" y="28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2" y="29"/>
                  </a:cubicBezTo>
                  <a:cubicBezTo>
                    <a:pt x="62" y="29"/>
                    <a:pt x="60" y="29"/>
                    <a:pt x="58" y="29"/>
                  </a:cubicBezTo>
                  <a:cubicBezTo>
                    <a:pt x="38" y="32"/>
                    <a:pt x="13" y="32"/>
                    <a:pt x="11" y="38"/>
                  </a:cubicBezTo>
                  <a:cubicBezTo>
                    <a:pt x="9" y="39"/>
                    <a:pt x="7" y="39"/>
                    <a:pt x="5" y="40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1" y="42"/>
                    <a:pt x="1" y="42"/>
                  </a:cubicBezTo>
                  <a:cubicBezTo>
                    <a:pt x="1" y="42"/>
                    <a:pt x="1" y="42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7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10" y="44"/>
                    <a:pt x="11" y="46"/>
                  </a:cubicBezTo>
                  <a:cubicBezTo>
                    <a:pt x="11" y="48"/>
                    <a:pt x="15" y="49"/>
                    <a:pt x="17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18" y="49"/>
                    <a:pt x="18" y="48"/>
                    <a:pt x="18" y="48"/>
                  </a:cubicBezTo>
                  <a:cubicBezTo>
                    <a:pt x="18" y="48"/>
                    <a:pt x="19" y="49"/>
                    <a:pt x="19" y="49"/>
                  </a:cubicBezTo>
                  <a:cubicBezTo>
                    <a:pt x="20" y="50"/>
                    <a:pt x="22" y="50"/>
                    <a:pt x="23" y="50"/>
                  </a:cubicBezTo>
                  <a:cubicBezTo>
                    <a:pt x="23" y="50"/>
                    <a:pt x="24" y="50"/>
                    <a:pt x="24" y="50"/>
                  </a:cubicBezTo>
                  <a:cubicBezTo>
                    <a:pt x="24" y="49"/>
                    <a:pt x="28" y="47"/>
                    <a:pt x="29" y="44"/>
                  </a:cubicBezTo>
                  <a:cubicBezTo>
                    <a:pt x="30" y="42"/>
                    <a:pt x="23" y="40"/>
                    <a:pt x="21" y="39"/>
                  </a:cubicBezTo>
                  <a:cubicBezTo>
                    <a:pt x="18" y="39"/>
                    <a:pt x="18" y="38"/>
                    <a:pt x="22" y="38"/>
                  </a:cubicBezTo>
                  <a:cubicBezTo>
                    <a:pt x="26" y="38"/>
                    <a:pt x="28" y="36"/>
                    <a:pt x="35" y="36"/>
                  </a:cubicBezTo>
                  <a:cubicBezTo>
                    <a:pt x="38" y="36"/>
                    <a:pt x="42" y="36"/>
                    <a:pt x="47" y="35"/>
                  </a:cubicBezTo>
                  <a:cubicBezTo>
                    <a:pt x="53" y="35"/>
                    <a:pt x="56" y="34"/>
                    <a:pt x="58" y="34"/>
                  </a:cubicBezTo>
                  <a:cubicBezTo>
                    <a:pt x="59" y="34"/>
                    <a:pt x="60" y="34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5"/>
                    <a:pt x="61" y="35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70" y="35"/>
                    <a:pt x="65" y="38"/>
                    <a:pt x="70" y="38"/>
                  </a:cubicBezTo>
                  <a:cubicBezTo>
                    <a:pt x="71" y="38"/>
                    <a:pt x="74" y="38"/>
                    <a:pt x="78" y="37"/>
                  </a:cubicBezTo>
                  <a:cubicBezTo>
                    <a:pt x="81" y="37"/>
                    <a:pt x="83" y="36"/>
                    <a:pt x="84" y="35"/>
                  </a:cubicBezTo>
                  <a:cubicBezTo>
                    <a:pt x="85" y="33"/>
                    <a:pt x="83" y="33"/>
                    <a:pt x="85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9" y="33"/>
                    <a:pt x="90" y="33"/>
                    <a:pt x="89" y="33"/>
                  </a:cubicBezTo>
                  <a:cubicBezTo>
                    <a:pt x="88" y="33"/>
                    <a:pt x="89" y="33"/>
                    <a:pt x="92" y="33"/>
                  </a:cubicBezTo>
                  <a:cubicBezTo>
                    <a:pt x="93" y="33"/>
                    <a:pt x="94" y="33"/>
                    <a:pt x="95" y="33"/>
                  </a:cubicBezTo>
                  <a:cubicBezTo>
                    <a:pt x="99" y="33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8" y="32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10" y="32"/>
                    <a:pt x="113" y="30"/>
                  </a:cubicBezTo>
                  <a:cubicBezTo>
                    <a:pt x="114" y="30"/>
                    <a:pt x="116" y="29"/>
                    <a:pt x="117" y="29"/>
                  </a:cubicBezTo>
                  <a:cubicBezTo>
                    <a:pt x="118" y="29"/>
                    <a:pt x="118" y="30"/>
                    <a:pt x="119" y="30"/>
                  </a:cubicBezTo>
                  <a:cubicBezTo>
                    <a:pt x="119" y="30"/>
                    <a:pt x="119" y="30"/>
                    <a:pt x="120" y="30"/>
                  </a:cubicBezTo>
                  <a:cubicBezTo>
                    <a:pt x="122" y="30"/>
                    <a:pt x="128" y="28"/>
                    <a:pt x="125" y="24"/>
                  </a:cubicBezTo>
                  <a:cubicBezTo>
                    <a:pt x="125" y="24"/>
                    <a:pt x="125" y="23"/>
                    <a:pt x="125" y="23"/>
                  </a:cubicBezTo>
                  <a:cubicBezTo>
                    <a:pt x="121" y="19"/>
                    <a:pt x="126" y="12"/>
                    <a:pt x="119" y="8"/>
                  </a:cubicBezTo>
                  <a:cubicBezTo>
                    <a:pt x="113" y="4"/>
                    <a:pt x="108" y="0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6" name="Freeform 308"/>
            <p:cNvSpPr/>
            <p:nvPr/>
          </p:nvSpPr>
          <p:spPr bwMode="auto">
            <a:xfrm>
              <a:off x="9704388" y="5135563"/>
              <a:ext cx="111125" cy="19050"/>
            </a:xfrm>
            <a:custGeom>
              <a:avLst/>
              <a:gdLst>
                <a:gd name="T0" fmla="*/ 22 w 41"/>
                <a:gd name="T1" fmla="*/ 0 h 7"/>
                <a:gd name="T2" fmla="*/ 7 w 41"/>
                <a:gd name="T3" fmla="*/ 7 h 7"/>
                <a:gd name="T4" fmla="*/ 11 w 41"/>
                <a:gd name="T5" fmla="*/ 7 h 7"/>
                <a:gd name="T6" fmla="*/ 29 w 41"/>
                <a:gd name="T7" fmla="*/ 1 h 7"/>
                <a:gd name="T8" fmla="*/ 22 w 4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">
                  <a:moveTo>
                    <a:pt x="22" y="0"/>
                  </a:moveTo>
                  <a:cubicBezTo>
                    <a:pt x="11" y="0"/>
                    <a:pt x="0" y="4"/>
                    <a:pt x="7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23" y="7"/>
                    <a:pt x="41" y="3"/>
                    <a:pt x="29" y="1"/>
                  </a:cubicBezTo>
                  <a:cubicBezTo>
                    <a:pt x="27" y="0"/>
                    <a:pt x="25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7" name="Freeform 309"/>
            <p:cNvSpPr/>
            <p:nvPr/>
          </p:nvSpPr>
          <p:spPr bwMode="auto">
            <a:xfrm>
              <a:off x="5287963" y="4606925"/>
              <a:ext cx="290513" cy="47625"/>
            </a:xfrm>
            <a:custGeom>
              <a:avLst/>
              <a:gdLst>
                <a:gd name="T0" fmla="*/ 17 w 107"/>
                <a:gd name="T1" fmla="*/ 1 h 17"/>
                <a:gd name="T2" fmla="*/ 18 w 107"/>
                <a:gd name="T3" fmla="*/ 1 h 17"/>
                <a:gd name="T4" fmla="*/ 18 w 107"/>
                <a:gd name="T5" fmla="*/ 2 h 17"/>
                <a:gd name="T6" fmla="*/ 15 w 107"/>
                <a:gd name="T7" fmla="*/ 2 h 17"/>
                <a:gd name="T8" fmla="*/ 9 w 107"/>
                <a:gd name="T9" fmla="*/ 2 h 17"/>
                <a:gd name="T10" fmla="*/ 8 w 107"/>
                <a:gd name="T11" fmla="*/ 2 h 17"/>
                <a:gd name="T12" fmla="*/ 7 w 107"/>
                <a:gd name="T13" fmla="*/ 2 h 17"/>
                <a:gd name="T14" fmla="*/ 6 w 107"/>
                <a:gd name="T15" fmla="*/ 4 h 17"/>
                <a:gd name="T16" fmla="*/ 6 w 107"/>
                <a:gd name="T17" fmla="*/ 4 h 17"/>
                <a:gd name="T18" fmla="*/ 3 w 107"/>
                <a:gd name="T19" fmla="*/ 4 h 17"/>
                <a:gd name="T20" fmla="*/ 2 w 107"/>
                <a:gd name="T21" fmla="*/ 5 h 17"/>
                <a:gd name="T22" fmla="*/ 0 w 107"/>
                <a:gd name="T23" fmla="*/ 5 h 17"/>
                <a:gd name="T24" fmla="*/ 2 w 107"/>
                <a:gd name="T25" fmla="*/ 5 h 17"/>
                <a:gd name="T26" fmla="*/ 11 w 107"/>
                <a:gd name="T27" fmla="*/ 5 h 17"/>
                <a:gd name="T28" fmla="*/ 16 w 107"/>
                <a:gd name="T29" fmla="*/ 5 h 17"/>
                <a:gd name="T30" fmla="*/ 22 w 107"/>
                <a:gd name="T31" fmla="*/ 6 h 17"/>
                <a:gd name="T32" fmla="*/ 23 w 107"/>
                <a:gd name="T33" fmla="*/ 6 h 17"/>
                <a:gd name="T34" fmla="*/ 20 w 107"/>
                <a:gd name="T35" fmla="*/ 7 h 17"/>
                <a:gd name="T36" fmla="*/ 21 w 107"/>
                <a:gd name="T37" fmla="*/ 7 h 17"/>
                <a:gd name="T38" fmla="*/ 7 w 107"/>
                <a:gd name="T39" fmla="*/ 9 h 17"/>
                <a:gd name="T40" fmla="*/ 18 w 107"/>
                <a:gd name="T41" fmla="*/ 11 h 17"/>
                <a:gd name="T42" fmla="*/ 21 w 107"/>
                <a:gd name="T43" fmla="*/ 12 h 17"/>
                <a:gd name="T44" fmla="*/ 19 w 107"/>
                <a:gd name="T45" fmla="*/ 13 h 17"/>
                <a:gd name="T46" fmla="*/ 11 w 107"/>
                <a:gd name="T47" fmla="*/ 14 h 17"/>
                <a:gd name="T48" fmla="*/ 33 w 107"/>
                <a:gd name="T49" fmla="*/ 16 h 17"/>
                <a:gd name="T50" fmla="*/ 48 w 107"/>
                <a:gd name="T51" fmla="*/ 17 h 17"/>
                <a:gd name="T52" fmla="*/ 81 w 107"/>
                <a:gd name="T53" fmla="*/ 14 h 17"/>
                <a:gd name="T54" fmla="*/ 94 w 107"/>
                <a:gd name="T55" fmla="*/ 12 h 17"/>
                <a:gd name="T56" fmla="*/ 99 w 107"/>
                <a:gd name="T57" fmla="*/ 11 h 17"/>
                <a:gd name="T58" fmla="*/ 102 w 107"/>
                <a:gd name="T59" fmla="*/ 10 h 17"/>
                <a:gd name="T60" fmla="*/ 106 w 107"/>
                <a:gd name="T61" fmla="*/ 8 h 17"/>
                <a:gd name="T62" fmla="*/ 99 w 107"/>
                <a:gd name="T63" fmla="*/ 5 h 17"/>
                <a:gd name="T64" fmla="*/ 97 w 107"/>
                <a:gd name="T65" fmla="*/ 2 h 17"/>
                <a:gd name="T66" fmla="*/ 95 w 107"/>
                <a:gd name="T67" fmla="*/ 2 h 17"/>
                <a:gd name="T68" fmla="*/ 88 w 107"/>
                <a:gd name="T69" fmla="*/ 2 h 17"/>
                <a:gd name="T70" fmla="*/ 71 w 107"/>
                <a:gd name="T71" fmla="*/ 2 h 17"/>
                <a:gd name="T72" fmla="*/ 57 w 107"/>
                <a:gd name="T73" fmla="*/ 3 h 17"/>
                <a:gd name="T74" fmla="*/ 48 w 107"/>
                <a:gd name="T75" fmla="*/ 3 h 17"/>
                <a:gd name="T76" fmla="*/ 45 w 107"/>
                <a:gd name="T77" fmla="*/ 3 h 17"/>
                <a:gd name="T78" fmla="*/ 41 w 107"/>
                <a:gd name="T79" fmla="*/ 4 h 17"/>
                <a:gd name="T80" fmla="*/ 37 w 107"/>
                <a:gd name="T81" fmla="*/ 6 h 17"/>
                <a:gd name="T82" fmla="*/ 35 w 107"/>
                <a:gd name="T83" fmla="*/ 6 h 17"/>
                <a:gd name="T84" fmla="*/ 29 w 107"/>
                <a:gd name="T8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7">
                  <a:moveTo>
                    <a:pt x="18" y="0"/>
                  </a:moveTo>
                  <a:cubicBezTo>
                    <a:pt x="17" y="0"/>
                    <a:pt x="16" y="1"/>
                    <a:pt x="17" y="1"/>
                  </a:cubicBezTo>
                  <a:cubicBezTo>
                    <a:pt x="19" y="1"/>
                    <a:pt x="20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6" y="5"/>
                    <a:pt x="8" y="5"/>
                    <a:pt x="11" y="5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5"/>
                    <a:pt x="19" y="6"/>
                  </a:cubicBezTo>
                  <a:cubicBezTo>
                    <a:pt x="20" y="6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6"/>
                    <a:pt x="24" y="6"/>
                    <a:pt x="21" y="7"/>
                  </a:cubicBezTo>
                  <a:cubicBezTo>
                    <a:pt x="19" y="7"/>
                    <a:pt x="18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19" y="8"/>
                    <a:pt x="12" y="8"/>
                  </a:cubicBezTo>
                  <a:cubicBezTo>
                    <a:pt x="5" y="8"/>
                    <a:pt x="3" y="9"/>
                    <a:pt x="7" y="9"/>
                  </a:cubicBezTo>
                  <a:cubicBezTo>
                    <a:pt x="12" y="10"/>
                    <a:pt x="15" y="11"/>
                    <a:pt x="17" y="11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21" y="11"/>
                    <a:pt x="22" y="11"/>
                    <a:pt x="21" y="12"/>
                  </a:cubicBezTo>
                  <a:cubicBezTo>
                    <a:pt x="19" y="12"/>
                    <a:pt x="20" y="12"/>
                    <a:pt x="23" y="12"/>
                  </a:cubicBezTo>
                  <a:cubicBezTo>
                    <a:pt x="25" y="12"/>
                    <a:pt x="24" y="13"/>
                    <a:pt x="19" y="13"/>
                  </a:cubicBezTo>
                  <a:cubicBezTo>
                    <a:pt x="15" y="13"/>
                    <a:pt x="12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6" y="15"/>
                    <a:pt x="22" y="15"/>
                  </a:cubicBezTo>
                  <a:cubicBezTo>
                    <a:pt x="27" y="15"/>
                    <a:pt x="30" y="16"/>
                    <a:pt x="33" y="16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54" y="17"/>
                    <a:pt x="60" y="17"/>
                    <a:pt x="63" y="16"/>
                  </a:cubicBezTo>
                  <a:cubicBezTo>
                    <a:pt x="66" y="16"/>
                    <a:pt x="74" y="16"/>
                    <a:pt x="81" y="14"/>
                  </a:cubicBezTo>
                  <a:cubicBezTo>
                    <a:pt x="87" y="13"/>
                    <a:pt x="92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7" y="12"/>
                    <a:pt x="98" y="12"/>
                    <a:pt x="99" y="11"/>
                  </a:cubicBezTo>
                  <a:cubicBezTo>
                    <a:pt x="100" y="11"/>
                    <a:pt x="101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5" y="9"/>
                    <a:pt x="106" y="8"/>
                  </a:cubicBezTo>
                  <a:cubicBezTo>
                    <a:pt x="107" y="7"/>
                    <a:pt x="107" y="6"/>
                    <a:pt x="105" y="6"/>
                  </a:cubicBezTo>
                  <a:cubicBezTo>
                    <a:pt x="103" y="6"/>
                    <a:pt x="100" y="5"/>
                    <a:pt x="99" y="5"/>
                  </a:cubicBezTo>
                  <a:cubicBezTo>
                    <a:pt x="98" y="4"/>
                    <a:pt x="99" y="3"/>
                    <a:pt x="97" y="3"/>
                  </a:cubicBezTo>
                  <a:cubicBezTo>
                    <a:pt x="96" y="3"/>
                    <a:pt x="96" y="2"/>
                    <a:pt x="97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0" y="2"/>
                    <a:pt x="88" y="2"/>
                  </a:cubicBezTo>
                  <a:cubicBezTo>
                    <a:pt x="86" y="1"/>
                    <a:pt x="83" y="1"/>
                    <a:pt x="81" y="1"/>
                  </a:cubicBezTo>
                  <a:cubicBezTo>
                    <a:pt x="78" y="1"/>
                    <a:pt x="74" y="1"/>
                    <a:pt x="71" y="2"/>
                  </a:cubicBezTo>
                  <a:cubicBezTo>
                    <a:pt x="64" y="3"/>
                    <a:pt x="63" y="3"/>
                    <a:pt x="61" y="3"/>
                  </a:cubicBezTo>
                  <a:cubicBezTo>
                    <a:pt x="60" y="3"/>
                    <a:pt x="59" y="3"/>
                    <a:pt x="57" y="3"/>
                  </a:cubicBezTo>
                  <a:cubicBezTo>
                    <a:pt x="56" y="2"/>
                    <a:pt x="54" y="2"/>
                    <a:pt x="53" y="2"/>
                  </a:cubicBezTo>
                  <a:cubicBezTo>
                    <a:pt x="51" y="2"/>
                    <a:pt x="50" y="3"/>
                    <a:pt x="48" y="3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3" y="3"/>
                  </a:cubicBezTo>
                  <a:cubicBezTo>
                    <a:pt x="42" y="3"/>
                    <a:pt x="41" y="3"/>
                    <a:pt x="41" y="4"/>
                  </a:cubicBezTo>
                  <a:cubicBezTo>
                    <a:pt x="40" y="5"/>
                    <a:pt x="38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5"/>
                    <a:pt x="29" y="3"/>
                  </a:cubicBezTo>
                  <a:cubicBezTo>
                    <a:pt x="27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8" name="Freeform 310"/>
            <p:cNvSpPr/>
            <p:nvPr/>
          </p:nvSpPr>
          <p:spPr bwMode="auto">
            <a:xfrm>
              <a:off x="9753600" y="5265738"/>
              <a:ext cx="349250" cy="101600"/>
            </a:xfrm>
            <a:custGeom>
              <a:avLst/>
              <a:gdLst>
                <a:gd name="T0" fmla="*/ 104 w 129"/>
                <a:gd name="T1" fmla="*/ 0 h 37"/>
                <a:gd name="T2" fmla="*/ 103 w 129"/>
                <a:gd name="T3" fmla="*/ 0 h 37"/>
                <a:gd name="T4" fmla="*/ 102 w 129"/>
                <a:gd name="T5" fmla="*/ 0 h 37"/>
                <a:gd name="T6" fmla="*/ 101 w 129"/>
                <a:gd name="T7" fmla="*/ 0 h 37"/>
                <a:gd name="T8" fmla="*/ 100 w 129"/>
                <a:gd name="T9" fmla="*/ 0 h 37"/>
                <a:gd name="T10" fmla="*/ 92 w 129"/>
                <a:gd name="T11" fmla="*/ 3 h 37"/>
                <a:gd name="T12" fmla="*/ 82 w 129"/>
                <a:gd name="T13" fmla="*/ 6 h 37"/>
                <a:gd name="T14" fmla="*/ 82 w 129"/>
                <a:gd name="T15" fmla="*/ 6 h 37"/>
                <a:gd name="T16" fmla="*/ 82 w 129"/>
                <a:gd name="T17" fmla="*/ 6 h 37"/>
                <a:gd name="T18" fmla="*/ 82 w 129"/>
                <a:gd name="T19" fmla="*/ 6 h 37"/>
                <a:gd name="T20" fmla="*/ 80 w 129"/>
                <a:gd name="T21" fmla="*/ 7 h 37"/>
                <a:gd name="T22" fmla="*/ 79 w 129"/>
                <a:gd name="T23" fmla="*/ 6 h 37"/>
                <a:gd name="T24" fmla="*/ 79 w 129"/>
                <a:gd name="T25" fmla="*/ 6 h 37"/>
                <a:gd name="T26" fmla="*/ 58 w 129"/>
                <a:gd name="T27" fmla="*/ 10 h 37"/>
                <a:gd name="T28" fmla="*/ 24 w 129"/>
                <a:gd name="T29" fmla="*/ 17 h 37"/>
                <a:gd name="T30" fmla="*/ 23 w 129"/>
                <a:gd name="T31" fmla="*/ 17 h 37"/>
                <a:gd name="T32" fmla="*/ 21 w 129"/>
                <a:gd name="T33" fmla="*/ 17 h 37"/>
                <a:gd name="T34" fmla="*/ 20 w 129"/>
                <a:gd name="T35" fmla="*/ 17 h 37"/>
                <a:gd name="T36" fmla="*/ 6 w 129"/>
                <a:gd name="T37" fmla="*/ 19 h 37"/>
                <a:gd name="T38" fmla="*/ 4 w 129"/>
                <a:gd name="T39" fmla="*/ 23 h 37"/>
                <a:gd name="T40" fmla="*/ 13 w 129"/>
                <a:gd name="T41" fmla="*/ 25 h 37"/>
                <a:gd name="T42" fmla="*/ 13 w 129"/>
                <a:gd name="T43" fmla="*/ 27 h 37"/>
                <a:gd name="T44" fmla="*/ 13 w 129"/>
                <a:gd name="T45" fmla="*/ 27 h 37"/>
                <a:gd name="T46" fmla="*/ 13 w 129"/>
                <a:gd name="T47" fmla="*/ 27 h 37"/>
                <a:gd name="T48" fmla="*/ 13 w 129"/>
                <a:gd name="T49" fmla="*/ 28 h 37"/>
                <a:gd name="T50" fmla="*/ 14 w 129"/>
                <a:gd name="T51" fmla="*/ 28 h 37"/>
                <a:gd name="T52" fmla="*/ 19 w 129"/>
                <a:gd name="T53" fmla="*/ 32 h 37"/>
                <a:gd name="T54" fmla="*/ 39 w 129"/>
                <a:gd name="T55" fmla="*/ 34 h 37"/>
                <a:gd name="T56" fmla="*/ 43 w 129"/>
                <a:gd name="T57" fmla="*/ 35 h 37"/>
                <a:gd name="T58" fmla="*/ 52 w 129"/>
                <a:gd name="T59" fmla="*/ 35 h 37"/>
                <a:gd name="T60" fmla="*/ 54 w 129"/>
                <a:gd name="T61" fmla="*/ 35 h 37"/>
                <a:gd name="T62" fmla="*/ 60 w 129"/>
                <a:gd name="T63" fmla="*/ 35 h 37"/>
                <a:gd name="T64" fmla="*/ 63 w 129"/>
                <a:gd name="T65" fmla="*/ 35 h 37"/>
                <a:gd name="T66" fmla="*/ 64 w 129"/>
                <a:gd name="T67" fmla="*/ 35 h 37"/>
                <a:gd name="T68" fmla="*/ 64 w 129"/>
                <a:gd name="T69" fmla="*/ 35 h 37"/>
                <a:gd name="T70" fmla="*/ 70 w 129"/>
                <a:gd name="T71" fmla="*/ 36 h 37"/>
                <a:gd name="T72" fmla="*/ 79 w 129"/>
                <a:gd name="T73" fmla="*/ 37 h 37"/>
                <a:gd name="T74" fmla="*/ 88 w 129"/>
                <a:gd name="T75" fmla="*/ 36 h 37"/>
                <a:gd name="T76" fmla="*/ 95 w 129"/>
                <a:gd name="T77" fmla="*/ 32 h 37"/>
                <a:gd name="T78" fmla="*/ 96 w 129"/>
                <a:gd name="T79" fmla="*/ 31 h 37"/>
                <a:gd name="T80" fmla="*/ 94 w 129"/>
                <a:gd name="T81" fmla="*/ 30 h 37"/>
                <a:gd name="T82" fmla="*/ 98 w 129"/>
                <a:gd name="T83" fmla="*/ 28 h 37"/>
                <a:gd name="T84" fmla="*/ 101 w 129"/>
                <a:gd name="T85" fmla="*/ 27 h 37"/>
                <a:gd name="T86" fmla="*/ 102 w 129"/>
                <a:gd name="T87" fmla="*/ 27 h 37"/>
                <a:gd name="T88" fmla="*/ 102 w 129"/>
                <a:gd name="T89" fmla="*/ 27 h 37"/>
                <a:gd name="T90" fmla="*/ 110 w 129"/>
                <a:gd name="T91" fmla="*/ 24 h 37"/>
                <a:gd name="T92" fmla="*/ 121 w 129"/>
                <a:gd name="T93" fmla="*/ 20 h 37"/>
                <a:gd name="T94" fmla="*/ 122 w 129"/>
                <a:gd name="T95" fmla="*/ 20 h 37"/>
                <a:gd name="T96" fmla="*/ 122 w 129"/>
                <a:gd name="T97" fmla="*/ 20 h 37"/>
                <a:gd name="T98" fmla="*/ 114 w 129"/>
                <a:gd name="T99" fmla="*/ 16 h 37"/>
                <a:gd name="T100" fmla="*/ 111 w 129"/>
                <a:gd name="T101" fmla="*/ 11 h 37"/>
                <a:gd name="T102" fmla="*/ 111 w 129"/>
                <a:gd name="T103" fmla="*/ 10 h 37"/>
                <a:gd name="T104" fmla="*/ 117 w 129"/>
                <a:gd name="T105" fmla="*/ 8 h 37"/>
                <a:gd name="T106" fmla="*/ 117 w 129"/>
                <a:gd name="T107" fmla="*/ 8 h 37"/>
                <a:gd name="T108" fmla="*/ 117 w 129"/>
                <a:gd name="T109" fmla="*/ 8 h 37"/>
                <a:gd name="T110" fmla="*/ 124 w 129"/>
                <a:gd name="T111" fmla="*/ 6 h 37"/>
                <a:gd name="T112" fmla="*/ 124 w 129"/>
                <a:gd name="T113" fmla="*/ 5 h 37"/>
                <a:gd name="T114" fmla="*/ 117 w 129"/>
                <a:gd name="T115" fmla="*/ 4 h 37"/>
                <a:gd name="T116" fmla="*/ 115 w 129"/>
                <a:gd name="T117" fmla="*/ 3 h 37"/>
                <a:gd name="T118" fmla="*/ 114 w 129"/>
                <a:gd name="T119" fmla="*/ 3 h 37"/>
                <a:gd name="T120" fmla="*/ 113 w 129"/>
                <a:gd name="T121" fmla="*/ 3 h 37"/>
                <a:gd name="T122" fmla="*/ 109 w 129"/>
                <a:gd name="T123" fmla="*/ 1 h 37"/>
                <a:gd name="T124" fmla="*/ 104 w 129"/>
                <a:gd name="T1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" h="37">
                  <a:moveTo>
                    <a:pt x="104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7" y="2"/>
                    <a:pt x="92" y="3"/>
                  </a:cubicBezTo>
                  <a:cubicBezTo>
                    <a:pt x="87" y="5"/>
                    <a:pt x="81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4" y="6"/>
                    <a:pt x="84" y="6"/>
                    <a:pt x="82" y="6"/>
                  </a:cubicBezTo>
                  <a:cubicBezTo>
                    <a:pt x="81" y="7"/>
                    <a:pt x="80" y="7"/>
                    <a:pt x="80" y="7"/>
                  </a:cubicBezTo>
                  <a:cubicBezTo>
                    <a:pt x="79" y="7"/>
                    <a:pt x="79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7" y="6"/>
                    <a:pt x="67" y="8"/>
                    <a:pt x="58" y="10"/>
                  </a:cubicBezTo>
                  <a:cubicBezTo>
                    <a:pt x="48" y="13"/>
                    <a:pt x="35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5" y="17"/>
                    <a:pt x="10" y="17"/>
                    <a:pt x="6" y="19"/>
                  </a:cubicBezTo>
                  <a:cubicBezTo>
                    <a:pt x="0" y="20"/>
                    <a:pt x="0" y="22"/>
                    <a:pt x="4" y="23"/>
                  </a:cubicBezTo>
                  <a:cubicBezTo>
                    <a:pt x="10" y="25"/>
                    <a:pt x="17" y="25"/>
                    <a:pt x="13" y="25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7" y="30"/>
                    <a:pt x="19" y="32"/>
                  </a:cubicBezTo>
                  <a:cubicBezTo>
                    <a:pt x="25" y="35"/>
                    <a:pt x="38" y="33"/>
                    <a:pt x="39" y="34"/>
                  </a:cubicBezTo>
                  <a:cubicBezTo>
                    <a:pt x="39" y="35"/>
                    <a:pt x="41" y="35"/>
                    <a:pt x="43" y="35"/>
                  </a:cubicBezTo>
                  <a:cubicBezTo>
                    <a:pt x="45" y="35"/>
                    <a:pt x="48" y="35"/>
                    <a:pt x="52" y="35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7" y="35"/>
                    <a:pt x="59" y="35"/>
                    <a:pt x="60" y="35"/>
                  </a:cubicBezTo>
                  <a:cubicBezTo>
                    <a:pt x="62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5" y="35"/>
                    <a:pt x="67" y="36"/>
                    <a:pt x="70" y="36"/>
                  </a:cubicBezTo>
                  <a:cubicBezTo>
                    <a:pt x="71" y="36"/>
                    <a:pt x="75" y="37"/>
                    <a:pt x="79" y="37"/>
                  </a:cubicBezTo>
                  <a:cubicBezTo>
                    <a:pt x="82" y="37"/>
                    <a:pt x="85" y="37"/>
                    <a:pt x="88" y="36"/>
                  </a:cubicBezTo>
                  <a:cubicBezTo>
                    <a:pt x="93" y="35"/>
                    <a:pt x="95" y="33"/>
                    <a:pt x="95" y="32"/>
                  </a:cubicBezTo>
                  <a:cubicBezTo>
                    <a:pt x="95" y="32"/>
                    <a:pt x="97" y="31"/>
                    <a:pt x="96" y="31"/>
                  </a:cubicBezTo>
                  <a:cubicBezTo>
                    <a:pt x="96" y="30"/>
                    <a:pt x="94" y="30"/>
                    <a:pt x="94" y="30"/>
                  </a:cubicBezTo>
                  <a:cubicBezTo>
                    <a:pt x="94" y="30"/>
                    <a:pt x="96" y="29"/>
                    <a:pt x="98" y="28"/>
                  </a:cubicBezTo>
                  <a:cubicBezTo>
                    <a:pt x="99" y="28"/>
                    <a:pt x="100" y="27"/>
                    <a:pt x="101" y="27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3" y="27"/>
                    <a:pt x="106" y="26"/>
                    <a:pt x="110" y="24"/>
                  </a:cubicBezTo>
                  <a:cubicBezTo>
                    <a:pt x="113" y="22"/>
                    <a:pt x="118" y="20"/>
                    <a:pt x="121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5" y="20"/>
                    <a:pt x="118" y="19"/>
                    <a:pt x="114" y="16"/>
                  </a:cubicBezTo>
                  <a:cubicBezTo>
                    <a:pt x="111" y="13"/>
                    <a:pt x="109" y="11"/>
                    <a:pt x="111" y="11"/>
                  </a:cubicBezTo>
                  <a:cubicBezTo>
                    <a:pt x="113" y="11"/>
                    <a:pt x="113" y="10"/>
                    <a:pt x="111" y="10"/>
                  </a:cubicBezTo>
                  <a:cubicBezTo>
                    <a:pt x="110" y="9"/>
                    <a:pt x="114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0" y="8"/>
                    <a:pt x="119" y="7"/>
                    <a:pt x="124" y="6"/>
                  </a:cubicBezTo>
                  <a:cubicBezTo>
                    <a:pt x="128" y="6"/>
                    <a:pt x="129" y="5"/>
                    <a:pt x="124" y="5"/>
                  </a:cubicBezTo>
                  <a:cubicBezTo>
                    <a:pt x="119" y="4"/>
                    <a:pt x="116" y="4"/>
                    <a:pt x="117" y="4"/>
                  </a:cubicBezTo>
                  <a:cubicBezTo>
                    <a:pt x="118" y="3"/>
                    <a:pt x="116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3" y="3"/>
                    <a:pt x="113" y="3"/>
                  </a:cubicBezTo>
                  <a:cubicBezTo>
                    <a:pt x="112" y="3"/>
                    <a:pt x="112" y="2"/>
                    <a:pt x="109" y="1"/>
                  </a:cubicBezTo>
                  <a:cubicBezTo>
                    <a:pt x="107" y="0"/>
                    <a:pt x="105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9" name="Freeform 311"/>
            <p:cNvSpPr/>
            <p:nvPr/>
          </p:nvSpPr>
          <p:spPr bwMode="auto">
            <a:xfrm>
              <a:off x="8739188" y="5241925"/>
              <a:ext cx="76200" cy="31750"/>
            </a:xfrm>
            <a:custGeom>
              <a:avLst/>
              <a:gdLst>
                <a:gd name="T0" fmla="*/ 6 w 28"/>
                <a:gd name="T1" fmla="*/ 0 h 12"/>
                <a:gd name="T2" fmla="*/ 2 w 28"/>
                <a:gd name="T3" fmla="*/ 1 h 12"/>
                <a:gd name="T4" fmla="*/ 0 w 28"/>
                <a:gd name="T5" fmla="*/ 5 h 12"/>
                <a:gd name="T6" fmla="*/ 3 w 28"/>
                <a:gd name="T7" fmla="*/ 9 h 12"/>
                <a:gd name="T8" fmla="*/ 17 w 28"/>
                <a:gd name="T9" fmla="*/ 12 h 12"/>
                <a:gd name="T10" fmla="*/ 27 w 28"/>
                <a:gd name="T11" fmla="*/ 7 h 12"/>
                <a:gd name="T12" fmla="*/ 24 w 28"/>
                <a:gd name="T13" fmla="*/ 5 h 12"/>
                <a:gd name="T14" fmla="*/ 14 w 28"/>
                <a:gd name="T15" fmla="*/ 1 h 12"/>
                <a:gd name="T16" fmla="*/ 6 w 2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2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3" y="9"/>
                  </a:cubicBezTo>
                  <a:cubicBezTo>
                    <a:pt x="6" y="11"/>
                    <a:pt x="12" y="12"/>
                    <a:pt x="17" y="12"/>
                  </a:cubicBezTo>
                  <a:cubicBezTo>
                    <a:pt x="23" y="12"/>
                    <a:pt x="28" y="10"/>
                    <a:pt x="27" y="7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1" y="4"/>
                    <a:pt x="17" y="2"/>
                    <a:pt x="14" y="1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0" name="Freeform 312"/>
            <p:cNvSpPr/>
            <p:nvPr/>
          </p:nvSpPr>
          <p:spPr bwMode="auto">
            <a:xfrm>
              <a:off x="7429500" y="5437188"/>
              <a:ext cx="271463" cy="125412"/>
            </a:xfrm>
            <a:custGeom>
              <a:avLst/>
              <a:gdLst>
                <a:gd name="T0" fmla="*/ 86 w 100"/>
                <a:gd name="T1" fmla="*/ 0 h 46"/>
                <a:gd name="T2" fmla="*/ 86 w 100"/>
                <a:gd name="T3" fmla="*/ 0 h 46"/>
                <a:gd name="T4" fmla="*/ 83 w 100"/>
                <a:gd name="T5" fmla="*/ 4 h 46"/>
                <a:gd name="T6" fmla="*/ 75 w 100"/>
                <a:gd name="T7" fmla="*/ 6 h 46"/>
                <a:gd name="T8" fmla="*/ 74 w 100"/>
                <a:gd name="T9" fmla="*/ 6 h 46"/>
                <a:gd name="T10" fmla="*/ 73 w 100"/>
                <a:gd name="T11" fmla="*/ 6 h 46"/>
                <a:gd name="T12" fmla="*/ 72 w 100"/>
                <a:gd name="T13" fmla="*/ 6 h 46"/>
                <a:gd name="T14" fmla="*/ 72 w 100"/>
                <a:gd name="T15" fmla="*/ 7 h 46"/>
                <a:gd name="T16" fmla="*/ 71 w 100"/>
                <a:gd name="T17" fmla="*/ 7 h 46"/>
                <a:gd name="T18" fmla="*/ 71 w 100"/>
                <a:gd name="T19" fmla="*/ 7 h 46"/>
                <a:gd name="T20" fmla="*/ 70 w 100"/>
                <a:gd name="T21" fmla="*/ 8 h 46"/>
                <a:gd name="T22" fmla="*/ 68 w 100"/>
                <a:gd name="T23" fmla="*/ 9 h 46"/>
                <a:gd name="T24" fmla="*/ 65 w 100"/>
                <a:gd name="T25" fmla="*/ 10 h 46"/>
                <a:gd name="T26" fmla="*/ 64 w 100"/>
                <a:gd name="T27" fmla="*/ 9 h 46"/>
                <a:gd name="T28" fmla="*/ 64 w 100"/>
                <a:gd name="T29" fmla="*/ 9 h 46"/>
                <a:gd name="T30" fmla="*/ 62 w 100"/>
                <a:gd name="T31" fmla="*/ 10 h 46"/>
                <a:gd name="T32" fmla="*/ 60 w 100"/>
                <a:gd name="T33" fmla="*/ 12 h 46"/>
                <a:gd name="T34" fmla="*/ 59 w 100"/>
                <a:gd name="T35" fmla="*/ 12 h 46"/>
                <a:gd name="T36" fmla="*/ 58 w 100"/>
                <a:gd name="T37" fmla="*/ 11 h 46"/>
                <a:gd name="T38" fmla="*/ 57 w 100"/>
                <a:gd name="T39" fmla="*/ 11 h 46"/>
                <a:gd name="T40" fmla="*/ 54 w 100"/>
                <a:gd name="T41" fmla="*/ 12 h 46"/>
                <a:gd name="T42" fmla="*/ 48 w 100"/>
                <a:gd name="T43" fmla="*/ 13 h 46"/>
                <a:gd name="T44" fmla="*/ 47 w 100"/>
                <a:gd name="T45" fmla="*/ 13 h 46"/>
                <a:gd name="T46" fmla="*/ 46 w 100"/>
                <a:gd name="T47" fmla="*/ 13 h 46"/>
                <a:gd name="T48" fmla="*/ 39 w 100"/>
                <a:gd name="T49" fmla="*/ 13 h 46"/>
                <a:gd name="T50" fmla="*/ 21 w 100"/>
                <a:gd name="T51" fmla="*/ 17 h 46"/>
                <a:gd name="T52" fmla="*/ 21 w 100"/>
                <a:gd name="T53" fmla="*/ 25 h 46"/>
                <a:gd name="T54" fmla="*/ 8 w 100"/>
                <a:gd name="T55" fmla="*/ 32 h 46"/>
                <a:gd name="T56" fmla="*/ 10 w 100"/>
                <a:gd name="T57" fmla="*/ 43 h 46"/>
                <a:gd name="T58" fmla="*/ 26 w 100"/>
                <a:gd name="T59" fmla="*/ 46 h 46"/>
                <a:gd name="T60" fmla="*/ 30 w 100"/>
                <a:gd name="T61" fmla="*/ 46 h 46"/>
                <a:gd name="T62" fmla="*/ 60 w 100"/>
                <a:gd name="T63" fmla="*/ 38 h 46"/>
                <a:gd name="T64" fmla="*/ 87 w 100"/>
                <a:gd name="T65" fmla="*/ 20 h 46"/>
                <a:gd name="T66" fmla="*/ 95 w 100"/>
                <a:gd name="T67" fmla="*/ 12 h 46"/>
                <a:gd name="T68" fmla="*/ 95 w 100"/>
                <a:gd name="T69" fmla="*/ 12 h 46"/>
                <a:gd name="T70" fmla="*/ 97 w 100"/>
                <a:gd name="T71" fmla="*/ 13 h 46"/>
                <a:gd name="T72" fmla="*/ 100 w 100"/>
                <a:gd name="T73" fmla="*/ 11 h 46"/>
                <a:gd name="T74" fmla="*/ 98 w 100"/>
                <a:gd name="T75" fmla="*/ 10 h 46"/>
                <a:gd name="T76" fmla="*/ 96 w 100"/>
                <a:gd name="T77" fmla="*/ 5 h 46"/>
                <a:gd name="T78" fmla="*/ 86 w 100"/>
                <a:gd name="T7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46"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3" y="1"/>
                    <a:pt x="85" y="2"/>
                    <a:pt x="83" y="4"/>
                  </a:cubicBezTo>
                  <a:cubicBezTo>
                    <a:pt x="81" y="5"/>
                    <a:pt x="76" y="6"/>
                    <a:pt x="75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3" y="6"/>
                  </a:cubicBezTo>
                  <a:cubicBezTo>
                    <a:pt x="73" y="6"/>
                    <a:pt x="72" y="6"/>
                    <a:pt x="72" y="6"/>
                  </a:cubicBezTo>
                  <a:cubicBezTo>
                    <a:pt x="72" y="7"/>
                    <a:pt x="73" y="7"/>
                    <a:pt x="72" y="7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0" y="7"/>
                    <a:pt x="69" y="8"/>
                    <a:pt x="70" y="8"/>
                  </a:cubicBezTo>
                  <a:cubicBezTo>
                    <a:pt x="72" y="8"/>
                    <a:pt x="70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0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3" y="10"/>
                    <a:pt x="62" y="10"/>
                  </a:cubicBezTo>
                  <a:cubicBezTo>
                    <a:pt x="61" y="11"/>
                    <a:pt x="61" y="11"/>
                    <a:pt x="60" y="12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5" y="11"/>
                    <a:pt x="54" y="12"/>
                  </a:cubicBezTo>
                  <a:cubicBezTo>
                    <a:pt x="53" y="13"/>
                    <a:pt x="51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2" y="13"/>
                    <a:pt x="40" y="13"/>
                    <a:pt x="39" y="13"/>
                  </a:cubicBezTo>
                  <a:cubicBezTo>
                    <a:pt x="38" y="14"/>
                    <a:pt x="22" y="13"/>
                    <a:pt x="21" y="17"/>
                  </a:cubicBezTo>
                  <a:cubicBezTo>
                    <a:pt x="20" y="20"/>
                    <a:pt x="22" y="24"/>
                    <a:pt x="21" y="25"/>
                  </a:cubicBezTo>
                  <a:cubicBezTo>
                    <a:pt x="20" y="27"/>
                    <a:pt x="13" y="30"/>
                    <a:pt x="8" y="32"/>
                  </a:cubicBezTo>
                  <a:cubicBezTo>
                    <a:pt x="0" y="35"/>
                    <a:pt x="5" y="41"/>
                    <a:pt x="10" y="43"/>
                  </a:cubicBezTo>
                  <a:cubicBezTo>
                    <a:pt x="14" y="45"/>
                    <a:pt x="20" y="46"/>
                    <a:pt x="26" y="46"/>
                  </a:cubicBezTo>
                  <a:cubicBezTo>
                    <a:pt x="27" y="46"/>
                    <a:pt x="29" y="46"/>
                    <a:pt x="30" y="46"/>
                  </a:cubicBezTo>
                  <a:cubicBezTo>
                    <a:pt x="48" y="46"/>
                    <a:pt x="54" y="42"/>
                    <a:pt x="60" y="38"/>
                  </a:cubicBezTo>
                  <a:cubicBezTo>
                    <a:pt x="69" y="33"/>
                    <a:pt x="81" y="26"/>
                    <a:pt x="87" y="20"/>
                  </a:cubicBezTo>
                  <a:cubicBezTo>
                    <a:pt x="92" y="16"/>
                    <a:pt x="93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8" y="13"/>
                    <a:pt x="100" y="12"/>
                    <a:pt x="100" y="11"/>
                  </a:cubicBezTo>
                  <a:cubicBezTo>
                    <a:pt x="100" y="11"/>
                    <a:pt x="99" y="10"/>
                    <a:pt x="98" y="10"/>
                  </a:cubicBezTo>
                  <a:cubicBezTo>
                    <a:pt x="99" y="8"/>
                    <a:pt x="98" y="6"/>
                    <a:pt x="96" y="5"/>
                  </a:cubicBezTo>
                  <a:cubicBezTo>
                    <a:pt x="94" y="2"/>
                    <a:pt x="89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1" name="Freeform 313"/>
            <p:cNvSpPr/>
            <p:nvPr/>
          </p:nvSpPr>
          <p:spPr bwMode="auto">
            <a:xfrm>
              <a:off x="9088438" y="5113338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2" name="Freeform 314"/>
            <p:cNvSpPr/>
            <p:nvPr/>
          </p:nvSpPr>
          <p:spPr bwMode="auto">
            <a:xfrm>
              <a:off x="9075738" y="5113338"/>
              <a:ext cx="12700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3" name="Freeform 315"/>
            <p:cNvSpPr/>
            <p:nvPr/>
          </p:nvSpPr>
          <p:spPr bwMode="auto">
            <a:xfrm>
              <a:off x="9290050" y="5276850"/>
              <a:ext cx="379413" cy="106362"/>
            </a:xfrm>
            <a:custGeom>
              <a:avLst/>
              <a:gdLst>
                <a:gd name="T0" fmla="*/ 4 w 140"/>
                <a:gd name="T1" fmla="*/ 0 h 39"/>
                <a:gd name="T2" fmla="*/ 10 w 140"/>
                <a:gd name="T3" fmla="*/ 5 h 39"/>
                <a:gd name="T4" fmla="*/ 57 w 140"/>
                <a:gd name="T5" fmla="*/ 20 h 39"/>
                <a:gd name="T6" fmla="*/ 96 w 140"/>
                <a:gd name="T7" fmla="*/ 33 h 39"/>
                <a:gd name="T8" fmla="*/ 117 w 140"/>
                <a:gd name="T9" fmla="*/ 39 h 39"/>
                <a:gd name="T10" fmla="*/ 117 w 140"/>
                <a:gd name="T11" fmla="*/ 39 h 39"/>
                <a:gd name="T12" fmla="*/ 118 w 140"/>
                <a:gd name="T13" fmla="*/ 39 h 39"/>
                <a:gd name="T14" fmla="*/ 120 w 140"/>
                <a:gd name="T15" fmla="*/ 39 h 39"/>
                <a:gd name="T16" fmla="*/ 122 w 140"/>
                <a:gd name="T17" fmla="*/ 39 h 39"/>
                <a:gd name="T18" fmla="*/ 125 w 140"/>
                <a:gd name="T19" fmla="*/ 39 h 39"/>
                <a:gd name="T20" fmla="*/ 128 w 140"/>
                <a:gd name="T21" fmla="*/ 38 h 39"/>
                <a:gd name="T22" fmla="*/ 129 w 140"/>
                <a:gd name="T23" fmla="*/ 38 h 39"/>
                <a:gd name="T24" fmla="*/ 138 w 140"/>
                <a:gd name="T25" fmla="*/ 31 h 39"/>
                <a:gd name="T26" fmla="*/ 125 w 140"/>
                <a:gd name="T27" fmla="*/ 27 h 39"/>
                <a:gd name="T28" fmla="*/ 108 w 140"/>
                <a:gd name="T29" fmla="*/ 23 h 39"/>
                <a:gd name="T30" fmla="*/ 105 w 140"/>
                <a:gd name="T31" fmla="*/ 21 h 39"/>
                <a:gd name="T32" fmla="*/ 104 w 140"/>
                <a:gd name="T33" fmla="*/ 20 h 39"/>
                <a:gd name="T34" fmla="*/ 102 w 140"/>
                <a:gd name="T35" fmla="*/ 19 h 39"/>
                <a:gd name="T36" fmla="*/ 98 w 140"/>
                <a:gd name="T37" fmla="*/ 19 h 39"/>
                <a:gd name="T38" fmla="*/ 97 w 140"/>
                <a:gd name="T39" fmla="*/ 19 h 39"/>
                <a:gd name="T40" fmla="*/ 96 w 140"/>
                <a:gd name="T41" fmla="*/ 19 h 39"/>
                <a:gd name="T42" fmla="*/ 96 w 140"/>
                <a:gd name="T43" fmla="*/ 18 h 39"/>
                <a:gd name="T44" fmla="*/ 71 w 140"/>
                <a:gd name="T45" fmla="*/ 13 h 39"/>
                <a:gd name="T46" fmla="*/ 42 w 140"/>
                <a:gd name="T47" fmla="*/ 6 h 39"/>
                <a:gd name="T48" fmla="*/ 4 w 140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39">
                  <a:moveTo>
                    <a:pt x="4" y="0"/>
                  </a:moveTo>
                  <a:cubicBezTo>
                    <a:pt x="0" y="0"/>
                    <a:pt x="0" y="2"/>
                    <a:pt x="10" y="5"/>
                  </a:cubicBezTo>
                  <a:cubicBezTo>
                    <a:pt x="25" y="11"/>
                    <a:pt x="45" y="14"/>
                    <a:pt x="57" y="20"/>
                  </a:cubicBezTo>
                  <a:cubicBezTo>
                    <a:pt x="68" y="26"/>
                    <a:pt x="82" y="29"/>
                    <a:pt x="96" y="33"/>
                  </a:cubicBezTo>
                  <a:cubicBezTo>
                    <a:pt x="107" y="37"/>
                    <a:pt x="116" y="39"/>
                    <a:pt x="117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39"/>
                    <a:pt x="117" y="39"/>
                    <a:pt x="118" y="39"/>
                  </a:cubicBezTo>
                  <a:cubicBezTo>
                    <a:pt x="119" y="39"/>
                    <a:pt x="119" y="39"/>
                    <a:pt x="120" y="39"/>
                  </a:cubicBezTo>
                  <a:cubicBezTo>
                    <a:pt x="121" y="39"/>
                    <a:pt x="121" y="39"/>
                    <a:pt x="122" y="39"/>
                  </a:cubicBez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7" y="38"/>
                    <a:pt x="128" y="38"/>
                  </a:cubicBezTo>
                  <a:cubicBezTo>
                    <a:pt x="128" y="38"/>
                    <a:pt x="129" y="38"/>
                    <a:pt x="129" y="38"/>
                  </a:cubicBezTo>
                  <a:cubicBezTo>
                    <a:pt x="134" y="38"/>
                    <a:pt x="140" y="32"/>
                    <a:pt x="138" y="31"/>
                  </a:cubicBezTo>
                  <a:cubicBezTo>
                    <a:pt x="135" y="29"/>
                    <a:pt x="129" y="28"/>
                    <a:pt x="125" y="27"/>
                  </a:cubicBezTo>
                  <a:cubicBezTo>
                    <a:pt x="115" y="26"/>
                    <a:pt x="113" y="23"/>
                    <a:pt x="108" y="23"/>
                  </a:cubicBezTo>
                  <a:cubicBezTo>
                    <a:pt x="103" y="23"/>
                    <a:pt x="107" y="21"/>
                    <a:pt x="105" y="21"/>
                  </a:cubicBezTo>
                  <a:cubicBezTo>
                    <a:pt x="102" y="21"/>
                    <a:pt x="102" y="21"/>
                    <a:pt x="104" y="20"/>
                  </a:cubicBezTo>
                  <a:cubicBezTo>
                    <a:pt x="107" y="20"/>
                    <a:pt x="106" y="19"/>
                    <a:pt x="102" y="19"/>
                  </a:cubicBezTo>
                  <a:cubicBezTo>
                    <a:pt x="100" y="19"/>
                    <a:pt x="99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9"/>
                    <a:pt x="95" y="19"/>
                    <a:pt x="96" y="18"/>
                  </a:cubicBezTo>
                  <a:cubicBezTo>
                    <a:pt x="97" y="18"/>
                    <a:pt x="85" y="16"/>
                    <a:pt x="71" y="13"/>
                  </a:cubicBezTo>
                  <a:cubicBezTo>
                    <a:pt x="61" y="11"/>
                    <a:pt x="51" y="8"/>
                    <a:pt x="42" y="6"/>
                  </a:cubicBezTo>
                  <a:cubicBezTo>
                    <a:pt x="34" y="4"/>
                    <a:pt x="12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4" name="Freeform 316"/>
            <p:cNvSpPr/>
            <p:nvPr/>
          </p:nvSpPr>
          <p:spPr bwMode="auto">
            <a:xfrm>
              <a:off x="9645650" y="5387975"/>
              <a:ext cx="280988" cy="19050"/>
            </a:xfrm>
            <a:custGeom>
              <a:avLst/>
              <a:gdLst>
                <a:gd name="T0" fmla="*/ 17 w 104"/>
                <a:gd name="T1" fmla="*/ 0 h 7"/>
                <a:gd name="T2" fmla="*/ 3 w 104"/>
                <a:gd name="T3" fmla="*/ 2 h 7"/>
                <a:gd name="T4" fmla="*/ 40 w 104"/>
                <a:gd name="T5" fmla="*/ 6 h 7"/>
                <a:gd name="T6" fmla="*/ 71 w 104"/>
                <a:gd name="T7" fmla="*/ 7 h 7"/>
                <a:gd name="T8" fmla="*/ 72 w 104"/>
                <a:gd name="T9" fmla="*/ 7 h 7"/>
                <a:gd name="T10" fmla="*/ 91 w 104"/>
                <a:gd name="T11" fmla="*/ 7 h 7"/>
                <a:gd name="T12" fmla="*/ 93 w 104"/>
                <a:gd name="T13" fmla="*/ 7 h 7"/>
                <a:gd name="T14" fmla="*/ 91 w 104"/>
                <a:gd name="T15" fmla="*/ 3 h 7"/>
                <a:gd name="T16" fmla="*/ 34 w 104"/>
                <a:gd name="T17" fmla="*/ 1 h 7"/>
                <a:gd name="T18" fmla="*/ 25 w 104"/>
                <a:gd name="T19" fmla="*/ 0 h 7"/>
                <a:gd name="T20" fmla="*/ 17 w 10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">
                  <a:moveTo>
                    <a:pt x="17" y="0"/>
                  </a:moveTo>
                  <a:cubicBezTo>
                    <a:pt x="5" y="0"/>
                    <a:pt x="0" y="2"/>
                    <a:pt x="3" y="2"/>
                  </a:cubicBezTo>
                  <a:cubicBezTo>
                    <a:pt x="7" y="2"/>
                    <a:pt x="23" y="5"/>
                    <a:pt x="40" y="6"/>
                  </a:cubicBezTo>
                  <a:cubicBezTo>
                    <a:pt x="52" y="6"/>
                    <a:pt x="64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8" y="7"/>
                    <a:pt x="84" y="7"/>
                    <a:pt x="91" y="7"/>
                  </a:cubicBezTo>
                  <a:cubicBezTo>
                    <a:pt x="92" y="7"/>
                    <a:pt x="93" y="7"/>
                    <a:pt x="93" y="7"/>
                  </a:cubicBezTo>
                  <a:cubicBezTo>
                    <a:pt x="102" y="7"/>
                    <a:pt x="104" y="5"/>
                    <a:pt x="91" y="3"/>
                  </a:cubicBezTo>
                  <a:cubicBezTo>
                    <a:pt x="77" y="1"/>
                    <a:pt x="52" y="2"/>
                    <a:pt x="34" y="1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2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Group 200"/>
          <p:cNvGrpSpPr/>
          <p:nvPr userDrawn="1"/>
        </p:nvGrpSpPr>
        <p:grpSpPr>
          <a:xfrm>
            <a:off x="2305533" y="1045484"/>
            <a:ext cx="1521289" cy="771370"/>
            <a:chOff x="3049084" y="421158"/>
            <a:chExt cx="1543746" cy="782638"/>
          </a:xfrm>
        </p:grpSpPr>
        <p:sp>
          <p:nvSpPr>
            <p:cNvPr id="206" name="TextBox 201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7" name="TextBox 202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2011</a:t>
              </a:r>
              <a:endParaRPr lang="en-US" sz="2965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8" name="Group 203"/>
          <p:cNvGrpSpPr/>
          <p:nvPr userDrawn="1"/>
        </p:nvGrpSpPr>
        <p:grpSpPr>
          <a:xfrm>
            <a:off x="4810186" y="1710039"/>
            <a:ext cx="1521289" cy="771370"/>
            <a:chOff x="3049084" y="421158"/>
            <a:chExt cx="1543746" cy="782638"/>
          </a:xfrm>
        </p:grpSpPr>
        <p:sp>
          <p:nvSpPr>
            <p:cNvPr id="209" name="TextBox 204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0" name="TextBox 205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2012</a:t>
              </a:r>
              <a:endParaRPr lang="en-US" sz="2965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1" name="Group 206"/>
          <p:cNvGrpSpPr/>
          <p:nvPr userDrawn="1"/>
        </p:nvGrpSpPr>
        <p:grpSpPr>
          <a:xfrm>
            <a:off x="7572397" y="2083083"/>
            <a:ext cx="1521289" cy="771370"/>
            <a:chOff x="3049084" y="421158"/>
            <a:chExt cx="1543746" cy="782638"/>
          </a:xfrm>
        </p:grpSpPr>
        <p:sp>
          <p:nvSpPr>
            <p:cNvPr id="212" name="TextBox 207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3" name="TextBox 208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2013</a:t>
              </a:r>
              <a:endParaRPr lang="id-ID" sz="2965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4" name="Group 209"/>
          <p:cNvGrpSpPr/>
          <p:nvPr userDrawn="1"/>
        </p:nvGrpSpPr>
        <p:grpSpPr>
          <a:xfrm>
            <a:off x="10365995" y="1229240"/>
            <a:ext cx="1521289" cy="771370"/>
            <a:chOff x="3049084" y="421158"/>
            <a:chExt cx="1543746" cy="782638"/>
          </a:xfrm>
        </p:grpSpPr>
        <p:sp>
          <p:nvSpPr>
            <p:cNvPr id="215" name="TextBox 210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6" name="TextBox 211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2014</a:t>
              </a:r>
              <a:endParaRPr lang="id-ID" sz="2965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7" name="Group 212"/>
          <p:cNvGrpSpPr/>
          <p:nvPr userDrawn="1"/>
        </p:nvGrpSpPr>
        <p:grpSpPr>
          <a:xfrm>
            <a:off x="1478181" y="1191025"/>
            <a:ext cx="557035" cy="2330464"/>
            <a:chOff x="1485542" y="911822"/>
            <a:chExt cx="565258" cy="2364505"/>
          </a:xfrm>
        </p:grpSpPr>
        <p:grpSp>
          <p:nvGrpSpPr>
            <p:cNvPr id="218" name="Group 213"/>
            <p:cNvGrpSpPr/>
            <p:nvPr/>
          </p:nvGrpSpPr>
          <p:grpSpPr>
            <a:xfrm>
              <a:off x="1485542" y="911822"/>
              <a:ext cx="565258" cy="2308008"/>
              <a:chOff x="2021084" y="2594133"/>
              <a:chExt cx="719164" cy="2936428"/>
            </a:xfrm>
          </p:grpSpPr>
          <p:sp>
            <p:nvSpPr>
              <p:cNvPr id="219" name="Freeform: Shape 215"/>
              <p:cNvSpPr/>
              <p:nvPr/>
            </p:nvSpPr>
            <p:spPr>
              <a:xfrm>
                <a:off x="2023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0" name="Rectangle: Rounded Corners 216"/>
              <p:cNvSpPr/>
              <p:nvPr/>
            </p:nvSpPr>
            <p:spPr>
              <a:xfrm rot="2700000">
                <a:off x="2021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1" name="TextBox 217"/>
              <p:cNvSpPr txBox="1"/>
              <p:nvPr/>
            </p:nvSpPr>
            <p:spPr>
              <a:xfrm>
                <a:off x="2087615" y="2738346"/>
                <a:ext cx="586101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01</a:t>
                </a:r>
                <a:endParaRPr lang="en-US" sz="169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2" name="Oval 214"/>
            <p:cNvSpPr/>
            <p:nvPr/>
          </p:nvSpPr>
          <p:spPr>
            <a:xfrm>
              <a:off x="1623852" y="3227592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3" name="Group 218"/>
          <p:cNvGrpSpPr/>
          <p:nvPr userDrawn="1"/>
        </p:nvGrpSpPr>
        <p:grpSpPr>
          <a:xfrm>
            <a:off x="3961781" y="1831425"/>
            <a:ext cx="557035" cy="2332314"/>
            <a:chOff x="3608559" y="1526128"/>
            <a:chExt cx="565258" cy="2366382"/>
          </a:xfrm>
        </p:grpSpPr>
        <p:grpSp>
          <p:nvGrpSpPr>
            <p:cNvPr id="224" name="Group 219"/>
            <p:cNvGrpSpPr/>
            <p:nvPr/>
          </p:nvGrpSpPr>
          <p:grpSpPr>
            <a:xfrm>
              <a:off x="3608559" y="1526128"/>
              <a:ext cx="565258" cy="2308008"/>
              <a:chOff x="3672084" y="2594133"/>
              <a:chExt cx="719164" cy="2936428"/>
            </a:xfrm>
          </p:grpSpPr>
          <p:sp>
            <p:nvSpPr>
              <p:cNvPr id="225" name="Freeform: Shape 221"/>
              <p:cNvSpPr/>
              <p:nvPr/>
            </p:nvSpPr>
            <p:spPr>
              <a:xfrm>
                <a:off x="3674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6" name="Rectangle: Rounded Corners 222"/>
              <p:cNvSpPr/>
              <p:nvPr/>
            </p:nvSpPr>
            <p:spPr>
              <a:xfrm rot="2700000">
                <a:off x="3672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7" name="TextBox 223"/>
              <p:cNvSpPr txBox="1"/>
              <p:nvPr/>
            </p:nvSpPr>
            <p:spPr>
              <a:xfrm>
                <a:off x="3748964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02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8" name="Oval 220"/>
            <p:cNvSpPr/>
            <p:nvPr/>
          </p:nvSpPr>
          <p:spPr>
            <a:xfrm>
              <a:off x="3744769" y="384377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9" name="Group 224"/>
          <p:cNvGrpSpPr/>
          <p:nvPr userDrawn="1"/>
        </p:nvGrpSpPr>
        <p:grpSpPr>
          <a:xfrm>
            <a:off x="6861104" y="2396703"/>
            <a:ext cx="557035" cy="2329038"/>
            <a:chOff x="6323748" y="2320904"/>
            <a:chExt cx="565258" cy="2363058"/>
          </a:xfrm>
        </p:grpSpPr>
        <p:grpSp>
          <p:nvGrpSpPr>
            <p:cNvPr id="230" name="Group 225"/>
            <p:cNvGrpSpPr/>
            <p:nvPr/>
          </p:nvGrpSpPr>
          <p:grpSpPr>
            <a:xfrm>
              <a:off x="6323748" y="2320904"/>
              <a:ext cx="565258" cy="2308008"/>
              <a:chOff x="5255023" y="2594133"/>
              <a:chExt cx="719164" cy="2936428"/>
            </a:xfrm>
          </p:grpSpPr>
          <p:sp>
            <p:nvSpPr>
              <p:cNvPr id="231" name="Freeform: Shape 227"/>
              <p:cNvSpPr/>
              <p:nvPr/>
            </p:nvSpPr>
            <p:spPr>
              <a:xfrm>
                <a:off x="5257674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FAB8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2" name="Rectangle: Rounded Corners 228"/>
              <p:cNvSpPr/>
              <p:nvPr/>
            </p:nvSpPr>
            <p:spPr>
              <a:xfrm rot="2700000">
                <a:off x="5255023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3" name="TextBox 229"/>
              <p:cNvSpPr txBox="1"/>
              <p:nvPr/>
            </p:nvSpPr>
            <p:spPr>
              <a:xfrm>
                <a:off x="5331902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03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34" name="Oval 226"/>
            <p:cNvSpPr/>
            <p:nvPr/>
          </p:nvSpPr>
          <p:spPr>
            <a:xfrm>
              <a:off x="6462376" y="4635227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5" name="Group 230"/>
          <p:cNvGrpSpPr/>
          <p:nvPr userDrawn="1"/>
        </p:nvGrpSpPr>
        <p:grpSpPr>
          <a:xfrm>
            <a:off x="9596468" y="1409182"/>
            <a:ext cx="557035" cy="2331519"/>
            <a:chOff x="9055789" y="1943014"/>
            <a:chExt cx="565258" cy="2365576"/>
          </a:xfrm>
        </p:grpSpPr>
        <p:grpSp>
          <p:nvGrpSpPr>
            <p:cNvPr id="236" name="Group 231"/>
            <p:cNvGrpSpPr/>
            <p:nvPr/>
          </p:nvGrpSpPr>
          <p:grpSpPr>
            <a:xfrm>
              <a:off x="9055789" y="1943014"/>
              <a:ext cx="565258" cy="2308009"/>
              <a:chOff x="6546442" y="2594132"/>
              <a:chExt cx="719164" cy="2936429"/>
            </a:xfrm>
          </p:grpSpPr>
          <p:sp>
            <p:nvSpPr>
              <p:cNvPr id="237" name="Freeform: Shape 233"/>
              <p:cNvSpPr/>
              <p:nvPr/>
            </p:nvSpPr>
            <p:spPr>
              <a:xfrm>
                <a:off x="6549092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8" name="Rectangle: Rounded Corners 234"/>
              <p:cNvSpPr/>
              <p:nvPr/>
            </p:nvSpPr>
            <p:spPr>
              <a:xfrm rot="2700000">
                <a:off x="6546442" y="2594132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TextBox 235"/>
              <p:cNvSpPr txBox="1"/>
              <p:nvPr/>
            </p:nvSpPr>
            <p:spPr>
              <a:xfrm>
                <a:off x="6623321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04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40" name="Oval 232"/>
            <p:cNvSpPr/>
            <p:nvPr/>
          </p:nvSpPr>
          <p:spPr>
            <a:xfrm>
              <a:off x="9191876" y="425985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9909" y="104163"/>
            <a:ext cx="10279042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287966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LOGO角标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0610" y="243944"/>
            <a:ext cx="1007881" cy="53224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5724" y="304427"/>
            <a:ext cx="152373" cy="304792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9909" y="104163"/>
            <a:ext cx="10279042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LOGO角标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0610" y="243944"/>
            <a:ext cx="1007881" cy="53224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5724" y="304427"/>
            <a:ext cx="152373" cy="304792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9909" y="104163"/>
            <a:ext cx="10279042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LOGO角标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0610" y="243944"/>
            <a:ext cx="1007881" cy="53224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5724" y="304427"/>
            <a:ext cx="152373" cy="304792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chemeClr val="bg1">
                    <a:lumMod val="65000"/>
                    <a:alpha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853829" y="2362835"/>
            <a:ext cx="8442683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ctr" defTabSz="967740" rtl="0" eaLnBrk="1" fontAlgn="auto" latinLnBrk="0" hangingPunct="1">
              <a:lnSpc>
                <a:spcPct val="100000"/>
              </a:lnSpc>
              <a:buNone/>
              <a:defRPr kumimoji="0" lang="zh-CN" altLang="en-US" sz="6770" b="1" i="0" u="none" strike="noStrike" kern="1200" cap="none" spc="317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插入演示文档标题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309881" y="3339957"/>
            <a:ext cx="5530579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750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-演示文档副标题内容替换-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3309881" y="4032141"/>
            <a:ext cx="5530579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95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时间：0000.00.00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839844" y="2982440"/>
            <a:ext cx="4566373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750" b="1" i="0" u="none" strike="noStrike" kern="1200" cap="none" spc="317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907708" y="3579869"/>
            <a:ext cx="3629715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None/>
              <a:defRPr sz="1695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3281661" y="3710242"/>
            <a:ext cx="973613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70" b="0" u="none" strike="noStrike" kern="1200" cap="none" spc="212" normalizeH="0" baseline="0">
                <a:solidFill>
                  <a:schemeClr val="bg1"/>
                </a:solidFill>
                <a:uFillTx/>
                <a:latin typeface="Impact" panose="020B0806030902050204" pitchFamily="2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PATE ONE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23" hasCustomPrompt="1"/>
            <p:custDataLst>
              <p:tags r:id="rId6"/>
            </p:custDataLst>
          </p:nvPr>
        </p:nvSpPr>
        <p:spPr>
          <a:xfrm>
            <a:off x="3006845" y="2914566"/>
            <a:ext cx="1466803" cy="555091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5925" b="0" u="none" strike="noStrike" kern="1200" cap="none" spc="212" normalizeH="0" baseline="0">
                <a:solidFill>
                  <a:schemeClr val="bg1"/>
                </a:solidFill>
                <a:uFillTx/>
                <a:latin typeface="Impact" panose="020B0806030902050204" pitchFamily="2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-672"/>
            <a:ext cx="12192000" cy="685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cs typeface="微软雅黑" panose="020B0503020204020204" charset="-122"/>
            </a:endParaRPr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-105090" y="1"/>
            <a:ext cx="12189985" cy="6858000"/>
            <a:chOff x="-156" y="0"/>
            <a:chExt cx="19200" cy="10800"/>
          </a:xfrm>
        </p:grpSpPr>
        <p:sp>
          <p:nvSpPr>
            <p:cNvPr id="74" name="Freeform: Shape 6"/>
            <p:cNvSpPr/>
            <p:nvPr userDrawn="1"/>
          </p:nvSpPr>
          <p:spPr>
            <a:xfrm rot="10800000">
              <a:off x="-156" y="0"/>
              <a:ext cx="19200" cy="10800"/>
            </a:xfrm>
            <a:custGeom>
              <a:avLst/>
              <a:gdLst>
                <a:gd name="connsiteX0" fmla="*/ 2333173 w 3585029"/>
                <a:gd name="connsiteY0" fmla="*/ 0 h 6858000"/>
                <a:gd name="connsiteX1" fmla="*/ 3585029 w 3585029"/>
                <a:gd name="connsiteY1" fmla="*/ 0 h 6858000"/>
                <a:gd name="connsiteX2" fmla="*/ 1251856 w 3585029"/>
                <a:gd name="connsiteY2" fmla="*/ 6858000 h 6858000"/>
                <a:gd name="connsiteX3" fmla="*/ 0 w 358502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5029" h="6858000">
                  <a:moveTo>
                    <a:pt x="2333173" y="0"/>
                  </a:moveTo>
                  <a:lnTo>
                    <a:pt x="3585029" y="0"/>
                  </a:lnTo>
                  <a:lnTo>
                    <a:pt x="1251856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35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: Shape 5"/>
            <p:cNvSpPr/>
            <p:nvPr userDrawn="1"/>
          </p:nvSpPr>
          <p:spPr>
            <a:xfrm>
              <a:off x="0" y="0"/>
              <a:ext cx="9286" cy="10800"/>
            </a:xfrm>
            <a:custGeom>
              <a:avLst/>
              <a:gdLst>
                <a:gd name="connsiteX0" fmla="*/ 0 w 5896634"/>
                <a:gd name="connsiteY0" fmla="*/ 0 h 6857999"/>
                <a:gd name="connsiteX1" fmla="*/ 3531045 w 5896634"/>
                <a:gd name="connsiteY1" fmla="*/ 0 h 6857999"/>
                <a:gd name="connsiteX2" fmla="*/ 5584000 w 5896634"/>
                <a:gd name="connsiteY2" fmla="*/ 2052956 h 6857999"/>
                <a:gd name="connsiteX3" fmla="*/ 5584000 w 5896634"/>
                <a:gd name="connsiteY3" fmla="*/ 3562487 h 6857999"/>
                <a:gd name="connsiteX4" fmla="*/ 2288488 w 5896634"/>
                <a:gd name="connsiteY4" fmla="*/ 6857999 h 6857999"/>
                <a:gd name="connsiteX5" fmla="*/ 0 w 5896634"/>
                <a:gd name="connsiteY5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6634" h="6857999">
                  <a:moveTo>
                    <a:pt x="0" y="0"/>
                  </a:moveTo>
                  <a:lnTo>
                    <a:pt x="3531045" y="0"/>
                  </a:lnTo>
                  <a:lnTo>
                    <a:pt x="5584000" y="2052956"/>
                  </a:lnTo>
                  <a:cubicBezTo>
                    <a:pt x="6000846" y="2469801"/>
                    <a:pt x="6000846" y="3145640"/>
                    <a:pt x="5584000" y="3562487"/>
                  </a:cubicBezTo>
                  <a:lnTo>
                    <a:pt x="2288488" y="6857999"/>
                  </a:lnTo>
                  <a:lnTo>
                    <a:pt x="0" y="6857999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49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LOGO角标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248" y="370285"/>
            <a:ext cx="1039002" cy="548625"/>
          </a:xfrm>
          <a:prstGeom prst="rect">
            <a:avLst/>
          </a:prstGeom>
        </p:spPr>
      </p:pic>
      <p:cxnSp>
        <p:nvCxnSpPr>
          <p:cNvPr id="41" name="直接连接符 40"/>
          <p:cNvCxnSpPr/>
          <p:nvPr userDrawn="1"/>
        </p:nvCxnSpPr>
        <p:spPr>
          <a:xfrm>
            <a:off x="4567717" y="571892"/>
            <a:ext cx="6180998" cy="0"/>
          </a:xfrm>
          <a:prstGeom prst="line">
            <a:avLst/>
          </a:prstGeom>
          <a:ln>
            <a:solidFill>
              <a:srgbClr val="E41F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39" name="矩形 38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>
                <a:cs typeface="微软雅黑" panose="020B0503020204020204" charset="-122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22083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17" normalizeH="0" baseline="0" noProof="1" dirty="0">
                <a:solidFill>
                  <a:srgbClr val="CA151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-672"/>
            <a:ext cx="12192000" cy="685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cs typeface="微软雅黑" panose="020B0503020204020204" charset="-122"/>
            </a:endParaRPr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-105090" y="1"/>
            <a:ext cx="12189985" cy="6858000"/>
            <a:chOff x="-156" y="0"/>
            <a:chExt cx="19200" cy="10800"/>
          </a:xfrm>
        </p:grpSpPr>
        <p:sp>
          <p:nvSpPr>
            <p:cNvPr id="74" name="Freeform: Shape 6"/>
            <p:cNvSpPr/>
            <p:nvPr userDrawn="1"/>
          </p:nvSpPr>
          <p:spPr>
            <a:xfrm rot="10800000">
              <a:off x="-156" y="0"/>
              <a:ext cx="19200" cy="10800"/>
            </a:xfrm>
            <a:custGeom>
              <a:avLst/>
              <a:gdLst>
                <a:gd name="connsiteX0" fmla="*/ 2333173 w 3585029"/>
                <a:gd name="connsiteY0" fmla="*/ 0 h 6858000"/>
                <a:gd name="connsiteX1" fmla="*/ 3585029 w 3585029"/>
                <a:gd name="connsiteY1" fmla="*/ 0 h 6858000"/>
                <a:gd name="connsiteX2" fmla="*/ 1251856 w 3585029"/>
                <a:gd name="connsiteY2" fmla="*/ 6858000 h 6858000"/>
                <a:gd name="connsiteX3" fmla="*/ 0 w 358502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5029" h="6858000">
                  <a:moveTo>
                    <a:pt x="2333173" y="0"/>
                  </a:moveTo>
                  <a:lnTo>
                    <a:pt x="3585029" y="0"/>
                  </a:lnTo>
                  <a:lnTo>
                    <a:pt x="1251856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35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: Shape 5"/>
            <p:cNvSpPr/>
            <p:nvPr userDrawn="1"/>
          </p:nvSpPr>
          <p:spPr>
            <a:xfrm>
              <a:off x="0" y="0"/>
              <a:ext cx="9286" cy="10800"/>
            </a:xfrm>
            <a:custGeom>
              <a:avLst/>
              <a:gdLst>
                <a:gd name="connsiteX0" fmla="*/ 0 w 5896634"/>
                <a:gd name="connsiteY0" fmla="*/ 0 h 6857999"/>
                <a:gd name="connsiteX1" fmla="*/ 3531045 w 5896634"/>
                <a:gd name="connsiteY1" fmla="*/ 0 h 6857999"/>
                <a:gd name="connsiteX2" fmla="*/ 5584000 w 5896634"/>
                <a:gd name="connsiteY2" fmla="*/ 2052956 h 6857999"/>
                <a:gd name="connsiteX3" fmla="*/ 5584000 w 5896634"/>
                <a:gd name="connsiteY3" fmla="*/ 3562487 h 6857999"/>
                <a:gd name="connsiteX4" fmla="*/ 2288488 w 5896634"/>
                <a:gd name="connsiteY4" fmla="*/ 6857999 h 6857999"/>
                <a:gd name="connsiteX5" fmla="*/ 0 w 5896634"/>
                <a:gd name="connsiteY5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6634" h="6857999">
                  <a:moveTo>
                    <a:pt x="0" y="0"/>
                  </a:moveTo>
                  <a:lnTo>
                    <a:pt x="3531045" y="0"/>
                  </a:lnTo>
                  <a:lnTo>
                    <a:pt x="5584000" y="2052956"/>
                  </a:lnTo>
                  <a:cubicBezTo>
                    <a:pt x="6000846" y="2469801"/>
                    <a:pt x="6000846" y="3145640"/>
                    <a:pt x="5584000" y="3562487"/>
                  </a:cubicBezTo>
                  <a:lnTo>
                    <a:pt x="2288488" y="6857999"/>
                  </a:lnTo>
                  <a:lnTo>
                    <a:pt x="0" y="6857999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49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LOGO角标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248" y="370285"/>
            <a:ext cx="1039002" cy="548625"/>
          </a:xfrm>
          <a:prstGeom prst="rect">
            <a:avLst/>
          </a:prstGeom>
        </p:spPr>
      </p:pic>
      <p:grpSp>
        <p:nvGrpSpPr>
          <p:cNvPr id="43" name="组合 42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39" name="矩形 38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>
                <a:cs typeface="微软雅黑" panose="020B0503020204020204" charset="-122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22083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17" normalizeH="0" baseline="0" noProof="1" dirty="0">
                <a:solidFill>
                  <a:srgbClr val="CA151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34012" y="3057890"/>
            <a:ext cx="10832853" cy="3098659"/>
            <a:chOff x="901700" y="4186238"/>
            <a:chExt cx="10383838" cy="1722437"/>
          </a:xfrm>
          <a:solidFill>
            <a:schemeClr val="bg1">
              <a:lumMod val="95000"/>
            </a:schemeClr>
          </a:solidFill>
          <a:effectLst>
            <a:outerShdw blurRad="50800" dist="12700" dir="540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" name="Freeform 120"/>
            <p:cNvSpPr/>
            <p:nvPr/>
          </p:nvSpPr>
          <p:spPr bwMode="auto">
            <a:xfrm>
              <a:off x="7527925" y="4549775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Freeform 121"/>
            <p:cNvSpPr/>
            <p:nvPr/>
          </p:nvSpPr>
          <p:spPr bwMode="auto">
            <a:xfrm>
              <a:off x="10829925" y="43211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Freeform 122"/>
            <p:cNvSpPr/>
            <p:nvPr/>
          </p:nvSpPr>
          <p:spPr bwMode="auto">
            <a:xfrm>
              <a:off x="10807700" y="581025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6294438" y="437038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124"/>
            <p:cNvSpPr/>
            <p:nvPr/>
          </p:nvSpPr>
          <p:spPr bwMode="auto">
            <a:xfrm>
              <a:off x="4054475" y="4503738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0 w 3"/>
                <a:gd name="T4" fmla="*/ 0 w 3"/>
                <a:gd name="T5" fmla="*/ 2 w 3"/>
                <a:gd name="T6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Freeform 125"/>
            <p:cNvSpPr/>
            <p:nvPr/>
          </p:nvSpPr>
          <p:spPr bwMode="auto">
            <a:xfrm>
              <a:off x="4057650" y="4492625"/>
              <a:ext cx="4763" cy="0"/>
            </a:xfrm>
            <a:custGeom>
              <a:avLst/>
              <a:gdLst>
                <a:gd name="T0" fmla="*/ 1 w 2"/>
                <a:gd name="T1" fmla="*/ 0 w 2"/>
                <a:gd name="T2" fmla="*/ 0 w 2"/>
                <a:gd name="T3" fmla="*/ 2 w 2"/>
                <a:gd name="T4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Freeform 126"/>
            <p:cNvSpPr/>
            <p:nvPr/>
          </p:nvSpPr>
          <p:spPr bwMode="auto">
            <a:xfrm>
              <a:off x="4111625" y="45307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Freeform 127"/>
            <p:cNvSpPr/>
            <p:nvPr/>
          </p:nvSpPr>
          <p:spPr bwMode="auto">
            <a:xfrm>
              <a:off x="3778250" y="44354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Freeform 128"/>
            <p:cNvSpPr/>
            <p:nvPr/>
          </p:nvSpPr>
          <p:spPr bwMode="auto">
            <a:xfrm>
              <a:off x="2701925" y="5059363"/>
              <a:ext cx="11113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1 h 1"/>
                <a:gd name="T10" fmla="*/ 3 w 4"/>
                <a:gd name="T11" fmla="*/ 0 h 1"/>
                <a:gd name="T12" fmla="*/ 4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4 w 4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Freeform 129"/>
            <p:cNvSpPr>
              <a:spLocks noEditPoints="1"/>
            </p:cNvSpPr>
            <p:nvPr/>
          </p:nvSpPr>
          <p:spPr bwMode="auto">
            <a:xfrm>
              <a:off x="2889250" y="5162550"/>
              <a:ext cx="42863" cy="0"/>
            </a:xfrm>
            <a:custGeom>
              <a:avLst/>
              <a:gdLst>
                <a:gd name="T0" fmla="*/ 5 w 16"/>
                <a:gd name="T1" fmla="*/ 16 w 16"/>
                <a:gd name="T2" fmla="*/ 5 w 16"/>
                <a:gd name="T3" fmla="*/ 0 w 16"/>
                <a:gd name="T4" fmla="*/ 5 w 16"/>
                <a:gd name="T5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6">
                  <a:moveTo>
                    <a:pt x="5" y="0"/>
                  </a:moveTo>
                  <a:cubicBezTo>
                    <a:pt x="9" y="0"/>
                    <a:pt x="12" y="0"/>
                    <a:pt x="16" y="0"/>
                  </a:cubicBezTo>
                  <a:cubicBezTo>
                    <a:pt x="12" y="0"/>
                    <a:pt x="9" y="0"/>
                    <a:pt x="5" y="0"/>
                  </a:cubicBezTo>
                  <a:moveTo>
                    <a:pt x="0" y="0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Freeform 130"/>
            <p:cNvSpPr/>
            <p:nvPr/>
          </p:nvSpPr>
          <p:spPr bwMode="auto">
            <a:xfrm>
              <a:off x="2759075" y="517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Freeform 131"/>
            <p:cNvSpPr/>
            <p:nvPr/>
          </p:nvSpPr>
          <p:spPr bwMode="auto">
            <a:xfrm>
              <a:off x="3563938" y="4926013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1 w 3"/>
                <a:gd name="T3" fmla="*/ 1 w 3"/>
                <a:gd name="T4" fmla="*/ 2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Freeform 132"/>
            <p:cNvSpPr/>
            <p:nvPr/>
          </p:nvSpPr>
          <p:spPr bwMode="auto">
            <a:xfrm>
              <a:off x="3892550" y="46942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Freeform 133"/>
            <p:cNvSpPr/>
            <p:nvPr/>
          </p:nvSpPr>
          <p:spPr bwMode="auto">
            <a:xfrm>
              <a:off x="3114675" y="4686300"/>
              <a:ext cx="4763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Freeform 134"/>
            <p:cNvSpPr/>
            <p:nvPr/>
          </p:nvSpPr>
          <p:spPr bwMode="auto">
            <a:xfrm>
              <a:off x="7359650" y="4446588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Freeform 135"/>
            <p:cNvSpPr/>
            <p:nvPr/>
          </p:nvSpPr>
          <p:spPr bwMode="auto">
            <a:xfrm>
              <a:off x="2319338" y="44386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Freeform 136"/>
            <p:cNvSpPr/>
            <p:nvPr/>
          </p:nvSpPr>
          <p:spPr bwMode="auto">
            <a:xfrm>
              <a:off x="8096250" y="4254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3444875" y="49672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3076575" y="5037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Freeform 139"/>
            <p:cNvSpPr/>
            <p:nvPr/>
          </p:nvSpPr>
          <p:spPr bwMode="auto">
            <a:xfrm>
              <a:off x="4287838" y="535305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Freeform 140"/>
            <p:cNvSpPr/>
            <p:nvPr/>
          </p:nvSpPr>
          <p:spPr bwMode="auto">
            <a:xfrm>
              <a:off x="4257675" y="5307013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2 w 3"/>
                <a:gd name="T9" fmla="*/ 1 h 1"/>
                <a:gd name="T10" fmla="*/ 3 w 3"/>
                <a:gd name="T11" fmla="*/ 1 h 1"/>
                <a:gd name="T12" fmla="*/ 1 w 3"/>
                <a:gd name="T13" fmla="*/ 0 h 1"/>
                <a:gd name="T14" fmla="*/ 0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Freeform 141"/>
            <p:cNvSpPr/>
            <p:nvPr/>
          </p:nvSpPr>
          <p:spPr bwMode="auto">
            <a:xfrm>
              <a:off x="2252663" y="4435475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Freeform 142"/>
            <p:cNvSpPr/>
            <p:nvPr/>
          </p:nvSpPr>
          <p:spPr bwMode="auto">
            <a:xfrm>
              <a:off x="3900488" y="4430713"/>
              <a:ext cx="103188" cy="22225"/>
            </a:xfrm>
            <a:custGeom>
              <a:avLst/>
              <a:gdLst>
                <a:gd name="T0" fmla="*/ 16 w 38"/>
                <a:gd name="T1" fmla="*/ 0 h 8"/>
                <a:gd name="T2" fmla="*/ 0 w 38"/>
                <a:gd name="T3" fmla="*/ 3 h 8"/>
                <a:gd name="T4" fmla="*/ 10 w 38"/>
                <a:gd name="T5" fmla="*/ 7 h 8"/>
                <a:gd name="T6" fmla="*/ 19 w 38"/>
                <a:gd name="T7" fmla="*/ 7 h 8"/>
                <a:gd name="T8" fmla="*/ 27 w 38"/>
                <a:gd name="T9" fmla="*/ 7 h 8"/>
                <a:gd name="T10" fmla="*/ 34 w 38"/>
                <a:gd name="T11" fmla="*/ 8 h 8"/>
                <a:gd name="T12" fmla="*/ 37 w 38"/>
                <a:gd name="T13" fmla="*/ 5 h 8"/>
                <a:gd name="T14" fmla="*/ 26 w 38"/>
                <a:gd name="T15" fmla="*/ 0 h 8"/>
                <a:gd name="T16" fmla="*/ 16 w 3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">
                  <a:moveTo>
                    <a:pt x="16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0" y="5"/>
                    <a:pt x="2" y="7"/>
                    <a:pt x="10" y="7"/>
                  </a:cubicBezTo>
                  <a:cubicBezTo>
                    <a:pt x="13" y="7"/>
                    <a:pt x="16" y="7"/>
                    <a:pt x="19" y="7"/>
                  </a:cubicBezTo>
                  <a:cubicBezTo>
                    <a:pt x="22" y="7"/>
                    <a:pt x="25" y="7"/>
                    <a:pt x="27" y="7"/>
                  </a:cubicBezTo>
                  <a:cubicBezTo>
                    <a:pt x="30" y="7"/>
                    <a:pt x="32" y="8"/>
                    <a:pt x="34" y="8"/>
                  </a:cubicBezTo>
                  <a:cubicBezTo>
                    <a:pt x="37" y="8"/>
                    <a:pt x="38" y="7"/>
                    <a:pt x="37" y="5"/>
                  </a:cubicBezTo>
                  <a:cubicBezTo>
                    <a:pt x="35" y="2"/>
                    <a:pt x="31" y="1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Freeform 143"/>
            <p:cNvSpPr/>
            <p:nvPr/>
          </p:nvSpPr>
          <p:spPr bwMode="auto">
            <a:xfrm>
              <a:off x="4038600" y="4483100"/>
              <a:ext cx="7938" cy="1587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Freeform 144"/>
            <p:cNvSpPr/>
            <p:nvPr/>
          </p:nvSpPr>
          <p:spPr bwMode="auto">
            <a:xfrm>
              <a:off x="3571875" y="4248150"/>
              <a:ext cx="144463" cy="53975"/>
            </a:xfrm>
            <a:custGeom>
              <a:avLst/>
              <a:gdLst>
                <a:gd name="T0" fmla="*/ 24 w 53"/>
                <a:gd name="T1" fmla="*/ 0 h 20"/>
                <a:gd name="T2" fmla="*/ 16 w 53"/>
                <a:gd name="T3" fmla="*/ 1 h 20"/>
                <a:gd name="T4" fmla="*/ 15 w 53"/>
                <a:gd name="T5" fmla="*/ 3 h 20"/>
                <a:gd name="T6" fmla="*/ 15 w 53"/>
                <a:gd name="T7" fmla="*/ 3 h 20"/>
                <a:gd name="T8" fmla="*/ 16 w 53"/>
                <a:gd name="T9" fmla="*/ 3 h 20"/>
                <a:gd name="T10" fmla="*/ 15 w 53"/>
                <a:gd name="T11" fmla="*/ 4 h 20"/>
                <a:gd name="T12" fmla="*/ 14 w 53"/>
                <a:gd name="T13" fmla="*/ 5 h 20"/>
                <a:gd name="T14" fmla="*/ 17 w 53"/>
                <a:gd name="T15" fmla="*/ 5 h 20"/>
                <a:gd name="T16" fmla="*/ 18 w 53"/>
                <a:gd name="T17" fmla="*/ 5 h 20"/>
                <a:gd name="T18" fmla="*/ 20 w 53"/>
                <a:gd name="T19" fmla="*/ 6 h 20"/>
                <a:gd name="T20" fmla="*/ 20 w 53"/>
                <a:gd name="T21" fmla="*/ 7 h 20"/>
                <a:gd name="T22" fmla="*/ 19 w 53"/>
                <a:gd name="T23" fmla="*/ 8 h 20"/>
                <a:gd name="T24" fmla="*/ 8 w 53"/>
                <a:gd name="T25" fmla="*/ 9 h 20"/>
                <a:gd name="T26" fmla="*/ 6 w 53"/>
                <a:gd name="T27" fmla="*/ 9 h 20"/>
                <a:gd name="T28" fmla="*/ 5 w 53"/>
                <a:gd name="T29" fmla="*/ 9 h 20"/>
                <a:gd name="T30" fmla="*/ 1 w 53"/>
                <a:gd name="T31" fmla="*/ 12 h 20"/>
                <a:gd name="T32" fmla="*/ 6 w 53"/>
                <a:gd name="T33" fmla="*/ 11 h 20"/>
                <a:gd name="T34" fmla="*/ 10 w 53"/>
                <a:gd name="T35" fmla="*/ 11 h 20"/>
                <a:gd name="T36" fmla="*/ 18 w 53"/>
                <a:gd name="T37" fmla="*/ 12 h 20"/>
                <a:gd name="T38" fmla="*/ 25 w 53"/>
                <a:gd name="T39" fmla="*/ 17 h 20"/>
                <a:gd name="T40" fmla="*/ 29 w 53"/>
                <a:gd name="T41" fmla="*/ 20 h 20"/>
                <a:gd name="T42" fmla="*/ 37 w 53"/>
                <a:gd name="T43" fmla="*/ 19 h 20"/>
                <a:gd name="T44" fmla="*/ 49 w 53"/>
                <a:gd name="T45" fmla="*/ 14 h 20"/>
                <a:gd name="T46" fmla="*/ 46 w 53"/>
                <a:gd name="T47" fmla="*/ 5 h 20"/>
                <a:gd name="T48" fmla="*/ 36 w 53"/>
                <a:gd name="T49" fmla="*/ 2 h 20"/>
                <a:gd name="T50" fmla="*/ 24 w 53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">
                  <a:moveTo>
                    <a:pt x="24" y="0"/>
                  </a:moveTo>
                  <a:cubicBezTo>
                    <a:pt x="21" y="0"/>
                    <a:pt x="17" y="1"/>
                    <a:pt x="16" y="1"/>
                  </a:cubicBezTo>
                  <a:cubicBezTo>
                    <a:pt x="13" y="2"/>
                    <a:pt x="13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4"/>
                    <a:pt x="15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20" y="5"/>
                    <a:pt x="21" y="5"/>
                    <a:pt x="20" y="6"/>
                  </a:cubicBezTo>
                  <a:cubicBezTo>
                    <a:pt x="18" y="6"/>
                    <a:pt x="18" y="7"/>
                    <a:pt x="20" y="7"/>
                  </a:cubicBezTo>
                  <a:cubicBezTo>
                    <a:pt x="21" y="7"/>
                    <a:pt x="21" y="8"/>
                    <a:pt x="19" y="8"/>
                  </a:cubicBezTo>
                  <a:cubicBezTo>
                    <a:pt x="17" y="8"/>
                    <a:pt x="14" y="9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2" y="9"/>
                    <a:pt x="0" y="9"/>
                    <a:pt x="1" y="12"/>
                  </a:cubicBezTo>
                  <a:cubicBezTo>
                    <a:pt x="3" y="11"/>
                    <a:pt x="4" y="11"/>
                    <a:pt x="6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5" y="12"/>
                    <a:pt x="19" y="12"/>
                    <a:pt x="18" y="12"/>
                  </a:cubicBezTo>
                  <a:cubicBezTo>
                    <a:pt x="17" y="13"/>
                    <a:pt x="25" y="15"/>
                    <a:pt x="25" y="17"/>
                  </a:cubicBezTo>
                  <a:cubicBezTo>
                    <a:pt x="26" y="19"/>
                    <a:pt x="26" y="20"/>
                    <a:pt x="29" y="20"/>
                  </a:cubicBezTo>
                  <a:cubicBezTo>
                    <a:pt x="30" y="20"/>
                    <a:pt x="33" y="19"/>
                    <a:pt x="37" y="19"/>
                  </a:cubicBezTo>
                  <a:cubicBezTo>
                    <a:pt x="42" y="18"/>
                    <a:pt x="46" y="16"/>
                    <a:pt x="49" y="14"/>
                  </a:cubicBezTo>
                  <a:cubicBezTo>
                    <a:pt x="52" y="10"/>
                    <a:pt x="53" y="6"/>
                    <a:pt x="46" y="5"/>
                  </a:cubicBezTo>
                  <a:cubicBezTo>
                    <a:pt x="40" y="4"/>
                    <a:pt x="41" y="4"/>
                    <a:pt x="36" y="2"/>
                  </a:cubicBezTo>
                  <a:cubicBezTo>
                    <a:pt x="33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Freeform 145"/>
            <p:cNvSpPr/>
            <p:nvPr/>
          </p:nvSpPr>
          <p:spPr bwMode="auto">
            <a:xfrm>
              <a:off x="3597275" y="4281488"/>
              <a:ext cx="15875" cy="1587"/>
            </a:xfrm>
            <a:custGeom>
              <a:avLst/>
              <a:gdLst>
                <a:gd name="T0" fmla="*/ 4 w 6"/>
                <a:gd name="T1" fmla="*/ 0 h 1"/>
                <a:gd name="T2" fmla="*/ 4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Freeform 146"/>
            <p:cNvSpPr/>
            <p:nvPr/>
          </p:nvSpPr>
          <p:spPr bwMode="auto">
            <a:xfrm>
              <a:off x="3586163" y="4294188"/>
              <a:ext cx="26988" cy="6350"/>
            </a:xfrm>
            <a:custGeom>
              <a:avLst/>
              <a:gdLst>
                <a:gd name="T0" fmla="*/ 2 w 10"/>
                <a:gd name="T1" fmla="*/ 0 h 2"/>
                <a:gd name="T2" fmla="*/ 5 w 10"/>
                <a:gd name="T3" fmla="*/ 2 h 2"/>
                <a:gd name="T4" fmla="*/ 7 w 10"/>
                <a:gd name="T5" fmla="*/ 2 h 2"/>
                <a:gd name="T6" fmla="*/ 8 w 10"/>
                <a:gd name="T7" fmla="*/ 2 h 2"/>
                <a:gd name="T8" fmla="*/ 8 w 10"/>
                <a:gd name="T9" fmla="*/ 2 h 2"/>
                <a:gd name="T10" fmla="*/ 3 w 10"/>
                <a:gd name="T11" fmla="*/ 0 h 2"/>
                <a:gd name="T12" fmla="*/ 2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0" y="0"/>
                    <a:pt x="0" y="0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Freeform 147"/>
            <p:cNvSpPr/>
            <p:nvPr/>
          </p:nvSpPr>
          <p:spPr bwMode="auto">
            <a:xfrm>
              <a:off x="3797300" y="4240213"/>
              <a:ext cx="30163" cy="11112"/>
            </a:xfrm>
            <a:custGeom>
              <a:avLst/>
              <a:gdLst>
                <a:gd name="T0" fmla="*/ 4 w 11"/>
                <a:gd name="T1" fmla="*/ 0 h 4"/>
                <a:gd name="T2" fmla="*/ 2 w 11"/>
                <a:gd name="T3" fmla="*/ 0 h 4"/>
                <a:gd name="T4" fmla="*/ 1 w 11"/>
                <a:gd name="T5" fmla="*/ 2 h 4"/>
                <a:gd name="T6" fmla="*/ 1 w 11"/>
                <a:gd name="T7" fmla="*/ 2 h 4"/>
                <a:gd name="T8" fmla="*/ 2 w 11"/>
                <a:gd name="T9" fmla="*/ 3 h 4"/>
                <a:gd name="T10" fmla="*/ 4 w 11"/>
                <a:gd name="T11" fmla="*/ 4 h 4"/>
                <a:gd name="T12" fmla="*/ 9 w 11"/>
                <a:gd name="T13" fmla="*/ 2 h 4"/>
                <a:gd name="T14" fmla="*/ 4 w 11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8" y="3"/>
                    <a:pt x="9" y="2"/>
                  </a:cubicBezTo>
                  <a:cubicBezTo>
                    <a:pt x="11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Freeform 148"/>
            <p:cNvSpPr/>
            <p:nvPr/>
          </p:nvSpPr>
          <p:spPr bwMode="auto">
            <a:xfrm>
              <a:off x="3702050" y="4311650"/>
              <a:ext cx="100013" cy="9525"/>
            </a:xfrm>
            <a:custGeom>
              <a:avLst/>
              <a:gdLst>
                <a:gd name="T0" fmla="*/ 12 w 37"/>
                <a:gd name="T1" fmla="*/ 0 h 4"/>
                <a:gd name="T2" fmla="*/ 9 w 37"/>
                <a:gd name="T3" fmla="*/ 3 h 4"/>
                <a:gd name="T4" fmla="*/ 23 w 37"/>
                <a:gd name="T5" fmla="*/ 4 h 4"/>
                <a:gd name="T6" fmla="*/ 25 w 37"/>
                <a:gd name="T7" fmla="*/ 1 h 4"/>
                <a:gd name="T8" fmla="*/ 12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12" y="0"/>
                  </a:moveTo>
                  <a:cubicBezTo>
                    <a:pt x="5" y="0"/>
                    <a:pt x="0" y="1"/>
                    <a:pt x="9" y="3"/>
                  </a:cubicBezTo>
                  <a:cubicBezTo>
                    <a:pt x="13" y="4"/>
                    <a:pt x="18" y="4"/>
                    <a:pt x="23" y="4"/>
                  </a:cubicBezTo>
                  <a:cubicBezTo>
                    <a:pt x="32" y="4"/>
                    <a:pt x="37" y="3"/>
                    <a:pt x="25" y="1"/>
                  </a:cubicBezTo>
                  <a:cubicBezTo>
                    <a:pt x="22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Freeform 149"/>
            <p:cNvSpPr/>
            <p:nvPr/>
          </p:nvSpPr>
          <p:spPr bwMode="auto">
            <a:xfrm>
              <a:off x="3536950" y="4324350"/>
              <a:ext cx="26988" cy="3175"/>
            </a:xfrm>
            <a:custGeom>
              <a:avLst/>
              <a:gdLst>
                <a:gd name="T0" fmla="*/ 8 w 10"/>
                <a:gd name="T1" fmla="*/ 0 h 1"/>
                <a:gd name="T2" fmla="*/ 6 w 10"/>
                <a:gd name="T3" fmla="*/ 0 h 1"/>
                <a:gd name="T4" fmla="*/ 0 w 10"/>
                <a:gd name="T5" fmla="*/ 1 h 1"/>
                <a:gd name="T6" fmla="*/ 0 w 10"/>
                <a:gd name="T7" fmla="*/ 0 h 1"/>
                <a:gd name="T8" fmla="*/ 7 w 10"/>
                <a:gd name="T9" fmla="*/ 0 h 1"/>
                <a:gd name="T10" fmla="*/ 8 w 10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Freeform 150"/>
            <p:cNvSpPr/>
            <p:nvPr/>
          </p:nvSpPr>
          <p:spPr bwMode="auto">
            <a:xfrm>
              <a:off x="4027488" y="4373563"/>
              <a:ext cx="25400" cy="7937"/>
            </a:xfrm>
            <a:custGeom>
              <a:avLst/>
              <a:gdLst>
                <a:gd name="T0" fmla="*/ 9 w 9"/>
                <a:gd name="T1" fmla="*/ 0 h 3"/>
                <a:gd name="T2" fmla="*/ 8 w 9"/>
                <a:gd name="T3" fmla="*/ 0 h 3"/>
                <a:gd name="T4" fmla="*/ 3 w 9"/>
                <a:gd name="T5" fmla="*/ 2 h 3"/>
                <a:gd name="T6" fmla="*/ 3 w 9"/>
                <a:gd name="T7" fmla="*/ 3 h 3"/>
                <a:gd name="T8" fmla="*/ 3 w 9"/>
                <a:gd name="T9" fmla="*/ 3 h 3"/>
                <a:gd name="T10" fmla="*/ 7 w 9"/>
                <a:gd name="T11" fmla="*/ 2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1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Freeform 151"/>
            <p:cNvSpPr/>
            <p:nvPr/>
          </p:nvSpPr>
          <p:spPr bwMode="auto">
            <a:xfrm>
              <a:off x="3797300" y="4343400"/>
              <a:ext cx="15875" cy="6350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5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6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Freeform 152"/>
            <p:cNvSpPr/>
            <p:nvPr/>
          </p:nvSpPr>
          <p:spPr bwMode="auto">
            <a:xfrm>
              <a:off x="4248150" y="4827588"/>
              <a:ext cx="7938" cy="0"/>
            </a:xfrm>
            <a:custGeom>
              <a:avLst/>
              <a:gdLst>
                <a:gd name="T0" fmla="*/ 2 w 3"/>
                <a:gd name="T1" fmla="*/ 1 w 3"/>
                <a:gd name="T2" fmla="*/ 0 w 3"/>
                <a:gd name="T3" fmla="*/ 2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1" name="Freeform 153"/>
            <p:cNvSpPr/>
            <p:nvPr/>
          </p:nvSpPr>
          <p:spPr bwMode="auto">
            <a:xfrm>
              <a:off x="3713163" y="4281488"/>
              <a:ext cx="87313" cy="23812"/>
            </a:xfrm>
            <a:custGeom>
              <a:avLst/>
              <a:gdLst>
                <a:gd name="T0" fmla="*/ 14 w 32"/>
                <a:gd name="T1" fmla="*/ 0 h 9"/>
                <a:gd name="T2" fmla="*/ 2 w 32"/>
                <a:gd name="T3" fmla="*/ 4 h 9"/>
                <a:gd name="T4" fmla="*/ 5 w 32"/>
                <a:gd name="T5" fmla="*/ 5 h 9"/>
                <a:gd name="T6" fmla="*/ 5 w 32"/>
                <a:gd name="T7" fmla="*/ 6 h 9"/>
                <a:gd name="T8" fmla="*/ 4 w 32"/>
                <a:gd name="T9" fmla="*/ 6 h 9"/>
                <a:gd name="T10" fmla="*/ 3 w 32"/>
                <a:gd name="T11" fmla="*/ 6 h 9"/>
                <a:gd name="T12" fmla="*/ 0 w 32"/>
                <a:gd name="T13" fmla="*/ 7 h 9"/>
                <a:gd name="T14" fmla="*/ 15 w 32"/>
                <a:gd name="T15" fmla="*/ 9 h 9"/>
                <a:gd name="T16" fmla="*/ 17 w 32"/>
                <a:gd name="T17" fmla="*/ 9 h 9"/>
                <a:gd name="T18" fmla="*/ 19 w 32"/>
                <a:gd name="T19" fmla="*/ 0 h 9"/>
                <a:gd name="T20" fmla="*/ 14 w 32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9">
                  <a:moveTo>
                    <a:pt x="14" y="0"/>
                  </a:moveTo>
                  <a:cubicBezTo>
                    <a:pt x="9" y="0"/>
                    <a:pt x="4" y="1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6"/>
                    <a:pt x="0" y="7"/>
                    <a:pt x="0" y="7"/>
                  </a:cubicBezTo>
                  <a:cubicBezTo>
                    <a:pt x="1" y="8"/>
                    <a:pt x="7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25" y="9"/>
                    <a:pt x="32" y="3"/>
                    <a:pt x="19" y="0"/>
                  </a:cubicBezTo>
                  <a:cubicBezTo>
                    <a:pt x="17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2" name="Freeform 154"/>
            <p:cNvSpPr/>
            <p:nvPr/>
          </p:nvSpPr>
          <p:spPr bwMode="auto">
            <a:xfrm>
              <a:off x="1127125" y="4491038"/>
              <a:ext cx="30163" cy="4762"/>
            </a:xfrm>
            <a:custGeom>
              <a:avLst/>
              <a:gdLst>
                <a:gd name="T0" fmla="*/ 7 w 11"/>
                <a:gd name="T1" fmla="*/ 0 h 2"/>
                <a:gd name="T2" fmla="*/ 3 w 11"/>
                <a:gd name="T3" fmla="*/ 0 h 2"/>
                <a:gd name="T4" fmla="*/ 5 w 11"/>
                <a:gd name="T5" fmla="*/ 2 h 2"/>
                <a:gd name="T6" fmla="*/ 10 w 11"/>
                <a:gd name="T7" fmla="*/ 1 h 2"/>
                <a:gd name="T8" fmla="*/ 7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7" y="2"/>
                    <a:pt x="10" y="2"/>
                    <a:pt x="10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Freeform 155"/>
            <p:cNvSpPr/>
            <p:nvPr/>
          </p:nvSpPr>
          <p:spPr bwMode="auto">
            <a:xfrm>
              <a:off x="4260850" y="4351338"/>
              <a:ext cx="23813" cy="3175"/>
            </a:xfrm>
            <a:custGeom>
              <a:avLst/>
              <a:gdLst>
                <a:gd name="T0" fmla="*/ 3 w 9"/>
                <a:gd name="T1" fmla="*/ 0 h 1"/>
                <a:gd name="T2" fmla="*/ 3 w 9"/>
                <a:gd name="T3" fmla="*/ 1 h 1"/>
                <a:gd name="T4" fmla="*/ 7 w 9"/>
                <a:gd name="T5" fmla="*/ 1 h 1"/>
                <a:gd name="T6" fmla="*/ 9 w 9"/>
                <a:gd name="T7" fmla="*/ 1 h 1"/>
                <a:gd name="T8" fmla="*/ 4 w 9"/>
                <a:gd name="T9" fmla="*/ 1 h 1"/>
                <a:gd name="T10" fmla="*/ 3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1" y="0"/>
                    <a:pt x="0" y="1"/>
                    <a:pt x="3" y="1"/>
                  </a:cubicBezTo>
                  <a:cubicBezTo>
                    <a:pt x="4" y="1"/>
                    <a:pt x="6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Freeform 156"/>
            <p:cNvSpPr/>
            <p:nvPr/>
          </p:nvSpPr>
          <p:spPr bwMode="auto">
            <a:xfrm>
              <a:off x="3794125" y="4300538"/>
              <a:ext cx="6350" cy="1587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Freeform 157"/>
            <p:cNvSpPr/>
            <p:nvPr/>
          </p:nvSpPr>
          <p:spPr bwMode="auto">
            <a:xfrm>
              <a:off x="3656013" y="4327525"/>
              <a:ext cx="347663" cy="80962"/>
            </a:xfrm>
            <a:custGeom>
              <a:avLst/>
              <a:gdLst>
                <a:gd name="T0" fmla="*/ 0 w 128"/>
                <a:gd name="T1" fmla="*/ 1 h 30"/>
                <a:gd name="T2" fmla="*/ 7 w 128"/>
                <a:gd name="T3" fmla="*/ 5 h 30"/>
                <a:gd name="T4" fmla="*/ 14 w 128"/>
                <a:gd name="T5" fmla="*/ 7 h 30"/>
                <a:gd name="T6" fmla="*/ 16 w 128"/>
                <a:gd name="T7" fmla="*/ 22 h 30"/>
                <a:gd name="T8" fmla="*/ 17 w 128"/>
                <a:gd name="T9" fmla="*/ 22 h 30"/>
                <a:gd name="T10" fmla="*/ 24 w 128"/>
                <a:gd name="T11" fmla="*/ 24 h 30"/>
                <a:gd name="T12" fmla="*/ 33 w 128"/>
                <a:gd name="T13" fmla="*/ 23 h 30"/>
                <a:gd name="T14" fmla="*/ 34 w 128"/>
                <a:gd name="T15" fmla="*/ 24 h 30"/>
                <a:gd name="T16" fmla="*/ 36 w 128"/>
                <a:gd name="T17" fmla="*/ 23 h 30"/>
                <a:gd name="T18" fmla="*/ 40 w 128"/>
                <a:gd name="T19" fmla="*/ 26 h 30"/>
                <a:gd name="T20" fmla="*/ 48 w 128"/>
                <a:gd name="T21" fmla="*/ 27 h 30"/>
                <a:gd name="T22" fmla="*/ 52 w 128"/>
                <a:gd name="T23" fmla="*/ 26 h 30"/>
                <a:gd name="T24" fmla="*/ 54 w 128"/>
                <a:gd name="T25" fmla="*/ 27 h 30"/>
                <a:gd name="T26" fmla="*/ 57 w 128"/>
                <a:gd name="T27" fmla="*/ 26 h 30"/>
                <a:gd name="T28" fmla="*/ 58 w 128"/>
                <a:gd name="T29" fmla="*/ 27 h 30"/>
                <a:gd name="T30" fmla="*/ 63 w 128"/>
                <a:gd name="T31" fmla="*/ 26 h 30"/>
                <a:gd name="T32" fmla="*/ 64 w 128"/>
                <a:gd name="T33" fmla="*/ 27 h 30"/>
                <a:gd name="T34" fmla="*/ 66 w 128"/>
                <a:gd name="T35" fmla="*/ 27 h 30"/>
                <a:gd name="T36" fmla="*/ 76 w 128"/>
                <a:gd name="T37" fmla="*/ 28 h 30"/>
                <a:gd name="T38" fmla="*/ 82 w 128"/>
                <a:gd name="T39" fmla="*/ 28 h 30"/>
                <a:gd name="T40" fmla="*/ 102 w 128"/>
                <a:gd name="T41" fmla="*/ 30 h 30"/>
                <a:gd name="T42" fmla="*/ 119 w 128"/>
                <a:gd name="T43" fmla="*/ 27 h 30"/>
                <a:gd name="T44" fmla="*/ 121 w 128"/>
                <a:gd name="T45" fmla="*/ 27 h 30"/>
                <a:gd name="T46" fmla="*/ 124 w 128"/>
                <a:gd name="T47" fmla="*/ 25 h 30"/>
                <a:gd name="T48" fmla="*/ 105 w 128"/>
                <a:gd name="T49" fmla="*/ 18 h 30"/>
                <a:gd name="T50" fmla="*/ 82 w 128"/>
                <a:gd name="T51" fmla="*/ 18 h 30"/>
                <a:gd name="T52" fmla="*/ 73 w 128"/>
                <a:gd name="T53" fmla="*/ 19 h 30"/>
                <a:gd name="T54" fmla="*/ 70 w 128"/>
                <a:gd name="T55" fmla="*/ 19 h 30"/>
                <a:gd name="T56" fmla="*/ 67 w 128"/>
                <a:gd name="T57" fmla="*/ 19 h 30"/>
                <a:gd name="T58" fmla="*/ 61 w 128"/>
                <a:gd name="T59" fmla="*/ 17 h 30"/>
                <a:gd name="T60" fmla="*/ 59 w 128"/>
                <a:gd name="T61" fmla="*/ 18 h 30"/>
                <a:gd name="T62" fmla="*/ 52 w 128"/>
                <a:gd name="T63" fmla="*/ 16 h 30"/>
                <a:gd name="T64" fmla="*/ 48 w 128"/>
                <a:gd name="T65" fmla="*/ 16 h 30"/>
                <a:gd name="T66" fmla="*/ 44 w 128"/>
                <a:gd name="T67" fmla="*/ 16 h 30"/>
                <a:gd name="T68" fmla="*/ 42 w 128"/>
                <a:gd name="T69" fmla="*/ 13 h 30"/>
                <a:gd name="T70" fmla="*/ 40 w 128"/>
                <a:gd name="T71" fmla="*/ 13 h 30"/>
                <a:gd name="T72" fmla="*/ 36 w 128"/>
                <a:gd name="T73" fmla="*/ 13 h 30"/>
                <a:gd name="T74" fmla="*/ 35 w 128"/>
                <a:gd name="T75" fmla="*/ 13 h 30"/>
                <a:gd name="T76" fmla="*/ 39 w 128"/>
                <a:gd name="T77" fmla="*/ 11 h 30"/>
                <a:gd name="T78" fmla="*/ 35 w 128"/>
                <a:gd name="T79" fmla="*/ 9 h 30"/>
                <a:gd name="T80" fmla="*/ 47 w 128"/>
                <a:gd name="T81" fmla="*/ 11 h 30"/>
                <a:gd name="T82" fmla="*/ 45 w 128"/>
                <a:gd name="T83" fmla="*/ 7 h 30"/>
                <a:gd name="T84" fmla="*/ 46 w 128"/>
                <a:gd name="T85" fmla="*/ 7 h 30"/>
                <a:gd name="T86" fmla="*/ 37 w 128"/>
                <a:gd name="T87" fmla="*/ 5 h 30"/>
                <a:gd name="T88" fmla="*/ 29 w 128"/>
                <a:gd name="T89" fmla="*/ 6 h 30"/>
                <a:gd name="T90" fmla="*/ 22 w 128"/>
                <a:gd name="T9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30">
                  <a:moveTo>
                    <a:pt x="12" y="0"/>
                  </a:moveTo>
                  <a:cubicBezTo>
                    <a:pt x="6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4" y="7"/>
                    <a:pt x="8" y="7"/>
                    <a:pt x="14" y="7"/>
                  </a:cubicBezTo>
                  <a:cubicBezTo>
                    <a:pt x="20" y="8"/>
                    <a:pt x="24" y="11"/>
                    <a:pt x="17" y="15"/>
                  </a:cubicBezTo>
                  <a:cubicBezTo>
                    <a:pt x="9" y="19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7" y="24"/>
                    <a:pt x="23" y="24"/>
                  </a:cubicBezTo>
                  <a:cubicBezTo>
                    <a:pt x="23" y="24"/>
                    <a:pt x="24" y="24"/>
                    <a:pt x="24" y="24"/>
                  </a:cubicBezTo>
                  <a:cubicBezTo>
                    <a:pt x="26" y="24"/>
                    <a:pt x="29" y="24"/>
                    <a:pt x="30" y="24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6" y="23"/>
                    <a:pt x="35" y="24"/>
                  </a:cubicBezTo>
                  <a:cubicBezTo>
                    <a:pt x="34" y="25"/>
                    <a:pt x="36" y="26"/>
                    <a:pt x="40" y="26"/>
                  </a:cubicBezTo>
                  <a:cubicBezTo>
                    <a:pt x="43" y="26"/>
                    <a:pt x="46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1" y="27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6" y="27"/>
                    <a:pt x="56" y="26"/>
                    <a:pt x="57" y="26"/>
                  </a:cubicBezTo>
                  <a:cubicBezTo>
                    <a:pt x="57" y="26"/>
                    <a:pt x="58" y="27"/>
                    <a:pt x="57" y="27"/>
                  </a:cubicBezTo>
                  <a:cubicBezTo>
                    <a:pt x="57" y="27"/>
                    <a:pt x="57" y="27"/>
                    <a:pt x="58" y="27"/>
                  </a:cubicBezTo>
                  <a:cubicBezTo>
                    <a:pt x="59" y="27"/>
                    <a:pt x="59" y="27"/>
                    <a:pt x="60" y="27"/>
                  </a:cubicBezTo>
                  <a:cubicBezTo>
                    <a:pt x="61" y="27"/>
                    <a:pt x="62" y="26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3" y="27"/>
                    <a:pt x="63" y="27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7"/>
                    <a:pt x="66" y="27"/>
                    <a:pt x="66" y="27"/>
                  </a:cubicBezTo>
                  <a:cubicBezTo>
                    <a:pt x="66" y="27"/>
                    <a:pt x="68" y="27"/>
                    <a:pt x="69" y="27"/>
                  </a:cubicBezTo>
                  <a:cubicBezTo>
                    <a:pt x="71" y="28"/>
                    <a:pt x="73" y="28"/>
                    <a:pt x="76" y="28"/>
                  </a:cubicBezTo>
                  <a:cubicBezTo>
                    <a:pt x="77" y="28"/>
                    <a:pt x="78" y="28"/>
                    <a:pt x="78" y="28"/>
                  </a:cubicBezTo>
                  <a:cubicBezTo>
                    <a:pt x="80" y="28"/>
                    <a:pt x="81" y="28"/>
                    <a:pt x="82" y="28"/>
                  </a:cubicBezTo>
                  <a:cubicBezTo>
                    <a:pt x="86" y="28"/>
                    <a:pt x="87" y="29"/>
                    <a:pt x="98" y="30"/>
                  </a:cubicBezTo>
                  <a:cubicBezTo>
                    <a:pt x="100" y="30"/>
                    <a:pt x="101" y="30"/>
                    <a:pt x="102" y="30"/>
                  </a:cubicBezTo>
                  <a:cubicBezTo>
                    <a:pt x="107" y="30"/>
                    <a:pt x="110" y="29"/>
                    <a:pt x="113" y="28"/>
                  </a:cubicBezTo>
                  <a:cubicBezTo>
                    <a:pt x="116" y="28"/>
                    <a:pt x="117" y="27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0" y="27"/>
                    <a:pt x="120" y="27"/>
                    <a:pt x="121" y="27"/>
                  </a:cubicBezTo>
                  <a:cubicBezTo>
                    <a:pt x="121" y="27"/>
                    <a:pt x="121" y="27"/>
                    <a:pt x="120" y="26"/>
                  </a:cubicBezTo>
                  <a:cubicBezTo>
                    <a:pt x="118" y="26"/>
                    <a:pt x="120" y="26"/>
                    <a:pt x="124" y="25"/>
                  </a:cubicBezTo>
                  <a:cubicBezTo>
                    <a:pt x="127" y="24"/>
                    <a:pt x="128" y="22"/>
                    <a:pt x="126" y="22"/>
                  </a:cubicBezTo>
                  <a:cubicBezTo>
                    <a:pt x="125" y="22"/>
                    <a:pt x="119" y="19"/>
                    <a:pt x="105" y="18"/>
                  </a:cubicBezTo>
                  <a:cubicBezTo>
                    <a:pt x="101" y="18"/>
                    <a:pt x="98" y="18"/>
                    <a:pt x="95" y="18"/>
                  </a:cubicBezTo>
                  <a:cubicBezTo>
                    <a:pt x="90" y="18"/>
                    <a:pt x="85" y="18"/>
                    <a:pt x="82" y="18"/>
                  </a:cubicBezTo>
                  <a:cubicBezTo>
                    <a:pt x="78" y="18"/>
                    <a:pt x="75" y="19"/>
                    <a:pt x="74" y="19"/>
                  </a:cubicBezTo>
                  <a:cubicBezTo>
                    <a:pt x="74" y="19"/>
                    <a:pt x="74" y="19"/>
                    <a:pt x="73" y="19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0" y="19"/>
                    <a:pt x="69" y="19"/>
                    <a:pt x="70" y="19"/>
                  </a:cubicBezTo>
                  <a:cubicBezTo>
                    <a:pt x="71" y="19"/>
                    <a:pt x="71" y="19"/>
                    <a:pt x="70" y="19"/>
                  </a:cubicBezTo>
                  <a:cubicBezTo>
                    <a:pt x="69" y="19"/>
                    <a:pt x="69" y="19"/>
                    <a:pt x="67" y="19"/>
                  </a:cubicBezTo>
                  <a:cubicBezTo>
                    <a:pt x="64" y="19"/>
                    <a:pt x="63" y="19"/>
                    <a:pt x="63" y="18"/>
                  </a:cubicBezTo>
                  <a:cubicBezTo>
                    <a:pt x="62" y="17"/>
                    <a:pt x="61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9" y="18"/>
                    <a:pt x="59" y="18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4" y="17"/>
                    <a:pt x="52" y="17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0" y="16"/>
                    <a:pt x="49" y="16"/>
                    <a:pt x="48" y="16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6"/>
                    <a:pt x="44" y="16"/>
                  </a:cubicBezTo>
                  <a:cubicBezTo>
                    <a:pt x="43" y="15"/>
                    <a:pt x="43" y="14"/>
                    <a:pt x="44" y="14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4" y="13"/>
                    <a:pt x="37" y="12"/>
                  </a:cubicBezTo>
                  <a:cubicBezTo>
                    <a:pt x="40" y="12"/>
                    <a:pt x="41" y="11"/>
                    <a:pt x="39" y="11"/>
                  </a:cubicBezTo>
                  <a:cubicBezTo>
                    <a:pt x="36" y="10"/>
                    <a:pt x="34" y="10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9" y="10"/>
                    <a:pt x="44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50" y="11"/>
                    <a:pt x="51" y="10"/>
                    <a:pt x="48" y="9"/>
                  </a:cubicBezTo>
                  <a:cubicBezTo>
                    <a:pt x="46" y="8"/>
                    <a:pt x="44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6" y="7"/>
                    <a:pt x="45" y="6"/>
                  </a:cubicBezTo>
                  <a:cubicBezTo>
                    <a:pt x="44" y="6"/>
                    <a:pt x="41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5"/>
                    <a:pt x="30" y="6"/>
                    <a:pt x="29" y="6"/>
                  </a:cubicBezTo>
                  <a:cubicBezTo>
                    <a:pt x="28" y="6"/>
                    <a:pt x="28" y="5"/>
                    <a:pt x="29" y="4"/>
                  </a:cubicBezTo>
                  <a:cubicBezTo>
                    <a:pt x="30" y="3"/>
                    <a:pt x="27" y="2"/>
                    <a:pt x="22" y="1"/>
                  </a:cubicBezTo>
                  <a:cubicBezTo>
                    <a:pt x="19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Freeform 158"/>
            <p:cNvSpPr/>
            <p:nvPr/>
          </p:nvSpPr>
          <p:spPr bwMode="auto">
            <a:xfrm>
              <a:off x="3490913" y="4294188"/>
              <a:ext cx="23813" cy="14287"/>
            </a:xfrm>
            <a:custGeom>
              <a:avLst/>
              <a:gdLst>
                <a:gd name="T0" fmla="*/ 6 w 9"/>
                <a:gd name="T1" fmla="*/ 0 h 5"/>
                <a:gd name="T2" fmla="*/ 1 w 9"/>
                <a:gd name="T3" fmla="*/ 1 h 5"/>
                <a:gd name="T4" fmla="*/ 3 w 9"/>
                <a:gd name="T5" fmla="*/ 5 h 5"/>
                <a:gd name="T6" fmla="*/ 8 w 9"/>
                <a:gd name="T7" fmla="*/ 2 h 5"/>
                <a:gd name="T8" fmla="*/ 6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3"/>
                    <a:pt x="0" y="4"/>
                    <a:pt x="3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Freeform 159"/>
            <p:cNvSpPr/>
            <p:nvPr/>
          </p:nvSpPr>
          <p:spPr bwMode="auto">
            <a:xfrm>
              <a:off x="2279650" y="4419600"/>
              <a:ext cx="49213" cy="11112"/>
            </a:xfrm>
            <a:custGeom>
              <a:avLst/>
              <a:gdLst>
                <a:gd name="T0" fmla="*/ 16 w 18"/>
                <a:gd name="T1" fmla="*/ 0 h 4"/>
                <a:gd name="T2" fmla="*/ 12 w 18"/>
                <a:gd name="T3" fmla="*/ 1 h 4"/>
                <a:gd name="T4" fmla="*/ 8 w 18"/>
                <a:gd name="T5" fmla="*/ 1 h 4"/>
                <a:gd name="T6" fmla="*/ 7 w 18"/>
                <a:gd name="T7" fmla="*/ 1 h 4"/>
                <a:gd name="T8" fmla="*/ 6 w 18"/>
                <a:gd name="T9" fmla="*/ 1 h 4"/>
                <a:gd name="T10" fmla="*/ 1 w 18"/>
                <a:gd name="T11" fmla="*/ 2 h 4"/>
                <a:gd name="T12" fmla="*/ 0 w 18"/>
                <a:gd name="T13" fmla="*/ 4 h 4"/>
                <a:gd name="T14" fmla="*/ 11 w 18"/>
                <a:gd name="T15" fmla="*/ 3 h 4"/>
                <a:gd name="T16" fmla="*/ 18 w 18"/>
                <a:gd name="T17" fmla="*/ 0 h 4"/>
                <a:gd name="T18" fmla="*/ 16 w 1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5" y="0"/>
                    <a:pt x="13" y="0"/>
                    <a:pt x="12" y="1"/>
                  </a:cubicBezTo>
                  <a:cubicBezTo>
                    <a:pt x="10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2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4" y="4"/>
                    <a:pt x="7" y="3"/>
                    <a:pt x="11" y="3"/>
                  </a:cubicBezTo>
                  <a:cubicBezTo>
                    <a:pt x="17" y="2"/>
                    <a:pt x="18" y="1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Freeform 160"/>
            <p:cNvSpPr/>
            <p:nvPr/>
          </p:nvSpPr>
          <p:spPr bwMode="auto">
            <a:xfrm>
              <a:off x="2263775" y="4425950"/>
              <a:ext cx="9525" cy="4762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4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2"/>
                    <a:pt x="4" y="2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Freeform 161"/>
            <p:cNvSpPr/>
            <p:nvPr/>
          </p:nvSpPr>
          <p:spPr bwMode="auto">
            <a:xfrm>
              <a:off x="2686050" y="4340225"/>
              <a:ext cx="338138" cy="68262"/>
            </a:xfrm>
            <a:custGeom>
              <a:avLst/>
              <a:gdLst>
                <a:gd name="T0" fmla="*/ 72 w 125"/>
                <a:gd name="T1" fmla="*/ 0 h 25"/>
                <a:gd name="T2" fmla="*/ 54 w 125"/>
                <a:gd name="T3" fmla="*/ 1 h 25"/>
                <a:gd name="T4" fmla="*/ 45 w 125"/>
                <a:gd name="T5" fmla="*/ 7 h 25"/>
                <a:gd name="T6" fmla="*/ 34 w 125"/>
                <a:gd name="T7" fmla="*/ 9 h 25"/>
                <a:gd name="T8" fmla="*/ 26 w 125"/>
                <a:gd name="T9" fmla="*/ 11 h 25"/>
                <a:gd name="T10" fmla="*/ 26 w 125"/>
                <a:gd name="T11" fmla="*/ 11 h 25"/>
                <a:gd name="T12" fmla="*/ 26 w 125"/>
                <a:gd name="T13" fmla="*/ 11 h 25"/>
                <a:gd name="T14" fmla="*/ 11 w 125"/>
                <a:gd name="T15" fmla="*/ 14 h 25"/>
                <a:gd name="T16" fmla="*/ 2 w 125"/>
                <a:gd name="T17" fmla="*/ 18 h 25"/>
                <a:gd name="T18" fmla="*/ 7 w 125"/>
                <a:gd name="T19" fmla="*/ 21 h 25"/>
                <a:gd name="T20" fmla="*/ 13 w 125"/>
                <a:gd name="T21" fmla="*/ 25 h 25"/>
                <a:gd name="T22" fmla="*/ 16 w 125"/>
                <a:gd name="T23" fmla="*/ 25 h 25"/>
                <a:gd name="T24" fmla="*/ 25 w 125"/>
                <a:gd name="T25" fmla="*/ 24 h 25"/>
                <a:gd name="T26" fmla="*/ 26 w 125"/>
                <a:gd name="T27" fmla="*/ 24 h 25"/>
                <a:gd name="T28" fmla="*/ 29 w 125"/>
                <a:gd name="T29" fmla="*/ 24 h 25"/>
                <a:gd name="T30" fmla="*/ 42 w 125"/>
                <a:gd name="T31" fmla="*/ 23 h 25"/>
                <a:gd name="T32" fmla="*/ 80 w 125"/>
                <a:gd name="T33" fmla="*/ 16 h 25"/>
                <a:gd name="T34" fmla="*/ 105 w 125"/>
                <a:gd name="T35" fmla="*/ 14 h 25"/>
                <a:gd name="T36" fmla="*/ 107 w 125"/>
                <a:gd name="T37" fmla="*/ 14 h 25"/>
                <a:gd name="T38" fmla="*/ 109 w 125"/>
                <a:gd name="T39" fmla="*/ 14 h 25"/>
                <a:gd name="T40" fmla="*/ 123 w 125"/>
                <a:gd name="T41" fmla="*/ 8 h 25"/>
                <a:gd name="T42" fmla="*/ 109 w 125"/>
                <a:gd name="T43" fmla="*/ 5 h 25"/>
                <a:gd name="T44" fmla="*/ 106 w 125"/>
                <a:gd name="T45" fmla="*/ 5 h 25"/>
                <a:gd name="T46" fmla="*/ 104 w 125"/>
                <a:gd name="T47" fmla="*/ 5 h 25"/>
                <a:gd name="T48" fmla="*/ 103 w 125"/>
                <a:gd name="T49" fmla="*/ 5 h 25"/>
                <a:gd name="T50" fmla="*/ 102 w 125"/>
                <a:gd name="T51" fmla="*/ 4 h 25"/>
                <a:gd name="T52" fmla="*/ 79 w 125"/>
                <a:gd name="T53" fmla="*/ 0 h 25"/>
                <a:gd name="T54" fmla="*/ 72 w 125"/>
                <a:gd name="T5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25">
                  <a:moveTo>
                    <a:pt x="72" y="0"/>
                  </a:moveTo>
                  <a:cubicBezTo>
                    <a:pt x="65" y="0"/>
                    <a:pt x="58" y="0"/>
                    <a:pt x="54" y="1"/>
                  </a:cubicBezTo>
                  <a:cubicBezTo>
                    <a:pt x="51" y="2"/>
                    <a:pt x="47" y="6"/>
                    <a:pt x="45" y="7"/>
                  </a:cubicBezTo>
                  <a:cubicBezTo>
                    <a:pt x="42" y="8"/>
                    <a:pt x="38" y="8"/>
                    <a:pt x="34" y="9"/>
                  </a:cubicBezTo>
                  <a:cubicBezTo>
                    <a:pt x="28" y="10"/>
                    <a:pt x="28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18" y="13"/>
                    <a:pt x="11" y="14"/>
                  </a:cubicBezTo>
                  <a:cubicBezTo>
                    <a:pt x="5" y="16"/>
                    <a:pt x="0" y="17"/>
                    <a:pt x="2" y="18"/>
                  </a:cubicBezTo>
                  <a:cubicBezTo>
                    <a:pt x="5" y="18"/>
                    <a:pt x="7" y="19"/>
                    <a:pt x="7" y="21"/>
                  </a:cubicBezTo>
                  <a:cubicBezTo>
                    <a:pt x="7" y="23"/>
                    <a:pt x="9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20" y="24"/>
                    <a:pt x="23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4"/>
                    <a:pt x="29" y="24"/>
                  </a:cubicBezTo>
                  <a:cubicBezTo>
                    <a:pt x="33" y="24"/>
                    <a:pt x="38" y="24"/>
                    <a:pt x="42" y="23"/>
                  </a:cubicBezTo>
                  <a:cubicBezTo>
                    <a:pt x="49" y="21"/>
                    <a:pt x="65" y="18"/>
                    <a:pt x="80" y="16"/>
                  </a:cubicBezTo>
                  <a:cubicBezTo>
                    <a:pt x="88" y="15"/>
                    <a:pt x="96" y="14"/>
                    <a:pt x="105" y="14"/>
                  </a:cubicBezTo>
                  <a:cubicBezTo>
                    <a:pt x="106" y="14"/>
                    <a:pt x="107" y="14"/>
                    <a:pt x="107" y="14"/>
                  </a:cubicBezTo>
                  <a:cubicBezTo>
                    <a:pt x="108" y="14"/>
                    <a:pt x="109" y="14"/>
                    <a:pt x="109" y="14"/>
                  </a:cubicBezTo>
                  <a:cubicBezTo>
                    <a:pt x="122" y="14"/>
                    <a:pt x="125" y="11"/>
                    <a:pt x="123" y="8"/>
                  </a:cubicBezTo>
                  <a:cubicBezTo>
                    <a:pt x="121" y="5"/>
                    <a:pt x="114" y="5"/>
                    <a:pt x="109" y="5"/>
                  </a:cubicBezTo>
                  <a:cubicBezTo>
                    <a:pt x="108" y="5"/>
                    <a:pt x="107" y="5"/>
                    <a:pt x="106" y="5"/>
                  </a:cubicBezTo>
                  <a:cubicBezTo>
                    <a:pt x="105" y="5"/>
                    <a:pt x="104" y="5"/>
                    <a:pt x="104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4" y="4"/>
                    <a:pt x="104" y="4"/>
                    <a:pt x="102" y="4"/>
                  </a:cubicBezTo>
                  <a:cubicBezTo>
                    <a:pt x="100" y="4"/>
                    <a:pt x="93" y="1"/>
                    <a:pt x="79" y="0"/>
                  </a:cubicBezTo>
                  <a:cubicBezTo>
                    <a:pt x="77" y="0"/>
                    <a:pt x="74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Freeform 162"/>
            <p:cNvSpPr/>
            <p:nvPr/>
          </p:nvSpPr>
          <p:spPr bwMode="auto">
            <a:xfrm>
              <a:off x="2246313" y="4427538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Freeform 163"/>
            <p:cNvSpPr/>
            <p:nvPr/>
          </p:nvSpPr>
          <p:spPr bwMode="auto">
            <a:xfrm>
              <a:off x="2192338" y="4408488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4 w 5"/>
                <a:gd name="T9" fmla="*/ 1 h 1"/>
                <a:gd name="T10" fmla="*/ 4 w 5"/>
                <a:gd name="T11" fmla="*/ 0 h 1"/>
                <a:gd name="T12" fmla="*/ 2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Freeform 164"/>
            <p:cNvSpPr/>
            <p:nvPr/>
          </p:nvSpPr>
          <p:spPr bwMode="auto">
            <a:xfrm>
              <a:off x="2992438" y="4273550"/>
              <a:ext cx="260350" cy="31750"/>
            </a:xfrm>
            <a:custGeom>
              <a:avLst/>
              <a:gdLst>
                <a:gd name="T0" fmla="*/ 91 w 96"/>
                <a:gd name="T1" fmla="*/ 0 h 12"/>
                <a:gd name="T2" fmla="*/ 90 w 96"/>
                <a:gd name="T3" fmla="*/ 0 h 12"/>
                <a:gd name="T4" fmla="*/ 85 w 96"/>
                <a:gd name="T5" fmla="*/ 1 h 12"/>
                <a:gd name="T6" fmla="*/ 85 w 96"/>
                <a:gd name="T7" fmla="*/ 1 h 12"/>
                <a:gd name="T8" fmla="*/ 80 w 96"/>
                <a:gd name="T9" fmla="*/ 1 h 12"/>
                <a:gd name="T10" fmla="*/ 69 w 96"/>
                <a:gd name="T11" fmla="*/ 1 h 12"/>
                <a:gd name="T12" fmla="*/ 53 w 96"/>
                <a:gd name="T13" fmla="*/ 1 h 12"/>
                <a:gd name="T14" fmla="*/ 4 w 96"/>
                <a:gd name="T15" fmla="*/ 8 h 12"/>
                <a:gd name="T16" fmla="*/ 1 w 96"/>
                <a:gd name="T17" fmla="*/ 9 h 12"/>
                <a:gd name="T18" fmla="*/ 6 w 96"/>
                <a:gd name="T19" fmla="*/ 11 h 12"/>
                <a:gd name="T20" fmla="*/ 11 w 96"/>
                <a:gd name="T21" fmla="*/ 11 h 12"/>
                <a:gd name="T22" fmla="*/ 17 w 96"/>
                <a:gd name="T23" fmla="*/ 10 h 12"/>
                <a:gd name="T24" fmla="*/ 19 w 96"/>
                <a:gd name="T25" fmla="*/ 10 h 12"/>
                <a:gd name="T26" fmla="*/ 19 w 96"/>
                <a:gd name="T27" fmla="*/ 11 h 12"/>
                <a:gd name="T28" fmla="*/ 23 w 96"/>
                <a:gd name="T29" fmla="*/ 12 h 12"/>
                <a:gd name="T30" fmla="*/ 28 w 96"/>
                <a:gd name="T31" fmla="*/ 12 h 12"/>
                <a:gd name="T32" fmla="*/ 34 w 96"/>
                <a:gd name="T33" fmla="*/ 10 h 12"/>
                <a:gd name="T34" fmla="*/ 35 w 96"/>
                <a:gd name="T35" fmla="*/ 10 h 12"/>
                <a:gd name="T36" fmla="*/ 36 w 96"/>
                <a:gd name="T37" fmla="*/ 11 h 12"/>
                <a:gd name="T38" fmla="*/ 41 w 96"/>
                <a:gd name="T39" fmla="*/ 9 h 12"/>
                <a:gd name="T40" fmla="*/ 53 w 96"/>
                <a:gd name="T41" fmla="*/ 6 h 12"/>
                <a:gd name="T42" fmla="*/ 54 w 96"/>
                <a:gd name="T43" fmla="*/ 6 h 12"/>
                <a:gd name="T44" fmla="*/ 52 w 96"/>
                <a:gd name="T45" fmla="*/ 9 h 12"/>
                <a:gd name="T46" fmla="*/ 56 w 96"/>
                <a:gd name="T47" fmla="*/ 11 h 12"/>
                <a:gd name="T48" fmla="*/ 60 w 96"/>
                <a:gd name="T49" fmla="*/ 11 h 12"/>
                <a:gd name="T50" fmla="*/ 81 w 96"/>
                <a:gd name="T51" fmla="*/ 6 h 12"/>
                <a:gd name="T52" fmla="*/ 81 w 96"/>
                <a:gd name="T53" fmla="*/ 6 h 12"/>
                <a:gd name="T54" fmla="*/ 81 w 96"/>
                <a:gd name="T55" fmla="*/ 6 h 12"/>
                <a:gd name="T56" fmla="*/ 92 w 96"/>
                <a:gd name="T57" fmla="*/ 3 h 12"/>
                <a:gd name="T58" fmla="*/ 91 w 96"/>
                <a:gd name="T5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6" h="12">
                  <a:moveTo>
                    <a:pt x="91" y="0"/>
                  </a:moveTo>
                  <a:cubicBezTo>
                    <a:pt x="91" y="0"/>
                    <a:pt x="90" y="0"/>
                    <a:pt x="90" y="0"/>
                  </a:cubicBezTo>
                  <a:cubicBezTo>
                    <a:pt x="89" y="1"/>
                    <a:pt x="87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2" y="1"/>
                    <a:pt x="80" y="1"/>
                  </a:cubicBezTo>
                  <a:cubicBezTo>
                    <a:pt x="77" y="1"/>
                    <a:pt x="73" y="1"/>
                    <a:pt x="69" y="1"/>
                  </a:cubicBezTo>
                  <a:cubicBezTo>
                    <a:pt x="64" y="1"/>
                    <a:pt x="59" y="1"/>
                    <a:pt x="53" y="1"/>
                  </a:cubicBezTo>
                  <a:cubicBezTo>
                    <a:pt x="30" y="3"/>
                    <a:pt x="3" y="8"/>
                    <a:pt x="4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0"/>
                    <a:pt x="2" y="10"/>
                    <a:pt x="6" y="11"/>
                  </a:cubicBezTo>
                  <a:cubicBezTo>
                    <a:pt x="8" y="11"/>
                    <a:pt x="9" y="11"/>
                    <a:pt x="11" y="11"/>
                  </a:cubicBezTo>
                  <a:cubicBezTo>
                    <a:pt x="13" y="11"/>
                    <a:pt x="16" y="11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8" y="12"/>
                    <a:pt x="20" y="12"/>
                    <a:pt x="23" y="12"/>
                  </a:cubicBezTo>
                  <a:cubicBezTo>
                    <a:pt x="25" y="12"/>
                    <a:pt x="27" y="12"/>
                    <a:pt x="28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1"/>
                    <a:pt x="39" y="10"/>
                    <a:pt x="41" y="9"/>
                  </a:cubicBezTo>
                  <a:cubicBezTo>
                    <a:pt x="44" y="8"/>
                    <a:pt x="49" y="6"/>
                    <a:pt x="53" y="6"/>
                  </a:cubicBezTo>
                  <a:cubicBezTo>
                    <a:pt x="53" y="6"/>
                    <a:pt x="54" y="6"/>
                    <a:pt x="54" y="6"/>
                  </a:cubicBezTo>
                  <a:cubicBezTo>
                    <a:pt x="55" y="6"/>
                    <a:pt x="53" y="7"/>
                    <a:pt x="52" y="9"/>
                  </a:cubicBezTo>
                  <a:cubicBezTo>
                    <a:pt x="51" y="10"/>
                    <a:pt x="51" y="11"/>
                    <a:pt x="56" y="11"/>
                  </a:cubicBezTo>
                  <a:cubicBezTo>
                    <a:pt x="57" y="11"/>
                    <a:pt x="58" y="11"/>
                    <a:pt x="60" y="11"/>
                  </a:cubicBezTo>
                  <a:cubicBezTo>
                    <a:pt x="75" y="10"/>
                    <a:pt x="79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3" y="6"/>
                    <a:pt x="87" y="5"/>
                    <a:pt x="92" y="3"/>
                  </a:cubicBezTo>
                  <a:cubicBezTo>
                    <a:pt x="96" y="1"/>
                    <a:pt x="93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Freeform 165"/>
            <p:cNvSpPr/>
            <p:nvPr/>
          </p:nvSpPr>
          <p:spPr bwMode="auto">
            <a:xfrm>
              <a:off x="3303588" y="4264025"/>
              <a:ext cx="26988" cy="9525"/>
            </a:xfrm>
            <a:custGeom>
              <a:avLst/>
              <a:gdLst>
                <a:gd name="T0" fmla="*/ 3 w 10"/>
                <a:gd name="T1" fmla="*/ 0 h 3"/>
                <a:gd name="T2" fmla="*/ 1 w 10"/>
                <a:gd name="T3" fmla="*/ 1 h 3"/>
                <a:gd name="T4" fmla="*/ 1 w 10"/>
                <a:gd name="T5" fmla="*/ 3 h 3"/>
                <a:gd name="T6" fmla="*/ 8 w 10"/>
                <a:gd name="T7" fmla="*/ 2 h 3"/>
                <a:gd name="T8" fmla="*/ 3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4" y="3"/>
                    <a:pt x="6" y="3"/>
                    <a:pt x="8" y="2"/>
                  </a:cubicBezTo>
                  <a:cubicBezTo>
                    <a:pt x="10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Freeform 166"/>
            <p:cNvSpPr/>
            <p:nvPr/>
          </p:nvSpPr>
          <p:spPr bwMode="auto">
            <a:xfrm>
              <a:off x="3314700" y="4270375"/>
              <a:ext cx="107950" cy="19050"/>
            </a:xfrm>
            <a:custGeom>
              <a:avLst/>
              <a:gdLst>
                <a:gd name="T0" fmla="*/ 20 w 40"/>
                <a:gd name="T1" fmla="*/ 0 h 7"/>
                <a:gd name="T2" fmla="*/ 3 w 40"/>
                <a:gd name="T3" fmla="*/ 3 h 7"/>
                <a:gd name="T4" fmla="*/ 13 w 40"/>
                <a:gd name="T5" fmla="*/ 7 h 7"/>
                <a:gd name="T6" fmla="*/ 16 w 40"/>
                <a:gd name="T7" fmla="*/ 7 h 7"/>
                <a:gd name="T8" fmla="*/ 29 w 40"/>
                <a:gd name="T9" fmla="*/ 4 h 7"/>
                <a:gd name="T10" fmla="*/ 36 w 40"/>
                <a:gd name="T11" fmla="*/ 3 h 7"/>
                <a:gd name="T12" fmla="*/ 22 w 40"/>
                <a:gd name="T13" fmla="*/ 0 h 7"/>
                <a:gd name="T14" fmla="*/ 20 w 4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7">
                  <a:moveTo>
                    <a:pt x="20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5"/>
                    <a:pt x="6" y="7"/>
                    <a:pt x="13" y="7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27" y="7"/>
                    <a:pt x="30" y="5"/>
                    <a:pt x="29" y="4"/>
                  </a:cubicBezTo>
                  <a:cubicBezTo>
                    <a:pt x="28" y="4"/>
                    <a:pt x="31" y="4"/>
                    <a:pt x="36" y="3"/>
                  </a:cubicBezTo>
                  <a:cubicBezTo>
                    <a:pt x="40" y="2"/>
                    <a:pt x="34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Freeform 167"/>
            <p:cNvSpPr/>
            <p:nvPr/>
          </p:nvSpPr>
          <p:spPr bwMode="auto">
            <a:xfrm>
              <a:off x="3236913" y="4294188"/>
              <a:ext cx="23813" cy="3175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5 w 9"/>
                <a:gd name="T5" fmla="*/ 1 h 1"/>
                <a:gd name="T6" fmla="*/ 6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9" y="0"/>
                    <a:pt x="6" y="0"/>
                  </a:cubicBezTo>
                  <a:cubicBezTo>
                    <a:pt x="4" y="0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Freeform 168"/>
            <p:cNvSpPr/>
            <p:nvPr/>
          </p:nvSpPr>
          <p:spPr bwMode="auto">
            <a:xfrm>
              <a:off x="3379788" y="4254500"/>
              <a:ext cx="106363" cy="15875"/>
            </a:xfrm>
            <a:custGeom>
              <a:avLst/>
              <a:gdLst>
                <a:gd name="T0" fmla="*/ 28 w 39"/>
                <a:gd name="T1" fmla="*/ 0 h 6"/>
                <a:gd name="T2" fmla="*/ 0 w 39"/>
                <a:gd name="T3" fmla="*/ 3 h 6"/>
                <a:gd name="T4" fmla="*/ 8 w 39"/>
                <a:gd name="T5" fmla="*/ 3 h 6"/>
                <a:gd name="T6" fmla="*/ 14 w 39"/>
                <a:gd name="T7" fmla="*/ 4 h 6"/>
                <a:gd name="T8" fmla="*/ 14 w 39"/>
                <a:gd name="T9" fmla="*/ 4 h 6"/>
                <a:gd name="T10" fmla="*/ 14 w 39"/>
                <a:gd name="T11" fmla="*/ 4 h 6"/>
                <a:gd name="T12" fmla="*/ 18 w 39"/>
                <a:gd name="T13" fmla="*/ 5 h 6"/>
                <a:gd name="T14" fmla="*/ 25 w 39"/>
                <a:gd name="T15" fmla="*/ 6 h 6"/>
                <a:gd name="T16" fmla="*/ 31 w 39"/>
                <a:gd name="T17" fmla="*/ 5 h 6"/>
                <a:gd name="T18" fmla="*/ 34 w 39"/>
                <a:gd name="T19" fmla="*/ 0 h 6"/>
                <a:gd name="T20" fmla="*/ 2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28" y="0"/>
                  </a:moveTo>
                  <a:cubicBezTo>
                    <a:pt x="18" y="0"/>
                    <a:pt x="0" y="2"/>
                    <a:pt x="0" y="3"/>
                  </a:cubicBezTo>
                  <a:cubicBezTo>
                    <a:pt x="4" y="3"/>
                    <a:pt x="7" y="3"/>
                    <a:pt x="8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8" y="5"/>
                  </a:cubicBezTo>
                  <a:cubicBezTo>
                    <a:pt x="19" y="5"/>
                    <a:pt x="22" y="6"/>
                    <a:pt x="25" y="6"/>
                  </a:cubicBezTo>
                  <a:cubicBezTo>
                    <a:pt x="27" y="6"/>
                    <a:pt x="29" y="6"/>
                    <a:pt x="31" y="5"/>
                  </a:cubicBezTo>
                  <a:cubicBezTo>
                    <a:pt x="36" y="4"/>
                    <a:pt x="39" y="2"/>
                    <a:pt x="34" y="0"/>
                  </a:cubicBezTo>
                  <a:cubicBezTo>
                    <a:pt x="33" y="0"/>
                    <a:pt x="31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Freeform 169"/>
            <p:cNvSpPr/>
            <p:nvPr/>
          </p:nvSpPr>
          <p:spPr bwMode="auto">
            <a:xfrm>
              <a:off x="3460750" y="4327525"/>
              <a:ext cx="160338" cy="41275"/>
            </a:xfrm>
            <a:custGeom>
              <a:avLst/>
              <a:gdLst>
                <a:gd name="T0" fmla="*/ 39 w 59"/>
                <a:gd name="T1" fmla="*/ 0 h 15"/>
                <a:gd name="T2" fmla="*/ 36 w 59"/>
                <a:gd name="T3" fmla="*/ 0 h 15"/>
                <a:gd name="T4" fmla="*/ 30 w 59"/>
                <a:gd name="T5" fmla="*/ 4 h 15"/>
                <a:gd name="T6" fmla="*/ 30 w 59"/>
                <a:gd name="T7" fmla="*/ 4 h 15"/>
                <a:gd name="T8" fmla="*/ 29 w 59"/>
                <a:gd name="T9" fmla="*/ 4 h 15"/>
                <a:gd name="T10" fmla="*/ 29 w 59"/>
                <a:gd name="T11" fmla="*/ 5 h 15"/>
                <a:gd name="T12" fmla="*/ 29 w 59"/>
                <a:gd name="T13" fmla="*/ 6 h 15"/>
                <a:gd name="T14" fmla="*/ 25 w 59"/>
                <a:gd name="T15" fmla="*/ 4 h 15"/>
                <a:gd name="T16" fmla="*/ 18 w 59"/>
                <a:gd name="T17" fmla="*/ 2 h 15"/>
                <a:gd name="T18" fmla="*/ 16 w 59"/>
                <a:gd name="T19" fmla="*/ 3 h 15"/>
                <a:gd name="T20" fmla="*/ 13 w 59"/>
                <a:gd name="T21" fmla="*/ 5 h 15"/>
                <a:gd name="T22" fmla="*/ 10 w 59"/>
                <a:gd name="T23" fmla="*/ 7 h 15"/>
                <a:gd name="T24" fmla="*/ 10 w 59"/>
                <a:gd name="T25" fmla="*/ 7 h 15"/>
                <a:gd name="T26" fmla="*/ 7 w 59"/>
                <a:gd name="T27" fmla="*/ 6 h 15"/>
                <a:gd name="T28" fmla="*/ 3 w 59"/>
                <a:gd name="T29" fmla="*/ 7 h 15"/>
                <a:gd name="T30" fmla="*/ 13 w 59"/>
                <a:gd name="T31" fmla="*/ 9 h 15"/>
                <a:gd name="T32" fmla="*/ 22 w 59"/>
                <a:gd name="T33" fmla="*/ 10 h 15"/>
                <a:gd name="T34" fmla="*/ 17 w 59"/>
                <a:gd name="T35" fmla="*/ 10 h 15"/>
                <a:gd name="T36" fmla="*/ 13 w 59"/>
                <a:gd name="T37" fmla="*/ 11 h 15"/>
                <a:gd name="T38" fmla="*/ 9 w 59"/>
                <a:gd name="T39" fmla="*/ 12 h 15"/>
                <a:gd name="T40" fmla="*/ 9 w 59"/>
                <a:gd name="T41" fmla="*/ 14 h 15"/>
                <a:gd name="T42" fmla="*/ 21 w 59"/>
                <a:gd name="T43" fmla="*/ 15 h 15"/>
                <a:gd name="T44" fmla="*/ 23 w 59"/>
                <a:gd name="T45" fmla="*/ 15 h 15"/>
                <a:gd name="T46" fmla="*/ 29 w 59"/>
                <a:gd name="T47" fmla="*/ 14 h 15"/>
                <a:gd name="T48" fmla="*/ 30 w 59"/>
                <a:gd name="T49" fmla="*/ 14 h 15"/>
                <a:gd name="T50" fmla="*/ 30 w 59"/>
                <a:gd name="T51" fmla="*/ 15 h 15"/>
                <a:gd name="T52" fmla="*/ 32 w 59"/>
                <a:gd name="T53" fmla="*/ 14 h 15"/>
                <a:gd name="T54" fmla="*/ 35 w 59"/>
                <a:gd name="T55" fmla="*/ 12 h 15"/>
                <a:gd name="T56" fmla="*/ 41 w 59"/>
                <a:gd name="T57" fmla="*/ 11 h 15"/>
                <a:gd name="T58" fmla="*/ 54 w 59"/>
                <a:gd name="T59" fmla="*/ 6 h 15"/>
                <a:gd name="T60" fmla="*/ 51 w 59"/>
                <a:gd name="T61" fmla="*/ 2 h 15"/>
                <a:gd name="T62" fmla="*/ 49 w 59"/>
                <a:gd name="T63" fmla="*/ 2 h 15"/>
                <a:gd name="T64" fmla="*/ 48 w 59"/>
                <a:gd name="T65" fmla="*/ 2 h 15"/>
                <a:gd name="T66" fmla="*/ 45 w 59"/>
                <a:gd name="T67" fmla="*/ 1 h 15"/>
                <a:gd name="T68" fmla="*/ 39 w 59"/>
                <a:gd name="T6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15">
                  <a:moveTo>
                    <a:pt x="39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27" y="1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3" y="3"/>
                    <a:pt x="20" y="2"/>
                    <a:pt x="18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4" y="3"/>
                    <a:pt x="16" y="4"/>
                    <a:pt x="13" y="5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6"/>
                  </a:cubicBezTo>
                  <a:cubicBezTo>
                    <a:pt x="6" y="6"/>
                    <a:pt x="4" y="6"/>
                    <a:pt x="3" y="7"/>
                  </a:cubicBezTo>
                  <a:cubicBezTo>
                    <a:pt x="0" y="7"/>
                    <a:pt x="4" y="8"/>
                    <a:pt x="13" y="9"/>
                  </a:cubicBezTo>
                  <a:cubicBezTo>
                    <a:pt x="23" y="9"/>
                    <a:pt x="27" y="10"/>
                    <a:pt x="22" y="10"/>
                  </a:cubicBezTo>
                  <a:cubicBezTo>
                    <a:pt x="18" y="10"/>
                    <a:pt x="16" y="10"/>
                    <a:pt x="17" y="10"/>
                  </a:cubicBezTo>
                  <a:cubicBezTo>
                    <a:pt x="18" y="10"/>
                    <a:pt x="16" y="11"/>
                    <a:pt x="13" y="11"/>
                  </a:cubicBezTo>
                  <a:cubicBezTo>
                    <a:pt x="10" y="11"/>
                    <a:pt x="7" y="11"/>
                    <a:pt x="9" y="12"/>
                  </a:cubicBezTo>
                  <a:cubicBezTo>
                    <a:pt x="10" y="12"/>
                    <a:pt x="5" y="14"/>
                    <a:pt x="9" y="14"/>
                  </a:cubicBezTo>
                  <a:cubicBezTo>
                    <a:pt x="13" y="14"/>
                    <a:pt x="17" y="15"/>
                    <a:pt x="21" y="15"/>
                  </a:cubicBezTo>
                  <a:cubicBezTo>
                    <a:pt x="21" y="15"/>
                    <a:pt x="22" y="15"/>
                    <a:pt x="23" y="15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4"/>
                    <a:pt x="32" y="14"/>
                  </a:cubicBezTo>
                  <a:cubicBezTo>
                    <a:pt x="33" y="14"/>
                    <a:pt x="33" y="13"/>
                    <a:pt x="35" y="12"/>
                  </a:cubicBezTo>
                  <a:cubicBezTo>
                    <a:pt x="37" y="12"/>
                    <a:pt x="39" y="12"/>
                    <a:pt x="41" y="11"/>
                  </a:cubicBezTo>
                  <a:cubicBezTo>
                    <a:pt x="43" y="10"/>
                    <a:pt x="49" y="8"/>
                    <a:pt x="54" y="6"/>
                  </a:cubicBezTo>
                  <a:cubicBezTo>
                    <a:pt x="59" y="3"/>
                    <a:pt x="54" y="2"/>
                    <a:pt x="51" y="2"/>
                  </a:cubicBezTo>
                  <a:cubicBezTo>
                    <a:pt x="50" y="2"/>
                    <a:pt x="50" y="2"/>
                    <a:pt x="49" y="2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7" y="2"/>
                    <a:pt x="46" y="1"/>
                    <a:pt x="45" y="1"/>
                  </a:cubicBezTo>
                  <a:cubicBezTo>
                    <a:pt x="44" y="0"/>
                    <a:pt x="42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Freeform 170"/>
            <p:cNvSpPr/>
            <p:nvPr/>
          </p:nvSpPr>
          <p:spPr bwMode="auto">
            <a:xfrm>
              <a:off x="3060700" y="4302125"/>
              <a:ext cx="330200" cy="57150"/>
            </a:xfrm>
            <a:custGeom>
              <a:avLst/>
              <a:gdLst>
                <a:gd name="T0" fmla="*/ 51 w 122"/>
                <a:gd name="T1" fmla="*/ 0 h 21"/>
                <a:gd name="T2" fmla="*/ 44 w 122"/>
                <a:gd name="T3" fmla="*/ 2 h 21"/>
                <a:gd name="T4" fmla="*/ 44 w 122"/>
                <a:gd name="T5" fmla="*/ 2 h 21"/>
                <a:gd name="T6" fmla="*/ 42 w 122"/>
                <a:gd name="T7" fmla="*/ 2 h 21"/>
                <a:gd name="T8" fmla="*/ 39 w 122"/>
                <a:gd name="T9" fmla="*/ 2 h 21"/>
                <a:gd name="T10" fmla="*/ 35 w 122"/>
                <a:gd name="T11" fmla="*/ 2 h 21"/>
                <a:gd name="T12" fmla="*/ 33 w 122"/>
                <a:gd name="T13" fmla="*/ 5 h 21"/>
                <a:gd name="T14" fmla="*/ 26 w 122"/>
                <a:gd name="T15" fmla="*/ 5 h 21"/>
                <a:gd name="T16" fmla="*/ 22 w 122"/>
                <a:gd name="T17" fmla="*/ 8 h 21"/>
                <a:gd name="T18" fmla="*/ 11 w 122"/>
                <a:gd name="T19" fmla="*/ 10 h 21"/>
                <a:gd name="T20" fmla="*/ 13 w 122"/>
                <a:gd name="T21" fmla="*/ 13 h 21"/>
                <a:gd name="T22" fmla="*/ 16 w 122"/>
                <a:gd name="T23" fmla="*/ 14 h 21"/>
                <a:gd name="T24" fmla="*/ 17 w 122"/>
                <a:gd name="T25" fmla="*/ 14 h 21"/>
                <a:gd name="T26" fmla="*/ 18 w 122"/>
                <a:gd name="T27" fmla="*/ 13 h 21"/>
                <a:gd name="T28" fmla="*/ 19 w 122"/>
                <a:gd name="T29" fmla="*/ 13 h 21"/>
                <a:gd name="T30" fmla="*/ 26 w 122"/>
                <a:gd name="T31" fmla="*/ 14 h 21"/>
                <a:gd name="T32" fmla="*/ 29 w 122"/>
                <a:gd name="T33" fmla="*/ 14 h 21"/>
                <a:gd name="T34" fmla="*/ 35 w 122"/>
                <a:gd name="T35" fmla="*/ 13 h 21"/>
                <a:gd name="T36" fmla="*/ 35 w 122"/>
                <a:gd name="T37" fmla="*/ 14 h 21"/>
                <a:gd name="T38" fmla="*/ 46 w 122"/>
                <a:gd name="T39" fmla="*/ 15 h 21"/>
                <a:gd name="T40" fmla="*/ 32 w 122"/>
                <a:gd name="T41" fmla="*/ 16 h 21"/>
                <a:gd name="T42" fmla="*/ 26 w 122"/>
                <a:gd name="T43" fmla="*/ 20 h 21"/>
                <a:gd name="T44" fmla="*/ 37 w 122"/>
                <a:gd name="T45" fmla="*/ 21 h 21"/>
                <a:gd name="T46" fmla="*/ 52 w 122"/>
                <a:gd name="T47" fmla="*/ 20 h 21"/>
                <a:gd name="T48" fmla="*/ 78 w 122"/>
                <a:gd name="T49" fmla="*/ 18 h 21"/>
                <a:gd name="T50" fmla="*/ 79 w 122"/>
                <a:gd name="T51" fmla="*/ 18 h 21"/>
                <a:gd name="T52" fmla="*/ 81 w 122"/>
                <a:gd name="T53" fmla="*/ 19 h 21"/>
                <a:gd name="T54" fmla="*/ 83 w 122"/>
                <a:gd name="T55" fmla="*/ 18 h 21"/>
                <a:gd name="T56" fmla="*/ 84 w 122"/>
                <a:gd name="T57" fmla="*/ 18 h 21"/>
                <a:gd name="T58" fmla="*/ 89 w 122"/>
                <a:gd name="T59" fmla="*/ 19 h 21"/>
                <a:gd name="T60" fmla="*/ 97 w 122"/>
                <a:gd name="T61" fmla="*/ 19 h 21"/>
                <a:gd name="T62" fmla="*/ 102 w 122"/>
                <a:gd name="T63" fmla="*/ 19 h 21"/>
                <a:gd name="T64" fmla="*/ 115 w 122"/>
                <a:gd name="T65" fmla="*/ 16 h 21"/>
                <a:gd name="T66" fmla="*/ 122 w 122"/>
                <a:gd name="T67" fmla="*/ 11 h 21"/>
                <a:gd name="T68" fmla="*/ 119 w 122"/>
                <a:gd name="T69" fmla="*/ 10 h 21"/>
                <a:gd name="T70" fmla="*/ 113 w 122"/>
                <a:gd name="T71" fmla="*/ 11 h 21"/>
                <a:gd name="T72" fmla="*/ 110 w 122"/>
                <a:gd name="T73" fmla="*/ 12 h 21"/>
                <a:gd name="T74" fmla="*/ 110 w 122"/>
                <a:gd name="T75" fmla="*/ 12 h 21"/>
                <a:gd name="T76" fmla="*/ 107 w 122"/>
                <a:gd name="T77" fmla="*/ 11 h 21"/>
                <a:gd name="T78" fmla="*/ 105 w 122"/>
                <a:gd name="T79" fmla="*/ 12 h 21"/>
                <a:gd name="T80" fmla="*/ 103 w 122"/>
                <a:gd name="T81" fmla="*/ 12 h 21"/>
                <a:gd name="T82" fmla="*/ 103 w 122"/>
                <a:gd name="T83" fmla="*/ 11 h 21"/>
                <a:gd name="T84" fmla="*/ 104 w 122"/>
                <a:gd name="T85" fmla="*/ 9 h 21"/>
                <a:gd name="T86" fmla="*/ 111 w 122"/>
                <a:gd name="T87" fmla="*/ 4 h 21"/>
                <a:gd name="T88" fmla="*/ 109 w 122"/>
                <a:gd name="T89" fmla="*/ 2 h 21"/>
                <a:gd name="T90" fmla="*/ 98 w 122"/>
                <a:gd name="T91" fmla="*/ 4 h 21"/>
                <a:gd name="T92" fmla="*/ 88 w 122"/>
                <a:gd name="T93" fmla="*/ 8 h 21"/>
                <a:gd name="T94" fmla="*/ 80 w 122"/>
                <a:gd name="T95" fmla="*/ 13 h 21"/>
                <a:gd name="T96" fmla="*/ 79 w 122"/>
                <a:gd name="T97" fmla="*/ 13 h 21"/>
                <a:gd name="T98" fmla="*/ 72 w 122"/>
                <a:gd name="T99" fmla="*/ 12 h 21"/>
                <a:gd name="T100" fmla="*/ 71 w 122"/>
                <a:gd name="T101" fmla="*/ 12 h 21"/>
                <a:gd name="T102" fmla="*/ 69 w 122"/>
                <a:gd name="T103" fmla="*/ 12 h 21"/>
                <a:gd name="T104" fmla="*/ 69 w 122"/>
                <a:gd name="T105" fmla="*/ 12 h 21"/>
                <a:gd name="T106" fmla="*/ 67 w 122"/>
                <a:gd name="T107" fmla="*/ 10 h 21"/>
                <a:gd name="T108" fmla="*/ 65 w 122"/>
                <a:gd name="T109" fmla="*/ 9 h 21"/>
                <a:gd name="T110" fmla="*/ 67 w 122"/>
                <a:gd name="T111" fmla="*/ 5 h 21"/>
                <a:gd name="T112" fmla="*/ 54 w 122"/>
                <a:gd name="T113" fmla="*/ 1 h 21"/>
                <a:gd name="T114" fmla="*/ 51 w 122"/>
                <a:gd name="T1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" h="21">
                  <a:moveTo>
                    <a:pt x="51" y="0"/>
                  </a:moveTo>
                  <a:cubicBezTo>
                    <a:pt x="45" y="0"/>
                    <a:pt x="42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29" y="3"/>
                    <a:pt x="29" y="4"/>
                    <a:pt x="33" y="5"/>
                  </a:cubicBezTo>
                  <a:cubicBezTo>
                    <a:pt x="36" y="5"/>
                    <a:pt x="33" y="5"/>
                    <a:pt x="26" y="5"/>
                  </a:cubicBezTo>
                  <a:cubicBezTo>
                    <a:pt x="18" y="6"/>
                    <a:pt x="18" y="7"/>
                    <a:pt x="22" y="8"/>
                  </a:cubicBezTo>
                  <a:cubicBezTo>
                    <a:pt x="27" y="8"/>
                    <a:pt x="21" y="9"/>
                    <a:pt x="11" y="10"/>
                  </a:cubicBezTo>
                  <a:cubicBezTo>
                    <a:pt x="0" y="11"/>
                    <a:pt x="12" y="13"/>
                    <a:pt x="13" y="13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4"/>
                    <a:pt x="26" y="14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3"/>
                    <a:pt x="34" y="13"/>
                    <a:pt x="35" y="13"/>
                  </a:cubicBezTo>
                  <a:cubicBezTo>
                    <a:pt x="36" y="13"/>
                    <a:pt x="36" y="13"/>
                    <a:pt x="35" y="14"/>
                  </a:cubicBezTo>
                  <a:cubicBezTo>
                    <a:pt x="33" y="14"/>
                    <a:pt x="39" y="14"/>
                    <a:pt x="46" y="15"/>
                  </a:cubicBezTo>
                  <a:cubicBezTo>
                    <a:pt x="54" y="15"/>
                    <a:pt x="48" y="15"/>
                    <a:pt x="32" y="16"/>
                  </a:cubicBezTo>
                  <a:cubicBezTo>
                    <a:pt x="20" y="17"/>
                    <a:pt x="11" y="18"/>
                    <a:pt x="26" y="20"/>
                  </a:cubicBezTo>
                  <a:cubicBezTo>
                    <a:pt x="29" y="20"/>
                    <a:pt x="33" y="21"/>
                    <a:pt x="37" y="21"/>
                  </a:cubicBezTo>
                  <a:cubicBezTo>
                    <a:pt x="42" y="21"/>
                    <a:pt x="47" y="20"/>
                    <a:pt x="52" y="20"/>
                  </a:cubicBezTo>
                  <a:cubicBezTo>
                    <a:pt x="64" y="19"/>
                    <a:pt x="75" y="18"/>
                    <a:pt x="78" y="18"/>
                  </a:cubicBezTo>
                  <a:cubicBezTo>
                    <a:pt x="78" y="18"/>
                    <a:pt x="79" y="18"/>
                    <a:pt x="79" y="18"/>
                  </a:cubicBezTo>
                  <a:cubicBezTo>
                    <a:pt x="78" y="18"/>
                    <a:pt x="79" y="19"/>
                    <a:pt x="81" y="19"/>
                  </a:cubicBezTo>
                  <a:cubicBezTo>
                    <a:pt x="82" y="19"/>
                    <a:pt x="82" y="18"/>
                    <a:pt x="83" y="18"/>
                  </a:cubicBezTo>
                  <a:cubicBezTo>
                    <a:pt x="83" y="18"/>
                    <a:pt x="83" y="18"/>
                    <a:pt x="84" y="18"/>
                  </a:cubicBezTo>
                  <a:cubicBezTo>
                    <a:pt x="85" y="18"/>
                    <a:pt x="86" y="19"/>
                    <a:pt x="89" y="19"/>
                  </a:cubicBezTo>
                  <a:cubicBezTo>
                    <a:pt x="91" y="19"/>
                    <a:pt x="94" y="19"/>
                    <a:pt x="97" y="19"/>
                  </a:cubicBezTo>
                  <a:cubicBezTo>
                    <a:pt x="98" y="19"/>
                    <a:pt x="100" y="19"/>
                    <a:pt x="102" y="19"/>
                  </a:cubicBezTo>
                  <a:cubicBezTo>
                    <a:pt x="107" y="18"/>
                    <a:pt x="112" y="17"/>
                    <a:pt x="115" y="16"/>
                  </a:cubicBezTo>
                  <a:cubicBezTo>
                    <a:pt x="121" y="14"/>
                    <a:pt x="122" y="12"/>
                    <a:pt x="122" y="11"/>
                  </a:cubicBezTo>
                  <a:cubicBezTo>
                    <a:pt x="121" y="11"/>
                    <a:pt x="120" y="10"/>
                    <a:pt x="119" y="10"/>
                  </a:cubicBezTo>
                  <a:cubicBezTo>
                    <a:pt x="117" y="10"/>
                    <a:pt x="115" y="11"/>
                    <a:pt x="113" y="11"/>
                  </a:cubicBezTo>
                  <a:cubicBezTo>
                    <a:pt x="112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09" y="11"/>
                    <a:pt x="107" y="11"/>
                  </a:cubicBezTo>
                  <a:cubicBezTo>
                    <a:pt x="107" y="11"/>
                    <a:pt x="106" y="11"/>
                    <a:pt x="105" y="12"/>
                  </a:cubicBezTo>
                  <a:cubicBezTo>
                    <a:pt x="104" y="12"/>
                    <a:pt x="103" y="12"/>
                    <a:pt x="103" y="12"/>
                  </a:cubicBezTo>
                  <a:cubicBezTo>
                    <a:pt x="101" y="12"/>
                    <a:pt x="101" y="11"/>
                    <a:pt x="103" y="11"/>
                  </a:cubicBezTo>
                  <a:cubicBezTo>
                    <a:pt x="106" y="10"/>
                    <a:pt x="106" y="9"/>
                    <a:pt x="104" y="9"/>
                  </a:cubicBezTo>
                  <a:cubicBezTo>
                    <a:pt x="102" y="9"/>
                    <a:pt x="108" y="7"/>
                    <a:pt x="111" y="4"/>
                  </a:cubicBezTo>
                  <a:cubicBezTo>
                    <a:pt x="112" y="3"/>
                    <a:pt x="111" y="2"/>
                    <a:pt x="109" y="2"/>
                  </a:cubicBezTo>
                  <a:cubicBezTo>
                    <a:pt x="107" y="2"/>
                    <a:pt x="103" y="2"/>
                    <a:pt x="98" y="4"/>
                  </a:cubicBezTo>
                  <a:cubicBezTo>
                    <a:pt x="95" y="5"/>
                    <a:pt x="91" y="6"/>
                    <a:pt x="88" y="8"/>
                  </a:cubicBezTo>
                  <a:cubicBezTo>
                    <a:pt x="84" y="11"/>
                    <a:pt x="83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6" y="12"/>
                    <a:pt x="74" y="12"/>
                    <a:pt x="72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71" y="12"/>
                    <a:pt x="70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7" y="12"/>
                    <a:pt x="66" y="11"/>
                    <a:pt x="67" y="10"/>
                  </a:cubicBezTo>
                  <a:cubicBezTo>
                    <a:pt x="68" y="10"/>
                    <a:pt x="68" y="9"/>
                    <a:pt x="65" y="9"/>
                  </a:cubicBezTo>
                  <a:cubicBezTo>
                    <a:pt x="63" y="9"/>
                    <a:pt x="69" y="7"/>
                    <a:pt x="67" y="5"/>
                  </a:cubicBezTo>
                  <a:cubicBezTo>
                    <a:pt x="65" y="3"/>
                    <a:pt x="61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3781425" y="5872163"/>
              <a:ext cx="188913" cy="36512"/>
            </a:xfrm>
            <a:custGeom>
              <a:avLst/>
              <a:gdLst>
                <a:gd name="T0" fmla="*/ 21 w 70"/>
                <a:gd name="T1" fmla="*/ 0 h 13"/>
                <a:gd name="T2" fmla="*/ 20 w 70"/>
                <a:gd name="T3" fmla="*/ 0 h 13"/>
                <a:gd name="T4" fmla="*/ 9 w 70"/>
                <a:gd name="T5" fmla="*/ 4 h 13"/>
                <a:gd name="T6" fmla="*/ 22 w 70"/>
                <a:gd name="T7" fmla="*/ 9 h 13"/>
                <a:gd name="T8" fmla="*/ 32 w 70"/>
                <a:gd name="T9" fmla="*/ 10 h 13"/>
                <a:gd name="T10" fmla="*/ 26 w 70"/>
                <a:gd name="T11" fmla="*/ 9 h 13"/>
                <a:gd name="T12" fmla="*/ 10 w 70"/>
                <a:gd name="T13" fmla="*/ 9 h 13"/>
                <a:gd name="T14" fmla="*/ 10 w 70"/>
                <a:gd name="T15" fmla="*/ 9 h 13"/>
                <a:gd name="T16" fmla="*/ 4 w 70"/>
                <a:gd name="T17" fmla="*/ 10 h 13"/>
                <a:gd name="T18" fmla="*/ 8 w 70"/>
                <a:gd name="T19" fmla="*/ 11 h 13"/>
                <a:gd name="T20" fmla="*/ 13 w 70"/>
                <a:gd name="T21" fmla="*/ 13 h 13"/>
                <a:gd name="T22" fmla="*/ 13 w 70"/>
                <a:gd name="T23" fmla="*/ 12 h 13"/>
                <a:gd name="T24" fmla="*/ 14 w 70"/>
                <a:gd name="T25" fmla="*/ 12 h 13"/>
                <a:gd name="T26" fmla="*/ 15 w 70"/>
                <a:gd name="T27" fmla="*/ 12 h 13"/>
                <a:gd name="T28" fmla="*/ 28 w 70"/>
                <a:gd name="T29" fmla="*/ 12 h 13"/>
                <a:gd name="T30" fmla="*/ 38 w 70"/>
                <a:gd name="T31" fmla="*/ 11 h 13"/>
                <a:gd name="T32" fmla="*/ 42 w 70"/>
                <a:gd name="T33" fmla="*/ 11 h 13"/>
                <a:gd name="T34" fmla="*/ 45 w 70"/>
                <a:gd name="T35" fmla="*/ 11 h 13"/>
                <a:gd name="T36" fmla="*/ 70 w 70"/>
                <a:gd name="T37" fmla="*/ 9 h 13"/>
                <a:gd name="T38" fmla="*/ 47 w 70"/>
                <a:gd name="T39" fmla="*/ 7 h 13"/>
                <a:gd name="T40" fmla="*/ 28 w 70"/>
                <a:gd name="T41" fmla="*/ 3 h 13"/>
                <a:gd name="T42" fmla="*/ 21 w 70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3">
                  <a:moveTo>
                    <a:pt x="21" y="0"/>
                  </a:moveTo>
                  <a:cubicBezTo>
                    <a:pt x="21" y="0"/>
                    <a:pt x="20" y="0"/>
                    <a:pt x="20" y="0"/>
                  </a:cubicBezTo>
                  <a:cubicBezTo>
                    <a:pt x="11" y="0"/>
                    <a:pt x="4" y="4"/>
                    <a:pt x="9" y="4"/>
                  </a:cubicBezTo>
                  <a:cubicBezTo>
                    <a:pt x="15" y="5"/>
                    <a:pt x="11" y="7"/>
                    <a:pt x="22" y="9"/>
                  </a:cubicBezTo>
                  <a:cubicBezTo>
                    <a:pt x="29" y="9"/>
                    <a:pt x="33" y="10"/>
                    <a:pt x="32" y="10"/>
                  </a:cubicBezTo>
                  <a:cubicBezTo>
                    <a:pt x="32" y="10"/>
                    <a:pt x="30" y="10"/>
                    <a:pt x="26" y="9"/>
                  </a:cubicBezTo>
                  <a:cubicBezTo>
                    <a:pt x="18" y="9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9" y="9"/>
                    <a:pt x="4" y="10"/>
                  </a:cubicBezTo>
                  <a:cubicBezTo>
                    <a:pt x="0" y="10"/>
                    <a:pt x="2" y="10"/>
                    <a:pt x="8" y="11"/>
                  </a:cubicBezTo>
                  <a:cubicBezTo>
                    <a:pt x="10" y="12"/>
                    <a:pt x="12" y="12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7" y="12"/>
                    <a:pt x="22" y="12"/>
                    <a:pt x="28" y="12"/>
                  </a:cubicBezTo>
                  <a:cubicBezTo>
                    <a:pt x="31" y="12"/>
                    <a:pt x="34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58" y="11"/>
                    <a:pt x="70" y="10"/>
                    <a:pt x="70" y="9"/>
                  </a:cubicBezTo>
                  <a:cubicBezTo>
                    <a:pt x="61" y="9"/>
                    <a:pt x="54" y="8"/>
                    <a:pt x="47" y="7"/>
                  </a:cubicBezTo>
                  <a:cubicBezTo>
                    <a:pt x="35" y="5"/>
                    <a:pt x="27" y="3"/>
                    <a:pt x="28" y="3"/>
                  </a:cubicBezTo>
                  <a:cubicBezTo>
                    <a:pt x="29" y="3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0" name="Freeform 172"/>
            <p:cNvSpPr/>
            <p:nvPr/>
          </p:nvSpPr>
          <p:spPr bwMode="auto">
            <a:xfrm>
              <a:off x="3643313" y="4354513"/>
              <a:ext cx="11113" cy="4762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Freeform 173"/>
            <p:cNvSpPr>
              <a:spLocks noEditPoints="1"/>
            </p:cNvSpPr>
            <p:nvPr/>
          </p:nvSpPr>
          <p:spPr bwMode="auto">
            <a:xfrm>
              <a:off x="7939088" y="4259263"/>
              <a:ext cx="68263" cy="7937"/>
            </a:xfrm>
            <a:custGeom>
              <a:avLst/>
              <a:gdLst>
                <a:gd name="T0" fmla="*/ 12 w 25"/>
                <a:gd name="T1" fmla="*/ 3 h 3"/>
                <a:gd name="T2" fmla="*/ 12 w 25"/>
                <a:gd name="T3" fmla="*/ 3 h 3"/>
                <a:gd name="T4" fmla="*/ 12 w 25"/>
                <a:gd name="T5" fmla="*/ 3 h 3"/>
                <a:gd name="T6" fmla="*/ 12 w 25"/>
                <a:gd name="T7" fmla="*/ 3 h 3"/>
                <a:gd name="T8" fmla="*/ 12 w 25"/>
                <a:gd name="T9" fmla="*/ 3 h 3"/>
                <a:gd name="T10" fmla="*/ 12 w 25"/>
                <a:gd name="T11" fmla="*/ 3 h 3"/>
                <a:gd name="T12" fmla="*/ 10 w 25"/>
                <a:gd name="T13" fmla="*/ 0 h 3"/>
                <a:gd name="T14" fmla="*/ 3 w 25"/>
                <a:gd name="T15" fmla="*/ 2 h 3"/>
                <a:gd name="T16" fmla="*/ 10 w 25"/>
                <a:gd name="T17" fmla="*/ 3 h 3"/>
                <a:gd name="T18" fmla="*/ 10 w 25"/>
                <a:gd name="T19" fmla="*/ 3 h 3"/>
                <a:gd name="T20" fmla="*/ 13 w 25"/>
                <a:gd name="T21" fmla="*/ 3 h 3"/>
                <a:gd name="T22" fmla="*/ 13 w 25"/>
                <a:gd name="T23" fmla="*/ 3 h 3"/>
                <a:gd name="T24" fmla="*/ 12 w 25"/>
                <a:gd name="T25" fmla="*/ 3 h 3"/>
                <a:gd name="T26" fmla="*/ 17 w 25"/>
                <a:gd name="T27" fmla="*/ 0 h 3"/>
                <a:gd name="T28" fmla="*/ 10 w 2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0" y="0"/>
                  </a:moveTo>
                  <a:cubicBezTo>
                    <a:pt x="4" y="0"/>
                    <a:pt x="0" y="1"/>
                    <a:pt x="3" y="2"/>
                  </a:cubicBezTo>
                  <a:cubicBezTo>
                    <a:pt x="5" y="2"/>
                    <a:pt x="7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5" y="3"/>
                    <a:pt x="25" y="2"/>
                    <a:pt x="17" y="0"/>
                  </a:cubicBezTo>
                  <a:cubicBezTo>
                    <a:pt x="15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2" name="Freeform 174"/>
            <p:cNvSpPr/>
            <p:nvPr/>
          </p:nvSpPr>
          <p:spPr bwMode="auto">
            <a:xfrm>
              <a:off x="6394450" y="4313238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1 w 8"/>
                <a:gd name="T3" fmla="*/ 0 h 1"/>
                <a:gd name="T4" fmla="*/ 4 w 8"/>
                <a:gd name="T5" fmla="*/ 1 h 1"/>
                <a:gd name="T6" fmla="*/ 4 w 8"/>
                <a:gd name="T7" fmla="*/ 0 h 1"/>
                <a:gd name="T8" fmla="*/ 2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8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3" name="Freeform 175"/>
            <p:cNvSpPr/>
            <p:nvPr/>
          </p:nvSpPr>
          <p:spPr bwMode="auto">
            <a:xfrm>
              <a:off x="6353175" y="4327525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0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Freeform 176"/>
            <p:cNvSpPr/>
            <p:nvPr/>
          </p:nvSpPr>
          <p:spPr bwMode="auto">
            <a:xfrm>
              <a:off x="6348413" y="4321175"/>
              <a:ext cx="206375" cy="33337"/>
            </a:xfrm>
            <a:custGeom>
              <a:avLst/>
              <a:gdLst>
                <a:gd name="T0" fmla="*/ 37 w 76"/>
                <a:gd name="T1" fmla="*/ 0 h 12"/>
                <a:gd name="T2" fmla="*/ 37 w 76"/>
                <a:gd name="T3" fmla="*/ 0 h 12"/>
                <a:gd name="T4" fmla="*/ 37 w 76"/>
                <a:gd name="T5" fmla="*/ 0 h 12"/>
                <a:gd name="T6" fmla="*/ 36 w 76"/>
                <a:gd name="T7" fmla="*/ 0 h 12"/>
                <a:gd name="T8" fmla="*/ 36 w 76"/>
                <a:gd name="T9" fmla="*/ 0 h 12"/>
                <a:gd name="T10" fmla="*/ 36 w 76"/>
                <a:gd name="T11" fmla="*/ 2 h 12"/>
                <a:gd name="T12" fmla="*/ 35 w 76"/>
                <a:gd name="T13" fmla="*/ 4 h 12"/>
                <a:gd name="T14" fmla="*/ 33 w 76"/>
                <a:gd name="T15" fmla="*/ 3 h 12"/>
                <a:gd name="T16" fmla="*/ 19 w 76"/>
                <a:gd name="T17" fmla="*/ 2 h 12"/>
                <a:gd name="T18" fmla="*/ 13 w 76"/>
                <a:gd name="T19" fmla="*/ 0 h 12"/>
                <a:gd name="T20" fmla="*/ 12 w 76"/>
                <a:gd name="T21" fmla="*/ 1 h 12"/>
                <a:gd name="T22" fmla="*/ 11 w 76"/>
                <a:gd name="T23" fmla="*/ 3 h 12"/>
                <a:gd name="T24" fmla="*/ 11 w 76"/>
                <a:gd name="T25" fmla="*/ 2 h 12"/>
                <a:gd name="T26" fmla="*/ 10 w 76"/>
                <a:gd name="T27" fmla="*/ 2 h 12"/>
                <a:gd name="T28" fmla="*/ 10 w 76"/>
                <a:gd name="T29" fmla="*/ 3 h 12"/>
                <a:gd name="T30" fmla="*/ 7 w 76"/>
                <a:gd name="T31" fmla="*/ 4 h 12"/>
                <a:gd name="T32" fmla="*/ 5 w 76"/>
                <a:gd name="T33" fmla="*/ 4 h 12"/>
                <a:gd name="T34" fmla="*/ 2 w 76"/>
                <a:gd name="T35" fmla="*/ 3 h 12"/>
                <a:gd name="T36" fmla="*/ 3 w 76"/>
                <a:gd name="T37" fmla="*/ 4 h 12"/>
                <a:gd name="T38" fmla="*/ 4 w 76"/>
                <a:gd name="T39" fmla="*/ 5 h 12"/>
                <a:gd name="T40" fmla="*/ 16 w 76"/>
                <a:gd name="T41" fmla="*/ 8 h 12"/>
                <a:gd name="T42" fmla="*/ 17 w 76"/>
                <a:gd name="T43" fmla="*/ 8 h 12"/>
                <a:gd name="T44" fmla="*/ 29 w 76"/>
                <a:gd name="T45" fmla="*/ 7 h 12"/>
                <a:gd name="T46" fmla="*/ 29 w 76"/>
                <a:gd name="T47" fmla="*/ 7 h 12"/>
                <a:gd name="T48" fmla="*/ 26 w 76"/>
                <a:gd name="T49" fmla="*/ 8 h 12"/>
                <a:gd name="T50" fmla="*/ 23 w 76"/>
                <a:gd name="T51" fmla="*/ 9 h 12"/>
                <a:gd name="T52" fmla="*/ 22 w 76"/>
                <a:gd name="T53" fmla="*/ 9 h 12"/>
                <a:gd name="T54" fmla="*/ 21 w 76"/>
                <a:gd name="T55" fmla="*/ 9 h 12"/>
                <a:gd name="T56" fmla="*/ 28 w 76"/>
                <a:gd name="T57" fmla="*/ 11 h 12"/>
                <a:gd name="T58" fmla="*/ 49 w 76"/>
                <a:gd name="T59" fmla="*/ 12 h 12"/>
                <a:gd name="T60" fmla="*/ 60 w 76"/>
                <a:gd name="T61" fmla="*/ 11 h 12"/>
                <a:gd name="T62" fmla="*/ 72 w 76"/>
                <a:gd name="T63" fmla="*/ 7 h 12"/>
                <a:gd name="T64" fmla="*/ 69 w 76"/>
                <a:gd name="T65" fmla="*/ 2 h 12"/>
                <a:gd name="T66" fmla="*/ 52 w 76"/>
                <a:gd name="T67" fmla="*/ 1 h 12"/>
                <a:gd name="T68" fmla="*/ 51 w 76"/>
                <a:gd name="T69" fmla="*/ 1 h 12"/>
                <a:gd name="T70" fmla="*/ 47 w 76"/>
                <a:gd name="T71" fmla="*/ 2 h 12"/>
                <a:gd name="T72" fmla="*/ 44 w 76"/>
                <a:gd name="T73" fmla="*/ 2 h 12"/>
                <a:gd name="T74" fmla="*/ 43 w 76"/>
                <a:gd name="T75" fmla="*/ 2 h 12"/>
                <a:gd name="T76" fmla="*/ 40 w 76"/>
                <a:gd name="T77" fmla="*/ 1 h 12"/>
                <a:gd name="T78" fmla="*/ 37 w 76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2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3"/>
                    <a:pt x="36" y="4"/>
                    <a:pt x="35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2" y="3"/>
                    <a:pt x="25" y="3"/>
                    <a:pt x="19" y="2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4"/>
                    <a:pt x="3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7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24" y="7"/>
                    <a:pt x="28" y="7"/>
                    <a:pt x="29" y="7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5" y="8"/>
                    <a:pt x="24" y="8"/>
                    <a:pt x="26" y="8"/>
                  </a:cubicBezTo>
                  <a:cubicBezTo>
                    <a:pt x="28" y="8"/>
                    <a:pt x="26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18" y="9"/>
                    <a:pt x="19" y="10"/>
                    <a:pt x="28" y="11"/>
                  </a:cubicBezTo>
                  <a:cubicBezTo>
                    <a:pt x="33" y="11"/>
                    <a:pt x="42" y="12"/>
                    <a:pt x="49" y="12"/>
                  </a:cubicBezTo>
                  <a:cubicBezTo>
                    <a:pt x="53" y="12"/>
                    <a:pt x="57" y="12"/>
                    <a:pt x="60" y="11"/>
                  </a:cubicBezTo>
                  <a:cubicBezTo>
                    <a:pt x="65" y="10"/>
                    <a:pt x="70" y="8"/>
                    <a:pt x="72" y="7"/>
                  </a:cubicBezTo>
                  <a:cubicBezTo>
                    <a:pt x="76" y="4"/>
                    <a:pt x="74" y="3"/>
                    <a:pt x="69" y="2"/>
                  </a:cubicBezTo>
                  <a:cubicBezTo>
                    <a:pt x="61" y="2"/>
                    <a:pt x="54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8" y="1"/>
                    <a:pt x="47" y="2"/>
                  </a:cubicBezTo>
                  <a:cubicBezTo>
                    <a:pt x="46" y="2"/>
                    <a:pt x="45" y="2"/>
                    <a:pt x="44" y="2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2" y="2"/>
                    <a:pt x="42" y="2"/>
                    <a:pt x="40" y="1"/>
                  </a:cubicBezTo>
                  <a:cubicBezTo>
                    <a:pt x="39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Freeform 177"/>
            <p:cNvSpPr/>
            <p:nvPr/>
          </p:nvSpPr>
          <p:spPr bwMode="auto">
            <a:xfrm>
              <a:off x="6448425" y="4378325"/>
              <a:ext cx="79375" cy="22225"/>
            </a:xfrm>
            <a:custGeom>
              <a:avLst/>
              <a:gdLst>
                <a:gd name="T0" fmla="*/ 7 w 29"/>
                <a:gd name="T1" fmla="*/ 0 h 8"/>
                <a:gd name="T2" fmla="*/ 5 w 29"/>
                <a:gd name="T3" fmla="*/ 0 h 8"/>
                <a:gd name="T4" fmla="*/ 2 w 29"/>
                <a:gd name="T5" fmla="*/ 5 h 8"/>
                <a:gd name="T6" fmla="*/ 4 w 29"/>
                <a:gd name="T7" fmla="*/ 7 h 8"/>
                <a:gd name="T8" fmla="*/ 7 w 29"/>
                <a:gd name="T9" fmla="*/ 7 h 8"/>
                <a:gd name="T10" fmla="*/ 11 w 29"/>
                <a:gd name="T11" fmla="*/ 6 h 8"/>
                <a:gd name="T12" fmla="*/ 14 w 29"/>
                <a:gd name="T13" fmla="*/ 7 h 8"/>
                <a:gd name="T14" fmla="*/ 17 w 29"/>
                <a:gd name="T15" fmla="*/ 8 h 8"/>
                <a:gd name="T16" fmla="*/ 21 w 29"/>
                <a:gd name="T17" fmla="*/ 7 h 8"/>
                <a:gd name="T18" fmla="*/ 25 w 29"/>
                <a:gd name="T19" fmla="*/ 5 h 8"/>
                <a:gd name="T20" fmla="*/ 28 w 29"/>
                <a:gd name="T21" fmla="*/ 4 h 8"/>
                <a:gd name="T22" fmla="*/ 18 w 29"/>
                <a:gd name="T23" fmla="*/ 2 h 8"/>
                <a:gd name="T24" fmla="*/ 7 w 2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2" y="3"/>
                    <a:pt x="2" y="5"/>
                  </a:cubicBezTo>
                  <a:cubicBezTo>
                    <a:pt x="2" y="6"/>
                    <a:pt x="2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3" y="6"/>
                    <a:pt x="15" y="6"/>
                    <a:pt x="14" y="7"/>
                  </a:cubicBezTo>
                  <a:cubicBezTo>
                    <a:pt x="14" y="8"/>
                    <a:pt x="15" y="8"/>
                    <a:pt x="17" y="8"/>
                  </a:cubicBezTo>
                  <a:cubicBezTo>
                    <a:pt x="18" y="8"/>
                    <a:pt x="19" y="8"/>
                    <a:pt x="21" y="7"/>
                  </a:cubicBezTo>
                  <a:cubicBezTo>
                    <a:pt x="22" y="6"/>
                    <a:pt x="24" y="6"/>
                    <a:pt x="25" y="5"/>
                  </a:cubicBezTo>
                  <a:cubicBezTo>
                    <a:pt x="26" y="5"/>
                    <a:pt x="27" y="4"/>
                    <a:pt x="28" y="4"/>
                  </a:cubicBezTo>
                  <a:cubicBezTo>
                    <a:pt x="29" y="4"/>
                    <a:pt x="23" y="4"/>
                    <a:pt x="18" y="2"/>
                  </a:cubicBezTo>
                  <a:cubicBezTo>
                    <a:pt x="13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Freeform 178"/>
            <p:cNvSpPr/>
            <p:nvPr/>
          </p:nvSpPr>
          <p:spPr bwMode="auto">
            <a:xfrm>
              <a:off x="6592888" y="4359275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Freeform 179"/>
            <p:cNvSpPr/>
            <p:nvPr/>
          </p:nvSpPr>
          <p:spPr bwMode="auto">
            <a:xfrm>
              <a:off x="6556375" y="4365625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8" name="Freeform 180"/>
            <p:cNvSpPr/>
            <p:nvPr/>
          </p:nvSpPr>
          <p:spPr bwMode="auto">
            <a:xfrm>
              <a:off x="6600825" y="4359275"/>
              <a:ext cx="12700" cy="0"/>
            </a:xfrm>
            <a:custGeom>
              <a:avLst/>
              <a:gdLst>
                <a:gd name="T0" fmla="*/ 4 w 5"/>
                <a:gd name="T1" fmla="*/ 2 w 5"/>
                <a:gd name="T2" fmla="*/ 0 w 5"/>
                <a:gd name="T3" fmla="*/ 4 w 5"/>
                <a:gd name="T4" fmla="*/ 4 w 5"/>
                <a:gd name="T5" fmla="*/ 5 w 5"/>
                <a:gd name="T6" fmla="*/ 4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" name="Freeform 181"/>
            <p:cNvSpPr/>
            <p:nvPr/>
          </p:nvSpPr>
          <p:spPr bwMode="auto">
            <a:xfrm>
              <a:off x="6408738" y="4357688"/>
              <a:ext cx="15875" cy="1587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0" name="Freeform 182"/>
            <p:cNvSpPr/>
            <p:nvPr/>
          </p:nvSpPr>
          <p:spPr bwMode="auto">
            <a:xfrm>
              <a:off x="6651625" y="4321175"/>
              <a:ext cx="22225" cy="6350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7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1" name="Freeform 183"/>
            <p:cNvSpPr/>
            <p:nvPr/>
          </p:nvSpPr>
          <p:spPr bwMode="auto">
            <a:xfrm>
              <a:off x="6196013" y="4338638"/>
              <a:ext cx="225425" cy="77787"/>
            </a:xfrm>
            <a:custGeom>
              <a:avLst/>
              <a:gdLst>
                <a:gd name="T0" fmla="*/ 40 w 83"/>
                <a:gd name="T1" fmla="*/ 4 h 29"/>
                <a:gd name="T2" fmla="*/ 41 w 83"/>
                <a:gd name="T3" fmla="*/ 8 h 29"/>
                <a:gd name="T4" fmla="*/ 32 w 83"/>
                <a:gd name="T5" fmla="*/ 3 h 29"/>
                <a:gd name="T6" fmla="*/ 26 w 83"/>
                <a:gd name="T7" fmla="*/ 6 h 29"/>
                <a:gd name="T8" fmla="*/ 21 w 83"/>
                <a:gd name="T9" fmla="*/ 4 h 29"/>
                <a:gd name="T10" fmla="*/ 19 w 83"/>
                <a:gd name="T11" fmla="*/ 3 h 29"/>
                <a:gd name="T12" fmla="*/ 21 w 83"/>
                <a:gd name="T13" fmla="*/ 1 h 29"/>
                <a:gd name="T14" fmla="*/ 9 w 83"/>
                <a:gd name="T15" fmla="*/ 2 h 29"/>
                <a:gd name="T16" fmla="*/ 7 w 83"/>
                <a:gd name="T17" fmla="*/ 2 h 29"/>
                <a:gd name="T18" fmla="*/ 1 w 83"/>
                <a:gd name="T19" fmla="*/ 4 h 29"/>
                <a:gd name="T20" fmla="*/ 0 w 83"/>
                <a:gd name="T21" fmla="*/ 6 h 29"/>
                <a:gd name="T22" fmla="*/ 3 w 83"/>
                <a:gd name="T23" fmla="*/ 7 h 29"/>
                <a:gd name="T24" fmla="*/ 8 w 83"/>
                <a:gd name="T25" fmla="*/ 6 h 29"/>
                <a:gd name="T26" fmla="*/ 12 w 83"/>
                <a:gd name="T27" fmla="*/ 8 h 29"/>
                <a:gd name="T28" fmla="*/ 12 w 83"/>
                <a:gd name="T29" fmla="*/ 10 h 29"/>
                <a:gd name="T30" fmla="*/ 7 w 83"/>
                <a:gd name="T31" fmla="*/ 10 h 29"/>
                <a:gd name="T32" fmla="*/ 18 w 83"/>
                <a:gd name="T33" fmla="*/ 13 h 29"/>
                <a:gd name="T34" fmla="*/ 30 w 83"/>
                <a:gd name="T35" fmla="*/ 16 h 29"/>
                <a:gd name="T36" fmla="*/ 36 w 83"/>
                <a:gd name="T37" fmla="*/ 12 h 29"/>
                <a:gd name="T38" fmla="*/ 36 w 83"/>
                <a:gd name="T39" fmla="*/ 12 h 29"/>
                <a:gd name="T40" fmla="*/ 37 w 83"/>
                <a:gd name="T41" fmla="*/ 12 h 29"/>
                <a:gd name="T42" fmla="*/ 39 w 83"/>
                <a:gd name="T43" fmla="*/ 11 h 29"/>
                <a:gd name="T44" fmla="*/ 43 w 83"/>
                <a:gd name="T45" fmla="*/ 13 h 29"/>
                <a:gd name="T46" fmla="*/ 49 w 83"/>
                <a:gd name="T47" fmla="*/ 12 h 29"/>
                <a:gd name="T48" fmla="*/ 53 w 83"/>
                <a:gd name="T49" fmla="*/ 13 h 29"/>
                <a:gd name="T50" fmla="*/ 53 w 83"/>
                <a:gd name="T51" fmla="*/ 13 h 29"/>
                <a:gd name="T52" fmla="*/ 38 w 83"/>
                <a:gd name="T53" fmla="*/ 20 h 29"/>
                <a:gd name="T54" fmla="*/ 55 w 83"/>
                <a:gd name="T55" fmla="*/ 19 h 29"/>
                <a:gd name="T56" fmla="*/ 47 w 83"/>
                <a:gd name="T57" fmla="*/ 20 h 29"/>
                <a:gd name="T58" fmla="*/ 34 w 83"/>
                <a:gd name="T59" fmla="*/ 24 h 29"/>
                <a:gd name="T60" fmla="*/ 57 w 83"/>
                <a:gd name="T61" fmla="*/ 29 h 29"/>
                <a:gd name="T62" fmla="*/ 72 w 83"/>
                <a:gd name="T63" fmla="*/ 16 h 29"/>
                <a:gd name="T64" fmla="*/ 59 w 83"/>
                <a:gd name="T65" fmla="*/ 4 h 29"/>
                <a:gd name="T66" fmla="*/ 58 w 83"/>
                <a:gd name="T67" fmla="*/ 4 h 29"/>
                <a:gd name="T68" fmla="*/ 50 w 83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9">
                  <a:moveTo>
                    <a:pt x="50" y="0"/>
                  </a:moveTo>
                  <a:cubicBezTo>
                    <a:pt x="45" y="0"/>
                    <a:pt x="40" y="2"/>
                    <a:pt x="40" y="4"/>
                  </a:cubicBezTo>
                  <a:cubicBezTo>
                    <a:pt x="41" y="7"/>
                    <a:pt x="43" y="9"/>
                    <a:pt x="42" y="9"/>
                  </a:cubicBezTo>
                  <a:cubicBezTo>
                    <a:pt x="42" y="9"/>
                    <a:pt x="42" y="8"/>
                    <a:pt x="41" y="8"/>
                  </a:cubicBezTo>
                  <a:cubicBezTo>
                    <a:pt x="38" y="8"/>
                    <a:pt x="39" y="6"/>
                    <a:pt x="37" y="4"/>
                  </a:cubicBezTo>
                  <a:cubicBezTo>
                    <a:pt x="36" y="3"/>
                    <a:pt x="34" y="3"/>
                    <a:pt x="32" y="3"/>
                  </a:cubicBezTo>
                  <a:cubicBezTo>
                    <a:pt x="30" y="3"/>
                    <a:pt x="28" y="3"/>
                    <a:pt x="27" y="4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2" y="5"/>
                    <a:pt x="20" y="4"/>
                    <a:pt x="21" y="4"/>
                  </a:cubicBezTo>
                  <a:cubicBezTo>
                    <a:pt x="22" y="4"/>
                    <a:pt x="21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27" y="2"/>
                    <a:pt x="21" y="1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7"/>
                    <a:pt x="6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1" y="7"/>
                    <a:pt x="12" y="8"/>
                  </a:cubicBezTo>
                  <a:cubicBezTo>
                    <a:pt x="12" y="9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9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8" y="10"/>
                    <a:pt x="12" y="11"/>
                  </a:cubicBezTo>
                  <a:cubicBezTo>
                    <a:pt x="15" y="12"/>
                    <a:pt x="19" y="13"/>
                    <a:pt x="18" y="13"/>
                  </a:cubicBezTo>
                  <a:cubicBezTo>
                    <a:pt x="17" y="13"/>
                    <a:pt x="19" y="16"/>
                    <a:pt x="27" y="16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9" y="15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7" y="12"/>
                    <a:pt x="37" y="12"/>
                    <a:pt x="38" y="11"/>
                  </a:cubicBezTo>
                  <a:cubicBezTo>
                    <a:pt x="38" y="11"/>
                    <a:pt x="38" y="11"/>
                    <a:pt x="39" y="11"/>
                  </a:cubicBezTo>
                  <a:cubicBezTo>
                    <a:pt x="39" y="11"/>
                    <a:pt x="40" y="11"/>
                    <a:pt x="40" y="12"/>
                  </a:cubicBezTo>
                  <a:cubicBezTo>
                    <a:pt x="41" y="13"/>
                    <a:pt x="41" y="13"/>
                    <a:pt x="43" y="13"/>
                  </a:cubicBezTo>
                  <a:cubicBezTo>
                    <a:pt x="43" y="13"/>
                    <a:pt x="44" y="13"/>
                    <a:pt x="45" y="13"/>
                  </a:cubicBezTo>
                  <a:cubicBezTo>
                    <a:pt x="47" y="12"/>
                    <a:pt x="48" y="12"/>
                    <a:pt x="49" y="12"/>
                  </a:cubicBezTo>
                  <a:cubicBezTo>
                    <a:pt x="50" y="12"/>
                    <a:pt x="51" y="12"/>
                    <a:pt x="50" y="12"/>
                  </a:cubicBezTo>
                  <a:cubicBezTo>
                    <a:pt x="50" y="13"/>
                    <a:pt x="51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5" y="13"/>
                    <a:pt x="50" y="14"/>
                    <a:pt x="42" y="15"/>
                  </a:cubicBezTo>
                  <a:cubicBezTo>
                    <a:pt x="35" y="17"/>
                    <a:pt x="32" y="20"/>
                    <a:pt x="38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7" y="19"/>
                    <a:pt x="53" y="19"/>
                    <a:pt x="55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5" y="19"/>
                    <a:pt x="51" y="19"/>
                    <a:pt x="47" y="20"/>
                  </a:cubicBezTo>
                  <a:cubicBezTo>
                    <a:pt x="42" y="20"/>
                    <a:pt x="41" y="21"/>
                    <a:pt x="44" y="21"/>
                  </a:cubicBezTo>
                  <a:cubicBezTo>
                    <a:pt x="46" y="21"/>
                    <a:pt x="28" y="21"/>
                    <a:pt x="34" y="24"/>
                  </a:cubicBezTo>
                  <a:cubicBezTo>
                    <a:pt x="41" y="27"/>
                    <a:pt x="50" y="28"/>
                    <a:pt x="52" y="29"/>
                  </a:cubicBezTo>
                  <a:cubicBezTo>
                    <a:pt x="53" y="29"/>
                    <a:pt x="55" y="29"/>
                    <a:pt x="57" y="29"/>
                  </a:cubicBezTo>
                  <a:cubicBezTo>
                    <a:pt x="60" y="29"/>
                    <a:pt x="64" y="29"/>
                    <a:pt x="64" y="27"/>
                  </a:cubicBezTo>
                  <a:cubicBezTo>
                    <a:pt x="66" y="25"/>
                    <a:pt x="69" y="19"/>
                    <a:pt x="72" y="16"/>
                  </a:cubicBezTo>
                  <a:cubicBezTo>
                    <a:pt x="76" y="12"/>
                    <a:pt x="83" y="9"/>
                    <a:pt x="74" y="7"/>
                  </a:cubicBezTo>
                  <a:cubicBezTo>
                    <a:pt x="66" y="5"/>
                    <a:pt x="61" y="4"/>
                    <a:pt x="59" y="4"/>
                  </a:cubicBezTo>
                  <a:cubicBezTo>
                    <a:pt x="59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3"/>
                    <a:pt x="55" y="1"/>
                  </a:cubicBezTo>
                  <a:cubicBezTo>
                    <a:pt x="54" y="1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Freeform 184"/>
            <p:cNvSpPr/>
            <p:nvPr/>
          </p:nvSpPr>
          <p:spPr bwMode="auto">
            <a:xfrm>
              <a:off x="6202363" y="4370388"/>
              <a:ext cx="31750" cy="7937"/>
            </a:xfrm>
            <a:custGeom>
              <a:avLst/>
              <a:gdLst>
                <a:gd name="T0" fmla="*/ 2 w 12"/>
                <a:gd name="T1" fmla="*/ 0 h 3"/>
                <a:gd name="T2" fmla="*/ 1 w 12"/>
                <a:gd name="T3" fmla="*/ 1 h 3"/>
                <a:gd name="T4" fmla="*/ 8 w 12"/>
                <a:gd name="T5" fmla="*/ 3 h 3"/>
                <a:gd name="T6" fmla="*/ 10 w 12"/>
                <a:gd name="T7" fmla="*/ 3 h 3"/>
                <a:gd name="T8" fmla="*/ 7 w 12"/>
                <a:gd name="T9" fmla="*/ 1 h 3"/>
                <a:gd name="T10" fmla="*/ 2 w 1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2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3" y="2"/>
                    <a:pt x="5" y="2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3"/>
                    <a:pt x="10" y="2"/>
                    <a:pt x="7" y="1"/>
                  </a:cubicBezTo>
                  <a:cubicBezTo>
                    <a:pt x="5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3" name="Freeform 185"/>
            <p:cNvSpPr/>
            <p:nvPr/>
          </p:nvSpPr>
          <p:spPr bwMode="auto">
            <a:xfrm>
              <a:off x="6424613" y="4368800"/>
              <a:ext cx="46038" cy="9525"/>
            </a:xfrm>
            <a:custGeom>
              <a:avLst/>
              <a:gdLst>
                <a:gd name="T0" fmla="*/ 9 w 17"/>
                <a:gd name="T1" fmla="*/ 0 h 4"/>
                <a:gd name="T2" fmla="*/ 8 w 17"/>
                <a:gd name="T3" fmla="*/ 1 h 4"/>
                <a:gd name="T4" fmla="*/ 1 w 17"/>
                <a:gd name="T5" fmla="*/ 3 h 4"/>
                <a:gd name="T6" fmla="*/ 8 w 17"/>
                <a:gd name="T7" fmla="*/ 4 h 4"/>
                <a:gd name="T8" fmla="*/ 12 w 17"/>
                <a:gd name="T9" fmla="*/ 4 h 4"/>
                <a:gd name="T10" fmla="*/ 17 w 17"/>
                <a:gd name="T11" fmla="*/ 2 h 4"/>
                <a:gd name="T12" fmla="*/ 9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2" y="1"/>
                    <a:pt x="0" y="3"/>
                    <a:pt x="1" y="3"/>
                  </a:cubicBezTo>
                  <a:cubicBezTo>
                    <a:pt x="3" y="4"/>
                    <a:pt x="5" y="4"/>
                    <a:pt x="8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4" y="3"/>
                    <a:pt x="15" y="3"/>
                    <a:pt x="17" y="2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4" name="Freeform 186"/>
            <p:cNvSpPr/>
            <p:nvPr/>
          </p:nvSpPr>
          <p:spPr bwMode="auto">
            <a:xfrm>
              <a:off x="8216900" y="4259263"/>
              <a:ext cx="123825" cy="38100"/>
            </a:xfrm>
            <a:custGeom>
              <a:avLst/>
              <a:gdLst>
                <a:gd name="T0" fmla="*/ 4 w 46"/>
                <a:gd name="T1" fmla="*/ 0 h 14"/>
                <a:gd name="T2" fmla="*/ 4 w 46"/>
                <a:gd name="T3" fmla="*/ 0 h 14"/>
                <a:gd name="T4" fmla="*/ 2 w 46"/>
                <a:gd name="T5" fmla="*/ 1 h 14"/>
                <a:gd name="T6" fmla="*/ 1 w 46"/>
                <a:gd name="T7" fmla="*/ 1 h 14"/>
                <a:gd name="T8" fmla="*/ 1 w 46"/>
                <a:gd name="T9" fmla="*/ 1 h 14"/>
                <a:gd name="T10" fmla="*/ 0 w 46"/>
                <a:gd name="T11" fmla="*/ 1 h 14"/>
                <a:gd name="T12" fmla="*/ 4 w 46"/>
                <a:gd name="T13" fmla="*/ 4 h 14"/>
                <a:gd name="T14" fmla="*/ 6 w 46"/>
                <a:gd name="T15" fmla="*/ 10 h 14"/>
                <a:gd name="T16" fmla="*/ 11 w 46"/>
                <a:gd name="T17" fmla="*/ 14 h 14"/>
                <a:gd name="T18" fmla="*/ 15 w 46"/>
                <a:gd name="T19" fmla="*/ 14 h 14"/>
                <a:gd name="T20" fmla="*/ 37 w 46"/>
                <a:gd name="T21" fmla="*/ 10 h 14"/>
                <a:gd name="T22" fmla="*/ 40 w 46"/>
                <a:gd name="T23" fmla="*/ 4 h 14"/>
                <a:gd name="T24" fmla="*/ 18 w 46"/>
                <a:gd name="T25" fmla="*/ 1 h 14"/>
                <a:gd name="T26" fmla="*/ 15 w 46"/>
                <a:gd name="T27" fmla="*/ 1 h 14"/>
                <a:gd name="T28" fmla="*/ 15 w 46"/>
                <a:gd name="T29" fmla="*/ 1 h 14"/>
                <a:gd name="T30" fmla="*/ 10 w 46"/>
                <a:gd name="T31" fmla="*/ 0 h 14"/>
                <a:gd name="T32" fmla="*/ 4 w 4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4">
                  <a:moveTo>
                    <a:pt x="4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6" y="11"/>
                    <a:pt x="8" y="13"/>
                    <a:pt x="11" y="14"/>
                  </a:cubicBezTo>
                  <a:cubicBezTo>
                    <a:pt x="12" y="14"/>
                    <a:pt x="13" y="14"/>
                    <a:pt x="15" y="14"/>
                  </a:cubicBezTo>
                  <a:cubicBezTo>
                    <a:pt x="21" y="14"/>
                    <a:pt x="33" y="12"/>
                    <a:pt x="37" y="10"/>
                  </a:cubicBezTo>
                  <a:cubicBezTo>
                    <a:pt x="46" y="7"/>
                    <a:pt x="45" y="5"/>
                    <a:pt x="40" y="4"/>
                  </a:cubicBezTo>
                  <a:cubicBezTo>
                    <a:pt x="32" y="2"/>
                    <a:pt x="23" y="1"/>
                    <a:pt x="18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0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 187"/>
            <p:cNvSpPr/>
            <p:nvPr/>
          </p:nvSpPr>
          <p:spPr bwMode="auto">
            <a:xfrm>
              <a:off x="8383588" y="4278313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6" name="Freeform 188"/>
            <p:cNvSpPr/>
            <p:nvPr/>
          </p:nvSpPr>
          <p:spPr bwMode="auto">
            <a:xfrm>
              <a:off x="8401050" y="4278313"/>
              <a:ext cx="20638" cy="3175"/>
            </a:xfrm>
            <a:custGeom>
              <a:avLst/>
              <a:gdLst>
                <a:gd name="T0" fmla="*/ 6 w 8"/>
                <a:gd name="T1" fmla="*/ 0 h 1"/>
                <a:gd name="T2" fmla="*/ 5 w 8"/>
                <a:gd name="T3" fmla="*/ 0 h 1"/>
                <a:gd name="T4" fmla="*/ 0 w 8"/>
                <a:gd name="T5" fmla="*/ 1 h 1"/>
                <a:gd name="T6" fmla="*/ 6 w 8"/>
                <a:gd name="T7" fmla="*/ 1 h 1"/>
                <a:gd name="T8" fmla="*/ 6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" name="Freeform 189"/>
            <p:cNvSpPr/>
            <p:nvPr/>
          </p:nvSpPr>
          <p:spPr bwMode="auto">
            <a:xfrm>
              <a:off x="8267700" y="4346575"/>
              <a:ext cx="30163" cy="3175"/>
            </a:xfrm>
            <a:custGeom>
              <a:avLst/>
              <a:gdLst>
                <a:gd name="T0" fmla="*/ 5 w 11"/>
                <a:gd name="T1" fmla="*/ 0 h 1"/>
                <a:gd name="T2" fmla="*/ 4 w 11"/>
                <a:gd name="T3" fmla="*/ 1 h 1"/>
                <a:gd name="T4" fmla="*/ 0 w 11"/>
                <a:gd name="T5" fmla="*/ 1 h 1"/>
                <a:gd name="T6" fmla="*/ 1 w 11"/>
                <a:gd name="T7" fmla="*/ 1 h 1"/>
                <a:gd name="T8" fmla="*/ 4 w 11"/>
                <a:gd name="T9" fmla="*/ 1 h 1"/>
                <a:gd name="T10" fmla="*/ 6 w 11"/>
                <a:gd name="T11" fmla="*/ 1 h 1"/>
                <a:gd name="T12" fmla="*/ 7 w 11"/>
                <a:gd name="T13" fmla="*/ 1 h 1"/>
                <a:gd name="T14" fmla="*/ 5 w 1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8" name="Freeform 190"/>
            <p:cNvSpPr/>
            <p:nvPr/>
          </p:nvSpPr>
          <p:spPr bwMode="auto">
            <a:xfrm>
              <a:off x="8102600" y="4392613"/>
              <a:ext cx="19050" cy="3175"/>
            </a:xfrm>
            <a:custGeom>
              <a:avLst/>
              <a:gdLst>
                <a:gd name="T0" fmla="*/ 2 w 7"/>
                <a:gd name="T1" fmla="*/ 0 h 1"/>
                <a:gd name="T2" fmla="*/ 3 w 7"/>
                <a:gd name="T3" fmla="*/ 1 h 1"/>
                <a:gd name="T4" fmla="*/ 3 w 7"/>
                <a:gd name="T5" fmla="*/ 1 h 1"/>
                <a:gd name="T6" fmla="*/ 7 w 7"/>
                <a:gd name="T7" fmla="*/ 0 h 1"/>
                <a:gd name="T8" fmla="*/ 6 w 7"/>
                <a:gd name="T9" fmla="*/ 0 h 1"/>
                <a:gd name="T10" fmla="*/ 2 w 7"/>
                <a:gd name="T11" fmla="*/ 0 h 1"/>
                <a:gd name="T12" fmla="*/ 2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0" y="0"/>
                    <a:pt x="0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9" name="Freeform 191"/>
            <p:cNvSpPr>
              <a:spLocks noEditPoints="1"/>
            </p:cNvSpPr>
            <p:nvPr/>
          </p:nvSpPr>
          <p:spPr bwMode="auto">
            <a:xfrm>
              <a:off x="8010525" y="4244975"/>
              <a:ext cx="195263" cy="33337"/>
            </a:xfrm>
            <a:custGeom>
              <a:avLst/>
              <a:gdLst>
                <a:gd name="T0" fmla="*/ 32 w 72"/>
                <a:gd name="T1" fmla="*/ 3 h 12"/>
                <a:gd name="T2" fmla="*/ 32 w 72"/>
                <a:gd name="T3" fmla="*/ 3 h 12"/>
                <a:gd name="T4" fmla="*/ 32 w 72"/>
                <a:gd name="T5" fmla="*/ 3 h 12"/>
                <a:gd name="T6" fmla="*/ 32 w 72"/>
                <a:gd name="T7" fmla="*/ 3 h 12"/>
                <a:gd name="T8" fmla="*/ 32 w 72"/>
                <a:gd name="T9" fmla="*/ 3 h 12"/>
                <a:gd name="T10" fmla="*/ 32 w 72"/>
                <a:gd name="T11" fmla="*/ 3 h 12"/>
                <a:gd name="T12" fmla="*/ 20 w 72"/>
                <a:gd name="T13" fmla="*/ 0 h 12"/>
                <a:gd name="T14" fmla="*/ 8 w 72"/>
                <a:gd name="T15" fmla="*/ 1 h 12"/>
                <a:gd name="T16" fmla="*/ 3 w 72"/>
                <a:gd name="T17" fmla="*/ 5 h 12"/>
                <a:gd name="T18" fmla="*/ 1 w 72"/>
                <a:gd name="T19" fmla="*/ 9 h 12"/>
                <a:gd name="T20" fmla="*/ 24 w 72"/>
                <a:gd name="T21" fmla="*/ 11 h 12"/>
                <a:gd name="T22" fmla="*/ 44 w 72"/>
                <a:gd name="T23" fmla="*/ 12 h 12"/>
                <a:gd name="T24" fmla="*/ 46 w 72"/>
                <a:gd name="T25" fmla="*/ 12 h 12"/>
                <a:gd name="T26" fmla="*/ 65 w 72"/>
                <a:gd name="T27" fmla="*/ 11 h 12"/>
                <a:gd name="T28" fmla="*/ 57 w 72"/>
                <a:gd name="T29" fmla="*/ 7 h 12"/>
                <a:gd name="T30" fmla="*/ 57 w 72"/>
                <a:gd name="T31" fmla="*/ 7 h 12"/>
                <a:gd name="T32" fmla="*/ 50 w 72"/>
                <a:gd name="T33" fmla="*/ 2 h 12"/>
                <a:gd name="T34" fmla="*/ 40 w 72"/>
                <a:gd name="T35" fmla="*/ 1 h 12"/>
                <a:gd name="T36" fmla="*/ 32 w 72"/>
                <a:gd name="T37" fmla="*/ 3 h 12"/>
                <a:gd name="T38" fmla="*/ 32 w 72"/>
                <a:gd name="T39" fmla="*/ 3 h 12"/>
                <a:gd name="T40" fmla="*/ 26 w 72"/>
                <a:gd name="T41" fmla="*/ 0 h 12"/>
                <a:gd name="T42" fmla="*/ 20 w 7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2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0" y="0"/>
                  </a:moveTo>
                  <a:cubicBezTo>
                    <a:pt x="16" y="0"/>
                    <a:pt x="12" y="0"/>
                    <a:pt x="8" y="1"/>
                  </a:cubicBezTo>
                  <a:cubicBezTo>
                    <a:pt x="2" y="3"/>
                    <a:pt x="3" y="4"/>
                    <a:pt x="3" y="5"/>
                  </a:cubicBezTo>
                  <a:cubicBezTo>
                    <a:pt x="4" y="7"/>
                    <a:pt x="0" y="9"/>
                    <a:pt x="1" y="9"/>
                  </a:cubicBezTo>
                  <a:cubicBezTo>
                    <a:pt x="2" y="10"/>
                    <a:pt x="12" y="10"/>
                    <a:pt x="24" y="11"/>
                  </a:cubicBezTo>
                  <a:cubicBezTo>
                    <a:pt x="30" y="12"/>
                    <a:pt x="37" y="12"/>
                    <a:pt x="44" y="12"/>
                  </a:cubicBezTo>
                  <a:cubicBezTo>
                    <a:pt x="44" y="12"/>
                    <a:pt x="45" y="12"/>
                    <a:pt x="46" y="12"/>
                  </a:cubicBezTo>
                  <a:cubicBezTo>
                    <a:pt x="54" y="12"/>
                    <a:pt x="62" y="12"/>
                    <a:pt x="65" y="11"/>
                  </a:cubicBezTo>
                  <a:cubicBezTo>
                    <a:pt x="72" y="9"/>
                    <a:pt x="58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7" y="5"/>
                    <a:pt x="50" y="2"/>
                  </a:cubicBezTo>
                  <a:cubicBezTo>
                    <a:pt x="47" y="1"/>
                    <a:pt x="43" y="1"/>
                    <a:pt x="40" y="1"/>
                  </a:cubicBezTo>
                  <a:cubicBezTo>
                    <a:pt x="36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0" y="1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0" name="Freeform 192"/>
            <p:cNvSpPr/>
            <p:nvPr/>
          </p:nvSpPr>
          <p:spPr bwMode="auto">
            <a:xfrm>
              <a:off x="8470900" y="4297363"/>
              <a:ext cx="11113" cy="4762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4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" name="Freeform 193"/>
            <p:cNvSpPr/>
            <p:nvPr/>
          </p:nvSpPr>
          <p:spPr bwMode="auto">
            <a:xfrm>
              <a:off x="10309225" y="4357688"/>
              <a:ext cx="11113" cy="1587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" name="Freeform 194"/>
            <p:cNvSpPr/>
            <p:nvPr/>
          </p:nvSpPr>
          <p:spPr bwMode="auto">
            <a:xfrm>
              <a:off x="9569450" y="4370388"/>
              <a:ext cx="20638" cy="6350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0 h 2"/>
                <a:gd name="T4" fmla="*/ 3 w 8"/>
                <a:gd name="T5" fmla="*/ 2 h 2"/>
                <a:gd name="T6" fmla="*/ 6 w 8"/>
                <a:gd name="T7" fmla="*/ 1 h 2"/>
                <a:gd name="T8" fmla="*/ 3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3" name="Freeform 195"/>
            <p:cNvSpPr/>
            <p:nvPr/>
          </p:nvSpPr>
          <p:spPr bwMode="auto">
            <a:xfrm>
              <a:off x="8755063" y="4354513"/>
              <a:ext cx="60325" cy="11112"/>
            </a:xfrm>
            <a:custGeom>
              <a:avLst/>
              <a:gdLst>
                <a:gd name="T0" fmla="*/ 10 w 22"/>
                <a:gd name="T1" fmla="*/ 0 h 4"/>
                <a:gd name="T2" fmla="*/ 5 w 22"/>
                <a:gd name="T3" fmla="*/ 4 h 4"/>
                <a:gd name="T4" fmla="*/ 10 w 22"/>
                <a:gd name="T5" fmla="*/ 4 h 4"/>
                <a:gd name="T6" fmla="*/ 15 w 22"/>
                <a:gd name="T7" fmla="*/ 0 h 4"/>
                <a:gd name="T8" fmla="*/ 10 w 2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">
                  <a:moveTo>
                    <a:pt x="10" y="0"/>
                  </a:moveTo>
                  <a:cubicBezTo>
                    <a:pt x="0" y="0"/>
                    <a:pt x="2" y="3"/>
                    <a:pt x="5" y="4"/>
                  </a:cubicBezTo>
                  <a:cubicBezTo>
                    <a:pt x="7" y="4"/>
                    <a:pt x="9" y="4"/>
                    <a:pt x="10" y="4"/>
                  </a:cubicBezTo>
                  <a:cubicBezTo>
                    <a:pt x="21" y="4"/>
                    <a:pt x="22" y="1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Freeform 196"/>
            <p:cNvSpPr/>
            <p:nvPr/>
          </p:nvSpPr>
          <p:spPr bwMode="auto">
            <a:xfrm>
              <a:off x="8072438" y="44069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4 w 4"/>
                <a:gd name="T9" fmla="*/ 0 h 1"/>
                <a:gd name="T10" fmla="*/ 3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Freeform 197"/>
            <p:cNvSpPr/>
            <p:nvPr/>
          </p:nvSpPr>
          <p:spPr bwMode="auto">
            <a:xfrm>
              <a:off x="9498013" y="4308475"/>
              <a:ext cx="90488" cy="15875"/>
            </a:xfrm>
            <a:custGeom>
              <a:avLst/>
              <a:gdLst>
                <a:gd name="T0" fmla="*/ 19 w 33"/>
                <a:gd name="T1" fmla="*/ 0 h 6"/>
                <a:gd name="T2" fmla="*/ 17 w 33"/>
                <a:gd name="T3" fmla="*/ 0 h 6"/>
                <a:gd name="T4" fmla="*/ 6 w 33"/>
                <a:gd name="T5" fmla="*/ 6 h 6"/>
                <a:gd name="T6" fmla="*/ 23 w 33"/>
                <a:gd name="T7" fmla="*/ 5 h 6"/>
                <a:gd name="T8" fmla="*/ 19 w 3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7" y="1"/>
                    <a:pt x="0" y="3"/>
                    <a:pt x="6" y="6"/>
                  </a:cubicBezTo>
                  <a:cubicBezTo>
                    <a:pt x="11" y="5"/>
                    <a:pt x="17" y="5"/>
                    <a:pt x="23" y="5"/>
                  </a:cubicBezTo>
                  <a:cubicBezTo>
                    <a:pt x="33" y="4"/>
                    <a:pt x="33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6" name="Freeform 198"/>
            <p:cNvSpPr/>
            <p:nvPr/>
          </p:nvSpPr>
          <p:spPr bwMode="auto">
            <a:xfrm>
              <a:off x="9102725" y="4349750"/>
              <a:ext cx="14288" cy="1587"/>
            </a:xfrm>
            <a:custGeom>
              <a:avLst/>
              <a:gdLst>
                <a:gd name="T0" fmla="*/ 3 w 5"/>
                <a:gd name="T1" fmla="*/ 0 h 1"/>
                <a:gd name="T2" fmla="*/ 2 w 5"/>
                <a:gd name="T3" fmla="*/ 0 h 1"/>
                <a:gd name="T4" fmla="*/ 3 w 5"/>
                <a:gd name="T5" fmla="*/ 1 h 1"/>
                <a:gd name="T6" fmla="*/ 3 w 5"/>
                <a:gd name="T7" fmla="*/ 1 h 1"/>
                <a:gd name="T8" fmla="*/ 5 w 5"/>
                <a:gd name="T9" fmla="*/ 0 h 1"/>
                <a:gd name="T10" fmla="*/ 3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Freeform 199"/>
            <p:cNvSpPr/>
            <p:nvPr/>
          </p:nvSpPr>
          <p:spPr bwMode="auto">
            <a:xfrm>
              <a:off x="9023350" y="4373563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1 w 5"/>
                <a:gd name="T5" fmla="*/ 1 h 1"/>
                <a:gd name="T6" fmla="*/ 1 w 5"/>
                <a:gd name="T7" fmla="*/ 1 h 1"/>
                <a:gd name="T8" fmla="*/ 3 w 5"/>
                <a:gd name="T9" fmla="*/ 1 h 1"/>
                <a:gd name="T10" fmla="*/ 3 w 5"/>
                <a:gd name="T11" fmla="*/ 1 h 1"/>
                <a:gd name="T12" fmla="*/ 3 w 5"/>
                <a:gd name="T13" fmla="*/ 0 h 1"/>
                <a:gd name="T14" fmla="*/ 2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8" name="Freeform 200"/>
            <p:cNvSpPr/>
            <p:nvPr/>
          </p:nvSpPr>
          <p:spPr bwMode="auto">
            <a:xfrm>
              <a:off x="7915275" y="4224338"/>
              <a:ext cx="134938" cy="30162"/>
            </a:xfrm>
            <a:custGeom>
              <a:avLst/>
              <a:gdLst>
                <a:gd name="T0" fmla="*/ 15 w 50"/>
                <a:gd name="T1" fmla="*/ 0 h 11"/>
                <a:gd name="T2" fmla="*/ 2 w 50"/>
                <a:gd name="T3" fmla="*/ 2 h 11"/>
                <a:gd name="T4" fmla="*/ 2 w 50"/>
                <a:gd name="T5" fmla="*/ 6 h 11"/>
                <a:gd name="T6" fmla="*/ 3 w 50"/>
                <a:gd name="T7" fmla="*/ 9 h 11"/>
                <a:gd name="T8" fmla="*/ 25 w 50"/>
                <a:gd name="T9" fmla="*/ 11 h 11"/>
                <a:gd name="T10" fmla="*/ 28 w 50"/>
                <a:gd name="T11" fmla="*/ 11 h 11"/>
                <a:gd name="T12" fmla="*/ 47 w 50"/>
                <a:gd name="T13" fmla="*/ 8 h 11"/>
                <a:gd name="T14" fmla="*/ 33 w 50"/>
                <a:gd name="T15" fmla="*/ 2 h 11"/>
                <a:gd name="T16" fmla="*/ 15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15" y="0"/>
                  </a:moveTo>
                  <a:cubicBezTo>
                    <a:pt x="9" y="0"/>
                    <a:pt x="4" y="1"/>
                    <a:pt x="2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13" y="11"/>
                    <a:pt x="25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36" y="11"/>
                    <a:pt x="43" y="10"/>
                    <a:pt x="47" y="8"/>
                  </a:cubicBezTo>
                  <a:cubicBezTo>
                    <a:pt x="50" y="5"/>
                    <a:pt x="42" y="3"/>
                    <a:pt x="33" y="2"/>
                  </a:cubicBezTo>
                  <a:cubicBezTo>
                    <a:pt x="27" y="0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9" name="Freeform 201"/>
            <p:cNvSpPr>
              <a:spLocks noEditPoints="1"/>
            </p:cNvSpPr>
            <p:nvPr/>
          </p:nvSpPr>
          <p:spPr bwMode="auto">
            <a:xfrm>
              <a:off x="7321550" y="4370388"/>
              <a:ext cx="290513" cy="95250"/>
            </a:xfrm>
            <a:custGeom>
              <a:avLst/>
              <a:gdLst>
                <a:gd name="T0" fmla="*/ 15 w 107"/>
                <a:gd name="T1" fmla="*/ 29 h 35"/>
                <a:gd name="T2" fmla="*/ 14 w 107"/>
                <a:gd name="T3" fmla="*/ 28 h 35"/>
                <a:gd name="T4" fmla="*/ 14 w 107"/>
                <a:gd name="T5" fmla="*/ 28 h 35"/>
                <a:gd name="T6" fmla="*/ 15 w 107"/>
                <a:gd name="T7" fmla="*/ 29 h 35"/>
                <a:gd name="T8" fmla="*/ 95 w 107"/>
                <a:gd name="T9" fmla="*/ 0 h 35"/>
                <a:gd name="T10" fmla="*/ 79 w 107"/>
                <a:gd name="T11" fmla="*/ 3 h 35"/>
                <a:gd name="T12" fmla="*/ 53 w 107"/>
                <a:gd name="T13" fmla="*/ 9 h 35"/>
                <a:gd name="T14" fmla="*/ 53 w 107"/>
                <a:gd name="T15" fmla="*/ 9 h 35"/>
                <a:gd name="T16" fmla="*/ 50 w 107"/>
                <a:gd name="T17" fmla="*/ 9 h 35"/>
                <a:gd name="T18" fmla="*/ 47 w 107"/>
                <a:gd name="T19" fmla="*/ 9 h 35"/>
                <a:gd name="T20" fmla="*/ 42 w 107"/>
                <a:gd name="T21" fmla="*/ 9 h 35"/>
                <a:gd name="T22" fmla="*/ 37 w 107"/>
                <a:gd name="T23" fmla="*/ 11 h 35"/>
                <a:gd name="T24" fmla="*/ 37 w 107"/>
                <a:gd name="T25" fmla="*/ 11 h 35"/>
                <a:gd name="T26" fmla="*/ 37 w 107"/>
                <a:gd name="T27" fmla="*/ 11 h 35"/>
                <a:gd name="T28" fmla="*/ 30 w 107"/>
                <a:gd name="T29" fmla="*/ 13 h 35"/>
                <a:gd name="T30" fmla="*/ 17 w 107"/>
                <a:gd name="T31" fmla="*/ 19 h 35"/>
                <a:gd name="T32" fmla="*/ 7 w 107"/>
                <a:gd name="T33" fmla="*/ 23 h 35"/>
                <a:gd name="T34" fmla="*/ 13 w 107"/>
                <a:gd name="T35" fmla="*/ 24 h 35"/>
                <a:gd name="T36" fmla="*/ 11 w 107"/>
                <a:gd name="T37" fmla="*/ 25 h 35"/>
                <a:gd name="T38" fmla="*/ 11 w 107"/>
                <a:gd name="T39" fmla="*/ 26 h 35"/>
                <a:gd name="T40" fmla="*/ 10 w 107"/>
                <a:gd name="T41" fmla="*/ 27 h 35"/>
                <a:gd name="T42" fmla="*/ 10 w 107"/>
                <a:gd name="T43" fmla="*/ 27 h 35"/>
                <a:gd name="T44" fmla="*/ 10 w 107"/>
                <a:gd name="T45" fmla="*/ 27 h 35"/>
                <a:gd name="T46" fmla="*/ 11 w 107"/>
                <a:gd name="T47" fmla="*/ 27 h 35"/>
                <a:gd name="T48" fmla="*/ 14 w 107"/>
                <a:gd name="T49" fmla="*/ 28 h 35"/>
                <a:gd name="T50" fmla="*/ 13 w 107"/>
                <a:gd name="T51" fmla="*/ 28 h 35"/>
                <a:gd name="T52" fmla="*/ 10 w 107"/>
                <a:gd name="T53" fmla="*/ 29 h 35"/>
                <a:gd name="T54" fmla="*/ 5 w 107"/>
                <a:gd name="T55" fmla="*/ 30 h 35"/>
                <a:gd name="T56" fmla="*/ 5 w 107"/>
                <a:gd name="T57" fmla="*/ 33 h 35"/>
                <a:gd name="T58" fmla="*/ 6 w 107"/>
                <a:gd name="T59" fmla="*/ 33 h 35"/>
                <a:gd name="T60" fmla="*/ 9 w 107"/>
                <a:gd name="T61" fmla="*/ 33 h 35"/>
                <a:gd name="T62" fmla="*/ 11 w 107"/>
                <a:gd name="T63" fmla="*/ 33 h 35"/>
                <a:gd name="T64" fmla="*/ 10 w 107"/>
                <a:gd name="T65" fmla="*/ 33 h 35"/>
                <a:gd name="T66" fmla="*/ 14 w 107"/>
                <a:gd name="T67" fmla="*/ 35 h 35"/>
                <a:gd name="T68" fmla="*/ 16 w 107"/>
                <a:gd name="T69" fmla="*/ 35 h 35"/>
                <a:gd name="T70" fmla="*/ 18 w 107"/>
                <a:gd name="T71" fmla="*/ 35 h 35"/>
                <a:gd name="T72" fmla="*/ 21 w 107"/>
                <a:gd name="T73" fmla="*/ 35 h 35"/>
                <a:gd name="T74" fmla="*/ 25 w 107"/>
                <a:gd name="T75" fmla="*/ 35 h 35"/>
                <a:gd name="T76" fmla="*/ 36 w 107"/>
                <a:gd name="T77" fmla="*/ 33 h 35"/>
                <a:gd name="T78" fmla="*/ 34 w 107"/>
                <a:gd name="T79" fmla="*/ 30 h 35"/>
                <a:gd name="T80" fmla="*/ 34 w 107"/>
                <a:gd name="T81" fmla="*/ 30 h 35"/>
                <a:gd name="T82" fmla="*/ 35 w 107"/>
                <a:gd name="T83" fmla="*/ 30 h 35"/>
                <a:gd name="T84" fmla="*/ 36 w 107"/>
                <a:gd name="T85" fmla="*/ 29 h 35"/>
                <a:gd name="T86" fmla="*/ 36 w 107"/>
                <a:gd name="T87" fmla="*/ 28 h 35"/>
                <a:gd name="T88" fmla="*/ 37 w 107"/>
                <a:gd name="T89" fmla="*/ 28 h 35"/>
                <a:gd name="T90" fmla="*/ 38 w 107"/>
                <a:gd name="T91" fmla="*/ 28 h 35"/>
                <a:gd name="T92" fmla="*/ 39 w 107"/>
                <a:gd name="T93" fmla="*/ 26 h 35"/>
                <a:gd name="T94" fmla="*/ 39 w 107"/>
                <a:gd name="T95" fmla="*/ 25 h 35"/>
                <a:gd name="T96" fmla="*/ 39 w 107"/>
                <a:gd name="T97" fmla="*/ 25 h 35"/>
                <a:gd name="T98" fmla="*/ 40 w 107"/>
                <a:gd name="T99" fmla="*/ 25 h 35"/>
                <a:gd name="T100" fmla="*/ 41 w 107"/>
                <a:gd name="T101" fmla="*/ 24 h 35"/>
                <a:gd name="T102" fmla="*/ 43 w 107"/>
                <a:gd name="T103" fmla="*/ 23 h 35"/>
                <a:gd name="T104" fmla="*/ 44 w 107"/>
                <a:gd name="T105" fmla="*/ 23 h 35"/>
                <a:gd name="T106" fmla="*/ 46 w 107"/>
                <a:gd name="T107" fmla="*/ 23 h 35"/>
                <a:gd name="T108" fmla="*/ 48 w 107"/>
                <a:gd name="T109" fmla="*/ 23 h 35"/>
                <a:gd name="T110" fmla="*/ 53 w 107"/>
                <a:gd name="T111" fmla="*/ 21 h 35"/>
                <a:gd name="T112" fmla="*/ 79 w 107"/>
                <a:gd name="T113" fmla="*/ 13 h 35"/>
                <a:gd name="T114" fmla="*/ 104 w 107"/>
                <a:gd name="T115" fmla="*/ 3 h 35"/>
                <a:gd name="T116" fmla="*/ 95 w 107"/>
                <a:gd name="T1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35">
                  <a:moveTo>
                    <a:pt x="15" y="29"/>
                  </a:moveTo>
                  <a:cubicBezTo>
                    <a:pt x="15" y="29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6" y="29"/>
                    <a:pt x="15" y="29"/>
                  </a:cubicBezTo>
                  <a:moveTo>
                    <a:pt x="95" y="0"/>
                  </a:moveTo>
                  <a:cubicBezTo>
                    <a:pt x="90" y="0"/>
                    <a:pt x="84" y="2"/>
                    <a:pt x="79" y="3"/>
                  </a:cubicBezTo>
                  <a:cubicBezTo>
                    <a:pt x="67" y="7"/>
                    <a:pt x="53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9"/>
                    <a:pt x="48" y="9"/>
                    <a:pt x="47" y="9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38" y="10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4" y="12"/>
                    <a:pt x="30" y="13"/>
                  </a:cubicBezTo>
                  <a:cubicBezTo>
                    <a:pt x="27" y="14"/>
                    <a:pt x="23" y="17"/>
                    <a:pt x="17" y="19"/>
                  </a:cubicBezTo>
                  <a:cubicBezTo>
                    <a:pt x="12" y="20"/>
                    <a:pt x="3" y="22"/>
                    <a:pt x="7" y="23"/>
                  </a:cubicBezTo>
                  <a:cubicBezTo>
                    <a:pt x="11" y="24"/>
                    <a:pt x="16" y="24"/>
                    <a:pt x="13" y="24"/>
                  </a:cubicBezTo>
                  <a:cubicBezTo>
                    <a:pt x="10" y="24"/>
                    <a:pt x="9" y="25"/>
                    <a:pt x="11" y="25"/>
                  </a:cubicBezTo>
                  <a:cubicBezTo>
                    <a:pt x="13" y="25"/>
                    <a:pt x="13" y="26"/>
                    <a:pt x="11" y="26"/>
                  </a:cubicBezTo>
                  <a:cubicBezTo>
                    <a:pt x="9" y="26"/>
                    <a:pt x="8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0" y="28"/>
                    <a:pt x="12" y="28"/>
                    <a:pt x="14" y="28"/>
                  </a:cubicBezTo>
                  <a:cubicBezTo>
                    <a:pt x="14" y="28"/>
                    <a:pt x="13" y="28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8" y="29"/>
                    <a:pt x="8" y="30"/>
                    <a:pt x="5" y="30"/>
                  </a:cubicBezTo>
                  <a:cubicBezTo>
                    <a:pt x="0" y="32"/>
                    <a:pt x="1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8" y="34"/>
                    <a:pt x="10" y="35"/>
                    <a:pt x="14" y="35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2" y="35"/>
                    <a:pt x="23" y="35"/>
                    <a:pt x="25" y="35"/>
                  </a:cubicBezTo>
                  <a:cubicBezTo>
                    <a:pt x="30" y="35"/>
                    <a:pt x="36" y="34"/>
                    <a:pt x="36" y="33"/>
                  </a:cubicBezTo>
                  <a:cubicBezTo>
                    <a:pt x="38" y="31"/>
                    <a:pt x="33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40" y="25"/>
                    <a:pt x="40" y="25"/>
                  </a:cubicBezTo>
                  <a:cubicBezTo>
                    <a:pt x="41" y="25"/>
                    <a:pt x="42" y="24"/>
                    <a:pt x="41" y="24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3" y="23"/>
                    <a:pt x="44" y="23"/>
                    <a:pt x="44" y="23"/>
                  </a:cubicBezTo>
                  <a:cubicBezTo>
                    <a:pt x="45" y="23"/>
                    <a:pt x="45" y="23"/>
                    <a:pt x="46" y="23"/>
                  </a:cubicBezTo>
                  <a:cubicBezTo>
                    <a:pt x="47" y="23"/>
                    <a:pt x="49" y="23"/>
                    <a:pt x="48" y="23"/>
                  </a:cubicBezTo>
                  <a:cubicBezTo>
                    <a:pt x="47" y="23"/>
                    <a:pt x="51" y="22"/>
                    <a:pt x="53" y="21"/>
                  </a:cubicBezTo>
                  <a:cubicBezTo>
                    <a:pt x="55" y="20"/>
                    <a:pt x="66" y="17"/>
                    <a:pt x="79" y="13"/>
                  </a:cubicBezTo>
                  <a:cubicBezTo>
                    <a:pt x="93" y="10"/>
                    <a:pt x="107" y="5"/>
                    <a:pt x="104" y="3"/>
                  </a:cubicBezTo>
                  <a:cubicBezTo>
                    <a:pt x="101" y="1"/>
                    <a:pt x="98" y="0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Freeform 202"/>
            <p:cNvSpPr/>
            <p:nvPr/>
          </p:nvSpPr>
          <p:spPr bwMode="auto">
            <a:xfrm>
              <a:off x="7381875" y="4406900"/>
              <a:ext cx="9525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1 w 4"/>
                <a:gd name="T5" fmla="*/ 1 h 1"/>
                <a:gd name="T6" fmla="*/ 3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1" name="Freeform 203"/>
            <p:cNvSpPr/>
            <p:nvPr/>
          </p:nvSpPr>
          <p:spPr bwMode="auto">
            <a:xfrm>
              <a:off x="7527925" y="4521200"/>
              <a:ext cx="61913" cy="12700"/>
            </a:xfrm>
            <a:custGeom>
              <a:avLst/>
              <a:gdLst>
                <a:gd name="T0" fmla="*/ 7 w 23"/>
                <a:gd name="T1" fmla="*/ 0 h 5"/>
                <a:gd name="T2" fmla="*/ 3 w 23"/>
                <a:gd name="T3" fmla="*/ 1 h 5"/>
                <a:gd name="T4" fmla="*/ 1 w 23"/>
                <a:gd name="T5" fmla="*/ 1 h 5"/>
                <a:gd name="T6" fmla="*/ 1 w 23"/>
                <a:gd name="T7" fmla="*/ 1 h 5"/>
                <a:gd name="T8" fmla="*/ 9 w 23"/>
                <a:gd name="T9" fmla="*/ 3 h 5"/>
                <a:gd name="T10" fmla="*/ 23 w 23"/>
                <a:gd name="T11" fmla="*/ 5 h 5"/>
                <a:gd name="T12" fmla="*/ 13 w 23"/>
                <a:gd name="T13" fmla="*/ 1 h 5"/>
                <a:gd name="T14" fmla="*/ 7 w 2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">
                  <a:moveTo>
                    <a:pt x="7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2"/>
                    <a:pt x="9" y="3"/>
                  </a:cubicBezTo>
                  <a:cubicBezTo>
                    <a:pt x="13" y="4"/>
                    <a:pt x="17" y="4"/>
                    <a:pt x="23" y="5"/>
                  </a:cubicBezTo>
                  <a:cubicBezTo>
                    <a:pt x="23" y="4"/>
                    <a:pt x="18" y="2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Freeform 204"/>
            <p:cNvSpPr/>
            <p:nvPr/>
          </p:nvSpPr>
          <p:spPr bwMode="auto">
            <a:xfrm>
              <a:off x="7351713" y="4506913"/>
              <a:ext cx="19050" cy="4762"/>
            </a:xfrm>
            <a:custGeom>
              <a:avLst/>
              <a:gdLst>
                <a:gd name="T0" fmla="*/ 2 w 7"/>
                <a:gd name="T1" fmla="*/ 0 h 2"/>
                <a:gd name="T2" fmla="*/ 2 w 7"/>
                <a:gd name="T3" fmla="*/ 2 h 2"/>
                <a:gd name="T4" fmla="*/ 6 w 7"/>
                <a:gd name="T5" fmla="*/ 2 h 2"/>
                <a:gd name="T6" fmla="*/ 7 w 7"/>
                <a:gd name="T7" fmla="*/ 2 h 2"/>
                <a:gd name="T8" fmla="*/ 7 w 7"/>
                <a:gd name="T9" fmla="*/ 1 h 2"/>
                <a:gd name="T10" fmla="*/ 2 w 7"/>
                <a:gd name="T11" fmla="*/ 0 h 2"/>
                <a:gd name="T12" fmla="*/ 2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2" y="0"/>
                  </a:moveTo>
                  <a:cubicBezTo>
                    <a:pt x="0" y="0"/>
                    <a:pt x="0" y="1"/>
                    <a:pt x="2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Freeform 205"/>
            <p:cNvSpPr/>
            <p:nvPr/>
          </p:nvSpPr>
          <p:spPr bwMode="auto">
            <a:xfrm>
              <a:off x="7842250" y="4225925"/>
              <a:ext cx="23813" cy="6350"/>
            </a:xfrm>
            <a:custGeom>
              <a:avLst/>
              <a:gdLst>
                <a:gd name="T0" fmla="*/ 5 w 9"/>
                <a:gd name="T1" fmla="*/ 0 h 2"/>
                <a:gd name="T2" fmla="*/ 3 w 9"/>
                <a:gd name="T3" fmla="*/ 0 h 2"/>
                <a:gd name="T4" fmla="*/ 3 w 9"/>
                <a:gd name="T5" fmla="*/ 2 h 2"/>
                <a:gd name="T6" fmla="*/ 7 w 9"/>
                <a:gd name="T7" fmla="*/ 1 h 2"/>
                <a:gd name="T8" fmla="*/ 5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4" y="2"/>
                    <a:pt x="3" y="2"/>
                  </a:cubicBezTo>
                  <a:cubicBezTo>
                    <a:pt x="4" y="2"/>
                    <a:pt x="5" y="2"/>
                    <a:pt x="7" y="1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4" name="Freeform 206"/>
            <p:cNvSpPr/>
            <p:nvPr/>
          </p:nvSpPr>
          <p:spPr bwMode="auto">
            <a:xfrm>
              <a:off x="7558088" y="4537075"/>
              <a:ext cx="12700" cy="3175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5" name="Freeform 207"/>
            <p:cNvSpPr/>
            <p:nvPr/>
          </p:nvSpPr>
          <p:spPr bwMode="auto">
            <a:xfrm>
              <a:off x="7294563" y="4465638"/>
              <a:ext cx="200025" cy="55562"/>
            </a:xfrm>
            <a:custGeom>
              <a:avLst/>
              <a:gdLst>
                <a:gd name="T0" fmla="*/ 27 w 74"/>
                <a:gd name="T1" fmla="*/ 0 h 20"/>
                <a:gd name="T2" fmla="*/ 22 w 74"/>
                <a:gd name="T3" fmla="*/ 0 h 20"/>
                <a:gd name="T4" fmla="*/ 10 w 74"/>
                <a:gd name="T5" fmla="*/ 5 h 20"/>
                <a:gd name="T6" fmla="*/ 10 w 74"/>
                <a:gd name="T7" fmla="*/ 6 h 20"/>
                <a:gd name="T8" fmla="*/ 10 w 74"/>
                <a:gd name="T9" fmla="*/ 6 h 20"/>
                <a:gd name="T10" fmla="*/ 12 w 74"/>
                <a:gd name="T11" fmla="*/ 6 h 20"/>
                <a:gd name="T12" fmla="*/ 12 w 74"/>
                <a:gd name="T13" fmla="*/ 6 h 20"/>
                <a:gd name="T14" fmla="*/ 12 w 74"/>
                <a:gd name="T15" fmla="*/ 7 h 20"/>
                <a:gd name="T16" fmla="*/ 13 w 74"/>
                <a:gd name="T17" fmla="*/ 6 h 20"/>
                <a:gd name="T18" fmla="*/ 14 w 74"/>
                <a:gd name="T19" fmla="*/ 6 h 20"/>
                <a:gd name="T20" fmla="*/ 16 w 74"/>
                <a:gd name="T21" fmla="*/ 7 h 20"/>
                <a:gd name="T22" fmla="*/ 15 w 74"/>
                <a:gd name="T23" fmla="*/ 9 h 20"/>
                <a:gd name="T24" fmla="*/ 7 w 74"/>
                <a:gd name="T25" fmla="*/ 14 h 20"/>
                <a:gd name="T26" fmla="*/ 13 w 74"/>
                <a:gd name="T27" fmla="*/ 15 h 20"/>
                <a:gd name="T28" fmla="*/ 18 w 74"/>
                <a:gd name="T29" fmla="*/ 14 h 20"/>
                <a:gd name="T30" fmla="*/ 22 w 74"/>
                <a:gd name="T31" fmla="*/ 13 h 20"/>
                <a:gd name="T32" fmla="*/ 22 w 74"/>
                <a:gd name="T33" fmla="*/ 13 h 20"/>
                <a:gd name="T34" fmla="*/ 24 w 74"/>
                <a:gd name="T35" fmla="*/ 14 h 20"/>
                <a:gd name="T36" fmla="*/ 25 w 74"/>
                <a:gd name="T37" fmla="*/ 14 h 20"/>
                <a:gd name="T38" fmla="*/ 26 w 74"/>
                <a:gd name="T39" fmla="*/ 14 h 20"/>
                <a:gd name="T40" fmla="*/ 31 w 74"/>
                <a:gd name="T41" fmla="*/ 15 h 20"/>
                <a:gd name="T42" fmla="*/ 34 w 74"/>
                <a:gd name="T43" fmla="*/ 17 h 20"/>
                <a:gd name="T44" fmla="*/ 43 w 74"/>
                <a:gd name="T45" fmla="*/ 19 h 20"/>
                <a:gd name="T46" fmla="*/ 51 w 74"/>
                <a:gd name="T47" fmla="*/ 20 h 20"/>
                <a:gd name="T48" fmla="*/ 51 w 74"/>
                <a:gd name="T49" fmla="*/ 20 h 20"/>
                <a:gd name="T50" fmla="*/ 51 w 74"/>
                <a:gd name="T51" fmla="*/ 19 h 20"/>
                <a:gd name="T52" fmla="*/ 56 w 74"/>
                <a:gd name="T53" fmla="*/ 20 h 20"/>
                <a:gd name="T54" fmla="*/ 63 w 74"/>
                <a:gd name="T55" fmla="*/ 20 h 20"/>
                <a:gd name="T56" fmla="*/ 64 w 74"/>
                <a:gd name="T57" fmla="*/ 20 h 20"/>
                <a:gd name="T58" fmla="*/ 64 w 74"/>
                <a:gd name="T59" fmla="*/ 20 h 20"/>
                <a:gd name="T60" fmla="*/ 67 w 74"/>
                <a:gd name="T61" fmla="*/ 20 h 20"/>
                <a:gd name="T62" fmla="*/ 70 w 74"/>
                <a:gd name="T63" fmla="*/ 20 h 20"/>
                <a:gd name="T64" fmla="*/ 71 w 74"/>
                <a:gd name="T65" fmla="*/ 20 h 20"/>
                <a:gd name="T66" fmla="*/ 70 w 74"/>
                <a:gd name="T67" fmla="*/ 19 h 20"/>
                <a:gd name="T68" fmla="*/ 49 w 74"/>
                <a:gd name="T69" fmla="*/ 13 h 20"/>
                <a:gd name="T70" fmla="*/ 42 w 74"/>
                <a:gd name="T71" fmla="*/ 8 h 20"/>
                <a:gd name="T72" fmla="*/ 39 w 74"/>
                <a:gd name="T73" fmla="*/ 3 h 20"/>
                <a:gd name="T74" fmla="*/ 39 w 74"/>
                <a:gd name="T75" fmla="*/ 1 h 20"/>
                <a:gd name="T76" fmla="*/ 27 w 74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20">
                  <a:moveTo>
                    <a:pt x="27" y="0"/>
                  </a:moveTo>
                  <a:cubicBezTo>
                    <a:pt x="25" y="0"/>
                    <a:pt x="24" y="0"/>
                    <a:pt x="22" y="0"/>
                  </a:cubicBezTo>
                  <a:cubicBezTo>
                    <a:pt x="12" y="0"/>
                    <a:pt x="12" y="4"/>
                    <a:pt x="10" y="5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2" y="6"/>
                    <a:pt x="13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7"/>
                    <a:pt x="13" y="7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8"/>
                    <a:pt x="15" y="8"/>
                    <a:pt x="15" y="9"/>
                  </a:cubicBezTo>
                  <a:cubicBezTo>
                    <a:pt x="14" y="9"/>
                    <a:pt x="0" y="11"/>
                    <a:pt x="7" y="14"/>
                  </a:cubicBezTo>
                  <a:cubicBezTo>
                    <a:pt x="9" y="14"/>
                    <a:pt x="11" y="15"/>
                    <a:pt x="13" y="15"/>
                  </a:cubicBezTo>
                  <a:cubicBezTo>
                    <a:pt x="15" y="15"/>
                    <a:pt x="17" y="14"/>
                    <a:pt x="18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4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7" y="14"/>
                    <a:pt x="29" y="14"/>
                    <a:pt x="31" y="15"/>
                  </a:cubicBezTo>
                  <a:cubicBezTo>
                    <a:pt x="34" y="15"/>
                    <a:pt x="35" y="16"/>
                    <a:pt x="34" y="17"/>
                  </a:cubicBezTo>
                  <a:cubicBezTo>
                    <a:pt x="33" y="17"/>
                    <a:pt x="37" y="18"/>
                    <a:pt x="43" y="19"/>
                  </a:cubicBezTo>
                  <a:cubicBezTo>
                    <a:pt x="47" y="19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19"/>
                    <a:pt x="51" y="19"/>
                    <a:pt x="51" y="19"/>
                  </a:cubicBezTo>
                  <a:cubicBezTo>
                    <a:pt x="52" y="19"/>
                    <a:pt x="54" y="19"/>
                    <a:pt x="56" y="20"/>
                  </a:cubicBezTo>
                  <a:cubicBezTo>
                    <a:pt x="59" y="20"/>
                    <a:pt x="61" y="20"/>
                    <a:pt x="63" y="20"/>
                  </a:cubicBezTo>
                  <a:cubicBezTo>
                    <a:pt x="64" y="20"/>
                    <a:pt x="65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20"/>
                    <a:pt x="66" y="20"/>
                    <a:pt x="67" y="20"/>
                  </a:cubicBezTo>
                  <a:cubicBezTo>
                    <a:pt x="68" y="20"/>
                    <a:pt x="69" y="20"/>
                    <a:pt x="70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7"/>
                    <a:pt x="57" y="15"/>
                    <a:pt x="49" y="13"/>
                  </a:cubicBezTo>
                  <a:cubicBezTo>
                    <a:pt x="45" y="11"/>
                    <a:pt x="43" y="10"/>
                    <a:pt x="42" y="8"/>
                  </a:cubicBezTo>
                  <a:cubicBezTo>
                    <a:pt x="40" y="5"/>
                    <a:pt x="37" y="3"/>
                    <a:pt x="39" y="3"/>
                  </a:cubicBezTo>
                  <a:cubicBezTo>
                    <a:pt x="42" y="2"/>
                    <a:pt x="38" y="1"/>
                    <a:pt x="39" y="1"/>
                  </a:cubicBezTo>
                  <a:cubicBezTo>
                    <a:pt x="41" y="1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6" name="Freeform 208"/>
            <p:cNvSpPr/>
            <p:nvPr/>
          </p:nvSpPr>
          <p:spPr bwMode="auto">
            <a:xfrm>
              <a:off x="7964488" y="4457700"/>
              <a:ext cx="20638" cy="6350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0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7" name="Freeform 209"/>
            <p:cNvSpPr/>
            <p:nvPr/>
          </p:nvSpPr>
          <p:spPr bwMode="auto">
            <a:xfrm>
              <a:off x="7969250" y="42672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8" name="Freeform 210"/>
            <p:cNvSpPr/>
            <p:nvPr/>
          </p:nvSpPr>
          <p:spPr bwMode="auto">
            <a:xfrm>
              <a:off x="7278688" y="4545013"/>
              <a:ext cx="47625" cy="11112"/>
            </a:xfrm>
            <a:custGeom>
              <a:avLst/>
              <a:gdLst>
                <a:gd name="T0" fmla="*/ 6 w 18"/>
                <a:gd name="T1" fmla="*/ 0 h 4"/>
                <a:gd name="T2" fmla="*/ 1 w 18"/>
                <a:gd name="T3" fmla="*/ 3 h 4"/>
                <a:gd name="T4" fmla="*/ 4 w 18"/>
                <a:gd name="T5" fmla="*/ 4 h 4"/>
                <a:gd name="T6" fmla="*/ 11 w 18"/>
                <a:gd name="T7" fmla="*/ 4 h 4"/>
                <a:gd name="T8" fmla="*/ 16 w 18"/>
                <a:gd name="T9" fmla="*/ 3 h 4"/>
                <a:gd name="T10" fmla="*/ 16 w 18"/>
                <a:gd name="T11" fmla="*/ 3 h 4"/>
                <a:gd name="T12" fmla="*/ 17 w 18"/>
                <a:gd name="T13" fmla="*/ 3 h 4"/>
                <a:gd name="T14" fmla="*/ 17 w 18"/>
                <a:gd name="T15" fmla="*/ 2 h 4"/>
                <a:gd name="T16" fmla="*/ 6 w 1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6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3" y="3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3"/>
                    <a:pt x="18" y="3"/>
                    <a:pt x="17" y="2"/>
                  </a:cubicBezTo>
                  <a:cubicBezTo>
                    <a:pt x="12" y="0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9" name="Freeform 211"/>
            <p:cNvSpPr/>
            <p:nvPr/>
          </p:nvSpPr>
          <p:spPr bwMode="auto">
            <a:xfrm>
              <a:off x="7864475" y="4449763"/>
              <a:ext cx="15875" cy="4762"/>
            </a:xfrm>
            <a:custGeom>
              <a:avLst/>
              <a:gdLst>
                <a:gd name="T0" fmla="*/ 6 w 6"/>
                <a:gd name="T1" fmla="*/ 0 h 2"/>
                <a:gd name="T2" fmla="*/ 2 w 6"/>
                <a:gd name="T3" fmla="*/ 1 h 2"/>
                <a:gd name="T4" fmla="*/ 4 w 6"/>
                <a:gd name="T5" fmla="*/ 2 h 2"/>
                <a:gd name="T6" fmla="*/ 5 w 6"/>
                <a:gd name="T7" fmla="*/ 1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0" y="1"/>
                    <a:pt x="2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0" name="Freeform 212"/>
            <p:cNvSpPr/>
            <p:nvPr/>
          </p:nvSpPr>
          <p:spPr bwMode="auto">
            <a:xfrm>
              <a:off x="7872413" y="4438650"/>
              <a:ext cx="12700" cy="3175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2 w 5"/>
                <a:gd name="T7" fmla="*/ 1 h 1"/>
                <a:gd name="T8" fmla="*/ 5 w 5"/>
                <a:gd name="T9" fmla="*/ 0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1" name="Freeform 213"/>
            <p:cNvSpPr/>
            <p:nvPr/>
          </p:nvSpPr>
          <p:spPr bwMode="auto">
            <a:xfrm>
              <a:off x="7900988" y="4445000"/>
              <a:ext cx="17463" cy="1587"/>
            </a:xfrm>
            <a:custGeom>
              <a:avLst/>
              <a:gdLst>
                <a:gd name="T0" fmla="*/ 3 w 6"/>
                <a:gd name="T1" fmla="*/ 0 h 1"/>
                <a:gd name="T2" fmla="*/ 2 w 6"/>
                <a:gd name="T3" fmla="*/ 1 h 1"/>
                <a:gd name="T4" fmla="*/ 5 w 6"/>
                <a:gd name="T5" fmla="*/ 1 h 1"/>
                <a:gd name="T6" fmla="*/ 6 w 6"/>
                <a:gd name="T7" fmla="*/ 1 h 1"/>
                <a:gd name="T8" fmla="*/ 4 w 6"/>
                <a:gd name="T9" fmla="*/ 0 h 1"/>
                <a:gd name="T10" fmla="*/ 3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3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2" name="Freeform 214"/>
            <p:cNvSpPr/>
            <p:nvPr/>
          </p:nvSpPr>
          <p:spPr bwMode="auto">
            <a:xfrm>
              <a:off x="3046413" y="4311650"/>
              <a:ext cx="57150" cy="7937"/>
            </a:xfrm>
            <a:custGeom>
              <a:avLst/>
              <a:gdLst>
                <a:gd name="T0" fmla="*/ 16 w 21"/>
                <a:gd name="T1" fmla="*/ 0 h 3"/>
                <a:gd name="T2" fmla="*/ 11 w 21"/>
                <a:gd name="T3" fmla="*/ 0 h 3"/>
                <a:gd name="T4" fmla="*/ 2 w 21"/>
                <a:gd name="T5" fmla="*/ 3 h 3"/>
                <a:gd name="T6" fmla="*/ 4 w 21"/>
                <a:gd name="T7" fmla="*/ 3 h 3"/>
                <a:gd name="T8" fmla="*/ 16 w 21"/>
                <a:gd name="T9" fmla="*/ 1 h 3"/>
                <a:gd name="T10" fmla="*/ 16 w 2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">
                  <a:moveTo>
                    <a:pt x="16" y="0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4" y="1"/>
                    <a:pt x="0" y="2"/>
                    <a:pt x="2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7" y="3"/>
                    <a:pt x="12" y="2"/>
                    <a:pt x="16" y="1"/>
                  </a:cubicBezTo>
                  <a:cubicBezTo>
                    <a:pt x="21" y="0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3" name="Freeform 215"/>
            <p:cNvSpPr/>
            <p:nvPr/>
          </p:nvSpPr>
          <p:spPr bwMode="auto">
            <a:xfrm>
              <a:off x="3475038" y="4397375"/>
              <a:ext cx="180975" cy="44450"/>
            </a:xfrm>
            <a:custGeom>
              <a:avLst/>
              <a:gdLst>
                <a:gd name="T0" fmla="*/ 41 w 67"/>
                <a:gd name="T1" fmla="*/ 0 h 16"/>
                <a:gd name="T2" fmla="*/ 31 w 67"/>
                <a:gd name="T3" fmla="*/ 1 h 16"/>
                <a:gd name="T4" fmla="*/ 27 w 67"/>
                <a:gd name="T5" fmla="*/ 2 h 16"/>
                <a:gd name="T6" fmla="*/ 26 w 67"/>
                <a:gd name="T7" fmla="*/ 2 h 16"/>
                <a:gd name="T8" fmla="*/ 26 w 67"/>
                <a:gd name="T9" fmla="*/ 2 h 16"/>
                <a:gd name="T10" fmla="*/ 11 w 67"/>
                <a:gd name="T11" fmla="*/ 8 h 16"/>
                <a:gd name="T12" fmla="*/ 2 w 67"/>
                <a:gd name="T13" fmla="*/ 15 h 16"/>
                <a:gd name="T14" fmla="*/ 4 w 67"/>
                <a:gd name="T15" fmla="*/ 16 h 16"/>
                <a:gd name="T16" fmla="*/ 5 w 67"/>
                <a:gd name="T17" fmla="*/ 16 h 16"/>
                <a:gd name="T18" fmla="*/ 19 w 67"/>
                <a:gd name="T19" fmla="*/ 14 h 16"/>
                <a:gd name="T20" fmla="*/ 22 w 67"/>
                <a:gd name="T21" fmla="*/ 11 h 16"/>
                <a:gd name="T22" fmla="*/ 22 w 67"/>
                <a:gd name="T23" fmla="*/ 11 h 16"/>
                <a:gd name="T24" fmla="*/ 30 w 67"/>
                <a:gd name="T25" fmla="*/ 11 h 16"/>
                <a:gd name="T26" fmla="*/ 41 w 67"/>
                <a:gd name="T27" fmla="*/ 12 h 16"/>
                <a:gd name="T28" fmla="*/ 58 w 67"/>
                <a:gd name="T29" fmla="*/ 8 h 16"/>
                <a:gd name="T30" fmla="*/ 48 w 67"/>
                <a:gd name="T31" fmla="*/ 0 h 16"/>
                <a:gd name="T32" fmla="*/ 41 w 6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6">
                  <a:moveTo>
                    <a:pt x="41" y="0"/>
                  </a:moveTo>
                  <a:cubicBezTo>
                    <a:pt x="36" y="0"/>
                    <a:pt x="33" y="1"/>
                    <a:pt x="31" y="1"/>
                  </a:cubicBezTo>
                  <a:cubicBezTo>
                    <a:pt x="29" y="2"/>
                    <a:pt x="27" y="2"/>
                    <a:pt x="27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2"/>
                    <a:pt x="17" y="5"/>
                    <a:pt x="11" y="8"/>
                  </a:cubicBezTo>
                  <a:cubicBezTo>
                    <a:pt x="5" y="12"/>
                    <a:pt x="4" y="15"/>
                    <a:pt x="2" y="15"/>
                  </a:cubicBezTo>
                  <a:cubicBezTo>
                    <a:pt x="0" y="16"/>
                    <a:pt x="1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9" y="16"/>
                    <a:pt x="15" y="16"/>
                    <a:pt x="19" y="14"/>
                  </a:cubicBezTo>
                  <a:cubicBezTo>
                    <a:pt x="24" y="13"/>
                    <a:pt x="23" y="11"/>
                    <a:pt x="22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6" y="11"/>
                    <a:pt x="30" y="11"/>
                  </a:cubicBezTo>
                  <a:cubicBezTo>
                    <a:pt x="34" y="11"/>
                    <a:pt x="38" y="12"/>
                    <a:pt x="41" y="12"/>
                  </a:cubicBezTo>
                  <a:cubicBezTo>
                    <a:pt x="47" y="11"/>
                    <a:pt x="53" y="9"/>
                    <a:pt x="58" y="8"/>
                  </a:cubicBezTo>
                  <a:cubicBezTo>
                    <a:pt x="67" y="6"/>
                    <a:pt x="64" y="2"/>
                    <a:pt x="48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" name="Freeform 216"/>
            <p:cNvSpPr/>
            <p:nvPr/>
          </p:nvSpPr>
          <p:spPr bwMode="auto">
            <a:xfrm>
              <a:off x="3616325" y="4491038"/>
              <a:ext cx="20638" cy="4762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2 h 2"/>
                <a:gd name="T4" fmla="*/ 4 w 8"/>
                <a:gd name="T5" fmla="*/ 2 h 2"/>
                <a:gd name="T6" fmla="*/ 7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1"/>
                    <a:pt x="0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6" y="2"/>
                    <a:pt x="8" y="1"/>
                    <a:pt x="7" y="1"/>
                  </a:cubicBezTo>
                  <a:cubicBezTo>
                    <a:pt x="5" y="1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" name="Freeform 217"/>
            <p:cNvSpPr/>
            <p:nvPr/>
          </p:nvSpPr>
          <p:spPr bwMode="auto">
            <a:xfrm>
              <a:off x="3563938" y="4529138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1 w 6"/>
                <a:gd name="T3" fmla="*/ 0 h 2"/>
                <a:gd name="T4" fmla="*/ 2 w 6"/>
                <a:gd name="T5" fmla="*/ 2 h 2"/>
                <a:gd name="T6" fmla="*/ 3 w 6"/>
                <a:gd name="T7" fmla="*/ 2 h 2"/>
                <a:gd name="T8" fmla="*/ 4 w 6"/>
                <a:gd name="T9" fmla="*/ 1 h 2"/>
                <a:gd name="T10" fmla="*/ 2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6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" name="Freeform 218"/>
            <p:cNvSpPr/>
            <p:nvPr/>
          </p:nvSpPr>
          <p:spPr bwMode="auto">
            <a:xfrm>
              <a:off x="3908425" y="4635500"/>
              <a:ext cx="19050" cy="476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1 h 2"/>
                <a:gd name="T4" fmla="*/ 1 w 7"/>
                <a:gd name="T5" fmla="*/ 2 h 2"/>
                <a:gd name="T6" fmla="*/ 3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1"/>
                    <a:pt x="7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" name="Freeform 219"/>
            <p:cNvSpPr/>
            <p:nvPr/>
          </p:nvSpPr>
          <p:spPr bwMode="auto">
            <a:xfrm>
              <a:off x="3311525" y="4392613"/>
              <a:ext cx="185738" cy="57150"/>
            </a:xfrm>
            <a:custGeom>
              <a:avLst/>
              <a:gdLst>
                <a:gd name="T0" fmla="*/ 38 w 68"/>
                <a:gd name="T1" fmla="*/ 0 h 21"/>
                <a:gd name="T2" fmla="*/ 32 w 68"/>
                <a:gd name="T3" fmla="*/ 1 h 21"/>
                <a:gd name="T4" fmla="*/ 30 w 68"/>
                <a:gd name="T5" fmla="*/ 3 h 21"/>
                <a:gd name="T6" fmla="*/ 30 w 68"/>
                <a:gd name="T7" fmla="*/ 3 h 21"/>
                <a:gd name="T8" fmla="*/ 28 w 68"/>
                <a:gd name="T9" fmla="*/ 3 h 21"/>
                <a:gd name="T10" fmla="*/ 25 w 68"/>
                <a:gd name="T11" fmla="*/ 4 h 21"/>
                <a:gd name="T12" fmla="*/ 34 w 68"/>
                <a:gd name="T13" fmla="*/ 6 h 21"/>
                <a:gd name="T14" fmla="*/ 26 w 68"/>
                <a:gd name="T15" fmla="*/ 7 h 21"/>
                <a:gd name="T16" fmla="*/ 25 w 68"/>
                <a:gd name="T17" fmla="*/ 8 h 21"/>
                <a:gd name="T18" fmla="*/ 19 w 68"/>
                <a:gd name="T19" fmla="*/ 7 h 21"/>
                <a:gd name="T20" fmla="*/ 11 w 68"/>
                <a:gd name="T21" fmla="*/ 6 h 21"/>
                <a:gd name="T22" fmla="*/ 6 w 68"/>
                <a:gd name="T23" fmla="*/ 7 h 21"/>
                <a:gd name="T24" fmla="*/ 3 w 68"/>
                <a:gd name="T25" fmla="*/ 12 h 21"/>
                <a:gd name="T26" fmla="*/ 14 w 68"/>
                <a:gd name="T27" fmla="*/ 19 h 21"/>
                <a:gd name="T28" fmla="*/ 23 w 68"/>
                <a:gd name="T29" fmla="*/ 21 h 21"/>
                <a:gd name="T30" fmla="*/ 38 w 68"/>
                <a:gd name="T31" fmla="*/ 19 h 21"/>
                <a:gd name="T32" fmla="*/ 51 w 68"/>
                <a:gd name="T33" fmla="*/ 16 h 21"/>
                <a:gd name="T34" fmla="*/ 54 w 68"/>
                <a:gd name="T35" fmla="*/ 15 h 21"/>
                <a:gd name="T36" fmla="*/ 59 w 68"/>
                <a:gd name="T37" fmla="*/ 13 h 21"/>
                <a:gd name="T38" fmla="*/ 58 w 68"/>
                <a:gd name="T39" fmla="*/ 12 h 21"/>
                <a:gd name="T40" fmla="*/ 57 w 68"/>
                <a:gd name="T41" fmla="*/ 12 h 21"/>
                <a:gd name="T42" fmla="*/ 57 w 68"/>
                <a:gd name="T43" fmla="*/ 12 h 21"/>
                <a:gd name="T44" fmla="*/ 55 w 68"/>
                <a:gd name="T45" fmla="*/ 9 h 21"/>
                <a:gd name="T46" fmla="*/ 55 w 68"/>
                <a:gd name="T47" fmla="*/ 7 h 21"/>
                <a:gd name="T48" fmla="*/ 63 w 68"/>
                <a:gd name="T49" fmla="*/ 4 h 21"/>
                <a:gd name="T50" fmla="*/ 58 w 68"/>
                <a:gd name="T51" fmla="*/ 1 h 21"/>
                <a:gd name="T52" fmla="*/ 42 w 68"/>
                <a:gd name="T53" fmla="*/ 0 h 21"/>
                <a:gd name="T54" fmla="*/ 42 w 68"/>
                <a:gd name="T55" fmla="*/ 0 h 21"/>
                <a:gd name="T56" fmla="*/ 42 w 68"/>
                <a:gd name="T57" fmla="*/ 0 h 21"/>
                <a:gd name="T58" fmla="*/ 41 w 68"/>
                <a:gd name="T59" fmla="*/ 0 h 21"/>
                <a:gd name="T60" fmla="*/ 38 w 68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21">
                  <a:moveTo>
                    <a:pt x="38" y="0"/>
                  </a:moveTo>
                  <a:cubicBezTo>
                    <a:pt x="36" y="0"/>
                    <a:pt x="33" y="0"/>
                    <a:pt x="32" y="1"/>
                  </a:cubicBezTo>
                  <a:cubicBezTo>
                    <a:pt x="30" y="2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6" y="3"/>
                    <a:pt x="24" y="3"/>
                    <a:pt x="25" y="4"/>
                  </a:cubicBezTo>
                  <a:cubicBezTo>
                    <a:pt x="27" y="5"/>
                    <a:pt x="33" y="5"/>
                    <a:pt x="34" y="6"/>
                  </a:cubicBezTo>
                  <a:cubicBezTo>
                    <a:pt x="34" y="6"/>
                    <a:pt x="29" y="6"/>
                    <a:pt x="26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8"/>
                    <a:pt x="22" y="7"/>
                    <a:pt x="19" y="7"/>
                  </a:cubicBezTo>
                  <a:cubicBezTo>
                    <a:pt x="17" y="7"/>
                    <a:pt x="14" y="6"/>
                    <a:pt x="11" y="6"/>
                  </a:cubicBezTo>
                  <a:cubicBezTo>
                    <a:pt x="9" y="6"/>
                    <a:pt x="8" y="6"/>
                    <a:pt x="6" y="7"/>
                  </a:cubicBezTo>
                  <a:cubicBezTo>
                    <a:pt x="1" y="7"/>
                    <a:pt x="0" y="9"/>
                    <a:pt x="3" y="12"/>
                  </a:cubicBezTo>
                  <a:cubicBezTo>
                    <a:pt x="5" y="14"/>
                    <a:pt x="9" y="17"/>
                    <a:pt x="14" y="19"/>
                  </a:cubicBezTo>
                  <a:cubicBezTo>
                    <a:pt x="17" y="21"/>
                    <a:pt x="20" y="21"/>
                    <a:pt x="23" y="21"/>
                  </a:cubicBezTo>
                  <a:cubicBezTo>
                    <a:pt x="28" y="21"/>
                    <a:pt x="32" y="20"/>
                    <a:pt x="38" y="19"/>
                  </a:cubicBezTo>
                  <a:cubicBezTo>
                    <a:pt x="47" y="19"/>
                    <a:pt x="49" y="16"/>
                    <a:pt x="51" y="16"/>
                  </a:cubicBezTo>
                  <a:cubicBezTo>
                    <a:pt x="52" y="15"/>
                    <a:pt x="53" y="15"/>
                    <a:pt x="54" y="15"/>
                  </a:cubicBezTo>
                  <a:cubicBezTo>
                    <a:pt x="56" y="14"/>
                    <a:pt x="57" y="14"/>
                    <a:pt x="59" y="13"/>
                  </a:cubicBezTo>
                  <a:cubicBezTo>
                    <a:pt x="60" y="12"/>
                    <a:pt x="60" y="12"/>
                    <a:pt x="58" y="12"/>
                  </a:cubicBezTo>
                  <a:cubicBezTo>
                    <a:pt x="58" y="12"/>
                    <a:pt x="58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6" y="12"/>
                    <a:pt x="58" y="11"/>
                    <a:pt x="55" y="9"/>
                  </a:cubicBezTo>
                  <a:cubicBezTo>
                    <a:pt x="52" y="8"/>
                    <a:pt x="49" y="8"/>
                    <a:pt x="55" y="7"/>
                  </a:cubicBezTo>
                  <a:cubicBezTo>
                    <a:pt x="62" y="6"/>
                    <a:pt x="62" y="4"/>
                    <a:pt x="63" y="4"/>
                  </a:cubicBezTo>
                  <a:cubicBezTo>
                    <a:pt x="63" y="4"/>
                    <a:pt x="68" y="2"/>
                    <a:pt x="58" y="1"/>
                  </a:cubicBezTo>
                  <a:cubicBezTo>
                    <a:pt x="50" y="1"/>
                    <a:pt x="44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" name="Freeform 220"/>
            <p:cNvSpPr/>
            <p:nvPr/>
          </p:nvSpPr>
          <p:spPr bwMode="auto">
            <a:xfrm>
              <a:off x="3208338" y="4495800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0 w 5"/>
                <a:gd name="T5" fmla="*/ 1 h 1"/>
                <a:gd name="T6" fmla="*/ 5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" name="Freeform 221"/>
            <p:cNvSpPr/>
            <p:nvPr/>
          </p:nvSpPr>
          <p:spPr bwMode="auto">
            <a:xfrm>
              <a:off x="3360738" y="4492625"/>
              <a:ext cx="15875" cy="3175"/>
            </a:xfrm>
            <a:custGeom>
              <a:avLst/>
              <a:gdLst>
                <a:gd name="T0" fmla="*/ 4 w 6"/>
                <a:gd name="T1" fmla="*/ 0 h 1"/>
                <a:gd name="T2" fmla="*/ 2 w 6"/>
                <a:gd name="T3" fmla="*/ 0 h 1"/>
                <a:gd name="T4" fmla="*/ 2 w 6"/>
                <a:gd name="T5" fmla="*/ 1 h 1"/>
                <a:gd name="T6" fmla="*/ 4 w 6"/>
                <a:gd name="T7" fmla="*/ 1 h 1"/>
                <a:gd name="T8" fmla="*/ 5 w 6"/>
                <a:gd name="T9" fmla="*/ 0 h 1"/>
                <a:gd name="T10" fmla="*/ 4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" name="Freeform 222"/>
            <p:cNvSpPr/>
            <p:nvPr/>
          </p:nvSpPr>
          <p:spPr bwMode="auto">
            <a:xfrm>
              <a:off x="3843338" y="45116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3 w 5"/>
                <a:gd name="T7" fmla="*/ 1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" name="Freeform 223"/>
            <p:cNvSpPr/>
            <p:nvPr/>
          </p:nvSpPr>
          <p:spPr bwMode="auto">
            <a:xfrm>
              <a:off x="3211513" y="44831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1 h 1"/>
                <a:gd name="T4" fmla="*/ 0 w 4"/>
                <a:gd name="T5" fmla="*/ 1 h 1"/>
                <a:gd name="T6" fmla="*/ 4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" name="Freeform 224"/>
            <p:cNvSpPr/>
            <p:nvPr/>
          </p:nvSpPr>
          <p:spPr bwMode="auto">
            <a:xfrm>
              <a:off x="3870325" y="4521200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0 w 6"/>
                <a:gd name="T3" fmla="*/ 0 h 2"/>
                <a:gd name="T4" fmla="*/ 2 w 6"/>
                <a:gd name="T5" fmla="*/ 2 h 2"/>
                <a:gd name="T6" fmla="*/ 5 w 6"/>
                <a:gd name="T7" fmla="*/ 1 h 2"/>
                <a:gd name="T8" fmla="*/ 2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6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" name="Freeform 225"/>
            <p:cNvSpPr/>
            <p:nvPr/>
          </p:nvSpPr>
          <p:spPr bwMode="auto">
            <a:xfrm>
              <a:off x="3813175" y="4540250"/>
              <a:ext cx="98425" cy="19050"/>
            </a:xfrm>
            <a:custGeom>
              <a:avLst/>
              <a:gdLst>
                <a:gd name="T0" fmla="*/ 22 w 36"/>
                <a:gd name="T1" fmla="*/ 0 h 7"/>
                <a:gd name="T2" fmla="*/ 18 w 36"/>
                <a:gd name="T3" fmla="*/ 0 h 7"/>
                <a:gd name="T4" fmla="*/ 10 w 36"/>
                <a:gd name="T5" fmla="*/ 7 h 7"/>
                <a:gd name="T6" fmla="*/ 18 w 36"/>
                <a:gd name="T7" fmla="*/ 6 h 7"/>
                <a:gd name="T8" fmla="*/ 22 w 3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">
                  <a:moveTo>
                    <a:pt x="22" y="0"/>
                  </a:moveTo>
                  <a:cubicBezTo>
                    <a:pt x="21" y="0"/>
                    <a:pt x="19" y="0"/>
                    <a:pt x="18" y="0"/>
                  </a:cubicBezTo>
                  <a:cubicBezTo>
                    <a:pt x="9" y="1"/>
                    <a:pt x="0" y="7"/>
                    <a:pt x="10" y="7"/>
                  </a:cubicBezTo>
                  <a:cubicBezTo>
                    <a:pt x="12" y="7"/>
                    <a:pt x="15" y="6"/>
                    <a:pt x="18" y="6"/>
                  </a:cubicBezTo>
                  <a:cubicBezTo>
                    <a:pt x="31" y="4"/>
                    <a:pt x="36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" name="Freeform 226"/>
            <p:cNvSpPr/>
            <p:nvPr/>
          </p:nvSpPr>
          <p:spPr bwMode="auto">
            <a:xfrm>
              <a:off x="3792538" y="4506913"/>
              <a:ext cx="20638" cy="3175"/>
            </a:xfrm>
            <a:custGeom>
              <a:avLst/>
              <a:gdLst>
                <a:gd name="T0" fmla="*/ 3 w 8"/>
                <a:gd name="T1" fmla="*/ 0 h 1"/>
                <a:gd name="T2" fmla="*/ 2 w 8"/>
                <a:gd name="T3" fmla="*/ 0 h 1"/>
                <a:gd name="T4" fmla="*/ 1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5 w 8"/>
                <a:gd name="T11" fmla="*/ 0 h 1"/>
                <a:gd name="T12" fmla="*/ 3 w 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5" y="1"/>
                    <a:pt x="5" y="0"/>
                  </a:cubicBezTo>
                  <a:cubicBezTo>
                    <a:pt x="6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" name="Freeform 227"/>
            <p:cNvSpPr/>
            <p:nvPr/>
          </p:nvSpPr>
          <p:spPr bwMode="auto">
            <a:xfrm>
              <a:off x="3908425" y="4545013"/>
              <a:ext cx="26988" cy="4762"/>
            </a:xfrm>
            <a:custGeom>
              <a:avLst/>
              <a:gdLst>
                <a:gd name="T0" fmla="*/ 2 w 10"/>
                <a:gd name="T1" fmla="*/ 0 h 2"/>
                <a:gd name="T2" fmla="*/ 3 w 10"/>
                <a:gd name="T3" fmla="*/ 2 h 2"/>
                <a:gd name="T4" fmla="*/ 5 w 10"/>
                <a:gd name="T5" fmla="*/ 2 h 2"/>
                <a:gd name="T6" fmla="*/ 8 w 10"/>
                <a:gd name="T7" fmla="*/ 1 h 2"/>
                <a:gd name="T8" fmla="*/ 2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3" y="1"/>
                    <a:pt x="0" y="1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8" y="2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6" name="Freeform 228"/>
            <p:cNvSpPr/>
            <p:nvPr/>
          </p:nvSpPr>
          <p:spPr bwMode="auto">
            <a:xfrm>
              <a:off x="3805238" y="4518025"/>
              <a:ext cx="41275" cy="4762"/>
            </a:xfrm>
            <a:custGeom>
              <a:avLst/>
              <a:gdLst>
                <a:gd name="T0" fmla="*/ 13 w 15"/>
                <a:gd name="T1" fmla="*/ 0 h 2"/>
                <a:gd name="T2" fmla="*/ 11 w 15"/>
                <a:gd name="T3" fmla="*/ 0 h 2"/>
                <a:gd name="T4" fmla="*/ 11 w 15"/>
                <a:gd name="T5" fmla="*/ 0 h 2"/>
                <a:gd name="T6" fmla="*/ 3 w 15"/>
                <a:gd name="T7" fmla="*/ 1 h 2"/>
                <a:gd name="T8" fmla="*/ 4 w 15"/>
                <a:gd name="T9" fmla="*/ 2 h 2"/>
                <a:gd name="T10" fmla="*/ 7 w 15"/>
                <a:gd name="T11" fmla="*/ 2 h 2"/>
                <a:gd name="T12" fmla="*/ 13 w 1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0" y="2"/>
                    <a:pt x="1" y="2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2" y="1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7" name="Freeform 229"/>
            <p:cNvSpPr/>
            <p:nvPr/>
          </p:nvSpPr>
          <p:spPr bwMode="auto">
            <a:xfrm>
              <a:off x="3905250" y="4530725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8" name="Freeform 230"/>
            <p:cNvSpPr/>
            <p:nvPr/>
          </p:nvSpPr>
          <p:spPr bwMode="auto">
            <a:xfrm>
              <a:off x="3440113" y="4340225"/>
              <a:ext cx="34925" cy="3175"/>
            </a:xfrm>
            <a:custGeom>
              <a:avLst/>
              <a:gdLst>
                <a:gd name="T0" fmla="*/ 10 w 13"/>
                <a:gd name="T1" fmla="*/ 0 h 1"/>
                <a:gd name="T2" fmla="*/ 8 w 13"/>
                <a:gd name="T3" fmla="*/ 0 h 1"/>
                <a:gd name="T4" fmla="*/ 0 w 13"/>
                <a:gd name="T5" fmla="*/ 1 h 1"/>
                <a:gd name="T6" fmla="*/ 9 w 13"/>
                <a:gd name="T7" fmla="*/ 1 h 1"/>
                <a:gd name="T8" fmla="*/ 1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0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3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9" name="Freeform 231"/>
            <p:cNvSpPr/>
            <p:nvPr/>
          </p:nvSpPr>
          <p:spPr bwMode="auto">
            <a:xfrm>
              <a:off x="3379788" y="4351338"/>
              <a:ext cx="26988" cy="6350"/>
            </a:xfrm>
            <a:custGeom>
              <a:avLst/>
              <a:gdLst>
                <a:gd name="T0" fmla="*/ 5 w 10"/>
                <a:gd name="T1" fmla="*/ 0 h 2"/>
                <a:gd name="T2" fmla="*/ 3 w 10"/>
                <a:gd name="T3" fmla="*/ 0 h 2"/>
                <a:gd name="T4" fmla="*/ 0 w 10"/>
                <a:gd name="T5" fmla="*/ 2 h 2"/>
                <a:gd name="T6" fmla="*/ 8 w 10"/>
                <a:gd name="T7" fmla="*/ 1 h 2"/>
                <a:gd name="T8" fmla="*/ 5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4" y="1"/>
                    <a:pt x="7" y="2"/>
                    <a:pt x="8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0" name="Freeform 232"/>
            <p:cNvSpPr/>
            <p:nvPr/>
          </p:nvSpPr>
          <p:spPr bwMode="auto">
            <a:xfrm>
              <a:off x="3441700" y="4338638"/>
              <a:ext cx="30163" cy="0"/>
            </a:xfrm>
            <a:custGeom>
              <a:avLst/>
              <a:gdLst>
                <a:gd name="T0" fmla="*/ 9 w 11"/>
                <a:gd name="T1" fmla="*/ 8 w 11"/>
                <a:gd name="T2" fmla="*/ 0 w 11"/>
                <a:gd name="T3" fmla="*/ 8 w 11"/>
                <a:gd name="T4" fmla="*/ 9 w 11"/>
                <a:gd name="T5" fmla="*/ 11 w 11"/>
                <a:gd name="T6" fmla="*/ 9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1" name="Freeform 233"/>
            <p:cNvSpPr/>
            <p:nvPr/>
          </p:nvSpPr>
          <p:spPr bwMode="auto">
            <a:xfrm>
              <a:off x="3506788" y="4378325"/>
              <a:ext cx="22225" cy="3175"/>
            </a:xfrm>
            <a:custGeom>
              <a:avLst/>
              <a:gdLst>
                <a:gd name="T0" fmla="*/ 6 w 8"/>
                <a:gd name="T1" fmla="*/ 0 h 1"/>
                <a:gd name="T2" fmla="*/ 2 w 8"/>
                <a:gd name="T3" fmla="*/ 1 h 1"/>
                <a:gd name="T4" fmla="*/ 1 w 8"/>
                <a:gd name="T5" fmla="*/ 1 h 1"/>
                <a:gd name="T6" fmla="*/ 1 w 8"/>
                <a:gd name="T7" fmla="*/ 1 h 1"/>
                <a:gd name="T8" fmla="*/ 4 w 8"/>
                <a:gd name="T9" fmla="*/ 1 h 1"/>
                <a:gd name="T10" fmla="*/ 5 w 8"/>
                <a:gd name="T11" fmla="*/ 1 h 1"/>
                <a:gd name="T12" fmla="*/ 6 w 8"/>
                <a:gd name="T13" fmla="*/ 0 h 1"/>
                <a:gd name="T14" fmla="*/ 6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2" name="Freeform 234"/>
            <p:cNvSpPr/>
            <p:nvPr/>
          </p:nvSpPr>
          <p:spPr bwMode="auto">
            <a:xfrm>
              <a:off x="3448050" y="4389438"/>
              <a:ext cx="49213" cy="6350"/>
            </a:xfrm>
            <a:custGeom>
              <a:avLst/>
              <a:gdLst>
                <a:gd name="T0" fmla="*/ 9 w 18"/>
                <a:gd name="T1" fmla="*/ 0 h 2"/>
                <a:gd name="T2" fmla="*/ 5 w 18"/>
                <a:gd name="T3" fmla="*/ 0 h 2"/>
                <a:gd name="T4" fmla="*/ 2 w 18"/>
                <a:gd name="T5" fmla="*/ 1 h 2"/>
                <a:gd name="T6" fmla="*/ 10 w 18"/>
                <a:gd name="T7" fmla="*/ 2 h 2"/>
                <a:gd name="T8" fmla="*/ 10 w 18"/>
                <a:gd name="T9" fmla="*/ 2 h 2"/>
                <a:gd name="T10" fmla="*/ 14 w 18"/>
                <a:gd name="T11" fmla="*/ 0 h 2"/>
                <a:gd name="T12" fmla="*/ 9 w 1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">
                  <a:moveTo>
                    <a:pt x="9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8" y="1"/>
                    <a:pt x="14" y="0"/>
                  </a:cubicBezTo>
                  <a:cubicBezTo>
                    <a:pt x="12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Freeform 235"/>
            <p:cNvSpPr/>
            <p:nvPr/>
          </p:nvSpPr>
          <p:spPr bwMode="auto">
            <a:xfrm>
              <a:off x="3257550" y="4483100"/>
              <a:ext cx="106363" cy="26987"/>
            </a:xfrm>
            <a:custGeom>
              <a:avLst/>
              <a:gdLst>
                <a:gd name="T0" fmla="*/ 25 w 39"/>
                <a:gd name="T1" fmla="*/ 0 h 10"/>
                <a:gd name="T2" fmla="*/ 22 w 39"/>
                <a:gd name="T3" fmla="*/ 1 h 10"/>
                <a:gd name="T4" fmla="*/ 18 w 39"/>
                <a:gd name="T5" fmla="*/ 2 h 10"/>
                <a:gd name="T6" fmla="*/ 17 w 39"/>
                <a:gd name="T7" fmla="*/ 2 h 10"/>
                <a:gd name="T8" fmla="*/ 17 w 39"/>
                <a:gd name="T9" fmla="*/ 2 h 10"/>
                <a:gd name="T10" fmla="*/ 6 w 39"/>
                <a:gd name="T11" fmla="*/ 4 h 10"/>
                <a:gd name="T12" fmla="*/ 1 w 39"/>
                <a:gd name="T13" fmla="*/ 6 h 10"/>
                <a:gd name="T14" fmla="*/ 1 w 39"/>
                <a:gd name="T15" fmla="*/ 6 h 10"/>
                <a:gd name="T16" fmla="*/ 2 w 39"/>
                <a:gd name="T17" fmla="*/ 6 h 10"/>
                <a:gd name="T18" fmla="*/ 7 w 39"/>
                <a:gd name="T19" fmla="*/ 7 h 10"/>
                <a:gd name="T20" fmla="*/ 10 w 39"/>
                <a:gd name="T21" fmla="*/ 9 h 10"/>
                <a:gd name="T22" fmla="*/ 24 w 39"/>
                <a:gd name="T23" fmla="*/ 10 h 10"/>
                <a:gd name="T24" fmla="*/ 25 w 39"/>
                <a:gd name="T25" fmla="*/ 10 h 10"/>
                <a:gd name="T26" fmla="*/ 37 w 39"/>
                <a:gd name="T27" fmla="*/ 7 h 10"/>
                <a:gd name="T28" fmla="*/ 37 w 39"/>
                <a:gd name="T29" fmla="*/ 7 h 10"/>
                <a:gd name="T30" fmla="*/ 35 w 39"/>
                <a:gd name="T31" fmla="*/ 7 h 10"/>
                <a:gd name="T32" fmla="*/ 35 w 39"/>
                <a:gd name="T33" fmla="*/ 7 h 10"/>
                <a:gd name="T34" fmla="*/ 34 w 39"/>
                <a:gd name="T35" fmla="*/ 4 h 10"/>
                <a:gd name="T36" fmla="*/ 26 w 39"/>
                <a:gd name="T37" fmla="*/ 1 h 10"/>
                <a:gd name="T38" fmla="*/ 25 w 39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"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2"/>
                    <a:pt x="12" y="3"/>
                    <a:pt x="6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4" y="6"/>
                    <a:pt x="7" y="7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3" y="10"/>
                    <a:pt x="18" y="10"/>
                    <a:pt x="24" y="10"/>
                  </a:cubicBezTo>
                  <a:cubicBezTo>
                    <a:pt x="24" y="10"/>
                    <a:pt x="24" y="10"/>
                    <a:pt x="25" y="10"/>
                  </a:cubicBezTo>
                  <a:cubicBezTo>
                    <a:pt x="34" y="10"/>
                    <a:pt x="35" y="8"/>
                    <a:pt x="37" y="7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5" y="6"/>
                    <a:pt x="34" y="4"/>
                  </a:cubicBezTo>
                  <a:cubicBezTo>
                    <a:pt x="33" y="3"/>
                    <a:pt x="26" y="2"/>
                    <a:pt x="26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4" name="Freeform 236"/>
            <p:cNvSpPr/>
            <p:nvPr/>
          </p:nvSpPr>
          <p:spPr bwMode="auto">
            <a:xfrm>
              <a:off x="3471863" y="4414838"/>
              <a:ext cx="11113" cy="1587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0 h 1"/>
                <a:gd name="T14" fmla="*/ 4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5" name="Freeform 237"/>
            <p:cNvSpPr/>
            <p:nvPr/>
          </p:nvSpPr>
          <p:spPr bwMode="auto">
            <a:xfrm>
              <a:off x="3152775" y="4495800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Freeform 238"/>
            <p:cNvSpPr/>
            <p:nvPr/>
          </p:nvSpPr>
          <p:spPr bwMode="auto">
            <a:xfrm>
              <a:off x="2946400" y="4510088"/>
              <a:ext cx="7938" cy="0"/>
            </a:xfrm>
            <a:custGeom>
              <a:avLst/>
              <a:gdLst>
                <a:gd name="T0" fmla="*/ 2 w 3"/>
                <a:gd name="T1" fmla="*/ 2 w 3"/>
                <a:gd name="T2" fmla="*/ 0 w 3"/>
                <a:gd name="T3" fmla="*/ 1 w 3"/>
                <a:gd name="T4" fmla="*/ 3 w 3"/>
                <a:gd name="T5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Freeform 239"/>
            <p:cNvSpPr/>
            <p:nvPr/>
          </p:nvSpPr>
          <p:spPr bwMode="auto">
            <a:xfrm>
              <a:off x="3273425" y="4460875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8" name="Freeform 240"/>
            <p:cNvSpPr/>
            <p:nvPr/>
          </p:nvSpPr>
          <p:spPr bwMode="auto">
            <a:xfrm>
              <a:off x="2789238" y="4378325"/>
              <a:ext cx="455613" cy="114300"/>
            </a:xfrm>
            <a:custGeom>
              <a:avLst/>
              <a:gdLst>
                <a:gd name="T0" fmla="*/ 81 w 168"/>
                <a:gd name="T1" fmla="*/ 0 h 42"/>
                <a:gd name="T2" fmla="*/ 18 w 168"/>
                <a:gd name="T3" fmla="*/ 9 h 42"/>
                <a:gd name="T4" fmla="*/ 33 w 168"/>
                <a:gd name="T5" fmla="*/ 13 h 42"/>
                <a:gd name="T6" fmla="*/ 44 w 168"/>
                <a:gd name="T7" fmla="*/ 14 h 42"/>
                <a:gd name="T8" fmla="*/ 40 w 168"/>
                <a:gd name="T9" fmla="*/ 14 h 42"/>
                <a:gd name="T10" fmla="*/ 39 w 168"/>
                <a:gd name="T11" fmla="*/ 14 h 42"/>
                <a:gd name="T12" fmla="*/ 17 w 168"/>
                <a:gd name="T13" fmla="*/ 15 h 42"/>
                <a:gd name="T14" fmla="*/ 49 w 168"/>
                <a:gd name="T15" fmla="*/ 22 h 42"/>
                <a:gd name="T16" fmla="*/ 36 w 168"/>
                <a:gd name="T17" fmla="*/ 24 h 42"/>
                <a:gd name="T18" fmla="*/ 1 w 168"/>
                <a:gd name="T19" fmla="*/ 27 h 42"/>
                <a:gd name="T20" fmla="*/ 22 w 168"/>
                <a:gd name="T21" fmla="*/ 35 h 42"/>
                <a:gd name="T22" fmla="*/ 52 w 168"/>
                <a:gd name="T23" fmla="*/ 40 h 42"/>
                <a:gd name="T24" fmla="*/ 101 w 168"/>
                <a:gd name="T25" fmla="*/ 35 h 42"/>
                <a:gd name="T26" fmla="*/ 101 w 168"/>
                <a:gd name="T27" fmla="*/ 36 h 42"/>
                <a:gd name="T28" fmla="*/ 109 w 168"/>
                <a:gd name="T29" fmla="*/ 40 h 42"/>
                <a:gd name="T30" fmla="*/ 112 w 168"/>
                <a:gd name="T31" fmla="*/ 40 h 42"/>
                <a:gd name="T32" fmla="*/ 119 w 168"/>
                <a:gd name="T33" fmla="*/ 41 h 42"/>
                <a:gd name="T34" fmla="*/ 136 w 168"/>
                <a:gd name="T35" fmla="*/ 42 h 42"/>
                <a:gd name="T36" fmla="*/ 140 w 168"/>
                <a:gd name="T37" fmla="*/ 38 h 42"/>
                <a:gd name="T38" fmla="*/ 134 w 168"/>
                <a:gd name="T39" fmla="*/ 38 h 42"/>
                <a:gd name="T40" fmla="*/ 138 w 168"/>
                <a:gd name="T41" fmla="*/ 36 h 42"/>
                <a:gd name="T42" fmla="*/ 143 w 168"/>
                <a:gd name="T43" fmla="*/ 37 h 42"/>
                <a:gd name="T44" fmla="*/ 152 w 168"/>
                <a:gd name="T45" fmla="*/ 35 h 42"/>
                <a:gd name="T46" fmla="*/ 154 w 168"/>
                <a:gd name="T47" fmla="*/ 36 h 42"/>
                <a:gd name="T48" fmla="*/ 157 w 168"/>
                <a:gd name="T49" fmla="*/ 36 h 42"/>
                <a:gd name="T50" fmla="*/ 160 w 168"/>
                <a:gd name="T51" fmla="*/ 36 h 42"/>
                <a:gd name="T52" fmla="*/ 161 w 168"/>
                <a:gd name="T53" fmla="*/ 37 h 42"/>
                <a:gd name="T54" fmla="*/ 168 w 168"/>
                <a:gd name="T55" fmla="*/ 33 h 42"/>
                <a:gd name="T56" fmla="*/ 156 w 168"/>
                <a:gd name="T57" fmla="*/ 28 h 42"/>
                <a:gd name="T58" fmla="*/ 156 w 168"/>
                <a:gd name="T59" fmla="*/ 28 h 42"/>
                <a:gd name="T60" fmla="*/ 158 w 168"/>
                <a:gd name="T61" fmla="*/ 16 h 42"/>
                <a:gd name="T62" fmla="*/ 154 w 168"/>
                <a:gd name="T63" fmla="*/ 5 h 42"/>
                <a:gd name="T64" fmla="*/ 138 w 168"/>
                <a:gd name="T65" fmla="*/ 11 h 42"/>
                <a:gd name="T66" fmla="*/ 127 w 168"/>
                <a:gd name="T67" fmla="*/ 19 h 42"/>
                <a:gd name="T68" fmla="*/ 126 w 168"/>
                <a:gd name="T69" fmla="*/ 12 h 42"/>
                <a:gd name="T70" fmla="*/ 121 w 168"/>
                <a:gd name="T71" fmla="*/ 8 h 42"/>
                <a:gd name="T72" fmla="*/ 120 w 168"/>
                <a:gd name="T73" fmla="*/ 9 h 42"/>
                <a:gd name="T74" fmla="*/ 119 w 168"/>
                <a:gd name="T75" fmla="*/ 10 h 42"/>
                <a:gd name="T76" fmla="*/ 114 w 168"/>
                <a:gd name="T77" fmla="*/ 11 h 42"/>
                <a:gd name="T78" fmla="*/ 102 w 168"/>
                <a:gd name="T79" fmla="*/ 10 h 42"/>
                <a:gd name="T80" fmla="*/ 98 w 168"/>
                <a:gd name="T81" fmla="*/ 4 h 42"/>
                <a:gd name="T82" fmla="*/ 86 w 168"/>
                <a:gd name="T83" fmla="*/ 5 h 42"/>
                <a:gd name="T84" fmla="*/ 87 w 168"/>
                <a:gd name="T8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42">
                  <a:moveTo>
                    <a:pt x="85" y="0"/>
                  </a:moveTo>
                  <a:cubicBezTo>
                    <a:pt x="84" y="0"/>
                    <a:pt x="83" y="0"/>
                    <a:pt x="81" y="0"/>
                  </a:cubicBezTo>
                  <a:cubicBezTo>
                    <a:pt x="76" y="1"/>
                    <a:pt x="65" y="1"/>
                    <a:pt x="54" y="2"/>
                  </a:cubicBezTo>
                  <a:cubicBezTo>
                    <a:pt x="40" y="4"/>
                    <a:pt x="25" y="7"/>
                    <a:pt x="18" y="9"/>
                  </a:cubicBezTo>
                  <a:cubicBezTo>
                    <a:pt x="12" y="11"/>
                    <a:pt x="24" y="12"/>
                    <a:pt x="21" y="12"/>
                  </a:cubicBezTo>
                  <a:cubicBezTo>
                    <a:pt x="19" y="12"/>
                    <a:pt x="24" y="13"/>
                    <a:pt x="33" y="13"/>
                  </a:cubicBezTo>
                  <a:cubicBezTo>
                    <a:pt x="42" y="14"/>
                    <a:pt x="47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cubicBezTo>
                    <a:pt x="34" y="14"/>
                    <a:pt x="25" y="14"/>
                    <a:pt x="17" y="15"/>
                  </a:cubicBezTo>
                  <a:cubicBezTo>
                    <a:pt x="9" y="16"/>
                    <a:pt x="9" y="18"/>
                    <a:pt x="23" y="20"/>
                  </a:cubicBezTo>
                  <a:cubicBezTo>
                    <a:pt x="32" y="21"/>
                    <a:pt x="41" y="21"/>
                    <a:pt x="49" y="22"/>
                  </a:cubicBezTo>
                  <a:cubicBezTo>
                    <a:pt x="60" y="23"/>
                    <a:pt x="56" y="25"/>
                    <a:pt x="45" y="25"/>
                  </a:cubicBezTo>
                  <a:cubicBezTo>
                    <a:pt x="42" y="25"/>
                    <a:pt x="39" y="25"/>
                    <a:pt x="36" y="24"/>
                  </a:cubicBezTo>
                  <a:cubicBezTo>
                    <a:pt x="28" y="24"/>
                    <a:pt x="21" y="23"/>
                    <a:pt x="15" y="23"/>
                  </a:cubicBezTo>
                  <a:cubicBezTo>
                    <a:pt x="6" y="23"/>
                    <a:pt x="0" y="24"/>
                    <a:pt x="1" y="27"/>
                  </a:cubicBezTo>
                  <a:cubicBezTo>
                    <a:pt x="4" y="31"/>
                    <a:pt x="17" y="30"/>
                    <a:pt x="20" y="32"/>
                  </a:cubicBezTo>
                  <a:cubicBezTo>
                    <a:pt x="23" y="33"/>
                    <a:pt x="23" y="34"/>
                    <a:pt x="22" y="35"/>
                  </a:cubicBezTo>
                  <a:cubicBezTo>
                    <a:pt x="20" y="37"/>
                    <a:pt x="34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9" y="40"/>
                    <a:pt x="66" y="39"/>
                    <a:pt x="72" y="39"/>
                  </a:cubicBezTo>
                  <a:cubicBezTo>
                    <a:pt x="90" y="38"/>
                    <a:pt x="100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6"/>
                    <a:pt x="101" y="36"/>
                  </a:cubicBezTo>
                  <a:cubicBezTo>
                    <a:pt x="100" y="37"/>
                    <a:pt x="102" y="38"/>
                    <a:pt x="106" y="38"/>
                  </a:cubicBezTo>
                  <a:cubicBezTo>
                    <a:pt x="109" y="39"/>
                    <a:pt x="111" y="39"/>
                    <a:pt x="109" y="40"/>
                  </a:cubicBezTo>
                  <a:cubicBezTo>
                    <a:pt x="108" y="40"/>
                    <a:pt x="109" y="40"/>
                    <a:pt x="111" y="40"/>
                  </a:cubicBezTo>
                  <a:cubicBezTo>
                    <a:pt x="111" y="40"/>
                    <a:pt x="112" y="40"/>
                    <a:pt x="11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3" y="40"/>
                    <a:pt x="116" y="41"/>
                    <a:pt x="119" y="41"/>
                  </a:cubicBezTo>
                  <a:cubicBezTo>
                    <a:pt x="123" y="42"/>
                    <a:pt x="127" y="42"/>
                    <a:pt x="133" y="42"/>
                  </a:cubicBezTo>
                  <a:cubicBezTo>
                    <a:pt x="134" y="42"/>
                    <a:pt x="135" y="42"/>
                    <a:pt x="136" y="42"/>
                  </a:cubicBezTo>
                  <a:cubicBezTo>
                    <a:pt x="148" y="42"/>
                    <a:pt x="144" y="38"/>
                    <a:pt x="140" y="38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7" y="38"/>
                    <a:pt x="136" y="39"/>
                    <a:pt x="135" y="39"/>
                  </a:cubicBezTo>
                  <a:cubicBezTo>
                    <a:pt x="134" y="39"/>
                    <a:pt x="134" y="38"/>
                    <a:pt x="134" y="38"/>
                  </a:cubicBezTo>
                  <a:cubicBezTo>
                    <a:pt x="136" y="38"/>
                    <a:pt x="136" y="37"/>
                    <a:pt x="137" y="36"/>
                  </a:cubicBezTo>
                  <a:cubicBezTo>
                    <a:pt x="137" y="36"/>
                    <a:pt x="137" y="36"/>
                    <a:pt x="138" y="36"/>
                  </a:cubicBezTo>
                  <a:cubicBezTo>
                    <a:pt x="139" y="36"/>
                    <a:pt x="140" y="36"/>
                    <a:pt x="142" y="37"/>
                  </a:cubicBezTo>
                  <a:cubicBezTo>
                    <a:pt x="142" y="37"/>
                    <a:pt x="142" y="37"/>
                    <a:pt x="143" y="37"/>
                  </a:cubicBezTo>
                  <a:cubicBezTo>
                    <a:pt x="144" y="37"/>
                    <a:pt x="146" y="36"/>
                    <a:pt x="148" y="35"/>
                  </a:cubicBezTo>
                  <a:cubicBezTo>
                    <a:pt x="150" y="35"/>
                    <a:pt x="151" y="35"/>
                    <a:pt x="152" y="35"/>
                  </a:cubicBezTo>
                  <a:cubicBezTo>
                    <a:pt x="152" y="35"/>
                    <a:pt x="153" y="35"/>
                    <a:pt x="153" y="35"/>
                  </a:cubicBezTo>
                  <a:cubicBezTo>
                    <a:pt x="154" y="35"/>
                    <a:pt x="154" y="35"/>
                    <a:pt x="154" y="36"/>
                  </a:cubicBezTo>
                  <a:cubicBezTo>
                    <a:pt x="154" y="36"/>
                    <a:pt x="154" y="36"/>
                    <a:pt x="155" y="36"/>
                  </a:cubicBezTo>
                  <a:cubicBezTo>
                    <a:pt x="156" y="36"/>
                    <a:pt x="156" y="36"/>
                    <a:pt x="157" y="36"/>
                  </a:cubicBezTo>
                  <a:cubicBezTo>
                    <a:pt x="158" y="36"/>
                    <a:pt x="159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7"/>
                    <a:pt x="160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2" y="37"/>
                    <a:pt x="166" y="37"/>
                    <a:pt x="167" y="36"/>
                  </a:cubicBezTo>
                  <a:cubicBezTo>
                    <a:pt x="167" y="35"/>
                    <a:pt x="168" y="34"/>
                    <a:pt x="168" y="33"/>
                  </a:cubicBezTo>
                  <a:cubicBezTo>
                    <a:pt x="164" y="33"/>
                    <a:pt x="162" y="32"/>
                    <a:pt x="160" y="31"/>
                  </a:cubicBezTo>
                  <a:cubicBezTo>
                    <a:pt x="158" y="30"/>
                    <a:pt x="157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28"/>
                    <a:pt x="148" y="26"/>
                    <a:pt x="149" y="23"/>
                  </a:cubicBezTo>
                  <a:cubicBezTo>
                    <a:pt x="150" y="20"/>
                    <a:pt x="153" y="18"/>
                    <a:pt x="158" y="16"/>
                  </a:cubicBezTo>
                  <a:cubicBezTo>
                    <a:pt x="162" y="15"/>
                    <a:pt x="164" y="13"/>
                    <a:pt x="165" y="10"/>
                  </a:cubicBezTo>
                  <a:cubicBezTo>
                    <a:pt x="166" y="7"/>
                    <a:pt x="155" y="6"/>
                    <a:pt x="154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0" y="5"/>
                    <a:pt x="142" y="7"/>
                    <a:pt x="138" y="11"/>
                  </a:cubicBezTo>
                  <a:cubicBezTo>
                    <a:pt x="132" y="14"/>
                    <a:pt x="129" y="18"/>
                    <a:pt x="130" y="18"/>
                  </a:cubicBezTo>
                  <a:cubicBezTo>
                    <a:pt x="131" y="18"/>
                    <a:pt x="129" y="19"/>
                    <a:pt x="127" y="19"/>
                  </a:cubicBezTo>
                  <a:cubicBezTo>
                    <a:pt x="127" y="19"/>
                    <a:pt x="127" y="19"/>
                    <a:pt x="126" y="19"/>
                  </a:cubicBezTo>
                  <a:cubicBezTo>
                    <a:pt x="124" y="19"/>
                    <a:pt x="122" y="16"/>
                    <a:pt x="126" y="12"/>
                  </a:cubicBezTo>
                  <a:cubicBezTo>
                    <a:pt x="130" y="9"/>
                    <a:pt x="123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2" y="8"/>
                    <a:pt x="121" y="9"/>
                    <a:pt x="121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0" y="8"/>
                    <a:pt x="120" y="8"/>
                  </a:cubicBezTo>
                  <a:cubicBezTo>
                    <a:pt x="119" y="8"/>
                    <a:pt x="119" y="9"/>
                    <a:pt x="119" y="10"/>
                  </a:cubicBezTo>
                  <a:cubicBezTo>
                    <a:pt x="119" y="10"/>
                    <a:pt x="117" y="10"/>
                    <a:pt x="11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2" y="11"/>
                    <a:pt x="110" y="10"/>
                    <a:pt x="111" y="10"/>
                  </a:cubicBezTo>
                  <a:cubicBezTo>
                    <a:pt x="111" y="10"/>
                    <a:pt x="107" y="10"/>
                    <a:pt x="102" y="10"/>
                  </a:cubicBezTo>
                  <a:cubicBezTo>
                    <a:pt x="97" y="10"/>
                    <a:pt x="104" y="10"/>
                    <a:pt x="107" y="7"/>
                  </a:cubicBezTo>
                  <a:cubicBezTo>
                    <a:pt x="109" y="6"/>
                    <a:pt x="106" y="5"/>
                    <a:pt x="98" y="4"/>
                  </a:cubicBezTo>
                  <a:cubicBezTo>
                    <a:pt x="97" y="4"/>
                    <a:pt x="97" y="4"/>
                    <a:pt x="96" y="4"/>
                  </a:cubicBezTo>
                  <a:cubicBezTo>
                    <a:pt x="93" y="4"/>
                    <a:pt x="90" y="5"/>
                    <a:pt x="86" y="5"/>
                  </a:cubicBezTo>
                  <a:cubicBezTo>
                    <a:pt x="85" y="5"/>
                    <a:pt x="84" y="6"/>
                    <a:pt x="83" y="6"/>
                  </a:cubicBezTo>
                  <a:cubicBezTo>
                    <a:pt x="81" y="6"/>
                    <a:pt x="82" y="4"/>
                    <a:pt x="87" y="3"/>
                  </a:cubicBezTo>
                  <a:cubicBezTo>
                    <a:pt x="90" y="1"/>
                    <a:pt x="91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9" name="Freeform 241"/>
            <p:cNvSpPr/>
            <p:nvPr/>
          </p:nvSpPr>
          <p:spPr bwMode="auto">
            <a:xfrm>
              <a:off x="3233738" y="4381500"/>
              <a:ext cx="95250" cy="25400"/>
            </a:xfrm>
            <a:custGeom>
              <a:avLst/>
              <a:gdLst>
                <a:gd name="T0" fmla="*/ 10 w 35"/>
                <a:gd name="T1" fmla="*/ 0 h 9"/>
                <a:gd name="T2" fmla="*/ 7 w 35"/>
                <a:gd name="T3" fmla="*/ 9 h 9"/>
                <a:gd name="T4" fmla="*/ 22 w 35"/>
                <a:gd name="T5" fmla="*/ 2 h 9"/>
                <a:gd name="T6" fmla="*/ 10 w 3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9">
                  <a:moveTo>
                    <a:pt x="10" y="0"/>
                  </a:moveTo>
                  <a:cubicBezTo>
                    <a:pt x="0" y="0"/>
                    <a:pt x="5" y="7"/>
                    <a:pt x="7" y="9"/>
                  </a:cubicBezTo>
                  <a:cubicBezTo>
                    <a:pt x="15" y="7"/>
                    <a:pt x="35" y="4"/>
                    <a:pt x="22" y="2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0" name="Freeform 242"/>
            <p:cNvSpPr/>
            <p:nvPr/>
          </p:nvSpPr>
          <p:spPr bwMode="auto">
            <a:xfrm>
              <a:off x="3571875" y="4365625"/>
              <a:ext cx="68263" cy="15875"/>
            </a:xfrm>
            <a:custGeom>
              <a:avLst/>
              <a:gdLst>
                <a:gd name="T0" fmla="*/ 11 w 25"/>
                <a:gd name="T1" fmla="*/ 0 h 6"/>
                <a:gd name="T2" fmla="*/ 10 w 25"/>
                <a:gd name="T3" fmla="*/ 1 h 6"/>
                <a:gd name="T4" fmla="*/ 4 w 25"/>
                <a:gd name="T5" fmla="*/ 2 h 6"/>
                <a:gd name="T6" fmla="*/ 0 w 25"/>
                <a:gd name="T7" fmla="*/ 3 h 6"/>
                <a:gd name="T8" fmla="*/ 9 w 25"/>
                <a:gd name="T9" fmla="*/ 6 h 6"/>
                <a:gd name="T10" fmla="*/ 13 w 25"/>
                <a:gd name="T11" fmla="*/ 6 h 6"/>
                <a:gd name="T12" fmla="*/ 25 w 25"/>
                <a:gd name="T13" fmla="*/ 2 h 6"/>
                <a:gd name="T14" fmla="*/ 17 w 25"/>
                <a:gd name="T15" fmla="*/ 0 h 6"/>
                <a:gd name="T16" fmla="*/ 14 w 25"/>
                <a:gd name="T17" fmla="*/ 0 h 6"/>
                <a:gd name="T18" fmla="*/ 13 w 25"/>
                <a:gd name="T19" fmla="*/ 0 h 6"/>
                <a:gd name="T20" fmla="*/ 12 w 25"/>
                <a:gd name="T21" fmla="*/ 0 h 6"/>
                <a:gd name="T22" fmla="*/ 11 w 2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6">
                  <a:moveTo>
                    <a:pt x="11" y="0"/>
                  </a:moveTo>
                  <a:cubicBezTo>
                    <a:pt x="10" y="0"/>
                    <a:pt x="10" y="0"/>
                    <a:pt x="10" y="1"/>
                  </a:cubicBezTo>
                  <a:cubicBezTo>
                    <a:pt x="9" y="1"/>
                    <a:pt x="6" y="1"/>
                    <a:pt x="4" y="2"/>
                  </a:cubicBezTo>
                  <a:cubicBezTo>
                    <a:pt x="3" y="2"/>
                    <a:pt x="2" y="2"/>
                    <a:pt x="0" y="3"/>
                  </a:cubicBezTo>
                  <a:cubicBezTo>
                    <a:pt x="2" y="4"/>
                    <a:pt x="4" y="5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9" y="6"/>
                    <a:pt x="25" y="4"/>
                    <a:pt x="25" y="2"/>
                  </a:cubicBezTo>
                  <a:cubicBezTo>
                    <a:pt x="24" y="0"/>
                    <a:pt x="20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1" name="Freeform 243"/>
            <p:cNvSpPr/>
            <p:nvPr/>
          </p:nvSpPr>
          <p:spPr bwMode="auto">
            <a:xfrm>
              <a:off x="2935288" y="4514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2 w 3"/>
                <a:gd name="T7" fmla="*/ 1 h 1"/>
                <a:gd name="T8" fmla="*/ 2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Freeform 244"/>
            <p:cNvSpPr/>
            <p:nvPr/>
          </p:nvSpPr>
          <p:spPr bwMode="auto">
            <a:xfrm>
              <a:off x="3943350" y="4673600"/>
              <a:ext cx="19050" cy="1587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5 w 7"/>
                <a:gd name="T7" fmla="*/ 1 h 1"/>
                <a:gd name="T8" fmla="*/ 7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Freeform 245"/>
            <p:cNvSpPr>
              <a:spLocks noEditPoints="1"/>
            </p:cNvSpPr>
            <p:nvPr/>
          </p:nvSpPr>
          <p:spPr bwMode="auto">
            <a:xfrm>
              <a:off x="5789613" y="4730750"/>
              <a:ext cx="241300" cy="104775"/>
            </a:xfrm>
            <a:custGeom>
              <a:avLst/>
              <a:gdLst>
                <a:gd name="T0" fmla="*/ 51 w 89"/>
                <a:gd name="T1" fmla="*/ 36 h 39"/>
                <a:gd name="T2" fmla="*/ 55 w 89"/>
                <a:gd name="T3" fmla="*/ 36 h 39"/>
                <a:gd name="T4" fmla="*/ 21 w 89"/>
                <a:gd name="T5" fmla="*/ 0 h 39"/>
                <a:gd name="T6" fmla="*/ 9 w 89"/>
                <a:gd name="T7" fmla="*/ 1 h 39"/>
                <a:gd name="T8" fmla="*/ 6 w 89"/>
                <a:gd name="T9" fmla="*/ 3 h 39"/>
                <a:gd name="T10" fmla="*/ 4 w 89"/>
                <a:gd name="T11" fmla="*/ 4 h 39"/>
                <a:gd name="T12" fmla="*/ 2 w 89"/>
                <a:gd name="T13" fmla="*/ 5 h 39"/>
                <a:gd name="T14" fmla="*/ 3 w 89"/>
                <a:gd name="T15" fmla="*/ 5 h 39"/>
                <a:gd name="T16" fmla="*/ 3 w 89"/>
                <a:gd name="T17" fmla="*/ 6 h 39"/>
                <a:gd name="T18" fmla="*/ 4 w 89"/>
                <a:gd name="T19" fmla="*/ 6 h 39"/>
                <a:gd name="T20" fmla="*/ 5 w 89"/>
                <a:gd name="T21" fmla="*/ 6 h 39"/>
                <a:gd name="T22" fmla="*/ 2 w 89"/>
                <a:gd name="T23" fmla="*/ 8 h 39"/>
                <a:gd name="T24" fmla="*/ 4 w 89"/>
                <a:gd name="T25" fmla="*/ 8 h 39"/>
                <a:gd name="T26" fmla="*/ 4 w 89"/>
                <a:gd name="T27" fmla="*/ 13 h 39"/>
                <a:gd name="T28" fmla="*/ 9 w 89"/>
                <a:gd name="T29" fmla="*/ 11 h 39"/>
                <a:gd name="T30" fmla="*/ 8 w 89"/>
                <a:gd name="T31" fmla="*/ 12 h 39"/>
                <a:gd name="T32" fmla="*/ 10 w 89"/>
                <a:gd name="T33" fmla="*/ 11 h 39"/>
                <a:gd name="T34" fmla="*/ 11 w 89"/>
                <a:gd name="T35" fmla="*/ 11 h 39"/>
                <a:gd name="T36" fmla="*/ 11 w 89"/>
                <a:gd name="T37" fmla="*/ 11 h 39"/>
                <a:gd name="T38" fmla="*/ 12 w 89"/>
                <a:gd name="T39" fmla="*/ 15 h 39"/>
                <a:gd name="T40" fmla="*/ 14 w 89"/>
                <a:gd name="T41" fmla="*/ 18 h 39"/>
                <a:gd name="T42" fmla="*/ 23 w 89"/>
                <a:gd name="T43" fmla="*/ 16 h 39"/>
                <a:gd name="T44" fmla="*/ 27 w 89"/>
                <a:gd name="T45" fmla="*/ 18 h 39"/>
                <a:gd name="T46" fmla="*/ 33 w 89"/>
                <a:gd name="T47" fmla="*/ 24 h 39"/>
                <a:gd name="T48" fmla="*/ 33 w 89"/>
                <a:gd name="T49" fmla="*/ 24 h 39"/>
                <a:gd name="T50" fmla="*/ 30 w 89"/>
                <a:gd name="T51" fmla="*/ 24 h 39"/>
                <a:gd name="T52" fmla="*/ 29 w 89"/>
                <a:gd name="T53" fmla="*/ 24 h 39"/>
                <a:gd name="T54" fmla="*/ 16 w 89"/>
                <a:gd name="T55" fmla="*/ 26 h 39"/>
                <a:gd name="T56" fmla="*/ 17 w 89"/>
                <a:gd name="T57" fmla="*/ 26 h 39"/>
                <a:gd name="T58" fmla="*/ 8 w 89"/>
                <a:gd name="T59" fmla="*/ 31 h 39"/>
                <a:gd name="T60" fmla="*/ 19 w 89"/>
                <a:gd name="T61" fmla="*/ 32 h 39"/>
                <a:gd name="T62" fmla="*/ 29 w 89"/>
                <a:gd name="T63" fmla="*/ 32 h 39"/>
                <a:gd name="T64" fmla="*/ 21 w 89"/>
                <a:gd name="T65" fmla="*/ 35 h 39"/>
                <a:gd name="T66" fmla="*/ 5 w 89"/>
                <a:gd name="T67" fmla="*/ 39 h 39"/>
                <a:gd name="T68" fmla="*/ 58 w 89"/>
                <a:gd name="T69" fmla="*/ 36 h 39"/>
                <a:gd name="T70" fmla="*/ 80 w 89"/>
                <a:gd name="T71" fmla="*/ 32 h 39"/>
                <a:gd name="T72" fmla="*/ 77 w 89"/>
                <a:gd name="T73" fmla="*/ 32 h 39"/>
                <a:gd name="T74" fmla="*/ 75 w 89"/>
                <a:gd name="T75" fmla="*/ 32 h 39"/>
                <a:gd name="T76" fmla="*/ 76 w 89"/>
                <a:gd name="T77" fmla="*/ 32 h 39"/>
                <a:gd name="T78" fmla="*/ 79 w 89"/>
                <a:gd name="T79" fmla="*/ 30 h 39"/>
                <a:gd name="T80" fmla="*/ 84 w 89"/>
                <a:gd name="T81" fmla="*/ 26 h 39"/>
                <a:gd name="T82" fmla="*/ 72 w 89"/>
                <a:gd name="T83" fmla="*/ 25 h 39"/>
                <a:gd name="T84" fmla="*/ 69 w 89"/>
                <a:gd name="T85" fmla="*/ 26 h 39"/>
                <a:gd name="T86" fmla="*/ 61 w 89"/>
                <a:gd name="T87" fmla="*/ 22 h 39"/>
                <a:gd name="T88" fmla="*/ 62 w 89"/>
                <a:gd name="T89" fmla="*/ 22 h 39"/>
                <a:gd name="T90" fmla="*/ 29 w 89"/>
                <a:gd name="T91" fmla="*/ 11 h 39"/>
                <a:gd name="T92" fmla="*/ 40 w 89"/>
                <a:gd name="T93" fmla="*/ 5 h 39"/>
                <a:gd name="T94" fmla="*/ 24 w 89"/>
                <a:gd name="T95" fmla="*/ 4 h 39"/>
                <a:gd name="T96" fmla="*/ 21 w 89"/>
                <a:gd name="T97" fmla="*/ 4 h 39"/>
                <a:gd name="T98" fmla="*/ 21 w 89"/>
                <a:gd name="T99" fmla="*/ 3 h 39"/>
                <a:gd name="T100" fmla="*/ 21 w 89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39">
                  <a:moveTo>
                    <a:pt x="53" y="36"/>
                  </a:moveTo>
                  <a:cubicBezTo>
                    <a:pt x="51" y="36"/>
                    <a:pt x="50" y="36"/>
                    <a:pt x="51" y="36"/>
                  </a:cubicBezTo>
                  <a:cubicBezTo>
                    <a:pt x="51" y="36"/>
                    <a:pt x="53" y="36"/>
                    <a:pt x="53" y="36"/>
                  </a:cubicBezTo>
                  <a:cubicBezTo>
                    <a:pt x="53" y="36"/>
                    <a:pt x="55" y="36"/>
                    <a:pt x="55" y="36"/>
                  </a:cubicBezTo>
                  <a:cubicBezTo>
                    <a:pt x="56" y="36"/>
                    <a:pt x="54" y="36"/>
                    <a:pt x="53" y="36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15" y="0"/>
                    <a:pt x="10" y="0"/>
                    <a:pt x="9" y="1"/>
                  </a:cubicBezTo>
                  <a:cubicBezTo>
                    <a:pt x="7" y="2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4" y="6"/>
                    <a:pt x="2" y="7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8"/>
                    <a:pt x="6" y="9"/>
                    <a:pt x="4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7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2"/>
                    <a:pt x="13" y="13"/>
                    <a:pt x="12" y="15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18"/>
                    <a:pt x="17" y="17"/>
                    <a:pt x="17" y="17"/>
                  </a:cubicBezTo>
                  <a:cubicBezTo>
                    <a:pt x="16" y="17"/>
                    <a:pt x="19" y="16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8" y="16"/>
                    <a:pt x="27" y="17"/>
                    <a:pt x="27" y="18"/>
                  </a:cubicBezTo>
                  <a:cubicBezTo>
                    <a:pt x="26" y="20"/>
                    <a:pt x="34" y="21"/>
                    <a:pt x="34" y="22"/>
                  </a:cubicBezTo>
                  <a:cubicBezTo>
                    <a:pt x="34" y="23"/>
                    <a:pt x="35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4"/>
                    <a:pt x="30" y="24"/>
                    <a:pt x="31" y="24"/>
                  </a:cubicBezTo>
                  <a:cubicBezTo>
                    <a:pt x="31" y="24"/>
                    <a:pt x="31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7" y="24"/>
                    <a:pt x="25" y="24"/>
                    <a:pt x="22" y="25"/>
                  </a:cubicBezTo>
                  <a:cubicBezTo>
                    <a:pt x="17" y="25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9" y="26"/>
                    <a:pt x="22" y="28"/>
                    <a:pt x="17" y="29"/>
                  </a:cubicBezTo>
                  <a:cubicBezTo>
                    <a:pt x="12" y="30"/>
                    <a:pt x="7" y="31"/>
                    <a:pt x="8" y="31"/>
                  </a:cubicBezTo>
                  <a:cubicBezTo>
                    <a:pt x="10" y="31"/>
                    <a:pt x="10" y="31"/>
                    <a:pt x="14" y="31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2"/>
                    <a:pt x="22" y="32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2"/>
                    <a:pt x="32" y="34"/>
                    <a:pt x="21" y="35"/>
                  </a:cubicBezTo>
                  <a:cubicBezTo>
                    <a:pt x="10" y="37"/>
                    <a:pt x="2" y="39"/>
                    <a:pt x="4" y="39"/>
                  </a:cubicBezTo>
                  <a:cubicBezTo>
                    <a:pt x="4" y="39"/>
                    <a:pt x="4" y="39"/>
                    <a:pt x="5" y="39"/>
                  </a:cubicBezTo>
                  <a:cubicBezTo>
                    <a:pt x="7" y="39"/>
                    <a:pt x="21" y="38"/>
                    <a:pt x="38" y="37"/>
                  </a:cubicBezTo>
                  <a:cubicBezTo>
                    <a:pt x="44" y="37"/>
                    <a:pt x="51" y="36"/>
                    <a:pt x="58" y="36"/>
                  </a:cubicBezTo>
                  <a:cubicBezTo>
                    <a:pt x="75" y="35"/>
                    <a:pt x="83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8" y="32"/>
                    <a:pt x="77" y="32"/>
                  </a:cubicBezTo>
                  <a:cubicBezTo>
                    <a:pt x="76" y="32"/>
                    <a:pt x="76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4" y="32"/>
                    <a:pt x="74" y="32"/>
                    <a:pt x="76" y="32"/>
                  </a:cubicBezTo>
                  <a:cubicBezTo>
                    <a:pt x="77" y="31"/>
                    <a:pt x="79" y="31"/>
                    <a:pt x="78" y="31"/>
                  </a:cubicBezTo>
                  <a:cubicBezTo>
                    <a:pt x="77" y="31"/>
                    <a:pt x="78" y="31"/>
                    <a:pt x="79" y="30"/>
                  </a:cubicBezTo>
                  <a:cubicBezTo>
                    <a:pt x="81" y="30"/>
                    <a:pt x="82" y="30"/>
                    <a:pt x="81" y="30"/>
                  </a:cubicBezTo>
                  <a:cubicBezTo>
                    <a:pt x="81" y="29"/>
                    <a:pt x="89" y="28"/>
                    <a:pt x="84" y="26"/>
                  </a:cubicBezTo>
                  <a:cubicBezTo>
                    <a:pt x="82" y="25"/>
                    <a:pt x="80" y="25"/>
                    <a:pt x="77" y="25"/>
                  </a:cubicBezTo>
                  <a:cubicBezTo>
                    <a:pt x="76" y="25"/>
                    <a:pt x="74" y="25"/>
                    <a:pt x="72" y="25"/>
                  </a:cubicBezTo>
                  <a:cubicBezTo>
                    <a:pt x="71" y="26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5"/>
                    <a:pt x="68" y="24"/>
                    <a:pt x="66" y="23"/>
                  </a:cubicBezTo>
                  <a:cubicBezTo>
                    <a:pt x="64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5" y="22"/>
                    <a:pt x="62" y="19"/>
                    <a:pt x="50" y="15"/>
                  </a:cubicBezTo>
                  <a:cubicBezTo>
                    <a:pt x="38" y="12"/>
                    <a:pt x="26" y="11"/>
                    <a:pt x="29" y="11"/>
                  </a:cubicBezTo>
                  <a:cubicBezTo>
                    <a:pt x="33" y="10"/>
                    <a:pt x="34" y="10"/>
                    <a:pt x="32" y="10"/>
                  </a:cubicBezTo>
                  <a:cubicBezTo>
                    <a:pt x="30" y="10"/>
                    <a:pt x="46" y="8"/>
                    <a:pt x="40" y="5"/>
                  </a:cubicBezTo>
                  <a:cubicBezTo>
                    <a:pt x="38" y="4"/>
                    <a:pt x="34" y="3"/>
                    <a:pt x="30" y="3"/>
                  </a:cubicBezTo>
                  <a:cubicBezTo>
                    <a:pt x="28" y="3"/>
                    <a:pt x="26" y="3"/>
                    <a:pt x="24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3" y="2"/>
                    <a:pt x="25" y="1"/>
                  </a:cubicBezTo>
                  <a:cubicBezTo>
                    <a:pt x="28" y="0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4" name="Freeform 246"/>
            <p:cNvSpPr>
              <a:spLocks noEditPoints="1"/>
            </p:cNvSpPr>
            <p:nvPr/>
          </p:nvSpPr>
          <p:spPr bwMode="auto">
            <a:xfrm>
              <a:off x="4111625" y="46291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5" name="Freeform 247"/>
            <p:cNvSpPr/>
            <p:nvPr/>
          </p:nvSpPr>
          <p:spPr bwMode="auto">
            <a:xfrm>
              <a:off x="4054475" y="4492625"/>
              <a:ext cx="17463" cy="317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5 w 6"/>
                <a:gd name="T5" fmla="*/ 0 h 1"/>
                <a:gd name="T6" fmla="*/ 3 w 6"/>
                <a:gd name="T7" fmla="*/ 0 h 1"/>
                <a:gd name="T8" fmla="*/ 1 w 6"/>
                <a:gd name="T9" fmla="*/ 0 h 1"/>
                <a:gd name="T10" fmla="*/ 3 w 6"/>
                <a:gd name="T11" fmla="*/ 1 h 1"/>
                <a:gd name="T12" fmla="*/ 5 w 6"/>
                <a:gd name="T13" fmla="*/ 1 h 1"/>
                <a:gd name="T14" fmla="*/ 6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6" name="Freeform 248"/>
            <p:cNvSpPr>
              <a:spLocks noEditPoints="1"/>
            </p:cNvSpPr>
            <p:nvPr/>
          </p:nvSpPr>
          <p:spPr bwMode="auto">
            <a:xfrm>
              <a:off x="3571875" y="4416425"/>
              <a:ext cx="681038" cy="231775"/>
            </a:xfrm>
            <a:custGeom>
              <a:avLst/>
              <a:gdLst>
                <a:gd name="T0" fmla="*/ 74 w 251"/>
                <a:gd name="T1" fmla="*/ 0 h 85"/>
                <a:gd name="T2" fmla="*/ 11 w 251"/>
                <a:gd name="T3" fmla="*/ 21 h 85"/>
                <a:gd name="T4" fmla="*/ 20 w 251"/>
                <a:gd name="T5" fmla="*/ 26 h 85"/>
                <a:gd name="T6" fmla="*/ 35 w 251"/>
                <a:gd name="T7" fmla="*/ 28 h 85"/>
                <a:gd name="T8" fmla="*/ 70 w 251"/>
                <a:gd name="T9" fmla="*/ 31 h 85"/>
                <a:gd name="T10" fmla="*/ 101 w 251"/>
                <a:gd name="T11" fmla="*/ 30 h 85"/>
                <a:gd name="T12" fmla="*/ 121 w 251"/>
                <a:gd name="T13" fmla="*/ 39 h 85"/>
                <a:gd name="T14" fmla="*/ 134 w 251"/>
                <a:gd name="T15" fmla="*/ 44 h 85"/>
                <a:gd name="T16" fmla="*/ 144 w 251"/>
                <a:gd name="T17" fmla="*/ 49 h 85"/>
                <a:gd name="T18" fmla="*/ 106 w 251"/>
                <a:gd name="T19" fmla="*/ 64 h 85"/>
                <a:gd name="T20" fmla="*/ 86 w 251"/>
                <a:gd name="T21" fmla="*/ 64 h 85"/>
                <a:gd name="T22" fmla="*/ 101 w 251"/>
                <a:gd name="T23" fmla="*/ 69 h 85"/>
                <a:gd name="T24" fmla="*/ 108 w 251"/>
                <a:gd name="T25" fmla="*/ 70 h 85"/>
                <a:gd name="T26" fmla="*/ 122 w 251"/>
                <a:gd name="T27" fmla="*/ 75 h 85"/>
                <a:gd name="T28" fmla="*/ 157 w 251"/>
                <a:gd name="T29" fmla="*/ 77 h 85"/>
                <a:gd name="T30" fmla="*/ 173 w 251"/>
                <a:gd name="T31" fmla="*/ 79 h 85"/>
                <a:gd name="T32" fmla="*/ 180 w 251"/>
                <a:gd name="T33" fmla="*/ 81 h 85"/>
                <a:gd name="T34" fmla="*/ 190 w 251"/>
                <a:gd name="T35" fmla="*/ 81 h 85"/>
                <a:gd name="T36" fmla="*/ 195 w 251"/>
                <a:gd name="T37" fmla="*/ 73 h 85"/>
                <a:gd name="T38" fmla="*/ 185 w 251"/>
                <a:gd name="T39" fmla="*/ 69 h 85"/>
                <a:gd name="T40" fmla="*/ 176 w 251"/>
                <a:gd name="T41" fmla="*/ 65 h 85"/>
                <a:gd name="T42" fmla="*/ 184 w 251"/>
                <a:gd name="T43" fmla="*/ 60 h 85"/>
                <a:gd name="T44" fmla="*/ 199 w 251"/>
                <a:gd name="T45" fmla="*/ 62 h 85"/>
                <a:gd name="T46" fmla="*/ 208 w 251"/>
                <a:gd name="T47" fmla="*/ 63 h 85"/>
                <a:gd name="T48" fmla="*/ 205 w 251"/>
                <a:gd name="T49" fmla="*/ 65 h 85"/>
                <a:gd name="T50" fmla="*/ 207 w 251"/>
                <a:gd name="T51" fmla="*/ 68 h 85"/>
                <a:gd name="T52" fmla="*/ 216 w 251"/>
                <a:gd name="T53" fmla="*/ 70 h 85"/>
                <a:gd name="T54" fmla="*/ 231 w 251"/>
                <a:gd name="T55" fmla="*/ 65 h 85"/>
                <a:gd name="T56" fmla="*/ 236 w 251"/>
                <a:gd name="T57" fmla="*/ 63 h 85"/>
                <a:gd name="T58" fmla="*/ 243 w 251"/>
                <a:gd name="T59" fmla="*/ 62 h 85"/>
                <a:gd name="T60" fmla="*/ 245 w 251"/>
                <a:gd name="T61" fmla="*/ 62 h 85"/>
                <a:gd name="T62" fmla="*/ 244 w 251"/>
                <a:gd name="T63" fmla="*/ 58 h 85"/>
                <a:gd name="T64" fmla="*/ 235 w 251"/>
                <a:gd name="T65" fmla="*/ 58 h 85"/>
                <a:gd name="T66" fmla="*/ 230 w 251"/>
                <a:gd name="T67" fmla="*/ 57 h 85"/>
                <a:gd name="T68" fmla="*/ 226 w 251"/>
                <a:gd name="T69" fmla="*/ 54 h 85"/>
                <a:gd name="T70" fmla="*/ 216 w 251"/>
                <a:gd name="T71" fmla="*/ 53 h 85"/>
                <a:gd name="T72" fmla="*/ 209 w 251"/>
                <a:gd name="T73" fmla="*/ 51 h 85"/>
                <a:gd name="T74" fmla="*/ 202 w 251"/>
                <a:gd name="T75" fmla="*/ 49 h 85"/>
                <a:gd name="T76" fmla="*/ 192 w 251"/>
                <a:gd name="T77" fmla="*/ 46 h 85"/>
                <a:gd name="T78" fmla="*/ 200 w 251"/>
                <a:gd name="T79" fmla="*/ 44 h 85"/>
                <a:gd name="T80" fmla="*/ 199 w 251"/>
                <a:gd name="T81" fmla="*/ 42 h 85"/>
                <a:gd name="T82" fmla="*/ 212 w 251"/>
                <a:gd name="T83" fmla="*/ 35 h 85"/>
                <a:gd name="T84" fmla="*/ 186 w 251"/>
                <a:gd name="T85" fmla="*/ 36 h 85"/>
                <a:gd name="T86" fmla="*/ 204 w 251"/>
                <a:gd name="T87" fmla="*/ 31 h 85"/>
                <a:gd name="T88" fmla="*/ 180 w 251"/>
                <a:gd name="T89" fmla="*/ 33 h 85"/>
                <a:gd name="T90" fmla="*/ 178 w 251"/>
                <a:gd name="T91" fmla="*/ 32 h 85"/>
                <a:gd name="T92" fmla="*/ 178 w 251"/>
                <a:gd name="T93" fmla="*/ 30 h 85"/>
                <a:gd name="T94" fmla="*/ 181 w 251"/>
                <a:gd name="T95" fmla="*/ 28 h 85"/>
                <a:gd name="T96" fmla="*/ 170 w 251"/>
                <a:gd name="T97" fmla="*/ 25 h 85"/>
                <a:gd name="T98" fmla="*/ 166 w 251"/>
                <a:gd name="T99" fmla="*/ 23 h 85"/>
                <a:gd name="T100" fmla="*/ 157 w 251"/>
                <a:gd name="T101" fmla="*/ 22 h 85"/>
                <a:gd name="T102" fmla="*/ 151 w 251"/>
                <a:gd name="T103" fmla="*/ 21 h 85"/>
                <a:gd name="T104" fmla="*/ 147 w 251"/>
                <a:gd name="T105" fmla="*/ 14 h 85"/>
                <a:gd name="T106" fmla="*/ 126 w 251"/>
                <a:gd name="T107" fmla="*/ 16 h 85"/>
                <a:gd name="T108" fmla="*/ 121 w 251"/>
                <a:gd name="T109" fmla="*/ 16 h 85"/>
                <a:gd name="T110" fmla="*/ 113 w 251"/>
                <a:gd name="T111" fmla="*/ 16 h 85"/>
                <a:gd name="T112" fmla="*/ 110 w 251"/>
                <a:gd name="T113" fmla="*/ 13 h 85"/>
                <a:gd name="T114" fmla="*/ 94 w 251"/>
                <a:gd name="T115" fmla="*/ 4 h 85"/>
                <a:gd name="T116" fmla="*/ 77 w 251"/>
                <a:gd name="T117" fmla="*/ 6 h 85"/>
                <a:gd name="T118" fmla="*/ 70 w 251"/>
                <a:gd name="T119" fmla="*/ 13 h 85"/>
                <a:gd name="T120" fmla="*/ 50 w 251"/>
                <a:gd name="T1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85">
                  <a:moveTo>
                    <a:pt x="76" y="7"/>
                  </a:moveTo>
                  <a:cubicBezTo>
                    <a:pt x="76" y="7"/>
                    <a:pt x="77" y="7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7"/>
                    <a:pt x="76" y="7"/>
                    <a:pt x="76" y="7"/>
                  </a:cubicBezTo>
                  <a:moveTo>
                    <a:pt x="74" y="0"/>
                  </a:moveTo>
                  <a:cubicBezTo>
                    <a:pt x="69" y="0"/>
                    <a:pt x="64" y="0"/>
                    <a:pt x="59" y="0"/>
                  </a:cubicBezTo>
                  <a:cubicBezTo>
                    <a:pt x="49" y="1"/>
                    <a:pt x="41" y="3"/>
                    <a:pt x="37" y="4"/>
                  </a:cubicBezTo>
                  <a:cubicBezTo>
                    <a:pt x="33" y="5"/>
                    <a:pt x="27" y="7"/>
                    <a:pt x="24" y="8"/>
                  </a:cubicBezTo>
                  <a:cubicBezTo>
                    <a:pt x="20" y="9"/>
                    <a:pt x="0" y="13"/>
                    <a:pt x="9" y="16"/>
                  </a:cubicBezTo>
                  <a:cubicBezTo>
                    <a:pt x="17" y="19"/>
                    <a:pt x="22" y="21"/>
                    <a:pt x="18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3" y="21"/>
                    <a:pt x="11" y="21"/>
                  </a:cubicBezTo>
                  <a:cubicBezTo>
                    <a:pt x="7" y="21"/>
                    <a:pt x="3" y="21"/>
                    <a:pt x="4" y="23"/>
                  </a:cubicBezTo>
                  <a:cubicBezTo>
                    <a:pt x="6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1" y="26"/>
                    <a:pt x="13" y="26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3" y="26"/>
                    <a:pt x="25" y="26"/>
                    <a:pt x="26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7" y="28"/>
                    <a:pt x="32" y="28"/>
                    <a:pt x="35" y="28"/>
                  </a:cubicBezTo>
                  <a:cubicBezTo>
                    <a:pt x="37" y="28"/>
                    <a:pt x="38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28"/>
                    <a:pt x="43" y="30"/>
                    <a:pt x="52" y="31"/>
                  </a:cubicBezTo>
                  <a:cubicBezTo>
                    <a:pt x="55" y="31"/>
                    <a:pt x="58" y="31"/>
                    <a:pt x="60" y="31"/>
                  </a:cubicBezTo>
                  <a:cubicBezTo>
                    <a:pt x="65" y="31"/>
                    <a:pt x="66" y="31"/>
                    <a:pt x="65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5" y="29"/>
                    <a:pt x="67" y="30"/>
                    <a:pt x="70" y="31"/>
                  </a:cubicBezTo>
                  <a:cubicBezTo>
                    <a:pt x="74" y="32"/>
                    <a:pt x="77" y="32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2"/>
                    <a:pt x="78" y="32"/>
                    <a:pt x="79" y="32"/>
                  </a:cubicBezTo>
                  <a:cubicBezTo>
                    <a:pt x="81" y="32"/>
                    <a:pt x="84" y="32"/>
                    <a:pt x="88" y="33"/>
                  </a:cubicBezTo>
                  <a:cubicBezTo>
                    <a:pt x="91" y="33"/>
                    <a:pt x="94" y="33"/>
                    <a:pt x="96" y="33"/>
                  </a:cubicBezTo>
                  <a:cubicBezTo>
                    <a:pt x="98" y="33"/>
                    <a:pt x="99" y="33"/>
                    <a:pt x="101" y="33"/>
                  </a:cubicBezTo>
                  <a:cubicBezTo>
                    <a:pt x="105" y="32"/>
                    <a:pt x="103" y="31"/>
                    <a:pt x="101" y="30"/>
                  </a:cubicBezTo>
                  <a:cubicBezTo>
                    <a:pt x="98" y="28"/>
                    <a:pt x="101" y="28"/>
                    <a:pt x="102" y="27"/>
                  </a:cubicBezTo>
                  <a:cubicBezTo>
                    <a:pt x="102" y="27"/>
                    <a:pt x="102" y="27"/>
                    <a:pt x="103" y="27"/>
                  </a:cubicBezTo>
                  <a:cubicBezTo>
                    <a:pt x="103" y="27"/>
                    <a:pt x="103" y="28"/>
                    <a:pt x="105" y="29"/>
                  </a:cubicBezTo>
                  <a:cubicBezTo>
                    <a:pt x="107" y="31"/>
                    <a:pt x="113" y="31"/>
                    <a:pt x="112" y="32"/>
                  </a:cubicBezTo>
                  <a:cubicBezTo>
                    <a:pt x="111" y="34"/>
                    <a:pt x="111" y="35"/>
                    <a:pt x="114" y="35"/>
                  </a:cubicBezTo>
                  <a:cubicBezTo>
                    <a:pt x="117" y="35"/>
                    <a:pt x="118" y="35"/>
                    <a:pt x="116" y="35"/>
                  </a:cubicBezTo>
                  <a:cubicBezTo>
                    <a:pt x="114" y="36"/>
                    <a:pt x="121" y="37"/>
                    <a:pt x="121" y="39"/>
                  </a:cubicBezTo>
                  <a:cubicBezTo>
                    <a:pt x="121" y="41"/>
                    <a:pt x="118" y="41"/>
                    <a:pt x="121" y="41"/>
                  </a:cubicBezTo>
                  <a:cubicBezTo>
                    <a:pt x="121" y="41"/>
                    <a:pt x="122" y="41"/>
                    <a:pt x="123" y="41"/>
                  </a:cubicBezTo>
                  <a:cubicBezTo>
                    <a:pt x="126" y="41"/>
                    <a:pt x="129" y="41"/>
                    <a:pt x="129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9" y="42"/>
                    <a:pt x="131" y="43"/>
                  </a:cubicBezTo>
                  <a:cubicBezTo>
                    <a:pt x="132" y="43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7" y="44"/>
                    <a:pt x="138" y="44"/>
                  </a:cubicBezTo>
                  <a:cubicBezTo>
                    <a:pt x="139" y="45"/>
                    <a:pt x="138" y="46"/>
                    <a:pt x="140" y="46"/>
                  </a:cubicBezTo>
                  <a:cubicBezTo>
                    <a:pt x="142" y="47"/>
                    <a:pt x="143" y="47"/>
                    <a:pt x="144" y="47"/>
                  </a:cubicBezTo>
                  <a:cubicBezTo>
                    <a:pt x="144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6" y="47"/>
                    <a:pt x="145" y="48"/>
                    <a:pt x="144" y="49"/>
                  </a:cubicBezTo>
                  <a:cubicBezTo>
                    <a:pt x="144" y="50"/>
                    <a:pt x="144" y="51"/>
                    <a:pt x="143" y="52"/>
                  </a:cubicBezTo>
                  <a:cubicBezTo>
                    <a:pt x="143" y="53"/>
                    <a:pt x="140" y="54"/>
                    <a:pt x="138" y="54"/>
                  </a:cubicBezTo>
                  <a:cubicBezTo>
                    <a:pt x="133" y="55"/>
                    <a:pt x="119" y="57"/>
                    <a:pt x="115" y="59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09" y="64"/>
                    <a:pt x="108" y="64"/>
                  </a:cubicBezTo>
                  <a:cubicBezTo>
                    <a:pt x="108" y="64"/>
                    <a:pt x="107" y="64"/>
                    <a:pt x="106" y="64"/>
                  </a:cubicBezTo>
                  <a:cubicBezTo>
                    <a:pt x="105" y="64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1" y="65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0" y="64"/>
                    <a:pt x="98" y="64"/>
                  </a:cubicBezTo>
                  <a:cubicBezTo>
                    <a:pt x="96" y="65"/>
                    <a:pt x="94" y="65"/>
                    <a:pt x="92" y="65"/>
                  </a:cubicBezTo>
                  <a:cubicBezTo>
                    <a:pt x="90" y="65"/>
                    <a:pt x="88" y="65"/>
                    <a:pt x="86" y="64"/>
                  </a:cubicBezTo>
                  <a:cubicBezTo>
                    <a:pt x="82" y="64"/>
                    <a:pt x="78" y="64"/>
                    <a:pt x="74" y="64"/>
                  </a:cubicBezTo>
                  <a:cubicBezTo>
                    <a:pt x="70" y="64"/>
                    <a:pt x="67" y="64"/>
                    <a:pt x="65" y="65"/>
                  </a:cubicBezTo>
                  <a:cubicBezTo>
                    <a:pt x="61" y="66"/>
                    <a:pt x="58" y="67"/>
                    <a:pt x="59" y="68"/>
                  </a:cubicBezTo>
                  <a:cubicBezTo>
                    <a:pt x="61" y="69"/>
                    <a:pt x="66" y="70"/>
                    <a:pt x="71" y="70"/>
                  </a:cubicBezTo>
                  <a:cubicBezTo>
                    <a:pt x="80" y="70"/>
                    <a:pt x="88" y="69"/>
                    <a:pt x="93" y="69"/>
                  </a:cubicBezTo>
                  <a:cubicBezTo>
                    <a:pt x="96" y="69"/>
                    <a:pt x="98" y="69"/>
                    <a:pt x="100" y="69"/>
                  </a:cubicBezTo>
                  <a:cubicBezTo>
                    <a:pt x="101" y="69"/>
                    <a:pt x="102" y="69"/>
                    <a:pt x="101" y="69"/>
                  </a:cubicBezTo>
                  <a:cubicBezTo>
                    <a:pt x="101" y="70"/>
                    <a:pt x="101" y="70"/>
                    <a:pt x="102" y="70"/>
                  </a:cubicBezTo>
                  <a:cubicBezTo>
                    <a:pt x="102" y="70"/>
                    <a:pt x="102" y="70"/>
                    <a:pt x="103" y="70"/>
                  </a:cubicBezTo>
                  <a:cubicBezTo>
                    <a:pt x="104" y="70"/>
                    <a:pt x="104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0"/>
                    <a:pt x="110" y="70"/>
                    <a:pt x="112" y="71"/>
                  </a:cubicBezTo>
                  <a:cubicBezTo>
                    <a:pt x="113" y="72"/>
                    <a:pt x="117" y="73"/>
                    <a:pt x="117" y="74"/>
                  </a:cubicBezTo>
                  <a:cubicBezTo>
                    <a:pt x="117" y="74"/>
                    <a:pt x="117" y="75"/>
                    <a:pt x="118" y="75"/>
                  </a:cubicBezTo>
                  <a:cubicBezTo>
                    <a:pt x="118" y="75"/>
                    <a:pt x="118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0" y="74"/>
                    <a:pt x="121" y="74"/>
                    <a:pt x="122" y="75"/>
                  </a:cubicBezTo>
                  <a:cubicBezTo>
                    <a:pt x="124" y="75"/>
                    <a:pt x="124" y="76"/>
                    <a:pt x="121" y="76"/>
                  </a:cubicBezTo>
                  <a:cubicBezTo>
                    <a:pt x="118" y="76"/>
                    <a:pt x="119" y="78"/>
                    <a:pt x="126" y="80"/>
                  </a:cubicBezTo>
                  <a:cubicBezTo>
                    <a:pt x="132" y="81"/>
                    <a:pt x="143" y="83"/>
                    <a:pt x="153" y="85"/>
                  </a:cubicBezTo>
                  <a:cubicBezTo>
                    <a:pt x="155" y="85"/>
                    <a:pt x="157" y="85"/>
                    <a:pt x="159" y="85"/>
                  </a:cubicBezTo>
                  <a:cubicBezTo>
                    <a:pt x="166" y="85"/>
                    <a:pt x="170" y="83"/>
                    <a:pt x="163" y="81"/>
                  </a:cubicBezTo>
                  <a:cubicBezTo>
                    <a:pt x="156" y="79"/>
                    <a:pt x="154" y="77"/>
                    <a:pt x="156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60" y="77"/>
                    <a:pt x="162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7"/>
                    <a:pt x="166" y="78"/>
                    <a:pt x="168" y="78"/>
                  </a:cubicBezTo>
                  <a:cubicBezTo>
                    <a:pt x="169" y="79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79"/>
                    <a:pt x="174" y="79"/>
                    <a:pt x="175" y="79"/>
                  </a:cubicBezTo>
                  <a:cubicBezTo>
                    <a:pt x="176" y="80"/>
                    <a:pt x="177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79" y="81"/>
                    <a:pt x="179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1" y="81"/>
                    <a:pt x="182" y="81"/>
                    <a:pt x="183" y="81"/>
                  </a:cubicBezTo>
                  <a:cubicBezTo>
                    <a:pt x="183" y="82"/>
                    <a:pt x="185" y="82"/>
                    <a:pt x="186" y="83"/>
                  </a:cubicBezTo>
                  <a:cubicBezTo>
                    <a:pt x="187" y="83"/>
                    <a:pt x="187" y="83"/>
                    <a:pt x="188" y="83"/>
                  </a:cubicBezTo>
                  <a:cubicBezTo>
                    <a:pt x="188" y="83"/>
                    <a:pt x="189" y="83"/>
                    <a:pt x="188" y="82"/>
                  </a:cubicBezTo>
                  <a:cubicBezTo>
                    <a:pt x="188" y="82"/>
                    <a:pt x="188" y="81"/>
                    <a:pt x="189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1" y="81"/>
                    <a:pt x="193" y="80"/>
                    <a:pt x="193" y="79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3" y="78"/>
                    <a:pt x="194" y="78"/>
                  </a:cubicBezTo>
                  <a:cubicBezTo>
                    <a:pt x="194" y="78"/>
                    <a:pt x="195" y="79"/>
                    <a:pt x="195" y="79"/>
                  </a:cubicBezTo>
                  <a:cubicBezTo>
                    <a:pt x="197" y="79"/>
                    <a:pt x="199" y="78"/>
                    <a:pt x="198" y="76"/>
                  </a:cubicBezTo>
                  <a:cubicBezTo>
                    <a:pt x="197" y="74"/>
                    <a:pt x="193" y="73"/>
                    <a:pt x="195" y="73"/>
                  </a:cubicBezTo>
                  <a:cubicBezTo>
                    <a:pt x="197" y="73"/>
                    <a:pt x="196" y="72"/>
                    <a:pt x="194" y="72"/>
                  </a:cubicBezTo>
                  <a:cubicBezTo>
                    <a:pt x="192" y="72"/>
                    <a:pt x="191" y="72"/>
                    <a:pt x="192" y="71"/>
                  </a:cubicBezTo>
                  <a:cubicBezTo>
                    <a:pt x="193" y="71"/>
                    <a:pt x="192" y="71"/>
                    <a:pt x="191" y="71"/>
                  </a:cubicBezTo>
                  <a:cubicBezTo>
                    <a:pt x="190" y="71"/>
                    <a:pt x="190" y="71"/>
                    <a:pt x="189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71"/>
                    <a:pt x="187" y="70"/>
                    <a:pt x="187" y="70"/>
                  </a:cubicBezTo>
                  <a:cubicBezTo>
                    <a:pt x="187" y="69"/>
                    <a:pt x="186" y="69"/>
                    <a:pt x="185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9"/>
                    <a:pt x="181" y="69"/>
                    <a:pt x="181" y="68"/>
                  </a:cubicBezTo>
                  <a:cubicBezTo>
                    <a:pt x="180" y="67"/>
                    <a:pt x="182" y="66"/>
                    <a:pt x="180" y="66"/>
                  </a:cubicBezTo>
                  <a:cubicBezTo>
                    <a:pt x="178" y="66"/>
                    <a:pt x="179" y="65"/>
                    <a:pt x="177" y="65"/>
                  </a:cubicBezTo>
                  <a:cubicBezTo>
                    <a:pt x="177" y="65"/>
                    <a:pt x="177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4" y="65"/>
                    <a:pt x="178" y="64"/>
                    <a:pt x="175" y="63"/>
                  </a:cubicBezTo>
                  <a:cubicBezTo>
                    <a:pt x="174" y="62"/>
                    <a:pt x="172" y="61"/>
                    <a:pt x="173" y="61"/>
                  </a:cubicBezTo>
                  <a:cubicBezTo>
                    <a:pt x="173" y="61"/>
                    <a:pt x="174" y="61"/>
                    <a:pt x="176" y="62"/>
                  </a:cubicBezTo>
                  <a:cubicBezTo>
                    <a:pt x="179" y="62"/>
                    <a:pt x="181" y="62"/>
                    <a:pt x="182" y="62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3" y="61"/>
                    <a:pt x="183" y="60"/>
                    <a:pt x="183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5" y="61"/>
                    <a:pt x="185" y="61"/>
                    <a:pt x="186" y="61"/>
                  </a:cubicBezTo>
                  <a:cubicBezTo>
                    <a:pt x="186" y="61"/>
                    <a:pt x="186" y="61"/>
                    <a:pt x="187" y="61"/>
                  </a:cubicBezTo>
                  <a:cubicBezTo>
                    <a:pt x="187" y="61"/>
                    <a:pt x="188" y="60"/>
                    <a:pt x="186" y="60"/>
                  </a:cubicBezTo>
                  <a:cubicBezTo>
                    <a:pt x="185" y="60"/>
                    <a:pt x="186" y="59"/>
                    <a:pt x="187" y="59"/>
                  </a:cubicBezTo>
                  <a:cubicBezTo>
                    <a:pt x="187" y="59"/>
                    <a:pt x="188" y="59"/>
                    <a:pt x="188" y="59"/>
                  </a:cubicBezTo>
                  <a:cubicBezTo>
                    <a:pt x="190" y="60"/>
                    <a:pt x="189" y="61"/>
                    <a:pt x="194" y="62"/>
                  </a:cubicBezTo>
                  <a:cubicBezTo>
                    <a:pt x="196" y="62"/>
                    <a:pt x="197" y="62"/>
                    <a:pt x="199" y="62"/>
                  </a:cubicBezTo>
                  <a:cubicBezTo>
                    <a:pt x="200" y="62"/>
                    <a:pt x="200" y="62"/>
                    <a:pt x="201" y="62"/>
                  </a:cubicBezTo>
                  <a:cubicBezTo>
                    <a:pt x="201" y="62"/>
                    <a:pt x="202" y="62"/>
                    <a:pt x="202" y="62"/>
                  </a:cubicBezTo>
                  <a:cubicBezTo>
                    <a:pt x="202" y="62"/>
                    <a:pt x="202" y="62"/>
                    <a:pt x="201" y="62"/>
                  </a:cubicBezTo>
                  <a:cubicBezTo>
                    <a:pt x="200" y="63"/>
                    <a:pt x="201" y="63"/>
                    <a:pt x="202" y="63"/>
                  </a:cubicBezTo>
                  <a:cubicBezTo>
                    <a:pt x="203" y="63"/>
                    <a:pt x="204" y="63"/>
                    <a:pt x="206" y="62"/>
                  </a:cubicBezTo>
                  <a:cubicBezTo>
                    <a:pt x="208" y="62"/>
                    <a:pt x="210" y="62"/>
                    <a:pt x="210" y="62"/>
                  </a:cubicBezTo>
                  <a:cubicBezTo>
                    <a:pt x="211" y="62"/>
                    <a:pt x="211" y="62"/>
                    <a:pt x="208" y="63"/>
                  </a:cubicBezTo>
                  <a:cubicBezTo>
                    <a:pt x="205" y="64"/>
                    <a:pt x="203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5"/>
                    <a:pt x="205" y="65"/>
                  </a:cubicBezTo>
                  <a:cubicBezTo>
                    <a:pt x="204" y="65"/>
                    <a:pt x="203" y="65"/>
                    <a:pt x="204" y="65"/>
                  </a:cubicBezTo>
                  <a:cubicBezTo>
                    <a:pt x="204" y="65"/>
                    <a:pt x="204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6"/>
                    <a:pt x="205" y="66"/>
                  </a:cubicBezTo>
                  <a:cubicBezTo>
                    <a:pt x="203" y="66"/>
                    <a:pt x="204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6" y="67"/>
                  </a:cubicBezTo>
                  <a:cubicBezTo>
                    <a:pt x="207" y="67"/>
                    <a:pt x="206" y="67"/>
                    <a:pt x="206" y="68"/>
                  </a:cubicBezTo>
                  <a:cubicBezTo>
                    <a:pt x="206" y="68"/>
                    <a:pt x="206" y="68"/>
                    <a:pt x="207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9"/>
                  </a:cubicBezTo>
                  <a:cubicBezTo>
                    <a:pt x="209" y="69"/>
                    <a:pt x="210" y="69"/>
                    <a:pt x="211" y="69"/>
                  </a:cubicBezTo>
                  <a:cubicBezTo>
                    <a:pt x="211" y="69"/>
                    <a:pt x="211" y="69"/>
                    <a:pt x="212" y="69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3" y="69"/>
                    <a:pt x="214" y="69"/>
                    <a:pt x="215" y="70"/>
                  </a:cubicBezTo>
                  <a:cubicBezTo>
                    <a:pt x="215" y="70"/>
                    <a:pt x="215" y="70"/>
                    <a:pt x="216" y="70"/>
                  </a:cubicBezTo>
                  <a:cubicBezTo>
                    <a:pt x="217" y="70"/>
                    <a:pt x="218" y="70"/>
                    <a:pt x="219" y="69"/>
                  </a:cubicBezTo>
                  <a:cubicBezTo>
                    <a:pt x="220" y="68"/>
                    <a:pt x="219" y="66"/>
                    <a:pt x="220" y="66"/>
                  </a:cubicBezTo>
                  <a:cubicBezTo>
                    <a:pt x="221" y="65"/>
                    <a:pt x="221" y="65"/>
                    <a:pt x="222" y="65"/>
                  </a:cubicBezTo>
                  <a:cubicBezTo>
                    <a:pt x="223" y="65"/>
                    <a:pt x="224" y="65"/>
                    <a:pt x="225" y="66"/>
                  </a:cubicBezTo>
                  <a:cubicBezTo>
                    <a:pt x="226" y="66"/>
                    <a:pt x="227" y="66"/>
                    <a:pt x="228" y="66"/>
                  </a:cubicBezTo>
                  <a:cubicBezTo>
                    <a:pt x="229" y="66"/>
                    <a:pt x="230" y="66"/>
                    <a:pt x="230" y="66"/>
                  </a:cubicBezTo>
                  <a:cubicBezTo>
                    <a:pt x="229" y="65"/>
                    <a:pt x="230" y="65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3" y="65"/>
                    <a:pt x="234" y="65"/>
                    <a:pt x="233" y="64"/>
                  </a:cubicBezTo>
                  <a:cubicBezTo>
                    <a:pt x="232" y="64"/>
                    <a:pt x="232" y="64"/>
                    <a:pt x="233" y="64"/>
                  </a:cubicBezTo>
                  <a:cubicBezTo>
                    <a:pt x="234" y="64"/>
                    <a:pt x="234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6" y="63"/>
                  </a:cubicBezTo>
                  <a:cubicBezTo>
                    <a:pt x="235" y="63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3"/>
                    <a:pt x="235" y="63"/>
                    <a:pt x="236" y="63"/>
                  </a:cubicBezTo>
                  <a:cubicBezTo>
                    <a:pt x="237" y="63"/>
                    <a:pt x="238" y="62"/>
                    <a:pt x="237" y="62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8" y="62"/>
                    <a:pt x="239" y="62"/>
                    <a:pt x="242" y="62"/>
                  </a:cubicBezTo>
                  <a:cubicBezTo>
                    <a:pt x="242" y="62"/>
                    <a:pt x="243" y="62"/>
                    <a:pt x="243" y="62"/>
                  </a:cubicBezTo>
                  <a:cubicBezTo>
                    <a:pt x="244" y="62"/>
                    <a:pt x="245" y="62"/>
                    <a:pt x="245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4" y="62"/>
                    <a:pt x="244" y="62"/>
                  </a:cubicBezTo>
                  <a:cubicBezTo>
                    <a:pt x="244" y="62"/>
                    <a:pt x="244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6" y="62"/>
                    <a:pt x="247" y="61"/>
                    <a:pt x="245" y="61"/>
                  </a:cubicBezTo>
                  <a:cubicBezTo>
                    <a:pt x="244" y="61"/>
                    <a:pt x="244" y="60"/>
                    <a:pt x="246" y="60"/>
                  </a:cubicBezTo>
                  <a:cubicBezTo>
                    <a:pt x="246" y="60"/>
                    <a:pt x="246" y="60"/>
                    <a:pt x="247" y="61"/>
                  </a:cubicBezTo>
                  <a:cubicBezTo>
                    <a:pt x="248" y="61"/>
                    <a:pt x="249" y="61"/>
                    <a:pt x="251" y="61"/>
                  </a:cubicBezTo>
                  <a:cubicBezTo>
                    <a:pt x="250" y="61"/>
                    <a:pt x="250" y="60"/>
                    <a:pt x="249" y="59"/>
                  </a:cubicBezTo>
                  <a:cubicBezTo>
                    <a:pt x="248" y="59"/>
                    <a:pt x="245" y="58"/>
                    <a:pt x="244" y="58"/>
                  </a:cubicBezTo>
                  <a:cubicBezTo>
                    <a:pt x="243" y="58"/>
                    <a:pt x="242" y="58"/>
                    <a:pt x="242" y="58"/>
                  </a:cubicBezTo>
                  <a:cubicBezTo>
                    <a:pt x="241" y="59"/>
                    <a:pt x="241" y="59"/>
                    <a:pt x="240" y="59"/>
                  </a:cubicBezTo>
                  <a:cubicBezTo>
                    <a:pt x="240" y="59"/>
                    <a:pt x="240" y="59"/>
                    <a:pt x="239" y="59"/>
                  </a:cubicBezTo>
                  <a:cubicBezTo>
                    <a:pt x="239" y="59"/>
                    <a:pt x="239" y="58"/>
                    <a:pt x="238" y="58"/>
                  </a:cubicBezTo>
                  <a:cubicBezTo>
                    <a:pt x="237" y="58"/>
                    <a:pt x="236" y="59"/>
                    <a:pt x="236" y="59"/>
                  </a:cubicBezTo>
                  <a:cubicBezTo>
                    <a:pt x="236" y="59"/>
                    <a:pt x="235" y="59"/>
                    <a:pt x="235" y="59"/>
                  </a:cubicBezTo>
                  <a:cubicBezTo>
                    <a:pt x="235" y="59"/>
                    <a:pt x="234" y="59"/>
                    <a:pt x="235" y="58"/>
                  </a:cubicBezTo>
                  <a:cubicBezTo>
                    <a:pt x="236" y="58"/>
                    <a:pt x="236" y="58"/>
                    <a:pt x="235" y="58"/>
                  </a:cubicBezTo>
                  <a:cubicBezTo>
                    <a:pt x="235" y="58"/>
                    <a:pt x="234" y="58"/>
                    <a:pt x="233" y="58"/>
                  </a:cubicBezTo>
                  <a:cubicBezTo>
                    <a:pt x="232" y="58"/>
                    <a:pt x="232" y="58"/>
                    <a:pt x="232" y="58"/>
                  </a:cubicBezTo>
                  <a:cubicBezTo>
                    <a:pt x="231" y="58"/>
                    <a:pt x="232" y="58"/>
                    <a:pt x="233" y="57"/>
                  </a:cubicBezTo>
                  <a:cubicBezTo>
                    <a:pt x="235" y="57"/>
                    <a:pt x="236" y="56"/>
                    <a:pt x="235" y="56"/>
                  </a:cubicBezTo>
                  <a:cubicBezTo>
                    <a:pt x="234" y="56"/>
                    <a:pt x="234" y="56"/>
                    <a:pt x="233" y="57"/>
                  </a:cubicBezTo>
                  <a:cubicBezTo>
                    <a:pt x="231" y="57"/>
                    <a:pt x="230" y="57"/>
                    <a:pt x="230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30" y="56"/>
                    <a:pt x="229" y="56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2" y="56"/>
                    <a:pt x="222" y="56"/>
                    <a:pt x="224" y="56"/>
                  </a:cubicBezTo>
                  <a:cubicBezTo>
                    <a:pt x="226" y="56"/>
                    <a:pt x="227" y="56"/>
                    <a:pt x="226" y="56"/>
                  </a:cubicBezTo>
                  <a:cubicBezTo>
                    <a:pt x="225" y="55"/>
                    <a:pt x="226" y="55"/>
                    <a:pt x="226" y="54"/>
                  </a:cubicBezTo>
                  <a:cubicBezTo>
                    <a:pt x="226" y="53"/>
                    <a:pt x="224" y="53"/>
                    <a:pt x="222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3"/>
                    <a:pt x="221" y="53"/>
                    <a:pt x="221" y="53"/>
                  </a:cubicBezTo>
                  <a:cubicBezTo>
                    <a:pt x="220" y="53"/>
                    <a:pt x="219" y="52"/>
                    <a:pt x="221" y="52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1" y="51"/>
                    <a:pt x="220" y="52"/>
                    <a:pt x="218" y="52"/>
                  </a:cubicBezTo>
                  <a:cubicBezTo>
                    <a:pt x="217" y="52"/>
                    <a:pt x="216" y="53"/>
                    <a:pt x="216" y="53"/>
                  </a:cubicBezTo>
                  <a:cubicBezTo>
                    <a:pt x="215" y="53"/>
                    <a:pt x="215" y="52"/>
                    <a:pt x="216" y="52"/>
                  </a:cubicBezTo>
                  <a:cubicBezTo>
                    <a:pt x="216" y="52"/>
                    <a:pt x="216" y="51"/>
                    <a:pt x="215" y="51"/>
                  </a:cubicBezTo>
                  <a:cubicBezTo>
                    <a:pt x="215" y="51"/>
                    <a:pt x="214" y="52"/>
                    <a:pt x="213" y="52"/>
                  </a:cubicBezTo>
                  <a:cubicBezTo>
                    <a:pt x="211" y="52"/>
                    <a:pt x="210" y="53"/>
                    <a:pt x="210" y="53"/>
                  </a:cubicBezTo>
                  <a:cubicBezTo>
                    <a:pt x="210" y="53"/>
                    <a:pt x="210" y="52"/>
                    <a:pt x="210" y="52"/>
                  </a:cubicBezTo>
                  <a:cubicBezTo>
                    <a:pt x="211" y="51"/>
                    <a:pt x="211" y="51"/>
                    <a:pt x="210" y="51"/>
                  </a:cubicBezTo>
                  <a:cubicBezTo>
                    <a:pt x="210" y="51"/>
                    <a:pt x="210" y="51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9" y="51"/>
                    <a:pt x="208" y="50"/>
                  </a:cubicBezTo>
                  <a:cubicBezTo>
                    <a:pt x="206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2" y="49"/>
                  </a:cubicBezTo>
                  <a:cubicBezTo>
                    <a:pt x="202" y="49"/>
                    <a:pt x="201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200" y="49"/>
                    <a:pt x="202" y="49"/>
                  </a:cubicBezTo>
                  <a:cubicBezTo>
                    <a:pt x="205" y="48"/>
                    <a:pt x="208" y="48"/>
                    <a:pt x="208" y="48"/>
                  </a:cubicBezTo>
                  <a:cubicBezTo>
                    <a:pt x="208" y="48"/>
                    <a:pt x="207" y="48"/>
                    <a:pt x="204" y="48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4" y="48"/>
                    <a:pt x="203" y="48"/>
                    <a:pt x="203" y="48"/>
                  </a:cubicBezTo>
                  <a:cubicBezTo>
                    <a:pt x="201" y="48"/>
                    <a:pt x="199" y="47"/>
                    <a:pt x="199" y="47"/>
                  </a:cubicBezTo>
                  <a:cubicBezTo>
                    <a:pt x="200" y="47"/>
                    <a:pt x="197" y="47"/>
                    <a:pt x="194" y="47"/>
                  </a:cubicBezTo>
                  <a:cubicBezTo>
                    <a:pt x="192" y="47"/>
                    <a:pt x="191" y="46"/>
                    <a:pt x="192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4" y="46"/>
                    <a:pt x="192" y="45"/>
                  </a:cubicBezTo>
                  <a:cubicBezTo>
                    <a:pt x="190" y="45"/>
                    <a:pt x="190" y="45"/>
                    <a:pt x="192" y="45"/>
                  </a:cubicBezTo>
                  <a:cubicBezTo>
                    <a:pt x="193" y="45"/>
                    <a:pt x="193" y="45"/>
                    <a:pt x="195" y="45"/>
                  </a:cubicBezTo>
                  <a:cubicBezTo>
                    <a:pt x="195" y="45"/>
                    <a:pt x="196" y="45"/>
                    <a:pt x="197" y="45"/>
                  </a:cubicBezTo>
                  <a:cubicBezTo>
                    <a:pt x="200" y="45"/>
                    <a:pt x="202" y="45"/>
                    <a:pt x="200" y="44"/>
                  </a:cubicBezTo>
                  <a:cubicBezTo>
                    <a:pt x="199" y="44"/>
                    <a:pt x="199" y="44"/>
                    <a:pt x="200" y="44"/>
                  </a:cubicBezTo>
                  <a:cubicBezTo>
                    <a:pt x="200" y="44"/>
                    <a:pt x="201" y="44"/>
                    <a:pt x="201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3" y="44"/>
                    <a:pt x="202" y="43"/>
                    <a:pt x="199" y="43"/>
                  </a:cubicBezTo>
                  <a:cubicBezTo>
                    <a:pt x="196" y="43"/>
                    <a:pt x="195" y="43"/>
                    <a:pt x="197" y="42"/>
                  </a:cubicBezTo>
                  <a:cubicBezTo>
                    <a:pt x="200" y="42"/>
                    <a:pt x="201" y="42"/>
                    <a:pt x="200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200" y="42"/>
                    <a:pt x="200" y="42"/>
                    <a:pt x="200" y="42"/>
                  </a:cubicBezTo>
                  <a:cubicBezTo>
                    <a:pt x="201" y="42"/>
                    <a:pt x="204" y="42"/>
                    <a:pt x="207" y="42"/>
                  </a:cubicBezTo>
                  <a:cubicBezTo>
                    <a:pt x="208" y="42"/>
                    <a:pt x="208" y="42"/>
                    <a:pt x="209" y="42"/>
                  </a:cubicBezTo>
                  <a:cubicBezTo>
                    <a:pt x="213" y="42"/>
                    <a:pt x="215" y="41"/>
                    <a:pt x="208" y="40"/>
                  </a:cubicBezTo>
                  <a:cubicBezTo>
                    <a:pt x="201" y="39"/>
                    <a:pt x="203" y="39"/>
                    <a:pt x="212" y="37"/>
                  </a:cubicBezTo>
                  <a:cubicBezTo>
                    <a:pt x="219" y="36"/>
                    <a:pt x="223" y="35"/>
                    <a:pt x="212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1" y="35"/>
                    <a:pt x="206" y="36"/>
                    <a:pt x="200" y="37"/>
                  </a:cubicBezTo>
                  <a:cubicBezTo>
                    <a:pt x="196" y="37"/>
                    <a:pt x="194" y="37"/>
                    <a:pt x="193" y="37"/>
                  </a:cubicBezTo>
                  <a:cubicBezTo>
                    <a:pt x="193" y="37"/>
                    <a:pt x="193" y="37"/>
                    <a:pt x="195" y="37"/>
                  </a:cubicBezTo>
                  <a:cubicBezTo>
                    <a:pt x="199" y="36"/>
                    <a:pt x="199" y="36"/>
                    <a:pt x="196" y="36"/>
                  </a:cubicBezTo>
                  <a:cubicBezTo>
                    <a:pt x="196" y="36"/>
                    <a:pt x="195" y="36"/>
                    <a:pt x="193" y="36"/>
                  </a:cubicBezTo>
                  <a:cubicBezTo>
                    <a:pt x="189" y="36"/>
                    <a:pt x="187" y="36"/>
                    <a:pt x="186" y="36"/>
                  </a:cubicBezTo>
                  <a:cubicBezTo>
                    <a:pt x="186" y="36"/>
                    <a:pt x="186" y="36"/>
                    <a:pt x="187" y="36"/>
                  </a:cubicBezTo>
                  <a:cubicBezTo>
                    <a:pt x="188" y="36"/>
                    <a:pt x="189" y="36"/>
                    <a:pt x="188" y="36"/>
                  </a:cubicBezTo>
                  <a:cubicBezTo>
                    <a:pt x="187" y="36"/>
                    <a:pt x="191" y="35"/>
                    <a:pt x="197" y="35"/>
                  </a:cubicBezTo>
                  <a:cubicBezTo>
                    <a:pt x="202" y="34"/>
                    <a:pt x="205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8" y="34"/>
                    <a:pt x="211" y="32"/>
                    <a:pt x="204" y="31"/>
                  </a:cubicBezTo>
                  <a:cubicBezTo>
                    <a:pt x="202" y="31"/>
                    <a:pt x="200" y="31"/>
                    <a:pt x="199" y="31"/>
                  </a:cubicBezTo>
                  <a:cubicBezTo>
                    <a:pt x="197" y="31"/>
                    <a:pt x="196" y="31"/>
                    <a:pt x="195" y="31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3" y="31"/>
                    <a:pt x="194" y="31"/>
                    <a:pt x="194" y="31"/>
                  </a:cubicBezTo>
                  <a:cubicBezTo>
                    <a:pt x="195" y="31"/>
                    <a:pt x="195" y="30"/>
                    <a:pt x="194" y="30"/>
                  </a:cubicBezTo>
                  <a:cubicBezTo>
                    <a:pt x="193" y="30"/>
                    <a:pt x="190" y="31"/>
                    <a:pt x="186" y="32"/>
                  </a:cubicBezTo>
                  <a:cubicBezTo>
                    <a:pt x="182" y="33"/>
                    <a:pt x="180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2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2"/>
                    <a:pt x="182" y="32"/>
                    <a:pt x="181" y="32"/>
                  </a:cubicBezTo>
                  <a:cubicBezTo>
                    <a:pt x="181" y="32"/>
                    <a:pt x="180" y="32"/>
                    <a:pt x="180" y="32"/>
                  </a:cubicBezTo>
                  <a:cubicBezTo>
                    <a:pt x="179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9" y="32"/>
                  </a:cubicBezTo>
                  <a:cubicBezTo>
                    <a:pt x="179" y="32"/>
                    <a:pt x="180" y="32"/>
                    <a:pt x="181" y="32"/>
                  </a:cubicBezTo>
                  <a:cubicBezTo>
                    <a:pt x="182" y="32"/>
                    <a:pt x="183" y="31"/>
                    <a:pt x="185" y="31"/>
                  </a:cubicBezTo>
                  <a:cubicBezTo>
                    <a:pt x="190" y="30"/>
                    <a:pt x="191" y="29"/>
                    <a:pt x="190" y="29"/>
                  </a:cubicBezTo>
                  <a:cubicBezTo>
                    <a:pt x="190" y="29"/>
                    <a:pt x="190" y="29"/>
                    <a:pt x="189" y="29"/>
                  </a:cubicBezTo>
                  <a:cubicBezTo>
                    <a:pt x="187" y="30"/>
                    <a:pt x="182" y="30"/>
                    <a:pt x="178" y="30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4" y="30"/>
                    <a:pt x="172" y="30"/>
                    <a:pt x="173" y="30"/>
                  </a:cubicBezTo>
                  <a:cubicBezTo>
                    <a:pt x="175" y="29"/>
                    <a:pt x="175" y="29"/>
                    <a:pt x="174" y="28"/>
                  </a:cubicBezTo>
                  <a:cubicBezTo>
                    <a:pt x="173" y="28"/>
                    <a:pt x="176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80" y="28"/>
                    <a:pt x="180" y="28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4" y="28"/>
                    <a:pt x="186" y="27"/>
                    <a:pt x="188" y="27"/>
                  </a:cubicBezTo>
                  <a:cubicBezTo>
                    <a:pt x="191" y="25"/>
                    <a:pt x="186" y="24"/>
                    <a:pt x="181" y="24"/>
                  </a:cubicBezTo>
                  <a:cubicBezTo>
                    <a:pt x="179" y="24"/>
                    <a:pt x="176" y="25"/>
                    <a:pt x="174" y="25"/>
                  </a:cubicBezTo>
                  <a:cubicBezTo>
                    <a:pt x="172" y="26"/>
                    <a:pt x="170" y="27"/>
                    <a:pt x="170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1" y="26"/>
                    <a:pt x="171" y="25"/>
                    <a:pt x="171" y="25"/>
                  </a:cubicBezTo>
                  <a:cubicBezTo>
                    <a:pt x="171" y="25"/>
                    <a:pt x="171" y="25"/>
                    <a:pt x="170" y="25"/>
                  </a:cubicBezTo>
                  <a:cubicBezTo>
                    <a:pt x="170" y="25"/>
                    <a:pt x="168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4" y="26"/>
                    <a:pt x="164" y="26"/>
                    <a:pt x="166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5" y="24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5"/>
                    <a:pt x="164" y="24"/>
                    <a:pt x="166" y="23"/>
                  </a:cubicBezTo>
                  <a:cubicBezTo>
                    <a:pt x="167" y="23"/>
                    <a:pt x="167" y="23"/>
                    <a:pt x="166" y="23"/>
                  </a:cubicBezTo>
                  <a:cubicBezTo>
                    <a:pt x="165" y="23"/>
                    <a:pt x="163" y="23"/>
                    <a:pt x="161" y="23"/>
                  </a:cubicBezTo>
                  <a:cubicBezTo>
                    <a:pt x="157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5" y="24"/>
                    <a:pt x="156" y="23"/>
                    <a:pt x="158" y="23"/>
                  </a:cubicBezTo>
                  <a:cubicBezTo>
                    <a:pt x="159" y="23"/>
                    <a:pt x="159" y="22"/>
                    <a:pt x="158" y="22"/>
                  </a:cubicBezTo>
                  <a:cubicBezTo>
                    <a:pt x="158" y="22"/>
                    <a:pt x="157" y="22"/>
                    <a:pt x="157" y="22"/>
                  </a:cubicBezTo>
                  <a:cubicBezTo>
                    <a:pt x="156" y="22"/>
                    <a:pt x="155" y="23"/>
                    <a:pt x="155" y="23"/>
                  </a:cubicBezTo>
                  <a:cubicBezTo>
                    <a:pt x="155" y="23"/>
                    <a:pt x="155" y="22"/>
                    <a:pt x="156" y="22"/>
                  </a:cubicBezTo>
                  <a:cubicBezTo>
                    <a:pt x="158" y="22"/>
                    <a:pt x="158" y="22"/>
                    <a:pt x="162" y="21"/>
                  </a:cubicBezTo>
                  <a:cubicBezTo>
                    <a:pt x="164" y="20"/>
                    <a:pt x="163" y="20"/>
                    <a:pt x="160" y="20"/>
                  </a:cubicBezTo>
                  <a:cubicBezTo>
                    <a:pt x="159" y="20"/>
                    <a:pt x="157" y="20"/>
                    <a:pt x="156" y="20"/>
                  </a:cubicBezTo>
                  <a:cubicBezTo>
                    <a:pt x="154" y="20"/>
                    <a:pt x="152" y="20"/>
                    <a:pt x="152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6" y="19"/>
                    <a:pt x="156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2" y="19"/>
                    <a:pt x="170" y="17"/>
                    <a:pt x="154" y="15"/>
                  </a:cubicBezTo>
                  <a:cubicBezTo>
                    <a:pt x="152" y="15"/>
                    <a:pt x="149" y="15"/>
                    <a:pt x="147" y="14"/>
                  </a:cubicBezTo>
                  <a:cubicBezTo>
                    <a:pt x="145" y="14"/>
                    <a:pt x="143" y="14"/>
                    <a:pt x="141" y="14"/>
                  </a:cubicBezTo>
                  <a:cubicBezTo>
                    <a:pt x="137" y="14"/>
                    <a:pt x="136" y="15"/>
                    <a:pt x="136" y="15"/>
                  </a:cubicBezTo>
                  <a:cubicBezTo>
                    <a:pt x="135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1" y="16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6" y="15"/>
                    <a:pt x="126" y="16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7" y="17"/>
                    <a:pt x="126" y="17"/>
                    <a:pt x="126" y="17"/>
                  </a:cubicBezTo>
                  <a:cubicBezTo>
                    <a:pt x="126" y="17"/>
                    <a:pt x="126" y="17"/>
                    <a:pt x="125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2" y="18"/>
                    <a:pt x="121" y="18"/>
                    <a:pt x="120" y="18"/>
                  </a:cubicBezTo>
                  <a:cubicBezTo>
                    <a:pt x="120" y="18"/>
                    <a:pt x="119" y="18"/>
                    <a:pt x="119" y="18"/>
                  </a:cubicBezTo>
                  <a:cubicBezTo>
                    <a:pt x="118" y="18"/>
                    <a:pt x="120" y="17"/>
                    <a:pt x="121" y="16"/>
                  </a:cubicBezTo>
                  <a:cubicBezTo>
                    <a:pt x="122" y="15"/>
                    <a:pt x="121" y="14"/>
                    <a:pt x="120" y="14"/>
                  </a:cubicBezTo>
                  <a:cubicBezTo>
                    <a:pt x="120" y="14"/>
                    <a:pt x="120" y="14"/>
                    <a:pt x="120" y="15"/>
                  </a:cubicBezTo>
                  <a:cubicBezTo>
                    <a:pt x="120" y="15"/>
                    <a:pt x="119" y="15"/>
                    <a:pt x="119" y="15"/>
                  </a:cubicBezTo>
                  <a:cubicBezTo>
                    <a:pt x="118" y="15"/>
                    <a:pt x="117" y="15"/>
                    <a:pt x="117" y="14"/>
                  </a:cubicBezTo>
                  <a:cubicBezTo>
                    <a:pt x="118" y="14"/>
                    <a:pt x="117" y="14"/>
                    <a:pt x="117" y="14"/>
                  </a:cubicBezTo>
                  <a:cubicBezTo>
                    <a:pt x="116" y="14"/>
                    <a:pt x="115" y="14"/>
                    <a:pt x="115" y="15"/>
                  </a:cubicBezTo>
                  <a:cubicBezTo>
                    <a:pt x="115" y="15"/>
                    <a:pt x="114" y="16"/>
                    <a:pt x="113" y="16"/>
                  </a:cubicBezTo>
                  <a:cubicBezTo>
                    <a:pt x="113" y="16"/>
                    <a:pt x="113" y="16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09" y="15"/>
                    <a:pt x="108" y="16"/>
                  </a:cubicBezTo>
                  <a:cubicBezTo>
                    <a:pt x="106" y="16"/>
                    <a:pt x="105" y="17"/>
                    <a:pt x="104" y="17"/>
                  </a:cubicBezTo>
                  <a:cubicBezTo>
                    <a:pt x="103" y="17"/>
                    <a:pt x="103" y="16"/>
                    <a:pt x="103" y="16"/>
                  </a:cubicBezTo>
                  <a:cubicBezTo>
                    <a:pt x="104" y="16"/>
                    <a:pt x="105" y="15"/>
                    <a:pt x="108" y="14"/>
                  </a:cubicBezTo>
                  <a:cubicBezTo>
                    <a:pt x="110" y="13"/>
                    <a:pt x="111" y="13"/>
                    <a:pt x="110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12" y="12"/>
                    <a:pt x="116" y="10"/>
                  </a:cubicBezTo>
                  <a:cubicBezTo>
                    <a:pt x="119" y="8"/>
                    <a:pt x="121" y="6"/>
                    <a:pt x="119" y="5"/>
                  </a:cubicBezTo>
                  <a:cubicBezTo>
                    <a:pt x="117" y="4"/>
                    <a:pt x="110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99" y="3"/>
                    <a:pt x="96" y="3"/>
                    <a:pt x="94" y="4"/>
                  </a:cubicBezTo>
                  <a:cubicBezTo>
                    <a:pt x="92" y="4"/>
                    <a:pt x="91" y="5"/>
                    <a:pt x="90" y="5"/>
                  </a:cubicBezTo>
                  <a:cubicBezTo>
                    <a:pt x="90" y="5"/>
                    <a:pt x="89" y="5"/>
                    <a:pt x="89" y="5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3" y="4"/>
                    <a:pt x="79" y="5"/>
                    <a:pt x="81" y="6"/>
                  </a:cubicBezTo>
                  <a:cubicBezTo>
                    <a:pt x="83" y="6"/>
                    <a:pt x="83" y="7"/>
                    <a:pt x="82" y="7"/>
                  </a:cubicBezTo>
                  <a:cubicBezTo>
                    <a:pt x="81" y="7"/>
                    <a:pt x="80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5" y="6"/>
                    <a:pt x="74" y="7"/>
                    <a:pt x="76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2" y="7"/>
                    <a:pt x="70" y="7"/>
                    <a:pt x="68" y="8"/>
                  </a:cubicBezTo>
                  <a:cubicBezTo>
                    <a:pt x="61" y="9"/>
                    <a:pt x="67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1"/>
                    <a:pt x="71" y="12"/>
                    <a:pt x="70" y="13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59" y="13"/>
                    <a:pt x="58" y="13"/>
                  </a:cubicBezTo>
                  <a:cubicBezTo>
                    <a:pt x="56" y="14"/>
                    <a:pt x="60" y="16"/>
                    <a:pt x="58" y="19"/>
                  </a:cubicBezTo>
                  <a:cubicBezTo>
                    <a:pt x="56" y="21"/>
                    <a:pt x="51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49" y="21"/>
                  </a:cubicBezTo>
                  <a:cubicBezTo>
                    <a:pt x="47" y="21"/>
                    <a:pt x="48" y="20"/>
                    <a:pt x="50" y="20"/>
                  </a:cubicBezTo>
                  <a:cubicBezTo>
                    <a:pt x="52" y="20"/>
                    <a:pt x="47" y="16"/>
                    <a:pt x="51" y="12"/>
                  </a:cubicBezTo>
                  <a:cubicBezTo>
                    <a:pt x="53" y="9"/>
                    <a:pt x="59" y="7"/>
                    <a:pt x="68" y="4"/>
                  </a:cubicBezTo>
                  <a:cubicBezTo>
                    <a:pt x="73" y="3"/>
                    <a:pt x="100" y="0"/>
                    <a:pt x="77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7" name="Freeform 249"/>
            <p:cNvSpPr/>
            <p:nvPr/>
          </p:nvSpPr>
          <p:spPr bwMode="auto">
            <a:xfrm>
              <a:off x="4076700" y="4645025"/>
              <a:ext cx="19050" cy="3175"/>
            </a:xfrm>
            <a:custGeom>
              <a:avLst/>
              <a:gdLst>
                <a:gd name="T0" fmla="*/ 4 w 7"/>
                <a:gd name="T1" fmla="*/ 0 h 1"/>
                <a:gd name="T2" fmla="*/ 1 w 7"/>
                <a:gd name="T3" fmla="*/ 1 h 1"/>
                <a:gd name="T4" fmla="*/ 3 w 7"/>
                <a:gd name="T5" fmla="*/ 1 h 1"/>
                <a:gd name="T6" fmla="*/ 6 w 7"/>
                <a:gd name="T7" fmla="*/ 1 h 1"/>
                <a:gd name="T8" fmla="*/ 4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cubicBezTo>
                    <a:pt x="4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8" name="Freeform 250"/>
            <p:cNvSpPr/>
            <p:nvPr/>
          </p:nvSpPr>
          <p:spPr bwMode="auto">
            <a:xfrm>
              <a:off x="4052888" y="4659313"/>
              <a:ext cx="19050" cy="3175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6 w 7"/>
                <a:gd name="T7" fmla="*/ 1 h 1"/>
                <a:gd name="T8" fmla="*/ 4 w 7"/>
                <a:gd name="T9" fmla="*/ 0 h 1"/>
                <a:gd name="T10" fmla="*/ 0 w 7"/>
                <a:gd name="T11" fmla="*/ 0 h 1"/>
                <a:gd name="T12" fmla="*/ 0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9" name="Freeform 251"/>
            <p:cNvSpPr/>
            <p:nvPr/>
          </p:nvSpPr>
          <p:spPr bwMode="auto">
            <a:xfrm>
              <a:off x="4060825" y="4656138"/>
              <a:ext cx="7938" cy="317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0" name="Freeform 252"/>
            <p:cNvSpPr/>
            <p:nvPr/>
          </p:nvSpPr>
          <p:spPr bwMode="auto">
            <a:xfrm>
              <a:off x="3840163" y="4216400"/>
              <a:ext cx="228600" cy="92075"/>
            </a:xfrm>
            <a:custGeom>
              <a:avLst/>
              <a:gdLst>
                <a:gd name="T0" fmla="*/ 61 w 84"/>
                <a:gd name="T1" fmla="*/ 2 h 34"/>
                <a:gd name="T2" fmla="*/ 53 w 84"/>
                <a:gd name="T3" fmla="*/ 3 h 34"/>
                <a:gd name="T4" fmla="*/ 51 w 84"/>
                <a:gd name="T5" fmla="*/ 3 h 34"/>
                <a:gd name="T6" fmla="*/ 37 w 84"/>
                <a:gd name="T7" fmla="*/ 8 h 34"/>
                <a:gd name="T8" fmla="*/ 34 w 84"/>
                <a:gd name="T9" fmla="*/ 8 h 34"/>
                <a:gd name="T10" fmla="*/ 27 w 84"/>
                <a:gd name="T11" fmla="*/ 9 h 34"/>
                <a:gd name="T12" fmla="*/ 24 w 84"/>
                <a:gd name="T13" fmla="*/ 8 h 34"/>
                <a:gd name="T14" fmla="*/ 26 w 84"/>
                <a:gd name="T15" fmla="*/ 11 h 34"/>
                <a:gd name="T16" fmla="*/ 29 w 84"/>
                <a:gd name="T17" fmla="*/ 14 h 34"/>
                <a:gd name="T18" fmla="*/ 19 w 84"/>
                <a:gd name="T19" fmla="*/ 13 h 34"/>
                <a:gd name="T20" fmla="*/ 9 w 84"/>
                <a:gd name="T21" fmla="*/ 18 h 34"/>
                <a:gd name="T22" fmla="*/ 9 w 84"/>
                <a:gd name="T23" fmla="*/ 21 h 34"/>
                <a:gd name="T24" fmla="*/ 11 w 84"/>
                <a:gd name="T25" fmla="*/ 21 h 34"/>
                <a:gd name="T26" fmla="*/ 14 w 84"/>
                <a:gd name="T27" fmla="*/ 21 h 34"/>
                <a:gd name="T28" fmla="*/ 19 w 84"/>
                <a:gd name="T29" fmla="*/ 22 h 34"/>
                <a:gd name="T30" fmla="*/ 29 w 84"/>
                <a:gd name="T31" fmla="*/ 24 h 34"/>
                <a:gd name="T32" fmla="*/ 27 w 84"/>
                <a:gd name="T33" fmla="*/ 24 h 34"/>
                <a:gd name="T34" fmla="*/ 29 w 84"/>
                <a:gd name="T35" fmla="*/ 25 h 34"/>
                <a:gd name="T36" fmla="*/ 13 w 84"/>
                <a:gd name="T37" fmla="*/ 24 h 34"/>
                <a:gd name="T38" fmla="*/ 4 w 84"/>
                <a:gd name="T39" fmla="*/ 27 h 34"/>
                <a:gd name="T40" fmla="*/ 2 w 84"/>
                <a:gd name="T41" fmla="*/ 26 h 34"/>
                <a:gd name="T42" fmla="*/ 4 w 84"/>
                <a:gd name="T43" fmla="*/ 28 h 34"/>
                <a:gd name="T44" fmla="*/ 0 w 84"/>
                <a:gd name="T45" fmla="*/ 30 h 34"/>
                <a:gd name="T46" fmla="*/ 3 w 84"/>
                <a:gd name="T47" fmla="*/ 31 h 34"/>
                <a:gd name="T48" fmla="*/ 9 w 84"/>
                <a:gd name="T49" fmla="*/ 34 h 34"/>
                <a:gd name="T50" fmla="*/ 15 w 84"/>
                <a:gd name="T51" fmla="*/ 34 h 34"/>
                <a:gd name="T52" fmla="*/ 19 w 84"/>
                <a:gd name="T53" fmla="*/ 34 h 34"/>
                <a:gd name="T54" fmla="*/ 24 w 84"/>
                <a:gd name="T55" fmla="*/ 32 h 34"/>
                <a:gd name="T56" fmla="*/ 26 w 84"/>
                <a:gd name="T57" fmla="*/ 33 h 34"/>
                <a:gd name="T58" fmla="*/ 31 w 84"/>
                <a:gd name="T59" fmla="*/ 34 h 34"/>
                <a:gd name="T60" fmla="*/ 37 w 84"/>
                <a:gd name="T61" fmla="*/ 32 h 34"/>
                <a:gd name="T62" fmla="*/ 42 w 84"/>
                <a:gd name="T63" fmla="*/ 30 h 34"/>
                <a:gd name="T64" fmla="*/ 47 w 84"/>
                <a:gd name="T65" fmla="*/ 29 h 34"/>
                <a:gd name="T66" fmla="*/ 53 w 84"/>
                <a:gd name="T67" fmla="*/ 29 h 34"/>
                <a:gd name="T68" fmla="*/ 59 w 84"/>
                <a:gd name="T69" fmla="*/ 28 h 34"/>
                <a:gd name="T70" fmla="*/ 76 w 84"/>
                <a:gd name="T71" fmla="*/ 26 h 34"/>
                <a:gd name="T72" fmla="*/ 77 w 84"/>
                <a:gd name="T73" fmla="*/ 23 h 34"/>
                <a:gd name="T74" fmla="*/ 75 w 84"/>
                <a:gd name="T75" fmla="*/ 21 h 34"/>
                <a:gd name="T76" fmla="*/ 80 w 84"/>
                <a:gd name="T77" fmla="*/ 16 h 34"/>
                <a:gd name="T78" fmla="*/ 80 w 84"/>
                <a:gd name="T79" fmla="*/ 16 h 34"/>
                <a:gd name="T80" fmla="*/ 82 w 84"/>
                <a:gd name="T81" fmla="*/ 13 h 34"/>
                <a:gd name="T82" fmla="*/ 78 w 84"/>
                <a:gd name="T83" fmla="*/ 14 h 34"/>
                <a:gd name="T84" fmla="*/ 66 w 84"/>
                <a:gd name="T85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34">
                  <a:moveTo>
                    <a:pt x="62" y="0"/>
                  </a:moveTo>
                  <a:cubicBezTo>
                    <a:pt x="61" y="0"/>
                    <a:pt x="60" y="1"/>
                    <a:pt x="61" y="2"/>
                  </a:cubicBezTo>
                  <a:cubicBezTo>
                    <a:pt x="62" y="3"/>
                    <a:pt x="59" y="3"/>
                    <a:pt x="55" y="3"/>
                  </a:cubicBezTo>
                  <a:cubicBezTo>
                    <a:pt x="54" y="3"/>
                    <a:pt x="54" y="3"/>
                    <a:pt x="53" y="3"/>
                  </a:cubicBezTo>
                  <a:cubicBezTo>
                    <a:pt x="52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4"/>
                    <a:pt x="44" y="3"/>
                    <a:pt x="41" y="5"/>
                  </a:cubicBezTo>
                  <a:cubicBezTo>
                    <a:pt x="38" y="7"/>
                    <a:pt x="39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3" y="8"/>
                    <a:pt x="31" y="8"/>
                    <a:pt x="30" y="8"/>
                  </a:cubicBezTo>
                  <a:cubicBezTo>
                    <a:pt x="29" y="8"/>
                    <a:pt x="28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8"/>
                    <a:pt x="21" y="9"/>
                    <a:pt x="23" y="10"/>
                  </a:cubicBezTo>
                  <a:cubicBezTo>
                    <a:pt x="25" y="11"/>
                    <a:pt x="27" y="11"/>
                    <a:pt x="26" y="11"/>
                  </a:cubicBezTo>
                  <a:cubicBezTo>
                    <a:pt x="25" y="11"/>
                    <a:pt x="27" y="12"/>
                    <a:pt x="30" y="12"/>
                  </a:cubicBezTo>
                  <a:cubicBezTo>
                    <a:pt x="33" y="12"/>
                    <a:pt x="33" y="14"/>
                    <a:pt x="29" y="14"/>
                  </a:cubicBezTo>
                  <a:cubicBezTo>
                    <a:pt x="28" y="14"/>
                    <a:pt x="27" y="14"/>
                    <a:pt x="27" y="14"/>
                  </a:cubicBezTo>
                  <a:cubicBezTo>
                    <a:pt x="24" y="13"/>
                    <a:pt x="21" y="13"/>
                    <a:pt x="19" y="13"/>
                  </a:cubicBezTo>
                  <a:cubicBezTo>
                    <a:pt x="15" y="13"/>
                    <a:pt x="11" y="14"/>
                    <a:pt x="11" y="15"/>
                  </a:cubicBezTo>
                  <a:cubicBezTo>
                    <a:pt x="11" y="17"/>
                    <a:pt x="14" y="17"/>
                    <a:pt x="9" y="18"/>
                  </a:cubicBezTo>
                  <a:cubicBezTo>
                    <a:pt x="4" y="19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2" y="20"/>
                    <a:pt x="12" y="21"/>
                    <a:pt x="11" y="21"/>
                  </a:cubicBezTo>
                  <a:cubicBezTo>
                    <a:pt x="10" y="21"/>
                    <a:pt x="11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2"/>
                    <a:pt x="19" y="22"/>
                  </a:cubicBezTo>
                  <a:cubicBezTo>
                    <a:pt x="20" y="22"/>
                    <a:pt x="24" y="23"/>
                    <a:pt x="28" y="23"/>
                  </a:cubicBezTo>
                  <a:cubicBezTo>
                    <a:pt x="32" y="24"/>
                    <a:pt x="32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4" y="24"/>
                    <a:pt x="25" y="24"/>
                    <a:pt x="29" y="24"/>
                  </a:cubicBezTo>
                  <a:cubicBezTo>
                    <a:pt x="30" y="25"/>
                    <a:pt x="30" y="25"/>
                    <a:pt x="29" y="25"/>
                  </a:cubicBezTo>
                  <a:cubicBezTo>
                    <a:pt x="28" y="25"/>
                    <a:pt x="23" y="24"/>
                    <a:pt x="15" y="24"/>
                  </a:cubicBezTo>
                  <a:cubicBezTo>
                    <a:pt x="15" y="24"/>
                    <a:pt x="14" y="24"/>
                    <a:pt x="13" y="24"/>
                  </a:cubicBezTo>
                  <a:cubicBezTo>
                    <a:pt x="9" y="24"/>
                    <a:pt x="7" y="25"/>
                    <a:pt x="6" y="25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5" y="27"/>
                    <a:pt x="4" y="28"/>
                    <a:pt x="4" y="28"/>
                  </a:cubicBezTo>
                  <a:cubicBezTo>
                    <a:pt x="4" y="29"/>
                    <a:pt x="7" y="29"/>
                    <a:pt x="5" y="29"/>
                  </a:cubicBezTo>
                  <a:cubicBezTo>
                    <a:pt x="2" y="29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1" y="32"/>
                    <a:pt x="4" y="33"/>
                    <a:pt x="9" y="34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3" y="34"/>
                    <a:pt x="14" y="34"/>
                    <a:pt x="15" y="34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4"/>
                    <a:pt x="27" y="34"/>
                    <a:pt x="28" y="34"/>
                  </a:cubicBezTo>
                  <a:cubicBezTo>
                    <a:pt x="29" y="34"/>
                    <a:pt x="30" y="34"/>
                    <a:pt x="31" y="34"/>
                  </a:cubicBezTo>
                  <a:cubicBezTo>
                    <a:pt x="34" y="33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3"/>
                    <a:pt x="37" y="33"/>
                    <a:pt x="37" y="33"/>
                  </a:cubicBezTo>
                  <a:cubicBezTo>
                    <a:pt x="37" y="33"/>
                    <a:pt x="41" y="32"/>
                    <a:pt x="42" y="30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7" y="28"/>
                    <a:pt x="48" y="29"/>
                    <a:pt x="47" y="29"/>
                  </a:cubicBezTo>
                  <a:cubicBezTo>
                    <a:pt x="47" y="30"/>
                    <a:pt x="47" y="30"/>
                    <a:pt x="48" y="30"/>
                  </a:cubicBezTo>
                  <a:cubicBezTo>
                    <a:pt x="49" y="30"/>
                    <a:pt x="51" y="30"/>
                    <a:pt x="53" y="29"/>
                  </a:cubicBezTo>
                  <a:cubicBezTo>
                    <a:pt x="56" y="28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60" y="28"/>
                    <a:pt x="62" y="28"/>
                  </a:cubicBezTo>
                  <a:cubicBezTo>
                    <a:pt x="65" y="28"/>
                    <a:pt x="71" y="28"/>
                    <a:pt x="76" y="26"/>
                  </a:cubicBezTo>
                  <a:cubicBezTo>
                    <a:pt x="84" y="25"/>
                    <a:pt x="80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9" y="22"/>
                    <a:pt x="75" y="21"/>
                  </a:cubicBezTo>
                  <a:cubicBezTo>
                    <a:pt x="70" y="20"/>
                    <a:pt x="70" y="21"/>
                    <a:pt x="76" y="19"/>
                  </a:cubicBezTo>
                  <a:cubicBezTo>
                    <a:pt x="81" y="18"/>
                    <a:pt x="82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81" y="15"/>
                    <a:pt x="82" y="14"/>
                  </a:cubicBezTo>
                  <a:cubicBezTo>
                    <a:pt x="83" y="14"/>
                    <a:pt x="83" y="13"/>
                    <a:pt x="82" y="13"/>
                  </a:cubicBezTo>
                  <a:cubicBezTo>
                    <a:pt x="82" y="13"/>
                    <a:pt x="81" y="14"/>
                    <a:pt x="80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1"/>
                    <a:pt x="69" y="8"/>
                    <a:pt x="66" y="3"/>
                  </a:cubicBezTo>
                  <a:cubicBezTo>
                    <a:pt x="65" y="1"/>
                    <a:pt x="63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1" name="Freeform 253"/>
            <p:cNvSpPr/>
            <p:nvPr/>
          </p:nvSpPr>
          <p:spPr bwMode="auto">
            <a:xfrm>
              <a:off x="4173538" y="485775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2" name="Freeform 254"/>
            <p:cNvSpPr/>
            <p:nvPr/>
          </p:nvSpPr>
          <p:spPr bwMode="auto">
            <a:xfrm>
              <a:off x="4008438" y="4292600"/>
              <a:ext cx="25400" cy="1587"/>
            </a:xfrm>
            <a:custGeom>
              <a:avLst/>
              <a:gdLst>
                <a:gd name="T0" fmla="*/ 3 w 9"/>
                <a:gd name="T1" fmla="*/ 0 h 1"/>
                <a:gd name="T2" fmla="*/ 4 w 9"/>
                <a:gd name="T3" fmla="*/ 1 h 1"/>
                <a:gd name="T4" fmla="*/ 7 w 9"/>
                <a:gd name="T5" fmla="*/ 1 h 1"/>
                <a:gd name="T6" fmla="*/ 4 w 9"/>
                <a:gd name="T7" fmla="*/ 0 h 1"/>
                <a:gd name="T8" fmla="*/ 3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3" name="Freeform 255"/>
            <p:cNvSpPr/>
            <p:nvPr/>
          </p:nvSpPr>
          <p:spPr bwMode="auto">
            <a:xfrm>
              <a:off x="3819525" y="4186238"/>
              <a:ext cx="920750" cy="187325"/>
            </a:xfrm>
            <a:custGeom>
              <a:avLst/>
              <a:gdLst>
                <a:gd name="T0" fmla="*/ 229 w 340"/>
                <a:gd name="T1" fmla="*/ 3 h 69"/>
                <a:gd name="T2" fmla="*/ 221 w 340"/>
                <a:gd name="T3" fmla="*/ 1 h 69"/>
                <a:gd name="T4" fmla="*/ 214 w 340"/>
                <a:gd name="T5" fmla="*/ 1 h 69"/>
                <a:gd name="T6" fmla="*/ 207 w 340"/>
                <a:gd name="T7" fmla="*/ 5 h 69"/>
                <a:gd name="T8" fmla="*/ 190 w 340"/>
                <a:gd name="T9" fmla="*/ 3 h 69"/>
                <a:gd name="T10" fmla="*/ 163 w 340"/>
                <a:gd name="T11" fmla="*/ 3 h 69"/>
                <a:gd name="T12" fmla="*/ 148 w 340"/>
                <a:gd name="T13" fmla="*/ 9 h 69"/>
                <a:gd name="T14" fmla="*/ 138 w 340"/>
                <a:gd name="T15" fmla="*/ 8 h 69"/>
                <a:gd name="T16" fmla="*/ 123 w 340"/>
                <a:gd name="T17" fmla="*/ 8 h 69"/>
                <a:gd name="T18" fmla="*/ 118 w 340"/>
                <a:gd name="T19" fmla="*/ 8 h 69"/>
                <a:gd name="T20" fmla="*/ 101 w 340"/>
                <a:gd name="T21" fmla="*/ 10 h 69"/>
                <a:gd name="T22" fmla="*/ 102 w 340"/>
                <a:gd name="T23" fmla="*/ 13 h 69"/>
                <a:gd name="T24" fmla="*/ 96 w 340"/>
                <a:gd name="T25" fmla="*/ 16 h 69"/>
                <a:gd name="T26" fmla="*/ 112 w 340"/>
                <a:gd name="T27" fmla="*/ 18 h 69"/>
                <a:gd name="T28" fmla="*/ 134 w 340"/>
                <a:gd name="T29" fmla="*/ 19 h 69"/>
                <a:gd name="T30" fmla="*/ 121 w 340"/>
                <a:gd name="T31" fmla="*/ 25 h 69"/>
                <a:gd name="T32" fmla="*/ 142 w 340"/>
                <a:gd name="T33" fmla="*/ 24 h 69"/>
                <a:gd name="T34" fmla="*/ 159 w 340"/>
                <a:gd name="T35" fmla="*/ 26 h 69"/>
                <a:gd name="T36" fmla="*/ 181 w 340"/>
                <a:gd name="T37" fmla="*/ 27 h 69"/>
                <a:gd name="T38" fmla="*/ 153 w 340"/>
                <a:gd name="T39" fmla="*/ 28 h 69"/>
                <a:gd name="T40" fmla="*/ 133 w 340"/>
                <a:gd name="T41" fmla="*/ 35 h 69"/>
                <a:gd name="T42" fmla="*/ 91 w 340"/>
                <a:gd name="T43" fmla="*/ 35 h 69"/>
                <a:gd name="T44" fmla="*/ 103 w 340"/>
                <a:gd name="T45" fmla="*/ 42 h 69"/>
                <a:gd name="T46" fmla="*/ 101 w 340"/>
                <a:gd name="T47" fmla="*/ 45 h 69"/>
                <a:gd name="T48" fmla="*/ 68 w 340"/>
                <a:gd name="T49" fmla="*/ 42 h 69"/>
                <a:gd name="T50" fmla="*/ 61 w 340"/>
                <a:gd name="T51" fmla="*/ 49 h 69"/>
                <a:gd name="T52" fmla="*/ 62 w 340"/>
                <a:gd name="T53" fmla="*/ 51 h 69"/>
                <a:gd name="T54" fmla="*/ 64 w 340"/>
                <a:gd name="T55" fmla="*/ 53 h 69"/>
                <a:gd name="T56" fmla="*/ 80 w 340"/>
                <a:gd name="T57" fmla="*/ 54 h 69"/>
                <a:gd name="T58" fmla="*/ 35 w 340"/>
                <a:gd name="T59" fmla="*/ 51 h 69"/>
                <a:gd name="T60" fmla="*/ 4 w 340"/>
                <a:gd name="T61" fmla="*/ 61 h 69"/>
                <a:gd name="T62" fmla="*/ 8 w 340"/>
                <a:gd name="T63" fmla="*/ 61 h 69"/>
                <a:gd name="T64" fmla="*/ 18 w 340"/>
                <a:gd name="T65" fmla="*/ 63 h 69"/>
                <a:gd name="T66" fmla="*/ 37 w 340"/>
                <a:gd name="T67" fmla="*/ 64 h 69"/>
                <a:gd name="T68" fmla="*/ 46 w 340"/>
                <a:gd name="T69" fmla="*/ 63 h 69"/>
                <a:gd name="T70" fmla="*/ 55 w 340"/>
                <a:gd name="T71" fmla="*/ 65 h 69"/>
                <a:gd name="T72" fmla="*/ 68 w 340"/>
                <a:gd name="T73" fmla="*/ 65 h 69"/>
                <a:gd name="T74" fmla="*/ 94 w 340"/>
                <a:gd name="T75" fmla="*/ 67 h 69"/>
                <a:gd name="T76" fmla="*/ 100 w 340"/>
                <a:gd name="T77" fmla="*/ 64 h 69"/>
                <a:gd name="T78" fmla="*/ 77 w 340"/>
                <a:gd name="T79" fmla="*/ 59 h 69"/>
                <a:gd name="T80" fmla="*/ 84 w 340"/>
                <a:gd name="T81" fmla="*/ 56 h 69"/>
                <a:gd name="T82" fmla="*/ 133 w 340"/>
                <a:gd name="T83" fmla="*/ 55 h 69"/>
                <a:gd name="T84" fmla="*/ 144 w 340"/>
                <a:gd name="T85" fmla="*/ 53 h 69"/>
                <a:gd name="T86" fmla="*/ 149 w 340"/>
                <a:gd name="T87" fmla="*/ 43 h 69"/>
                <a:gd name="T88" fmla="*/ 162 w 340"/>
                <a:gd name="T89" fmla="*/ 44 h 69"/>
                <a:gd name="T90" fmla="*/ 156 w 340"/>
                <a:gd name="T91" fmla="*/ 40 h 69"/>
                <a:gd name="T92" fmla="*/ 181 w 340"/>
                <a:gd name="T93" fmla="*/ 41 h 69"/>
                <a:gd name="T94" fmla="*/ 203 w 340"/>
                <a:gd name="T95" fmla="*/ 40 h 69"/>
                <a:gd name="T96" fmla="*/ 213 w 340"/>
                <a:gd name="T97" fmla="*/ 36 h 69"/>
                <a:gd name="T98" fmla="*/ 274 w 340"/>
                <a:gd name="T99" fmla="*/ 26 h 69"/>
                <a:gd name="T100" fmla="*/ 271 w 340"/>
                <a:gd name="T101" fmla="*/ 23 h 69"/>
                <a:gd name="T102" fmla="*/ 281 w 340"/>
                <a:gd name="T103" fmla="*/ 23 h 69"/>
                <a:gd name="T104" fmla="*/ 300 w 340"/>
                <a:gd name="T105" fmla="*/ 23 h 69"/>
                <a:gd name="T106" fmla="*/ 330 w 340"/>
                <a:gd name="T107" fmla="*/ 10 h 69"/>
                <a:gd name="T108" fmla="*/ 323 w 340"/>
                <a:gd name="T109" fmla="*/ 9 h 69"/>
                <a:gd name="T110" fmla="*/ 304 w 340"/>
                <a:gd name="T111" fmla="*/ 10 h 69"/>
                <a:gd name="T112" fmla="*/ 298 w 340"/>
                <a:gd name="T113" fmla="*/ 5 h 69"/>
                <a:gd name="T114" fmla="*/ 280 w 340"/>
                <a:gd name="T115" fmla="*/ 3 h 69"/>
                <a:gd name="T116" fmla="*/ 267 w 340"/>
                <a:gd name="T11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69">
                  <a:moveTo>
                    <a:pt x="244" y="0"/>
                  </a:moveTo>
                  <a:cubicBezTo>
                    <a:pt x="242" y="0"/>
                    <a:pt x="241" y="0"/>
                    <a:pt x="240" y="0"/>
                  </a:cubicBezTo>
                  <a:cubicBezTo>
                    <a:pt x="236" y="0"/>
                    <a:pt x="235" y="1"/>
                    <a:pt x="234" y="2"/>
                  </a:cubicBezTo>
                  <a:cubicBezTo>
                    <a:pt x="232" y="3"/>
                    <a:pt x="231" y="4"/>
                    <a:pt x="230" y="4"/>
                  </a:cubicBezTo>
                  <a:cubicBezTo>
                    <a:pt x="229" y="4"/>
                    <a:pt x="229" y="3"/>
                    <a:pt x="229" y="3"/>
                  </a:cubicBezTo>
                  <a:cubicBezTo>
                    <a:pt x="228" y="2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2"/>
                  </a:cubicBezTo>
                  <a:cubicBezTo>
                    <a:pt x="224" y="2"/>
                    <a:pt x="223" y="2"/>
                    <a:pt x="223" y="2"/>
                  </a:cubicBezTo>
                  <a:cubicBezTo>
                    <a:pt x="223" y="1"/>
                    <a:pt x="222" y="1"/>
                    <a:pt x="221" y="1"/>
                  </a:cubicBezTo>
                  <a:cubicBezTo>
                    <a:pt x="221" y="1"/>
                    <a:pt x="220" y="1"/>
                    <a:pt x="220" y="2"/>
                  </a:cubicBezTo>
                  <a:cubicBezTo>
                    <a:pt x="220" y="2"/>
                    <a:pt x="220" y="2"/>
                    <a:pt x="219" y="2"/>
                  </a:cubicBezTo>
                  <a:cubicBezTo>
                    <a:pt x="219" y="2"/>
                    <a:pt x="219" y="1"/>
                    <a:pt x="218" y="1"/>
                  </a:cubicBezTo>
                  <a:cubicBezTo>
                    <a:pt x="217" y="1"/>
                    <a:pt x="216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7" y="1"/>
                    <a:pt x="208" y="1"/>
                  </a:cubicBezTo>
                  <a:cubicBezTo>
                    <a:pt x="210" y="1"/>
                    <a:pt x="210" y="2"/>
                    <a:pt x="211" y="3"/>
                  </a:cubicBezTo>
                  <a:cubicBezTo>
                    <a:pt x="212" y="4"/>
                    <a:pt x="213" y="5"/>
                    <a:pt x="212" y="5"/>
                  </a:cubicBezTo>
                  <a:cubicBezTo>
                    <a:pt x="211" y="5"/>
                    <a:pt x="210" y="5"/>
                    <a:pt x="209" y="5"/>
                  </a:cubicBezTo>
                  <a:cubicBezTo>
                    <a:pt x="208" y="5"/>
                    <a:pt x="208" y="5"/>
                    <a:pt x="207" y="5"/>
                  </a:cubicBezTo>
                  <a:cubicBezTo>
                    <a:pt x="205" y="5"/>
                    <a:pt x="205" y="4"/>
                    <a:pt x="201" y="3"/>
                  </a:cubicBezTo>
                  <a:cubicBezTo>
                    <a:pt x="200" y="2"/>
                    <a:pt x="199" y="2"/>
                    <a:pt x="198" y="2"/>
                  </a:cubicBezTo>
                  <a:cubicBezTo>
                    <a:pt x="196" y="2"/>
                    <a:pt x="195" y="3"/>
                    <a:pt x="195" y="4"/>
                  </a:cubicBezTo>
                  <a:cubicBezTo>
                    <a:pt x="195" y="4"/>
                    <a:pt x="195" y="5"/>
                    <a:pt x="194" y="5"/>
                  </a:cubicBezTo>
                  <a:cubicBezTo>
                    <a:pt x="194" y="5"/>
                    <a:pt x="193" y="4"/>
                    <a:pt x="190" y="3"/>
                  </a:cubicBezTo>
                  <a:cubicBezTo>
                    <a:pt x="189" y="3"/>
                    <a:pt x="188" y="3"/>
                    <a:pt x="188" y="3"/>
                  </a:cubicBezTo>
                  <a:cubicBezTo>
                    <a:pt x="185" y="3"/>
                    <a:pt x="183" y="6"/>
                    <a:pt x="179" y="7"/>
                  </a:cubicBezTo>
                  <a:cubicBezTo>
                    <a:pt x="178" y="7"/>
                    <a:pt x="178" y="7"/>
                    <a:pt x="177" y="7"/>
                  </a:cubicBezTo>
                  <a:cubicBezTo>
                    <a:pt x="174" y="7"/>
                    <a:pt x="173" y="4"/>
                    <a:pt x="164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3" y="3"/>
                    <a:pt x="148" y="6"/>
                    <a:pt x="149" y="8"/>
                  </a:cubicBezTo>
                  <a:cubicBezTo>
                    <a:pt x="151" y="9"/>
                    <a:pt x="151" y="10"/>
                    <a:pt x="153" y="10"/>
                  </a:cubicBezTo>
                  <a:cubicBezTo>
                    <a:pt x="154" y="10"/>
                    <a:pt x="153" y="10"/>
                    <a:pt x="152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49" y="9"/>
                    <a:pt x="148" y="9"/>
                    <a:pt x="14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10"/>
                    <a:pt x="144" y="9"/>
                    <a:pt x="143" y="9"/>
                  </a:cubicBezTo>
                  <a:cubicBezTo>
                    <a:pt x="143" y="8"/>
                    <a:pt x="142" y="8"/>
                    <a:pt x="141" y="8"/>
                  </a:cubicBezTo>
                  <a:cubicBezTo>
                    <a:pt x="140" y="8"/>
                    <a:pt x="139" y="8"/>
                    <a:pt x="138" y="8"/>
                  </a:cubicBezTo>
                  <a:cubicBezTo>
                    <a:pt x="138" y="9"/>
                    <a:pt x="137" y="9"/>
                    <a:pt x="137" y="9"/>
                  </a:cubicBezTo>
                  <a:cubicBezTo>
                    <a:pt x="136" y="9"/>
                    <a:pt x="135" y="8"/>
                    <a:pt x="134" y="8"/>
                  </a:cubicBezTo>
                  <a:cubicBezTo>
                    <a:pt x="133" y="7"/>
                    <a:pt x="131" y="6"/>
                    <a:pt x="129" y="6"/>
                  </a:cubicBezTo>
                  <a:cubicBezTo>
                    <a:pt x="128" y="6"/>
                    <a:pt x="127" y="7"/>
                    <a:pt x="126" y="7"/>
                  </a:cubicBezTo>
                  <a:cubicBezTo>
                    <a:pt x="124" y="8"/>
                    <a:pt x="123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2" y="8"/>
                    <a:pt x="122" y="8"/>
                  </a:cubicBezTo>
                  <a:cubicBezTo>
                    <a:pt x="122" y="8"/>
                    <a:pt x="121" y="8"/>
                    <a:pt x="120" y="8"/>
                  </a:cubicBezTo>
                  <a:cubicBezTo>
                    <a:pt x="120" y="8"/>
                    <a:pt x="120" y="9"/>
                    <a:pt x="119" y="9"/>
                  </a:cubicBezTo>
                  <a:cubicBezTo>
                    <a:pt x="119" y="9"/>
                    <a:pt x="118" y="8"/>
                    <a:pt x="118" y="8"/>
                  </a:cubicBezTo>
                  <a:cubicBezTo>
                    <a:pt x="119" y="7"/>
                    <a:pt x="116" y="7"/>
                    <a:pt x="112" y="7"/>
                  </a:cubicBezTo>
                  <a:cubicBezTo>
                    <a:pt x="109" y="7"/>
                    <a:pt x="107" y="7"/>
                    <a:pt x="104" y="7"/>
                  </a:cubicBezTo>
                  <a:cubicBezTo>
                    <a:pt x="99" y="8"/>
                    <a:pt x="94" y="9"/>
                    <a:pt x="94" y="10"/>
                  </a:cubicBezTo>
                  <a:cubicBezTo>
                    <a:pt x="95" y="10"/>
                    <a:pt x="97" y="10"/>
                    <a:pt x="99" y="10"/>
                  </a:cubicBezTo>
                  <a:cubicBezTo>
                    <a:pt x="99" y="10"/>
                    <a:pt x="100" y="10"/>
                    <a:pt x="101" y="10"/>
                  </a:cubicBezTo>
                  <a:cubicBezTo>
                    <a:pt x="102" y="10"/>
                    <a:pt x="103" y="10"/>
                    <a:pt x="104" y="10"/>
                  </a:cubicBezTo>
                  <a:cubicBezTo>
                    <a:pt x="105" y="10"/>
                    <a:pt x="105" y="10"/>
                    <a:pt x="107" y="10"/>
                  </a:cubicBezTo>
                  <a:cubicBezTo>
                    <a:pt x="109" y="10"/>
                    <a:pt x="108" y="11"/>
                    <a:pt x="104" y="11"/>
                  </a:cubicBezTo>
                  <a:cubicBezTo>
                    <a:pt x="100" y="11"/>
                    <a:pt x="98" y="12"/>
                    <a:pt x="98" y="12"/>
                  </a:cubicBezTo>
                  <a:cubicBezTo>
                    <a:pt x="98" y="13"/>
                    <a:pt x="100" y="13"/>
                    <a:pt x="102" y="13"/>
                  </a:cubicBezTo>
                  <a:cubicBezTo>
                    <a:pt x="103" y="13"/>
                    <a:pt x="106" y="13"/>
                    <a:pt x="108" y="12"/>
                  </a:cubicBezTo>
                  <a:cubicBezTo>
                    <a:pt x="110" y="12"/>
                    <a:pt x="111" y="12"/>
                    <a:pt x="112" y="12"/>
                  </a:cubicBezTo>
                  <a:cubicBezTo>
                    <a:pt x="114" y="12"/>
                    <a:pt x="113" y="13"/>
                    <a:pt x="109" y="13"/>
                  </a:cubicBezTo>
                  <a:cubicBezTo>
                    <a:pt x="103" y="13"/>
                    <a:pt x="100" y="14"/>
                    <a:pt x="102" y="14"/>
                  </a:cubicBezTo>
                  <a:cubicBezTo>
                    <a:pt x="104" y="15"/>
                    <a:pt x="91" y="15"/>
                    <a:pt x="96" y="16"/>
                  </a:cubicBezTo>
                  <a:cubicBezTo>
                    <a:pt x="98" y="16"/>
                    <a:pt x="102" y="17"/>
                    <a:pt x="108" y="17"/>
                  </a:cubicBezTo>
                  <a:cubicBezTo>
                    <a:pt x="112" y="17"/>
                    <a:pt x="116" y="18"/>
                    <a:pt x="120" y="18"/>
                  </a:cubicBezTo>
                  <a:cubicBezTo>
                    <a:pt x="121" y="18"/>
                    <a:pt x="122" y="18"/>
                    <a:pt x="123" y="18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8" y="17"/>
                    <a:pt x="122" y="18"/>
                    <a:pt x="112" y="18"/>
                  </a:cubicBezTo>
                  <a:cubicBezTo>
                    <a:pt x="99" y="18"/>
                    <a:pt x="87" y="19"/>
                    <a:pt x="95" y="21"/>
                  </a:cubicBezTo>
                  <a:cubicBezTo>
                    <a:pt x="98" y="22"/>
                    <a:pt x="101" y="22"/>
                    <a:pt x="104" y="22"/>
                  </a:cubicBezTo>
                  <a:cubicBezTo>
                    <a:pt x="109" y="22"/>
                    <a:pt x="113" y="21"/>
                    <a:pt x="118" y="20"/>
                  </a:cubicBezTo>
                  <a:cubicBezTo>
                    <a:pt x="120" y="19"/>
                    <a:pt x="123" y="19"/>
                    <a:pt x="127" y="19"/>
                  </a:cubicBezTo>
                  <a:cubicBezTo>
                    <a:pt x="129" y="19"/>
                    <a:pt x="132" y="19"/>
                    <a:pt x="134" y="19"/>
                  </a:cubicBezTo>
                  <a:cubicBezTo>
                    <a:pt x="142" y="19"/>
                    <a:pt x="142" y="20"/>
                    <a:pt x="135" y="20"/>
                  </a:cubicBezTo>
                  <a:cubicBezTo>
                    <a:pt x="134" y="20"/>
                    <a:pt x="132" y="20"/>
                    <a:pt x="130" y="20"/>
                  </a:cubicBezTo>
                  <a:cubicBezTo>
                    <a:pt x="129" y="20"/>
                    <a:pt x="129" y="20"/>
                    <a:pt x="128" y="20"/>
                  </a:cubicBezTo>
                  <a:cubicBezTo>
                    <a:pt x="122" y="20"/>
                    <a:pt x="115" y="20"/>
                    <a:pt x="112" y="22"/>
                  </a:cubicBezTo>
                  <a:cubicBezTo>
                    <a:pt x="107" y="24"/>
                    <a:pt x="113" y="25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7" y="25"/>
                    <a:pt x="131" y="25"/>
                    <a:pt x="133" y="24"/>
                  </a:cubicBezTo>
                  <a:cubicBezTo>
                    <a:pt x="136" y="24"/>
                    <a:pt x="137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9" y="24"/>
                    <a:pt x="142" y="24"/>
                  </a:cubicBezTo>
                  <a:cubicBezTo>
                    <a:pt x="142" y="24"/>
                    <a:pt x="143" y="24"/>
                    <a:pt x="144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7" y="24"/>
                    <a:pt x="146" y="24"/>
                    <a:pt x="143" y="25"/>
                  </a:cubicBezTo>
                  <a:cubicBezTo>
                    <a:pt x="140" y="25"/>
                    <a:pt x="144" y="27"/>
                    <a:pt x="151" y="27"/>
                  </a:cubicBezTo>
                  <a:cubicBezTo>
                    <a:pt x="154" y="27"/>
                    <a:pt x="156" y="27"/>
                    <a:pt x="159" y="26"/>
                  </a:cubicBezTo>
                  <a:cubicBezTo>
                    <a:pt x="172" y="25"/>
                    <a:pt x="185" y="23"/>
                    <a:pt x="191" y="22"/>
                  </a:cubicBezTo>
                  <a:cubicBezTo>
                    <a:pt x="192" y="22"/>
                    <a:pt x="193" y="22"/>
                    <a:pt x="194" y="22"/>
                  </a:cubicBezTo>
                  <a:cubicBezTo>
                    <a:pt x="194" y="22"/>
                    <a:pt x="191" y="22"/>
                    <a:pt x="186" y="23"/>
                  </a:cubicBezTo>
                  <a:cubicBezTo>
                    <a:pt x="179" y="24"/>
                    <a:pt x="179" y="26"/>
                    <a:pt x="184" y="27"/>
                  </a:cubicBezTo>
                  <a:cubicBezTo>
                    <a:pt x="188" y="27"/>
                    <a:pt x="187" y="27"/>
                    <a:pt x="181" y="27"/>
                  </a:cubicBezTo>
                  <a:cubicBezTo>
                    <a:pt x="180" y="27"/>
                    <a:pt x="178" y="27"/>
                    <a:pt x="177" y="27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67" y="27"/>
                    <a:pt x="163" y="28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4" y="29"/>
                    <a:pt x="160" y="29"/>
                    <a:pt x="153" y="28"/>
                  </a:cubicBezTo>
                  <a:cubicBezTo>
                    <a:pt x="149" y="28"/>
                    <a:pt x="144" y="28"/>
                    <a:pt x="141" y="28"/>
                  </a:cubicBezTo>
                  <a:cubicBezTo>
                    <a:pt x="139" y="28"/>
                    <a:pt x="137" y="28"/>
                    <a:pt x="136" y="28"/>
                  </a:cubicBezTo>
                  <a:cubicBezTo>
                    <a:pt x="132" y="29"/>
                    <a:pt x="128" y="30"/>
                    <a:pt x="128" y="31"/>
                  </a:cubicBezTo>
                  <a:cubicBezTo>
                    <a:pt x="128" y="34"/>
                    <a:pt x="135" y="34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27" y="34"/>
                    <a:pt x="126" y="32"/>
                  </a:cubicBezTo>
                  <a:cubicBezTo>
                    <a:pt x="125" y="30"/>
                    <a:pt x="124" y="29"/>
                    <a:pt x="120" y="28"/>
                  </a:cubicBezTo>
                  <a:cubicBezTo>
                    <a:pt x="116" y="27"/>
                    <a:pt x="110" y="27"/>
                    <a:pt x="106" y="27"/>
                  </a:cubicBezTo>
                  <a:cubicBezTo>
                    <a:pt x="104" y="27"/>
                    <a:pt x="102" y="27"/>
                    <a:pt x="101" y="27"/>
                  </a:cubicBezTo>
                  <a:cubicBezTo>
                    <a:pt x="90" y="28"/>
                    <a:pt x="91" y="32"/>
                    <a:pt x="91" y="35"/>
                  </a:cubicBezTo>
                  <a:cubicBezTo>
                    <a:pt x="91" y="38"/>
                    <a:pt x="91" y="39"/>
                    <a:pt x="90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8" y="39"/>
                    <a:pt x="87" y="41"/>
                    <a:pt x="95" y="42"/>
                  </a:cubicBezTo>
                  <a:cubicBezTo>
                    <a:pt x="98" y="42"/>
                    <a:pt x="101" y="42"/>
                    <a:pt x="103" y="42"/>
                  </a:cubicBezTo>
                  <a:cubicBezTo>
                    <a:pt x="104" y="42"/>
                    <a:pt x="105" y="42"/>
                    <a:pt x="106" y="42"/>
                  </a:cubicBezTo>
                  <a:cubicBezTo>
                    <a:pt x="106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2" y="43"/>
                    <a:pt x="99" y="44"/>
                    <a:pt x="101" y="44"/>
                  </a:cubicBezTo>
                  <a:cubicBezTo>
                    <a:pt x="102" y="44"/>
                    <a:pt x="101" y="44"/>
                    <a:pt x="101" y="45"/>
                  </a:cubicBezTo>
                  <a:cubicBezTo>
                    <a:pt x="101" y="45"/>
                    <a:pt x="101" y="45"/>
                    <a:pt x="100" y="45"/>
                  </a:cubicBezTo>
                  <a:cubicBezTo>
                    <a:pt x="100" y="45"/>
                    <a:pt x="98" y="44"/>
                    <a:pt x="94" y="43"/>
                  </a:cubicBezTo>
                  <a:cubicBezTo>
                    <a:pt x="90" y="42"/>
                    <a:pt x="85" y="41"/>
                    <a:pt x="78" y="41"/>
                  </a:cubicBezTo>
                  <a:cubicBezTo>
                    <a:pt x="77" y="41"/>
                    <a:pt x="75" y="41"/>
                    <a:pt x="74" y="42"/>
                  </a:cubicBezTo>
                  <a:cubicBezTo>
                    <a:pt x="72" y="42"/>
                    <a:pt x="70" y="42"/>
                    <a:pt x="68" y="42"/>
                  </a:cubicBezTo>
                  <a:cubicBezTo>
                    <a:pt x="52" y="44"/>
                    <a:pt x="49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60" y="48"/>
                    <a:pt x="60" y="48"/>
                    <a:pt x="59" y="48"/>
                  </a:cubicBezTo>
                  <a:cubicBezTo>
                    <a:pt x="59" y="48"/>
                    <a:pt x="59" y="49"/>
                    <a:pt x="61" y="49"/>
                  </a:cubicBezTo>
                  <a:cubicBezTo>
                    <a:pt x="63" y="49"/>
                    <a:pt x="66" y="48"/>
                    <a:pt x="69" y="48"/>
                  </a:cubicBezTo>
                  <a:cubicBezTo>
                    <a:pt x="72" y="47"/>
                    <a:pt x="74" y="47"/>
                    <a:pt x="74" y="47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69" y="49"/>
                    <a:pt x="67" y="50"/>
                    <a:pt x="64" y="50"/>
                  </a:cubicBezTo>
                  <a:cubicBezTo>
                    <a:pt x="61" y="51"/>
                    <a:pt x="60" y="51"/>
                    <a:pt x="62" y="51"/>
                  </a:cubicBezTo>
                  <a:cubicBezTo>
                    <a:pt x="64" y="51"/>
                    <a:pt x="64" y="51"/>
                    <a:pt x="62" y="52"/>
                  </a:cubicBezTo>
                  <a:cubicBezTo>
                    <a:pt x="60" y="52"/>
                    <a:pt x="58" y="53"/>
                    <a:pt x="59" y="53"/>
                  </a:cubicBezTo>
                  <a:cubicBezTo>
                    <a:pt x="59" y="53"/>
                    <a:pt x="60" y="53"/>
                    <a:pt x="60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63" y="53"/>
                    <a:pt x="64" y="53"/>
                    <a:pt x="64" y="53"/>
                  </a:cubicBezTo>
                  <a:cubicBezTo>
                    <a:pt x="65" y="53"/>
                    <a:pt x="65" y="53"/>
                    <a:pt x="63" y="54"/>
                  </a:cubicBezTo>
                  <a:cubicBezTo>
                    <a:pt x="62" y="54"/>
                    <a:pt x="65" y="55"/>
                    <a:pt x="70" y="55"/>
                  </a:cubicBezTo>
                  <a:cubicBezTo>
                    <a:pt x="72" y="55"/>
                    <a:pt x="75" y="54"/>
                    <a:pt x="77" y="54"/>
                  </a:cubicBezTo>
                  <a:cubicBezTo>
                    <a:pt x="81" y="53"/>
                    <a:pt x="84" y="53"/>
                    <a:pt x="84" y="53"/>
                  </a:cubicBezTo>
                  <a:cubicBezTo>
                    <a:pt x="84" y="53"/>
                    <a:pt x="82" y="53"/>
                    <a:pt x="80" y="54"/>
                  </a:cubicBezTo>
                  <a:cubicBezTo>
                    <a:pt x="77" y="55"/>
                    <a:pt x="71" y="55"/>
                    <a:pt x="66" y="55"/>
                  </a:cubicBezTo>
                  <a:cubicBezTo>
                    <a:pt x="62" y="55"/>
                    <a:pt x="58" y="55"/>
                    <a:pt x="56" y="54"/>
                  </a:cubicBezTo>
                  <a:cubicBezTo>
                    <a:pt x="54" y="52"/>
                    <a:pt x="53" y="50"/>
                    <a:pt x="46" y="50"/>
                  </a:cubicBezTo>
                  <a:cubicBezTo>
                    <a:pt x="44" y="50"/>
                    <a:pt x="43" y="50"/>
                    <a:pt x="42" y="50"/>
                  </a:cubicBezTo>
                  <a:cubicBezTo>
                    <a:pt x="37" y="50"/>
                    <a:pt x="35" y="50"/>
                    <a:pt x="35" y="51"/>
                  </a:cubicBezTo>
                  <a:cubicBezTo>
                    <a:pt x="34" y="53"/>
                    <a:pt x="37" y="55"/>
                    <a:pt x="39" y="56"/>
                  </a:cubicBezTo>
                  <a:cubicBezTo>
                    <a:pt x="40" y="56"/>
                    <a:pt x="30" y="56"/>
                    <a:pt x="14" y="57"/>
                  </a:cubicBezTo>
                  <a:cubicBezTo>
                    <a:pt x="0" y="58"/>
                    <a:pt x="1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4" y="61"/>
                    <a:pt x="4" y="61"/>
                  </a:cubicBezTo>
                  <a:cubicBezTo>
                    <a:pt x="4" y="61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6" y="61"/>
                    <a:pt x="8" y="61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9" y="60"/>
                    <a:pt x="9" y="60"/>
                    <a:pt x="8" y="61"/>
                  </a:cubicBezTo>
                  <a:cubicBezTo>
                    <a:pt x="8" y="62"/>
                    <a:pt x="10" y="62"/>
                    <a:pt x="12" y="62"/>
                  </a:cubicBezTo>
                  <a:cubicBezTo>
                    <a:pt x="12" y="62"/>
                    <a:pt x="13" y="62"/>
                    <a:pt x="13" y="62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6" y="62"/>
                    <a:pt x="16" y="62"/>
                  </a:cubicBezTo>
                  <a:cubicBezTo>
                    <a:pt x="16" y="63"/>
                    <a:pt x="17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2"/>
                    <a:pt x="20" y="62"/>
                  </a:cubicBezTo>
                  <a:cubicBezTo>
                    <a:pt x="20" y="62"/>
                    <a:pt x="20" y="64"/>
                    <a:pt x="24" y="65"/>
                  </a:cubicBezTo>
                  <a:cubicBezTo>
                    <a:pt x="26" y="65"/>
                    <a:pt x="29" y="65"/>
                    <a:pt x="31" y="65"/>
                  </a:cubicBezTo>
                  <a:cubicBezTo>
                    <a:pt x="34" y="65"/>
                    <a:pt x="37" y="65"/>
                    <a:pt x="37" y="64"/>
                  </a:cubicBezTo>
                  <a:cubicBezTo>
                    <a:pt x="37" y="64"/>
                    <a:pt x="38" y="63"/>
                    <a:pt x="38" y="63"/>
                  </a:cubicBezTo>
                  <a:cubicBezTo>
                    <a:pt x="39" y="63"/>
                    <a:pt x="39" y="63"/>
                    <a:pt x="39" y="64"/>
                  </a:cubicBezTo>
                  <a:cubicBezTo>
                    <a:pt x="39" y="64"/>
                    <a:pt x="40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4" y="63"/>
                    <a:pt x="45" y="63"/>
                    <a:pt x="46" y="63"/>
                  </a:cubicBezTo>
                  <a:cubicBezTo>
                    <a:pt x="47" y="63"/>
                    <a:pt x="48" y="63"/>
                    <a:pt x="48" y="64"/>
                  </a:cubicBezTo>
                  <a:cubicBezTo>
                    <a:pt x="49" y="64"/>
                    <a:pt x="49" y="65"/>
                    <a:pt x="50" y="65"/>
                  </a:cubicBezTo>
                  <a:cubicBezTo>
                    <a:pt x="51" y="65"/>
                    <a:pt x="53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5"/>
                  </a:cubicBezTo>
                  <a:cubicBezTo>
                    <a:pt x="55" y="65"/>
                    <a:pt x="55" y="66"/>
                    <a:pt x="57" y="66"/>
                  </a:cubicBezTo>
                  <a:cubicBezTo>
                    <a:pt x="58" y="66"/>
                    <a:pt x="58" y="66"/>
                    <a:pt x="59" y="66"/>
                  </a:cubicBezTo>
                  <a:cubicBezTo>
                    <a:pt x="66" y="65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4"/>
                    <a:pt x="67" y="64"/>
                    <a:pt x="68" y="65"/>
                  </a:cubicBezTo>
                  <a:cubicBezTo>
                    <a:pt x="69" y="65"/>
                    <a:pt x="70" y="66"/>
                    <a:pt x="70" y="66"/>
                  </a:cubicBezTo>
                  <a:cubicBezTo>
                    <a:pt x="71" y="67"/>
                    <a:pt x="74" y="69"/>
                    <a:pt x="79" y="69"/>
                  </a:cubicBezTo>
                  <a:cubicBezTo>
                    <a:pt x="80" y="69"/>
                    <a:pt x="81" y="68"/>
                    <a:pt x="83" y="68"/>
                  </a:cubicBezTo>
                  <a:cubicBezTo>
                    <a:pt x="88" y="68"/>
                    <a:pt x="92" y="67"/>
                    <a:pt x="93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5" y="67"/>
                    <a:pt x="95" y="67"/>
                  </a:cubicBezTo>
                  <a:cubicBezTo>
                    <a:pt x="97" y="67"/>
                    <a:pt x="101" y="67"/>
                    <a:pt x="103" y="66"/>
                  </a:cubicBezTo>
                  <a:cubicBezTo>
                    <a:pt x="106" y="65"/>
                    <a:pt x="104" y="63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4"/>
                    <a:pt x="100" y="64"/>
                    <a:pt x="100" y="64"/>
                  </a:cubicBezTo>
                  <a:cubicBezTo>
                    <a:pt x="98" y="64"/>
                    <a:pt x="100" y="63"/>
                    <a:pt x="98" y="61"/>
                  </a:cubicBezTo>
                  <a:cubicBezTo>
                    <a:pt x="97" y="60"/>
                    <a:pt x="89" y="59"/>
                    <a:pt x="84" y="59"/>
                  </a:cubicBezTo>
                  <a:cubicBezTo>
                    <a:pt x="84" y="59"/>
                    <a:pt x="84" y="59"/>
                    <a:pt x="83" y="59"/>
                  </a:cubicBezTo>
                  <a:cubicBezTo>
                    <a:pt x="81" y="59"/>
                    <a:pt x="79" y="59"/>
                    <a:pt x="78" y="59"/>
                  </a:cubicBezTo>
                  <a:cubicBezTo>
                    <a:pt x="78" y="59"/>
                    <a:pt x="77" y="59"/>
                    <a:pt x="77" y="59"/>
                  </a:cubicBezTo>
                  <a:cubicBezTo>
                    <a:pt x="77" y="59"/>
                    <a:pt x="77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1" y="58"/>
                    <a:pt x="83" y="58"/>
                    <a:pt x="84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6" y="59"/>
                    <a:pt x="99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7" y="60"/>
                    <a:pt x="113" y="58"/>
                    <a:pt x="118" y="57"/>
                  </a:cubicBezTo>
                  <a:cubicBezTo>
                    <a:pt x="124" y="56"/>
                    <a:pt x="128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5"/>
                    <a:pt x="134" y="55"/>
                    <a:pt x="135" y="55"/>
                  </a:cubicBezTo>
                  <a:cubicBezTo>
                    <a:pt x="142" y="55"/>
                    <a:pt x="146" y="53"/>
                    <a:pt x="143" y="53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2" y="53"/>
                    <a:pt x="143" y="53"/>
                  </a:cubicBezTo>
                  <a:cubicBezTo>
                    <a:pt x="143" y="53"/>
                    <a:pt x="144" y="53"/>
                    <a:pt x="144" y="53"/>
                  </a:cubicBezTo>
                  <a:cubicBezTo>
                    <a:pt x="146" y="53"/>
                    <a:pt x="149" y="53"/>
                    <a:pt x="152" y="52"/>
                  </a:cubicBezTo>
                  <a:cubicBezTo>
                    <a:pt x="159" y="51"/>
                    <a:pt x="157" y="51"/>
                    <a:pt x="164" y="49"/>
                  </a:cubicBezTo>
                  <a:cubicBezTo>
                    <a:pt x="170" y="47"/>
                    <a:pt x="156" y="46"/>
                    <a:pt x="158" y="46"/>
                  </a:cubicBezTo>
                  <a:cubicBezTo>
                    <a:pt x="160" y="45"/>
                    <a:pt x="157" y="45"/>
                    <a:pt x="151" y="44"/>
                  </a:cubicBezTo>
                  <a:cubicBezTo>
                    <a:pt x="147" y="44"/>
                    <a:pt x="146" y="43"/>
                    <a:pt x="149" y="43"/>
                  </a:cubicBezTo>
                  <a:cubicBezTo>
                    <a:pt x="149" y="43"/>
                    <a:pt x="150" y="43"/>
                    <a:pt x="152" y="43"/>
                  </a:cubicBezTo>
                  <a:cubicBezTo>
                    <a:pt x="153" y="44"/>
                    <a:pt x="155" y="44"/>
                    <a:pt x="156" y="44"/>
                  </a:cubicBezTo>
                  <a:cubicBezTo>
                    <a:pt x="158" y="44"/>
                    <a:pt x="158" y="43"/>
                    <a:pt x="155" y="43"/>
                  </a:cubicBezTo>
                  <a:cubicBezTo>
                    <a:pt x="154" y="43"/>
                    <a:pt x="153" y="43"/>
                    <a:pt x="154" y="43"/>
                  </a:cubicBezTo>
                  <a:cubicBezTo>
                    <a:pt x="155" y="43"/>
                    <a:pt x="158" y="43"/>
                    <a:pt x="162" y="44"/>
                  </a:cubicBezTo>
                  <a:cubicBezTo>
                    <a:pt x="167" y="44"/>
                    <a:pt x="172" y="45"/>
                    <a:pt x="174" y="45"/>
                  </a:cubicBezTo>
                  <a:cubicBezTo>
                    <a:pt x="174" y="45"/>
                    <a:pt x="175" y="45"/>
                    <a:pt x="175" y="45"/>
                  </a:cubicBezTo>
                  <a:cubicBezTo>
                    <a:pt x="175" y="43"/>
                    <a:pt x="170" y="43"/>
                    <a:pt x="164" y="42"/>
                  </a:cubicBezTo>
                  <a:cubicBezTo>
                    <a:pt x="156" y="41"/>
                    <a:pt x="152" y="40"/>
                    <a:pt x="154" y="40"/>
                  </a:cubicBezTo>
                  <a:cubicBezTo>
                    <a:pt x="154" y="40"/>
                    <a:pt x="155" y="40"/>
                    <a:pt x="156" y="40"/>
                  </a:cubicBezTo>
                  <a:cubicBezTo>
                    <a:pt x="158" y="40"/>
                    <a:pt x="160" y="40"/>
                    <a:pt x="163" y="41"/>
                  </a:cubicBezTo>
                  <a:cubicBezTo>
                    <a:pt x="164" y="41"/>
                    <a:pt x="164" y="41"/>
                    <a:pt x="165" y="41"/>
                  </a:cubicBezTo>
                  <a:cubicBezTo>
                    <a:pt x="166" y="41"/>
                    <a:pt x="166" y="41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0"/>
                    <a:pt x="172" y="41"/>
                    <a:pt x="181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7" y="41"/>
                    <a:pt x="189" y="40"/>
                    <a:pt x="190" y="40"/>
                  </a:cubicBezTo>
                  <a:cubicBezTo>
                    <a:pt x="191" y="40"/>
                    <a:pt x="192" y="39"/>
                    <a:pt x="194" y="39"/>
                  </a:cubicBezTo>
                  <a:cubicBezTo>
                    <a:pt x="195" y="39"/>
                    <a:pt x="196" y="39"/>
                    <a:pt x="198" y="39"/>
                  </a:cubicBezTo>
                  <a:cubicBezTo>
                    <a:pt x="200" y="40"/>
                    <a:pt x="201" y="40"/>
                    <a:pt x="203" y="40"/>
                  </a:cubicBezTo>
                  <a:cubicBezTo>
                    <a:pt x="209" y="40"/>
                    <a:pt x="212" y="38"/>
                    <a:pt x="215" y="38"/>
                  </a:cubicBezTo>
                  <a:cubicBezTo>
                    <a:pt x="218" y="38"/>
                    <a:pt x="217" y="37"/>
                    <a:pt x="213" y="37"/>
                  </a:cubicBezTo>
                  <a:cubicBezTo>
                    <a:pt x="210" y="37"/>
                    <a:pt x="208" y="36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6"/>
                    <a:pt x="213" y="36"/>
                  </a:cubicBezTo>
                  <a:cubicBezTo>
                    <a:pt x="214" y="36"/>
                    <a:pt x="216" y="37"/>
                    <a:pt x="218" y="37"/>
                  </a:cubicBezTo>
                  <a:cubicBezTo>
                    <a:pt x="219" y="37"/>
                    <a:pt x="221" y="36"/>
                    <a:pt x="223" y="36"/>
                  </a:cubicBezTo>
                  <a:cubicBezTo>
                    <a:pt x="230" y="36"/>
                    <a:pt x="239" y="34"/>
                    <a:pt x="256" y="32"/>
                  </a:cubicBezTo>
                  <a:cubicBezTo>
                    <a:pt x="260" y="31"/>
                    <a:pt x="265" y="31"/>
                    <a:pt x="269" y="30"/>
                  </a:cubicBezTo>
                  <a:cubicBezTo>
                    <a:pt x="283" y="28"/>
                    <a:pt x="284" y="26"/>
                    <a:pt x="274" y="26"/>
                  </a:cubicBezTo>
                  <a:cubicBezTo>
                    <a:pt x="273" y="26"/>
                    <a:pt x="272" y="26"/>
                    <a:pt x="270" y="26"/>
                  </a:cubicBezTo>
                  <a:cubicBezTo>
                    <a:pt x="266" y="26"/>
                    <a:pt x="263" y="26"/>
                    <a:pt x="261" y="26"/>
                  </a:cubicBezTo>
                  <a:cubicBezTo>
                    <a:pt x="257" y="26"/>
                    <a:pt x="258" y="26"/>
                    <a:pt x="266" y="26"/>
                  </a:cubicBezTo>
                  <a:cubicBezTo>
                    <a:pt x="277" y="25"/>
                    <a:pt x="281" y="24"/>
                    <a:pt x="277" y="23"/>
                  </a:cubicBezTo>
                  <a:cubicBezTo>
                    <a:pt x="273" y="23"/>
                    <a:pt x="271" y="23"/>
                    <a:pt x="271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1" y="23"/>
                    <a:pt x="272" y="23"/>
                    <a:pt x="272" y="23"/>
                  </a:cubicBezTo>
                  <a:cubicBezTo>
                    <a:pt x="273" y="23"/>
                    <a:pt x="273" y="23"/>
                    <a:pt x="272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2"/>
                    <a:pt x="276" y="23"/>
                    <a:pt x="281" y="23"/>
                  </a:cubicBezTo>
                  <a:cubicBezTo>
                    <a:pt x="284" y="23"/>
                    <a:pt x="286" y="23"/>
                    <a:pt x="288" y="23"/>
                  </a:cubicBezTo>
                  <a:cubicBezTo>
                    <a:pt x="291" y="23"/>
                    <a:pt x="293" y="23"/>
                    <a:pt x="292" y="23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2" y="23"/>
                    <a:pt x="293" y="23"/>
                    <a:pt x="294" y="23"/>
                  </a:cubicBezTo>
                  <a:cubicBezTo>
                    <a:pt x="296" y="23"/>
                    <a:pt x="297" y="23"/>
                    <a:pt x="300" y="23"/>
                  </a:cubicBezTo>
                  <a:cubicBezTo>
                    <a:pt x="303" y="23"/>
                    <a:pt x="307" y="23"/>
                    <a:pt x="311" y="23"/>
                  </a:cubicBezTo>
                  <a:cubicBezTo>
                    <a:pt x="319" y="23"/>
                    <a:pt x="326" y="22"/>
                    <a:pt x="330" y="20"/>
                  </a:cubicBezTo>
                  <a:cubicBezTo>
                    <a:pt x="334" y="19"/>
                    <a:pt x="338" y="18"/>
                    <a:pt x="339" y="16"/>
                  </a:cubicBezTo>
                  <a:cubicBezTo>
                    <a:pt x="340" y="14"/>
                    <a:pt x="330" y="14"/>
                    <a:pt x="332" y="12"/>
                  </a:cubicBezTo>
                  <a:cubicBezTo>
                    <a:pt x="333" y="11"/>
                    <a:pt x="332" y="10"/>
                    <a:pt x="330" y="10"/>
                  </a:cubicBezTo>
                  <a:cubicBezTo>
                    <a:pt x="330" y="10"/>
                    <a:pt x="330" y="10"/>
                    <a:pt x="329" y="10"/>
                  </a:cubicBezTo>
                  <a:cubicBezTo>
                    <a:pt x="328" y="10"/>
                    <a:pt x="328" y="10"/>
                    <a:pt x="327" y="10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6" y="9"/>
                    <a:pt x="325" y="9"/>
                    <a:pt x="325" y="9"/>
                  </a:cubicBezTo>
                  <a:cubicBezTo>
                    <a:pt x="324" y="9"/>
                    <a:pt x="324" y="9"/>
                    <a:pt x="323" y="9"/>
                  </a:cubicBezTo>
                  <a:cubicBezTo>
                    <a:pt x="323" y="10"/>
                    <a:pt x="322" y="10"/>
                    <a:pt x="322" y="10"/>
                  </a:cubicBezTo>
                  <a:cubicBezTo>
                    <a:pt x="321" y="10"/>
                    <a:pt x="320" y="10"/>
                    <a:pt x="321" y="9"/>
                  </a:cubicBezTo>
                  <a:cubicBezTo>
                    <a:pt x="321" y="9"/>
                    <a:pt x="321" y="9"/>
                    <a:pt x="320" y="9"/>
                  </a:cubicBezTo>
                  <a:cubicBezTo>
                    <a:pt x="319" y="9"/>
                    <a:pt x="314" y="10"/>
                    <a:pt x="308" y="10"/>
                  </a:cubicBezTo>
                  <a:cubicBezTo>
                    <a:pt x="306" y="10"/>
                    <a:pt x="305" y="10"/>
                    <a:pt x="304" y="10"/>
                  </a:cubicBezTo>
                  <a:cubicBezTo>
                    <a:pt x="300" y="10"/>
                    <a:pt x="301" y="10"/>
                    <a:pt x="306" y="9"/>
                  </a:cubicBezTo>
                  <a:cubicBezTo>
                    <a:pt x="313" y="8"/>
                    <a:pt x="314" y="7"/>
                    <a:pt x="310" y="7"/>
                  </a:cubicBezTo>
                  <a:cubicBezTo>
                    <a:pt x="306" y="6"/>
                    <a:pt x="302" y="6"/>
                    <a:pt x="303" y="6"/>
                  </a:cubicBezTo>
                  <a:cubicBezTo>
                    <a:pt x="304" y="6"/>
                    <a:pt x="302" y="5"/>
                    <a:pt x="300" y="5"/>
                  </a:cubicBezTo>
                  <a:cubicBezTo>
                    <a:pt x="300" y="5"/>
                    <a:pt x="299" y="5"/>
                    <a:pt x="298" y="5"/>
                  </a:cubicBezTo>
                  <a:cubicBezTo>
                    <a:pt x="297" y="6"/>
                    <a:pt x="297" y="6"/>
                    <a:pt x="297" y="6"/>
                  </a:cubicBezTo>
                  <a:cubicBezTo>
                    <a:pt x="294" y="6"/>
                    <a:pt x="292" y="5"/>
                    <a:pt x="293" y="5"/>
                  </a:cubicBezTo>
                  <a:cubicBezTo>
                    <a:pt x="293" y="4"/>
                    <a:pt x="290" y="3"/>
                    <a:pt x="285" y="3"/>
                  </a:cubicBezTo>
                  <a:cubicBezTo>
                    <a:pt x="285" y="3"/>
                    <a:pt x="284" y="3"/>
                    <a:pt x="284" y="3"/>
                  </a:cubicBezTo>
                  <a:cubicBezTo>
                    <a:pt x="282" y="3"/>
                    <a:pt x="281" y="3"/>
                    <a:pt x="280" y="3"/>
                  </a:cubicBezTo>
                  <a:cubicBezTo>
                    <a:pt x="279" y="3"/>
                    <a:pt x="278" y="3"/>
                    <a:pt x="277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7" y="3"/>
                    <a:pt x="276" y="3"/>
                    <a:pt x="273" y="3"/>
                  </a:cubicBezTo>
                  <a:cubicBezTo>
                    <a:pt x="272" y="3"/>
                    <a:pt x="270" y="3"/>
                    <a:pt x="268" y="3"/>
                  </a:cubicBezTo>
                  <a:cubicBezTo>
                    <a:pt x="268" y="3"/>
                    <a:pt x="267" y="3"/>
                    <a:pt x="267" y="3"/>
                  </a:cubicBezTo>
                  <a:cubicBezTo>
                    <a:pt x="262" y="3"/>
                    <a:pt x="260" y="2"/>
                    <a:pt x="254" y="1"/>
                  </a:cubicBezTo>
                  <a:cubicBezTo>
                    <a:pt x="251" y="0"/>
                    <a:pt x="248" y="0"/>
                    <a:pt x="2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4" name="Freeform 256"/>
            <p:cNvSpPr/>
            <p:nvPr/>
          </p:nvSpPr>
          <p:spPr bwMode="auto">
            <a:xfrm>
              <a:off x="4081463" y="4806950"/>
              <a:ext cx="220663" cy="57150"/>
            </a:xfrm>
            <a:custGeom>
              <a:avLst/>
              <a:gdLst>
                <a:gd name="T0" fmla="*/ 37 w 81"/>
                <a:gd name="T1" fmla="*/ 2 h 21"/>
                <a:gd name="T2" fmla="*/ 11 w 81"/>
                <a:gd name="T3" fmla="*/ 11 h 21"/>
                <a:gd name="T4" fmla="*/ 10 w 81"/>
                <a:gd name="T5" fmla="*/ 11 h 21"/>
                <a:gd name="T6" fmla="*/ 9 w 81"/>
                <a:gd name="T7" fmla="*/ 11 h 21"/>
                <a:gd name="T8" fmla="*/ 10 w 81"/>
                <a:gd name="T9" fmla="*/ 12 h 21"/>
                <a:gd name="T10" fmla="*/ 3 w 81"/>
                <a:gd name="T11" fmla="*/ 15 h 21"/>
                <a:gd name="T12" fmla="*/ 29 w 81"/>
                <a:gd name="T13" fmla="*/ 16 h 21"/>
                <a:gd name="T14" fmla="*/ 41 w 81"/>
                <a:gd name="T15" fmla="*/ 16 h 21"/>
                <a:gd name="T16" fmla="*/ 41 w 81"/>
                <a:gd name="T17" fmla="*/ 16 h 21"/>
                <a:gd name="T18" fmla="*/ 42 w 81"/>
                <a:gd name="T19" fmla="*/ 15 h 21"/>
                <a:gd name="T20" fmla="*/ 42 w 81"/>
                <a:gd name="T21" fmla="*/ 16 h 21"/>
                <a:gd name="T22" fmla="*/ 44 w 81"/>
                <a:gd name="T23" fmla="*/ 17 h 21"/>
                <a:gd name="T24" fmla="*/ 52 w 81"/>
                <a:gd name="T25" fmla="*/ 17 h 21"/>
                <a:gd name="T26" fmla="*/ 48 w 81"/>
                <a:gd name="T27" fmla="*/ 19 h 21"/>
                <a:gd name="T28" fmla="*/ 61 w 81"/>
                <a:gd name="T29" fmla="*/ 17 h 21"/>
                <a:gd name="T30" fmla="*/ 63 w 81"/>
                <a:gd name="T31" fmla="*/ 20 h 21"/>
                <a:gd name="T32" fmla="*/ 69 w 81"/>
                <a:gd name="T33" fmla="*/ 19 h 21"/>
                <a:gd name="T34" fmla="*/ 70 w 81"/>
                <a:gd name="T35" fmla="*/ 20 h 21"/>
                <a:gd name="T36" fmla="*/ 78 w 81"/>
                <a:gd name="T37" fmla="*/ 19 h 21"/>
                <a:gd name="T38" fmla="*/ 77 w 81"/>
                <a:gd name="T39" fmla="*/ 17 h 21"/>
                <a:gd name="T40" fmla="*/ 77 w 81"/>
                <a:gd name="T41" fmla="*/ 16 h 21"/>
                <a:gd name="T42" fmla="*/ 74 w 81"/>
                <a:gd name="T43" fmla="*/ 16 h 21"/>
                <a:gd name="T44" fmla="*/ 67 w 81"/>
                <a:gd name="T45" fmla="*/ 16 h 21"/>
                <a:gd name="T46" fmla="*/ 67 w 81"/>
                <a:gd name="T47" fmla="*/ 15 h 21"/>
                <a:gd name="T48" fmla="*/ 74 w 81"/>
                <a:gd name="T49" fmla="*/ 13 h 21"/>
                <a:gd name="T50" fmla="*/ 73 w 81"/>
                <a:gd name="T51" fmla="*/ 13 h 21"/>
                <a:gd name="T52" fmla="*/ 67 w 81"/>
                <a:gd name="T53" fmla="*/ 13 h 21"/>
                <a:gd name="T54" fmla="*/ 67 w 81"/>
                <a:gd name="T55" fmla="*/ 11 h 21"/>
                <a:gd name="T56" fmla="*/ 70 w 81"/>
                <a:gd name="T57" fmla="*/ 9 h 21"/>
                <a:gd name="T58" fmla="*/ 64 w 81"/>
                <a:gd name="T59" fmla="*/ 9 h 21"/>
                <a:gd name="T60" fmla="*/ 64 w 81"/>
                <a:gd name="T61" fmla="*/ 9 h 21"/>
                <a:gd name="T62" fmla="*/ 55 w 81"/>
                <a:gd name="T63" fmla="*/ 10 h 21"/>
                <a:gd name="T64" fmla="*/ 55 w 81"/>
                <a:gd name="T65" fmla="*/ 9 h 21"/>
                <a:gd name="T66" fmla="*/ 53 w 81"/>
                <a:gd name="T67" fmla="*/ 9 h 21"/>
                <a:gd name="T68" fmla="*/ 50 w 81"/>
                <a:gd name="T69" fmla="*/ 9 h 21"/>
                <a:gd name="T70" fmla="*/ 48 w 81"/>
                <a:gd name="T71" fmla="*/ 9 h 21"/>
                <a:gd name="T72" fmla="*/ 46 w 81"/>
                <a:gd name="T73" fmla="*/ 7 h 21"/>
                <a:gd name="T74" fmla="*/ 46 w 81"/>
                <a:gd name="T75" fmla="*/ 8 h 21"/>
                <a:gd name="T76" fmla="*/ 50 w 81"/>
                <a:gd name="T77" fmla="*/ 6 h 21"/>
                <a:gd name="T78" fmla="*/ 49 w 81"/>
                <a:gd name="T79" fmla="*/ 6 h 21"/>
                <a:gd name="T80" fmla="*/ 46 w 81"/>
                <a:gd name="T81" fmla="*/ 6 h 21"/>
                <a:gd name="T82" fmla="*/ 40 w 81"/>
                <a:gd name="T83" fmla="*/ 7 h 21"/>
                <a:gd name="T84" fmla="*/ 49 w 81"/>
                <a:gd name="T85" fmla="*/ 2 h 21"/>
                <a:gd name="T86" fmla="*/ 49 w 81"/>
                <a:gd name="T87" fmla="*/ 2 h 21"/>
                <a:gd name="T88" fmla="*/ 54 w 81"/>
                <a:gd name="T8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21">
                  <a:moveTo>
                    <a:pt x="54" y="0"/>
                  </a:moveTo>
                  <a:cubicBezTo>
                    <a:pt x="51" y="0"/>
                    <a:pt x="43" y="0"/>
                    <a:pt x="37" y="2"/>
                  </a:cubicBezTo>
                  <a:cubicBezTo>
                    <a:pt x="28" y="5"/>
                    <a:pt x="22" y="9"/>
                    <a:pt x="18" y="10"/>
                  </a:cubicBezTo>
                  <a:cubicBezTo>
                    <a:pt x="14" y="11"/>
                    <a:pt x="12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7" y="13"/>
                    <a:pt x="3" y="15"/>
                  </a:cubicBezTo>
                  <a:cubicBezTo>
                    <a:pt x="0" y="17"/>
                    <a:pt x="20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5" y="16"/>
                    <a:pt x="37" y="16"/>
                  </a:cubicBezTo>
                  <a:cubicBezTo>
                    <a:pt x="39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2" y="16"/>
                  </a:cubicBezTo>
                  <a:cubicBezTo>
                    <a:pt x="41" y="17"/>
                    <a:pt x="41" y="17"/>
                    <a:pt x="43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6" y="17"/>
                    <a:pt x="48" y="16"/>
                    <a:pt x="50" y="16"/>
                  </a:cubicBezTo>
                  <a:cubicBezTo>
                    <a:pt x="51" y="16"/>
                    <a:pt x="51" y="16"/>
                    <a:pt x="52" y="17"/>
                  </a:cubicBezTo>
                  <a:cubicBezTo>
                    <a:pt x="54" y="17"/>
                    <a:pt x="52" y="17"/>
                    <a:pt x="48" y="18"/>
                  </a:cubicBezTo>
                  <a:cubicBezTo>
                    <a:pt x="45" y="19"/>
                    <a:pt x="46" y="19"/>
                    <a:pt x="48" y="19"/>
                  </a:cubicBezTo>
                  <a:cubicBezTo>
                    <a:pt x="49" y="19"/>
                    <a:pt x="51" y="19"/>
                    <a:pt x="53" y="18"/>
                  </a:cubicBezTo>
                  <a:cubicBezTo>
                    <a:pt x="57" y="18"/>
                    <a:pt x="59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9"/>
                    <a:pt x="62" y="20"/>
                    <a:pt x="63" y="20"/>
                  </a:cubicBezTo>
                  <a:cubicBezTo>
                    <a:pt x="64" y="20"/>
                    <a:pt x="64" y="20"/>
                    <a:pt x="65" y="19"/>
                  </a:cubicBezTo>
                  <a:cubicBezTo>
                    <a:pt x="67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20"/>
                  </a:cubicBezTo>
                  <a:cubicBezTo>
                    <a:pt x="69" y="20"/>
                    <a:pt x="71" y="21"/>
                    <a:pt x="72" y="21"/>
                  </a:cubicBezTo>
                  <a:cubicBezTo>
                    <a:pt x="74" y="21"/>
                    <a:pt x="76" y="20"/>
                    <a:pt x="78" y="19"/>
                  </a:cubicBezTo>
                  <a:cubicBezTo>
                    <a:pt x="81" y="18"/>
                    <a:pt x="80" y="17"/>
                    <a:pt x="78" y="17"/>
                  </a:cubicBezTo>
                  <a:cubicBezTo>
                    <a:pt x="78" y="17"/>
                    <a:pt x="78" y="17"/>
                    <a:pt x="77" y="17"/>
                  </a:cubicBezTo>
                  <a:cubicBezTo>
                    <a:pt x="77" y="17"/>
                    <a:pt x="77" y="17"/>
                    <a:pt x="76" y="17"/>
                  </a:cubicBezTo>
                  <a:cubicBezTo>
                    <a:pt x="76" y="17"/>
                    <a:pt x="76" y="17"/>
                    <a:pt x="77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6" y="15"/>
                    <a:pt x="75" y="16"/>
                    <a:pt x="74" y="16"/>
                  </a:cubicBezTo>
                  <a:cubicBezTo>
                    <a:pt x="72" y="16"/>
                    <a:pt x="70" y="16"/>
                    <a:pt x="69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6" y="16"/>
                    <a:pt x="67" y="16"/>
                    <a:pt x="68" y="16"/>
                  </a:cubicBezTo>
                  <a:cubicBezTo>
                    <a:pt x="69" y="16"/>
                    <a:pt x="68" y="15"/>
                    <a:pt x="67" y="15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5"/>
                    <a:pt x="72" y="14"/>
                    <a:pt x="74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3" y="13"/>
                  </a:cubicBezTo>
                  <a:cubicBezTo>
                    <a:pt x="71" y="13"/>
                    <a:pt x="69" y="14"/>
                    <a:pt x="68" y="14"/>
                  </a:cubicBezTo>
                  <a:cubicBezTo>
                    <a:pt x="68" y="14"/>
                    <a:pt x="68" y="13"/>
                    <a:pt x="67" y="13"/>
                  </a:cubicBezTo>
                  <a:cubicBezTo>
                    <a:pt x="67" y="13"/>
                    <a:pt x="67" y="13"/>
                    <a:pt x="68" y="12"/>
                  </a:cubicBezTo>
                  <a:cubicBezTo>
                    <a:pt x="69" y="12"/>
                    <a:pt x="67" y="11"/>
                    <a:pt x="67" y="11"/>
                  </a:cubicBezTo>
                  <a:cubicBezTo>
                    <a:pt x="72" y="10"/>
                    <a:pt x="73" y="9"/>
                    <a:pt x="72" y="9"/>
                  </a:cubicBezTo>
                  <a:cubicBezTo>
                    <a:pt x="72" y="9"/>
                    <a:pt x="71" y="9"/>
                    <a:pt x="70" y="9"/>
                  </a:cubicBezTo>
                  <a:cubicBezTo>
                    <a:pt x="68" y="9"/>
                    <a:pt x="67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3" y="9"/>
                    <a:pt x="61" y="9"/>
                    <a:pt x="59" y="9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9"/>
                    <a:pt x="56" y="9"/>
                    <a:pt x="55" y="9"/>
                  </a:cubicBezTo>
                  <a:cubicBezTo>
                    <a:pt x="55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3" y="9"/>
                  </a:cubicBezTo>
                  <a:cubicBezTo>
                    <a:pt x="53" y="9"/>
                    <a:pt x="52" y="9"/>
                    <a:pt x="50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8" y="9"/>
                    <a:pt x="48" y="9"/>
                  </a:cubicBezTo>
                  <a:cubicBezTo>
                    <a:pt x="46" y="9"/>
                    <a:pt x="46" y="9"/>
                    <a:pt x="47" y="8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7" y="7"/>
                    <a:pt x="49" y="7"/>
                  </a:cubicBezTo>
                  <a:cubicBezTo>
                    <a:pt x="52" y="6"/>
                    <a:pt x="52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44" y="6"/>
                    <a:pt x="42" y="6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39" y="7"/>
                    <a:pt x="39" y="6"/>
                    <a:pt x="42" y="5"/>
                  </a:cubicBezTo>
                  <a:cubicBezTo>
                    <a:pt x="45" y="3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2"/>
                    <a:pt x="51" y="2"/>
                    <a:pt x="52" y="1"/>
                  </a:cubicBezTo>
                  <a:cubicBezTo>
                    <a:pt x="54" y="1"/>
                    <a:pt x="52" y="0"/>
                    <a:pt x="54" y="0"/>
                  </a:cubicBezTo>
                  <a:cubicBezTo>
                    <a:pt x="55" y="0"/>
                    <a:pt x="55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5" name="Freeform 257"/>
            <p:cNvSpPr/>
            <p:nvPr/>
          </p:nvSpPr>
          <p:spPr bwMode="auto">
            <a:xfrm>
              <a:off x="5651500" y="4768850"/>
              <a:ext cx="152400" cy="46037"/>
            </a:xfrm>
            <a:custGeom>
              <a:avLst/>
              <a:gdLst>
                <a:gd name="T0" fmla="*/ 37 w 56"/>
                <a:gd name="T1" fmla="*/ 0 h 17"/>
                <a:gd name="T2" fmla="*/ 35 w 56"/>
                <a:gd name="T3" fmla="*/ 1 h 17"/>
                <a:gd name="T4" fmla="*/ 34 w 56"/>
                <a:gd name="T5" fmla="*/ 2 h 17"/>
                <a:gd name="T6" fmla="*/ 34 w 56"/>
                <a:gd name="T7" fmla="*/ 1 h 17"/>
                <a:gd name="T8" fmla="*/ 33 w 56"/>
                <a:gd name="T9" fmla="*/ 1 h 17"/>
                <a:gd name="T10" fmla="*/ 33 w 56"/>
                <a:gd name="T11" fmla="*/ 1 h 17"/>
                <a:gd name="T12" fmla="*/ 25 w 56"/>
                <a:gd name="T13" fmla="*/ 2 h 17"/>
                <a:gd name="T14" fmla="*/ 23 w 56"/>
                <a:gd name="T15" fmla="*/ 3 h 17"/>
                <a:gd name="T16" fmla="*/ 24 w 56"/>
                <a:gd name="T17" fmla="*/ 4 h 17"/>
                <a:gd name="T18" fmla="*/ 25 w 56"/>
                <a:gd name="T19" fmla="*/ 4 h 17"/>
                <a:gd name="T20" fmla="*/ 25 w 56"/>
                <a:gd name="T21" fmla="*/ 4 h 17"/>
                <a:gd name="T22" fmla="*/ 17 w 56"/>
                <a:gd name="T23" fmla="*/ 5 h 17"/>
                <a:gd name="T24" fmla="*/ 7 w 56"/>
                <a:gd name="T25" fmla="*/ 6 h 17"/>
                <a:gd name="T26" fmla="*/ 7 w 56"/>
                <a:gd name="T27" fmla="*/ 6 h 17"/>
                <a:gd name="T28" fmla="*/ 6 w 56"/>
                <a:gd name="T29" fmla="*/ 6 h 17"/>
                <a:gd name="T30" fmla="*/ 5 w 56"/>
                <a:gd name="T31" fmla="*/ 6 h 17"/>
                <a:gd name="T32" fmla="*/ 7 w 56"/>
                <a:gd name="T33" fmla="*/ 7 h 17"/>
                <a:gd name="T34" fmla="*/ 7 w 56"/>
                <a:gd name="T35" fmla="*/ 8 h 17"/>
                <a:gd name="T36" fmla="*/ 10 w 56"/>
                <a:gd name="T37" fmla="*/ 9 h 17"/>
                <a:gd name="T38" fmla="*/ 11 w 56"/>
                <a:gd name="T39" fmla="*/ 11 h 17"/>
                <a:gd name="T40" fmla="*/ 9 w 56"/>
                <a:gd name="T41" fmla="*/ 12 h 17"/>
                <a:gd name="T42" fmla="*/ 10 w 56"/>
                <a:gd name="T43" fmla="*/ 12 h 17"/>
                <a:gd name="T44" fmla="*/ 14 w 56"/>
                <a:gd name="T45" fmla="*/ 12 h 17"/>
                <a:gd name="T46" fmla="*/ 17 w 56"/>
                <a:gd name="T47" fmla="*/ 12 h 17"/>
                <a:gd name="T48" fmla="*/ 12 w 56"/>
                <a:gd name="T49" fmla="*/ 13 h 17"/>
                <a:gd name="T50" fmla="*/ 2 w 56"/>
                <a:gd name="T51" fmla="*/ 14 h 17"/>
                <a:gd name="T52" fmla="*/ 2 w 56"/>
                <a:gd name="T53" fmla="*/ 15 h 17"/>
                <a:gd name="T54" fmla="*/ 2 w 56"/>
                <a:gd name="T55" fmla="*/ 15 h 17"/>
                <a:gd name="T56" fmla="*/ 2 w 56"/>
                <a:gd name="T57" fmla="*/ 15 h 17"/>
                <a:gd name="T58" fmla="*/ 2 w 56"/>
                <a:gd name="T59" fmla="*/ 15 h 17"/>
                <a:gd name="T60" fmla="*/ 3 w 56"/>
                <a:gd name="T61" fmla="*/ 16 h 17"/>
                <a:gd name="T62" fmla="*/ 3 w 56"/>
                <a:gd name="T63" fmla="*/ 16 h 17"/>
                <a:gd name="T64" fmla="*/ 4 w 56"/>
                <a:gd name="T65" fmla="*/ 16 h 17"/>
                <a:gd name="T66" fmla="*/ 4 w 56"/>
                <a:gd name="T67" fmla="*/ 16 h 17"/>
                <a:gd name="T68" fmla="*/ 4 w 56"/>
                <a:gd name="T69" fmla="*/ 17 h 17"/>
                <a:gd name="T70" fmla="*/ 5 w 56"/>
                <a:gd name="T71" fmla="*/ 17 h 17"/>
                <a:gd name="T72" fmla="*/ 7 w 56"/>
                <a:gd name="T73" fmla="*/ 17 h 17"/>
                <a:gd name="T74" fmla="*/ 7 w 56"/>
                <a:gd name="T75" fmla="*/ 17 h 17"/>
                <a:gd name="T76" fmla="*/ 7 w 56"/>
                <a:gd name="T77" fmla="*/ 17 h 17"/>
                <a:gd name="T78" fmla="*/ 11 w 56"/>
                <a:gd name="T79" fmla="*/ 17 h 17"/>
                <a:gd name="T80" fmla="*/ 14 w 56"/>
                <a:gd name="T81" fmla="*/ 17 h 17"/>
                <a:gd name="T82" fmla="*/ 33 w 56"/>
                <a:gd name="T83" fmla="*/ 15 h 17"/>
                <a:gd name="T84" fmla="*/ 48 w 56"/>
                <a:gd name="T85" fmla="*/ 9 h 17"/>
                <a:gd name="T86" fmla="*/ 55 w 56"/>
                <a:gd name="T87" fmla="*/ 4 h 17"/>
                <a:gd name="T88" fmla="*/ 55 w 56"/>
                <a:gd name="T89" fmla="*/ 4 h 17"/>
                <a:gd name="T90" fmla="*/ 55 w 56"/>
                <a:gd name="T91" fmla="*/ 5 h 17"/>
                <a:gd name="T92" fmla="*/ 50 w 56"/>
                <a:gd name="T93" fmla="*/ 2 h 17"/>
                <a:gd name="T94" fmla="*/ 42 w 56"/>
                <a:gd name="T95" fmla="*/ 1 h 17"/>
                <a:gd name="T96" fmla="*/ 39 w 56"/>
                <a:gd name="T97" fmla="*/ 1 h 17"/>
                <a:gd name="T98" fmla="*/ 38 w 56"/>
                <a:gd name="T99" fmla="*/ 1 h 17"/>
                <a:gd name="T100" fmla="*/ 38 w 56"/>
                <a:gd name="T101" fmla="*/ 1 h 17"/>
                <a:gd name="T102" fmla="*/ 38 w 56"/>
                <a:gd name="T103" fmla="*/ 1 h 17"/>
                <a:gd name="T104" fmla="*/ 37 w 56"/>
                <a:gd name="T10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17">
                  <a:moveTo>
                    <a:pt x="37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1"/>
                    <a:pt x="26" y="2"/>
                    <a:pt x="25" y="2"/>
                  </a:cubicBezTo>
                  <a:cubicBezTo>
                    <a:pt x="26" y="2"/>
                    <a:pt x="24" y="3"/>
                    <a:pt x="23" y="3"/>
                  </a:cubicBezTo>
                  <a:cubicBezTo>
                    <a:pt x="22" y="3"/>
                    <a:pt x="23" y="4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3" y="5"/>
                    <a:pt x="17" y="5"/>
                  </a:cubicBezTo>
                  <a:cubicBezTo>
                    <a:pt x="10" y="5"/>
                    <a:pt x="6" y="5"/>
                    <a:pt x="7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6"/>
                    <a:pt x="7" y="7"/>
                  </a:cubicBezTo>
                  <a:cubicBezTo>
                    <a:pt x="9" y="7"/>
                    <a:pt x="9" y="7"/>
                    <a:pt x="7" y="8"/>
                  </a:cubicBezTo>
                  <a:cubicBezTo>
                    <a:pt x="5" y="8"/>
                    <a:pt x="7" y="9"/>
                    <a:pt x="10" y="9"/>
                  </a:cubicBezTo>
                  <a:cubicBezTo>
                    <a:pt x="14" y="10"/>
                    <a:pt x="14" y="10"/>
                    <a:pt x="11" y="11"/>
                  </a:cubicBezTo>
                  <a:cubicBezTo>
                    <a:pt x="9" y="12"/>
                    <a:pt x="8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8" y="12"/>
                    <a:pt x="15" y="13"/>
                    <a:pt x="12" y="13"/>
                  </a:cubicBezTo>
                  <a:cubicBezTo>
                    <a:pt x="9" y="14"/>
                    <a:pt x="4" y="14"/>
                    <a:pt x="2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2" y="15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6" y="16"/>
                    <a:pt x="4" y="16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7" y="17"/>
                    <a:pt x="8" y="17"/>
                    <a:pt x="11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9" y="17"/>
                    <a:pt x="27" y="16"/>
                    <a:pt x="33" y="15"/>
                  </a:cubicBezTo>
                  <a:cubicBezTo>
                    <a:pt x="40" y="15"/>
                    <a:pt x="47" y="12"/>
                    <a:pt x="48" y="9"/>
                  </a:cubicBezTo>
                  <a:cubicBezTo>
                    <a:pt x="49" y="6"/>
                    <a:pt x="54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56" y="5"/>
                    <a:pt x="56" y="3"/>
                    <a:pt x="50" y="2"/>
                  </a:cubicBezTo>
                  <a:cubicBezTo>
                    <a:pt x="47" y="1"/>
                    <a:pt x="44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6" name="Freeform 258"/>
            <p:cNvSpPr/>
            <p:nvPr/>
          </p:nvSpPr>
          <p:spPr bwMode="auto">
            <a:xfrm>
              <a:off x="10282238" y="5208588"/>
              <a:ext cx="49213" cy="14287"/>
            </a:xfrm>
            <a:custGeom>
              <a:avLst/>
              <a:gdLst>
                <a:gd name="T0" fmla="*/ 4 w 18"/>
                <a:gd name="T1" fmla="*/ 0 h 5"/>
                <a:gd name="T2" fmla="*/ 0 w 18"/>
                <a:gd name="T3" fmla="*/ 1 h 5"/>
                <a:gd name="T4" fmla="*/ 3 w 18"/>
                <a:gd name="T5" fmla="*/ 3 h 5"/>
                <a:gd name="T6" fmla="*/ 12 w 18"/>
                <a:gd name="T7" fmla="*/ 5 h 5"/>
                <a:gd name="T8" fmla="*/ 13 w 18"/>
                <a:gd name="T9" fmla="*/ 5 h 5"/>
                <a:gd name="T10" fmla="*/ 14 w 18"/>
                <a:gd name="T11" fmla="*/ 2 h 5"/>
                <a:gd name="T12" fmla="*/ 4 w 1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6" y="5"/>
                    <a:pt x="18" y="4"/>
                    <a:pt x="14" y="2"/>
                  </a:cubicBezTo>
                  <a:cubicBezTo>
                    <a:pt x="12" y="1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7" name="Freeform 259"/>
            <p:cNvSpPr/>
            <p:nvPr/>
          </p:nvSpPr>
          <p:spPr bwMode="auto">
            <a:xfrm>
              <a:off x="10194925" y="5216525"/>
              <a:ext cx="44450" cy="11112"/>
            </a:xfrm>
            <a:custGeom>
              <a:avLst/>
              <a:gdLst>
                <a:gd name="T0" fmla="*/ 1 w 16"/>
                <a:gd name="T1" fmla="*/ 0 h 4"/>
                <a:gd name="T2" fmla="*/ 1 w 16"/>
                <a:gd name="T3" fmla="*/ 3 h 4"/>
                <a:gd name="T4" fmla="*/ 6 w 16"/>
                <a:gd name="T5" fmla="*/ 4 h 4"/>
                <a:gd name="T6" fmla="*/ 12 w 16"/>
                <a:gd name="T7" fmla="*/ 3 h 4"/>
                <a:gd name="T8" fmla="*/ 10 w 16"/>
                <a:gd name="T9" fmla="*/ 1 h 4"/>
                <a:gd name="T10" fmla="*/ 5 w 16"/>
                <a:gd name="T11" fmla="*/ 0 h 4"/>
                <a:gd name="T12" fmla="*/ 2 w 16"/>
                <a:gd name="T13" fmla="*/ 0 h 4"/>
                <a:gd name="T14" fmla="*/ 1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" y="0"/>
                  </a:move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4" y="4"/>
                    <a:pt x="6" y="4"/>
                  </a:cubicBezTo>
                  <a:cubicBezTo>
                    <a:pt x="8" y="4"/>
                    <a:pt x="10" y="4"/>
                    <a:pt x="12" y="3"/>
                  </a:cubicBezTo>
                  <a:cubicBezTo>
                    <a:pt x="16" y="2"/>
                    <a:pt x="14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8" name="Freeform 260"/>
            <p:cNvSpPr/>
            <p:nvPr/>
          </p:nvSpPr>
          <p:spPr bwMode="auto">
            <a:xfrm>
              <a:off x="10266363" y="5410200"/>
              <a:ext cx="96838" cy="14287"/>
            </a:xfrm>
            <a:custGeom>
              <a:avLst/>
              <a:gdLst>
                <a:gd name="T0" fmla="*/ 26 w 36"/>
                <a:gd name="T1" fmla="*/ 0 h 5"/>
                <a:gd name="T2" fmla="*/ 14 w 36"/>
                <a:gd name="T3" fmla="*/ 1 h 5"/>
                <a:gd name="T4" fmla="*/ 5 w 36"/>
                <a:gd name="T5" fmla="*/ 5 h 5"/>
                <a:gd name="T6" fmla="*/ 7 w 36"/>
                <a:gd name="T7" fmla="*/ 5 h 5"/>
                <a:gd name="T8" fmla="*/ 17 w 36"/>
                <a:gd name="T9" fmla="*/ 3 h 5"/>
                <a:gd name="T10" fmla="*/ 31 w 36"/>
                <a:gd name="T11" fmla="*/ 2 h 5"/>
                <a:gd name="T12" fmla="*/ 26 w 3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26" y="0"/>
                  </a:moveTo>
                  <a:cubicBezTo>
                    <a:pt x="23" y="0"/>
                    <a:pt x="19" y="0"/>
                    <a:pt x="14" y="1"/>
                  </a:cubicBezTo>
                  <a:cubicBezTo>
                    <a:pt x="1" y="2"/>
                    <a:pt x="0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11" y="5"/>
                    <a:pt x="14" y="4"/>
                    <a:pt x="17" y="3"/>
                  </a:cubicBezTo>
                  <a:cubicBezTo>
                    <a:pt x="22" y="3"/>
                    <a:pt x="26" y="2"/>
                    <a:pt x="31" y="2"/>
                  </a:cubicBezTo>
                  <a:cubicBezTo>
                    <a:pt x="36" y="1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9" name="Freeform 261"/>
            <p:cNvSpPr/>
            <p:nvPr/>
          </p:nvSpPr>
          <p:spPr bwMode="auto">
            <a:xfrm>
              <a:off x="10563225" y="5699125"/>
              <a:ext cx="38100" cy="4762"/>
            </a:xfrm>
            <a:custGeom>
              <a:avLst/>
              <a:gdLst>
                <a:gd name="T0" fmla="*/ 6 w 14"/>
                <a:gd name="T1" fmla="*/ 0 h 2"/>
                <a:gd name="T2" fmla="*/ 5 w 14"/>
                <a:gd name="T3" fmla="*/ 0 h 2"/>
                <a:gd name="T4" fmla="*/ 6 w 14"/>
                <a:gd name="T5" fmla="*/ 2 h 2"/>
                <a:gd name="T6" fmla="*/ 6 w 14"/>
                <a:gd name="T7" fmla="*/ 2 h 2"/>
                <a:gd name="T8" fmla="*/ 14 w 14"/>
                <a:gd name="T9" fmla="*/ 1 h 2"/>
                <a:gd name="T10" fmla="*/ 6 w 1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1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1" y="2"/>
                    <a:pt x="14" y="2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0" name="Freeform 262"/>
            <p:cNvSpPr/>
            <p:nvPr/>
          </p:nvSpPr>
          <p:spPr bwMode="auto">
            <a:xfrm>
              <a:off x="10745788" y="5757863"/>
              <a:ext cx="15875" cy="3175"/>
            </a:xfrm>
            <a:custGeom>
              <a:avLst/>
              <a:gdLst>
                <a:gd name="T0" fmla="*/ 5 w 6"/>
                <a:gd name="T1" fmla="*/ 0 h 1"/>
                <a:gd name="T2" fmla="*/ 2 w 6"/>
                <a:gd name="T3" fmla="*/ 0 h 1"/>
                <a:gd name="T4" fmla="*/ 5 w 6"/>
                <a:gd name="T5" fmla="*/ 1 h 1"/>
                <a:gd name="T6" fmla="*/ 6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0" y="1"/>
                    <a:pt x="4" y="1"/>
                    <a:pt x="5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1" name="Freeform 263"/>
            <p:cNvSpPr/>
            <p:nvPr/>
          </p:nvSpPr>
          <p:spPr bwMode="auto">
            <a:xfrm>
              <a:off x="10210800" y="5241925"/>
              <a:ext cx="157163" cy="31750"/>
            </a:xfrm>
            <a:custGeom>
              <a:avLst/>
              <a:gdLst>
                <a:gd name="T0" fmla="*/ 42 w 58"/>
                <a:gd name="T1" fmla="*/ 0 h 12"/>
                <a:gd name="T2" fmla="*/ 41 w 58"/>
                <a:gd name="T3" fmla="*/ 0 h 12"/>
                <a:gd name="T4" fmla="*/ 40 w 58"/>
                <a:gd name="T5" fmla="*/ 1 h 12"/>
                <a:gd name="T6" fmla="*/ 40 w 58"/>
                <a:gd name="T7" fmla="*/ 0 h 12"/>
                <a:gd name="T8" fmla="*/ 38 w 58"/>
                <a:gd name="T9" fmla="*/ 1 h 12"/>
                <a:gd name="T10" fmla="*/ 34 w 58"/>
                <a:gd name="T11" fmla="*/ 2 h 12"/>
                <a:gd name="T12" fmla="*/ 26 w 58"/>
                <a:gd name="T13" fmla="*/ 4 h 12"/>
                <a:gd name="T14" fmla="*/ 25 w 58"/>
                <a:gd name="T15" fmla="*/ 4 h 12"/>
                <a:gd name="T16" fmla="*/ 20 w 58"/>
                <a:gd name="T17" fmla="*/ 4 h 12"/>
                <a:gd name="T18" fmla="*/ 14 w 58"/>
                <a:gd name="T19" fmla="*/ 3 h 12"/>
                <a:gd name="T20" fmla="*/ 7 w 58"/>
                <a:gd name="T21" fmla="*/ 4 h 12"/>
                <a:gd name="T22" fmla="*/ 2 w 58"/>
                <a:gd name="T23" fmla="*/ 7 h 12"/>
                <a:gd name="T24" fmla="*/ 3 w 58"/>
                <a:gd name="T25" fmla="*/ 7 h 12"/>
                <a:gd name="T26" fmla="*/ 8 w 58"/>
                <a:gd name="T27" fmla="*/ 7 h 12"/>
                <a:gd name="T28" fmla="*/ 9 w 58"/>
                <a:gd name="T29" fmla="*/ 7 h 12"/>
                <a:gd name="T30" fmla="*/ 9 w 58"/>
                <a:gd name="T31" fmla="*/ 7 h 12"/>
                <a:gd name="T32" fmla="*/ 12 w 58"/>
                <a:gd name="T33" fmla="*/ 6 h 12"/>
                <a:gd name="T34" fmla="*/ 14 w 58"/>
                <a:gd name="T35" fmla="*/ 6 h 12"/>
                <a:gd name="T36" fmla="*/ 15 w 58"/>
                <a:gd name="T37" fmla="*/ 6 h 12"/>
                <a:gd name="T38" fmla="*/ 17 w 58"/>
                <a:gd name="T39" fmla="*/ 6 h 12"/>
                <a:gd name="T40" fmla="*/ 17 w 58"/>
                <a:gd name="T41" fmla="*/ 6 h 12"/>
                <a:gd name="T42" fmla="*/ 19 w 58"/>
                <a:gd name="T43" fmla="*/ 6 h 12"/>
                <a:gd name="T44" fmla="*/ 23 w 58"/>
                <a:gd name="T45" fmla="*/ 7 h 12"/>
                <a:gd name="T46" fmla="*/ 28 w 58"/>
                <a:gd name="T47" fmla="*/ 11 h 12"/>
                <a:gd name="T48" fmla="*/ 41 w 58"/>
                <a:gd name="T49" fmla="*/ 12 h 12"/>
                <a:gd name="T50" fmla="*/ 42 w 58"/>
                <a:gd name="T51" fmla="*/ 12 h 12"/>
                <a:gd name="T52" fmla="*/ 46 w 58"/>
                <a:gd name="T53" fmla="*/ 10 h 12"/>
                <a:gd name="T54" fmla="*/ 50 w 58"/>
                <a:gd name="T55" fmla="*/ 8 h 12"/>
                <a:gd name="T56" fmla="*/ 51 w 58"/>
                <a:gd name="T57" fmla="*/ 9 h 12"/>
                <a:gd name="T58" fmla="*/ 52 w 58"/>
                <a:gd name="T59" fmla="*/ 9 h 12"/>
                <a:gd name="T60" fmla="*/ 56 w 58"/>
                <a:gd name="T61" fmla="*/ 4 h 12"/>
                <a:gd name="T62" fmla="*/ 42 w 58"/>
                <a:gd name="T6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2">
                  <a:moveTo>
                    <a:pt x="4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0" y="1"/>
                    <a:pt x="40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4" y="1"/>
                    <a:pt x="34" y="2"/>
                  </a:cubicBezTo>
                  <a:cubicBezTo>
                    <a:pt x="34" y="3"/>
                    <a:pt x="30" y="3"/>
                    <a:pt x="26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4"/>
                    <a:pt x="22" y="4"/>
                    <a:pt x="20" y="4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2" y="3"/>
                    <a:pt x="9" y="3"/>
                    <a:pt x="7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20" y="6"/>
                    <a:pt x="22" y="6"/>
                    <a:pt x="23" y="7"/>
                  </a:cubicBezTo>
                  <a:cubicBezTo>
                    <a:pt x="26" y="7"/>
                    <a:pt x="23" y="10"/>
                    <a:pt x="28" y="11"/>
                  </a:cubicBezTo>
                  <a:cubicBezTo>
                    <a:pt x="34" y="12"/>
                    <a:pt x="42" y="12"/>
                    <a:pt x="41" y="12"/>
                  </a:cubicBezTo>
                  <a:cubicBezTo>
                    <a:pt x="41" y="12"/>
                    <a:pt x="41" y="12"/>
                    <a:pt x="42" y="12"/>
                  </a:cubicBezTo>
                  <a:cubicBezTo>
                    <a:pt x="42" y="12"/>
                    <a:pt x="45" y="12"/>
                    <a:pt x="46" y="10"/>
                  </a:cubicBezTo>
                  <a:cubicBezTo>
                    <a:pt x="47" y="9"/>
                    <a:pt x="48" y="8"/>
                    <a:pt x="50" y="8"/>
                  </a:cubicBezTo>
                  <a:cubicBezTo>
                    <a:pt x="50" y="8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5" y="9"/>
                    <a:pt x="58" y="7"/>
                    <a:pt x="56" y="4"/>
                  </a:cubicBezTo>
                  <a:cubicBezTo>
                    <a:pt x="54" y="1"/>
                    <a:pt x="46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2" name="Freeform 264"/>
            <p:cNvSpPr/>
            <p:nvPr/>
          </p:nvSpPr>
          <p:spPr bwMode="auto">
            <a:xfrm>
              <a:off x="10804525" y="58102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3" name="Freeform 265"/>
            <p:cNvSpPr/>
            <p:nvPr/>
          </p:nvSpPr>
          <p:spPr bwMode="auto">
            <a:xfrm>
              <a:off x="2252663" y="4433888"/>
              <a:ext cx="12700" cy="4762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0 h 2"/>
                <a:gd name="T4" fmla="*/ 0 w 5"/>
                <a:gd name="T5" fmla="*/ 1 h 2"/>
                <a:gd name="T6" fmla="*/ 4 w 5"/>
                <a:gd name="T7" fmla="*/ 2 h 2"/>
                <a:gd name="T8" fmla="*/ 4 w 5"/>
                <a:gd name="T9" fmla="*/ 2 h 2"/>
                <a:gd name="T10" fmla="*/ 4 w 5"/>
                <a:gd name="T11" fmla="*/ 1 h 2"/>
                <a:gd name="T12" fmla="*/ 1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3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4" name="Freeform 266"/>
            <p:cNvSpPr/>
            <p:nvPr/>
          </p:nvSpPr>
          <p:spPr bwMode="auto">
            <a:xfrm>
              <a:off x="10220325" y="5227638"/>
              <a:ext cx="34925" cy="14287"/>
            </a:xfrm>
            <a:custGeom>
              <a:avLst/>
              <a:gdLst>
                <a:gd name="T0" fmla="*/ 7 w 13"/>
                <a:gd name="T1" fmla="*/ 0 h 5"/>
                <a:gd name="T2" fmla="*/ 0 w 13"/>
                <a:gd name="T3" fmla="*/ 4 h 5"/>
                <a:gd name="T4" fmla="*/ 5 w 13"/>
                <a:gd name="T5" fmla="*/ 5 h 5"/>
                <a:gd name="T6" fmla="*/ 5 w 13"/>
                <a:gd name="T7" fmla="*/ 5 h 5"/>
                <a:gd name="T8" fmla="*/ 9 w 13"/>
                <a:gd name="T9" fmla="*/ 0 h 5"/>
                <a:gd name="T10" fmla="*/ 7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2" y="1"/>
                    <a:pt x="0" y="4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5"/>
                    <a:pt x="13" y="3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5" name="Freeform 267"/>
            <p:cNvSpPr/>
            <p:nvPr/>
          </p:nvSpPr>
          <p:spPr bwMode="auto">
            <a:xfrm>
              <a:off x="10118725" y="5407025"/>
              <a:ext cx="120650" cy="6350"/>
            </a:xfrm>
            <a:custGeom>
              <a:avLst/>
              <a:gdLst>
                <a:gd name="T0" fmla="*/ 18 w 44"/>
                <a:gd name="T1" fmla="*/ 0 h 2"/>
                <a:gd name="T2" fmla="*/ 2 w 44"/>
                <a:gd name="T3" fmla="*/ 0 h 2"/>
                <a:gd name="T4" fmla="*/ 15 w 44"/>
                <a:gd name="T5" fmla="*/ 2 h 2"/>
                <a:gd name="T6" fmla="*/ 34 w 44"/>
                <a:gd name="T7" fmla="*/ 1 h 2"/>
                <a:gd name="T8" fmla="*/ 41 w 44"/>
                <a:gd name="T9" fmla="*/ 1 h 2"/>
                <a:gd name="T10" fmla="*/ 23 w 44"/>
                <a:gd name="T11" fmla="*/ 0 h 2"/>
                <a:gd name="T12" fmla="*/ 18 w 4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">
                  <a:moveTo>
                    <a:pt x="18" y="0"/>
                  </a:moveTo>
                  <a:cubicBezTo>
                    <a:pt x="10" y="0"/>
                    <a:pt x="4" y="0"/>
                    <a:pt x="2" y="0"/>
                  </a:cubicBezTo>
                  <a:cubicBezTo>
                    <a:pt x="0" y="2"/>
                    <a:pt x="7" y="2"/>
                    <a:pt x="15" y="2"/>
                  </a:cubicBezTo>
                  <a:cubicBezTo>
                    <a:pt x="23" y="2"/>
                    <a:pt x="32" y="2"/>
                    <a:pt x="34" y="1"/>
                  </a:cubicBezTo>
                  <a:cubicBezTo>
                    <a:pt x="36" y="1"/>
                    <a:pt x="39" y="1"/>
                    <a:pt x="41" y="1"/>
                  </a:cubicBezTo>
                  <a:cubicBezTo>
                    <a:pt x="44" y="0"/>
                    <a:pt x="35" y="0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6" name="Freeform 268"/>
            <p:cNvSpPr/>
            <p:nvPr/>
          </p:nvSpPr>
          <p:spPr bwMode="auto">
            <a:xfrm>
              <a:off x="10102850" y="5318125"/>
              <a:ext cx="219075" cy="57150"/>
            </a:xfrm>
            <a:custGeom>
              <a:avLst/>
              <a:gdLst>
                <a:gd name="T0" fmla="*/ 75 w 81"/>
                <a:gd name="T1" fmla="*/ 0 h 21"/>
                <a:gd name="T2" fmla="*/ 45 w 81"/>
                <a:gd name="T3" fmla="*/ 1 h 21"/>
                <a:gd name="T4" fmla="*/ 18 w 81"/>
                <a:gd name="T5" fmla="*/ 2 h 21"/>
                <a:gd name="T6" fmla="*/ 0 w 81"/>
                <a:gd name="T7" fmla="*/ 15 h 21"/>
                <a:gd name="T8" fmla="*/ 1 w 81"/>
                <a:gd name="T9" fmla="*/ 18 h 21"/>
                <a:gd name="T10" fmla="*/ 9 w 81"/>
                <a:gd name="T11" fmla="*/ 21 h 21"/>
                <a:gd name="T12" fmla="*/ 16 w 81"/>
                <a:gd name="T13" fmla="*/ 18 h 21"/>
                <a:gd name="T14" fmla="*/ 22 w 81"/>
                <a:gd name="T15" fmla="*/ 15 h 21"/>
                <a:gd name="T16" fmla="*/ 27 w 81"/>
                <a:gd name="T17" fmla="*/ 16 h 21"/>
                <a:gd name="T18" fmla="*/ 37 w 81"/>
                <a:gd name="T19" fmla="*/ 20 h 21"/>
                <a:gd name="T20" fmla="*/ 41 w 81"/>
                <a:gd name="T21" fmla="*/ 21 h 21"/>
                <a:gd name="T22" fmla="*/ 41 w 81"/>
                <a:gd name="T23" fmla="*/ 16 h 21"/>
                <a:gd name="T24" fmla="*/ 47 w 81"/>
                <a:gd name="T25" fmla="*/ 9 h 21"/>
                <a:gd name="T26" fmla="*/ 44 w 81"/>
                <a:gd name="T27" fmla="*/ 8 h 21"/>
                <a:gd name="T28" fmla="*/ 32 w 81"/>
                <a:gd name="T29" fmla="*/ 8 h 21"/>
                <a:gd name="T30" fmla="*/ 25 w 81"/>
                <a:gd name="T31" fmla="*/ 8 h 21"/>
                <a:gd name="T32" fmla="*/ 14 w 81"/>
                <a:gd name="T33" fmla="*/ 5 h 21"/>
                <a:gd name="T34" fmla="*/ 36 w 81"/>
                <a:gd name="T35" fmla="*/ 3 h 21"/>
                <a:gd name="T36" fmla="*/ 48 w 81"/>
                <a:gd name="T37" fmla="*/ 3 h 21"/>
                <a:gd name="T38" fmla="*/ 60 w 81"/>
                <a:gd name="T39" fmla="*/ 3 h 21"/>
                <a:gd name="T40" fmla="*/ 73 w 81"/>
                <a:gd name="T41" fmla="*/ 3 h 21"/>
                <a:gd name="T42" fmla="*/ 75 w 8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21">
                  <a:moveTo>
                    <a:pt x="75" y="0"/>
                  </a:moveTo>
                  <a:cubicBezTo>
                    <a:pt x="68" y="0"/>
                    <a:pt x="54" y="1"/>
                    <a:pt x="45" y="1"/>
                  </a:cubicBezTo>
                  <a:cubicBezTo>
                    <a:pt x="37" y="1"/>
                    <a:pt x="26" y="1"/>
                    <a:pt x="18" y="2"/>
                  </a:cubicBezTo>
                  <a:cubicBezTo>
                    <a:pt x="4" y="3"/>
                    <a:pt x="0" y="10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2" y="20"/>
                    <a:pt x="6" y="21"/>
                    <a:pt x="9" y="21"/>
                  </a:cubicBezTo>
                  <a:cubicBezTo>
                    <a:pt x="13" y="21"/>
                    <a:pt x="16" y="20"/>
                    <a:pt x="16" y="18"/>
                  </a:cubicBezTo>
                  <a:cubicBezTo>
                    <a:pt x="17" y="16"/>
                    <a:pt x="18" y="15"/>
                    <a:pt x="22" y="15"/>
                  </a:cubicBezTo>
                  <a:cubicBezTo>
                    <a:pt x="23" y="15"/>
                    <a:pt x="25" y="15"/>
                    <a:pt x="27" y="16"/>
                  </a:cubicBezTo>
                  <a:cubicBezTo>
                    <a:pt x="36" y="18"/>
                    <a:pt x="34" y="20"/>
                    <a:pt x="37" y="20"/>
                  </a:cubicBezTo>
                  <a:cubicBezTo>
                    <a:pt x="38" y="20"/>
                    <a:pt x="40" y="21"/>
                    <a:pt x="41" y="21"/>
                  </a:cubicBezTo>
                  <a:cubicBezTo>
                    <a:pt x="46" y="21"/>
                    <a:pt x="45" y="18"/>
                    <a:pt x="41" y="16"/>
                  </a:cubicBezTo>
                  <a:cubicBezTo>
                    <a:pt x="38" y="13"/>
                    <a:pt x="39" y="11"/>
                    <a:pt x="47" y="9"/>
                  </a:cubicBezTo>
                  <a:cubicBezTo>
                    <a:pt x="52" y="8"/>
                    <a:pt x="51" y="8"/>
                    <a:pt x="44" y="8"/>
                  </a:cubicBezTo>
                  <a:cubicBezTo>
                    <a:pt x="41" y="8"/>
                    <a:pt x="37" y="8"/>
                    <a:pt x="32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16" y="8"/>
                    <a:pt x="11" y="8"/>
                    <a:pt x="14" y="5"/>
                  </a:cubicBezTo>
                  <a:cubicBezTo>
                    <a:pt x="17" y="3"/>
                    <a:pt x="26" y="3"/>
                    <a:pt x="36" y="3"/>
                  </a:cubicBezTo>
                  <a:cubicBezTo>
                    <a:pt x="40" y="3"/>
                    <a:pt x="44" y="3"/>
                    <a:pt x="48" y="3"/>
                  </a:cubicBezTo>
                  <a:cubicBezTo>
                    <a:pt x="52" y="3"/>
                    <a:pt x="56" y="3"/>
                    <a:pt x="60" y="3"/>
                  </a:cubicBezTo>
                  <a:cubicBezTo>
                    <a:pt x="65" y="3"/>
                    <a:pt x="70" y="3"/>
                    <a:pt x="73" y="3"/>
                  </a:cubicBezTo>
                  <a:cubicBezTo>
                    <a:pt x="81" y="0"/>
                    <a:pt x="80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7" name="Freeform 269"/>
            <p:cNvSpPr/>
            <p:nvPr/>
          </p:nvSpPr>
          <p:spPr bwMode="auto">
            <a:xfrm>
              <a:off x="6964363" y="4624388"/>
              <a:ext cx="7938" cy="1587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8" name="Freeform 270"/>
            <p:cNvSpPr/>
            <p:nvPr/>
          </p:nvSpPr>
          <p:spPr bwMode="auto">
            <a:xfrm>
              <a:off x="7907338" y="4575175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3 w 8"/>
                <a:gd name="T3" fmla="*/ 1 h 1"/>
                <a:gd name="T4" fmla="*/ 4 w 8"/>
                <a:gd name="T5" fmla="*/ 1 h 1"/>
                <a:gd name="T6" fmla="*/ 6 w 8"/>
                <a:gd name="T7" fmla="*/ 0 h 1"/>
                <a:gd name="T8" fmla="*/ 6 w 8"/>
                <a:gd name="T9" fmla="*/ 0 h 1"/>
                <a:gd name="T10" fmla="*/ 5 w 8"/>
                <a:gd name="T11" fmla="*/ 0 h 1"/>
                <a:gd name="T12" fmla="*/ 3 w 8"/>
                <a:gd name="T13" fmla="*/ 0 h 1"/>
                <a:gd name="T14" fmla="*/ 3 w 8"/>
                <a:gd name="T15" fmla="*/ 0 h 1"/>
                <a:gd name="T16" fmla="*/ 2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6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9" name="Freeform 271"/>
            <p:cNvSpPr/>
            <p:nvPr/>
          </p:nvSpPr>
          <p:spPr bwMode="auto">
            <a:xfrm>
              <a:off x="8105775" y="4403725"/>
              <a:ext cx="9525" cy="3175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3 w 4"/>
                <a:gd name="T7" fmla="*/ 0 h 1"/>
                <a:gd name="T8" fmla="*/ 1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0" name="Freeform 272"/>
            <p:cNvSpPr/>
            <p:nvPr/>
          </p:nvSpPr>
          <p:spPr bwMode="auto">
            <a:xfrm>
              <a:off x="8186738" y="4487863"/>
              <a:ext cx="4763" cy="793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3 h 3"/>
                <a:gd name="T6" fmla="*/ 1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1" name="Freeform 273"/>
            <p:cNvSpPr/>
            <p:nvPr/>
          </p:nvSpPr>
          <p:spPr bwMode="auto">
            <a:xfrm>
              <a:off x="10748963" y="5772150"/>
              <a:ext cx="130175" cy="41275"/>
            </a:xfrm>
            <a:custGeom>
              <a:avLst/>
              <a:gdLst>
                <a:gd name="T0" fmla="*/ 9 w 48"/>
                <a:gd name="T1" fmla="*/ 0 h 15"/>
                <a:gd name="T2" fmla="*/ 4 w 48"/>
                <a:gd name="T3" fmla="*/ 4 h 15"/>
                <a:gd name="T4" fmla="*/ 5 w 48"/>
                <a:gd name="T5" fmla="*/ 9 h 15"/>
                <a:gd name="T6" fmla="*/ 4 w 48"/>
                <a:gd name="T7" fmla="*/ 9 h 15"/>
                <a:gd name="T8" fmla="*/ 4 w 48"/>
                <a:gd name="T9" fmla="*/ 9 h 15"/>
                <a:gd name="T10" fmla="*/ 7 w 48"/>
                <a:gd name="T11" fmla="*/ 14 h 15"/>
                <a:gd name="T12" fmla="*/ 13 w 48"/>
                <a:gd name="T13" fmla="*/ 15 h 15"/>
                <a:gd name="T14" fmla="*/ 22 w 48"/>
                <a:gd name="T15" fmla="*/ 14 h 15"/>
                <a:gd name="T16" fmla="*/ 22 w 48"/>
                <a:gd name="T17" fmla="*/ 14 h 15"/>
                <a:gd name="T18" fmla="*/ 22 w 48"/>
                <a:gd name="T19" fmla="*/ 14 h 15"/>
                <a:gd name="T20" fmla="*/ 22 w 48"/>
                <a:gd name="T21" fmla="*/ 14 h 15"/>
                <a:gd name="T22" fmla="*/ 23 w 48"/>
                <a:gd name="T23" fmla="*/ 14 h 15"/>
                <a:gd name="T24" fmla="*/ 28 w 48"/>
                <a:gd name="T25" fmla="*/ 13 h 15"/>
                <a:gd name="T26" fmla="*/ 29 w 48"/>
                <a:gd name="T27" fmla="*/ 13 h 15"/>
                <a:gd name="T28" fmla="*/ 30 w 48"/>
                <a:gd name="T29" fmla="*/ 13 h 15"/>
                <a:gd name="T30" fmla="*/ 30 w 48"/>
                <a:gd name="T31" fmla="*/ 13 h 15"/>
                <a:gd name="T32" fmla="*/ 36 w 48"/>
                <a:gd name="T33" fmla="*/ 11 h 15"/>
                <a:gd name="T34" fmla="*/ 41 w 48"/>
                <a:gd name="T35" fmla="*/ 9 h 15"/>
                <a:gd name="T36" fmla="*/ 42 w 48"/>
                <a:gd name="T37" fmla="*/ 9 h 15"/>
                <a:gd name="T38" fmla="*/ 42 w 48"/>
                <a:gd name="T39" fmla="*/ 9 h 15"/>
                <a:gd name="T40" fmla="*/ 46 w 48"/>
                <a:gd name="T41" fmla="*/ 6 h 15"/>
                <a:gd name="T42" fmla="*/ 46 w 48"/>
                <a:gd name="T43" fmla="*/ 2 h 15"/>
                <a:gd name="T44" fmla="*/ 28 w 48"/>
                <a:gd name="T45" fmla="*/ 3 h 15"/>
                <a:gd name="T46" fmla="*/ 28 w 48"/>
                <a:gd name="T47" fmla="*/ 3 h 15"/>
                <a:gd name="T48" fmla="*/ 9 w 48"/>
                <a:gd name="T49" fmla="*/ 0 h 15"/>
                <a:gd name="T50" fmla="*/ 9 w 48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15">
                  <a:moveTo>
                    <a:pt x="9" y="0"/>
                  </a:moveTo>
                  <a:cubicBezTo>
                    <a:pt x="7" y="0"/>
                    <a:pt x="4" y="2"/>
                    <a:pt x="4" y="4"/>
                  </a:cubicBezTo>
                  <a:cubicBezTo>
                    <a:pt x="4" y="7"/>
                    <a:pt x="6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0" y="11"/>
                    <a:pt x="7" y="14"/>
                  </a:cubicBezTo>
                  <a:cubicBezTo>
                    <a:pt x="9" y="15"/>
                    <a:pt x="11" y="15"/>
                    <a:pt x="13" y="15"/>
                  </a:cubicBezTo>
                  <a:cubicBezTo>
                    <a:pt x="16" y="15"/>
                    <a:pt x="19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5" y="14"/>
                    <a:pt x="27" y="13"/>
                    <a:pt x="28" y="13"/>
                  </a:cubicBezTo>
                  <a:cubicBezTo>
                    <a:pt x="28" y="13"/>
                    <a:pt x="29" y="13"/>
                    <a:pt x="29" y="13"/>
                  </a:cubicBezTo>
                  <a:cubicBezTo>
                    <a:pt x="30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4" y="13"/>
                    <a:pt x="36" y="11"/>
                  </a:cubicBezTo>
                  <a:cubicBezTo>
                    <a:pt x="38" y="10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7"/>
                    <a:pt x="46" y="6"/>
                  </a:cubicBezTo>
                  <a:cubicBezTo>
                    <a:pt x="47" y="4"/>
                    <a:pt x="48" y="3"/>
                    <a:pt x="46" y="2"/>
                  </a:cubicBezTo>
                  <a:cubicBezTo>
                    <a:pt x="40" y="2"/>
                    <a:pt x="34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8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2" name="Freeform 274"/>
            <p:cNvSpPr>
              <a:spLocks noEditPoints="1"/>
            </p:cNvSpPr>
            <p:nvPr/>
          </p:nvSpPr>
          <p:spPr bwMode="auto">
            <a:xfrm>
              <a:off x="9807575" y="5434013"/>
              <a:ext cx="1420813" cy="315912"/>
            </a:xfrm>
            <a:custGeom>
              <a:avLst/>
              <a:gdLst>
                <a:gd name="T0" fmla="*/ 495 w 524"/>
                <a:gd name="T1" fmla="*/ 43 h 116"/>
                <a:gd name="T2" fmla="*/ 272 w 524"/>
                <a:gd name="T3" fmla="*/ 0 h 116"/>
                <a:gd name="T4" fmla="*/ 240 w 524"/>
                <a:gd name="T5" fmla="*/ 9 h 116"/>
                <a:gd name="T6" fmla="*/ 240 w 524"/>
                <a:gd name="T7" fmla="*/ 13 h 116"/>
                <a:gd name="T8" fmla="*/ 238 w 524"/>
                <a:gd name="T9" fmla="*/ 14 h 116"/>
                <a:gd name="T10" fmla="*/ 224 w 524"/>
                <a:gd name="T11" fmla="*/ 13 h 116"/>
                <a:gd name="T12" fmla="*/ 215 w 524"/>
                <a:gd name="T13" fmla="*/ 15 h 116"/>
                <a:gd name="T14" fmla="*/ 191 w 524"/>
                <a:gd name="T15" fmla="*/ 11 h 116"/>
                <a:gd name="T16" fmla="*/ 187 w 524"/>
                <a:gd name="T17" fmla="*/ 11 h 116"/>
                <a:gd name="T18" fmla="*/ 177 w 524"/>
                <a:gd name="T19" fmla="*/ 15 h 116"/>
                <a:gd name="T20" fmla="*/ 171 w 524"/>
                <a:gd name="T21" fmla="*/ 19 h 116"/>
                <a:gd name="T22" fmla="*/ 163 w 524"/>
                <a:gd name="T23" fmla="*/ 19 h 116"/>
                <a:gd name="T24" fmla="*/ 161 w 524"/>
                <a:gd name="T25" fmla="*/ 22 h 116"/>
                <a:gd name="T26" fmla="*/ 149 w 524"/>
                <a:gd name="T27" fmla="*/ 20 h 116"/>
                <a:gd name="T28" fmla="*/ 95 w 524"/>
                <a:gd name="T29" fmla="*/ 32 h 116"/>
                <a:gd name="T30" fmla="*/ 30 w 524"/>
                <a:gd name="T31" fmla="*/ 39 h 116"/>
                <a:gd name="T32" fmla="*/ 21 w 524"/>
                <a:gd name="T33" fmla="*/ 48 h 116"/>
                <a:gd name="T34" fmla="*/ 15 w 524"/>
                <a:gd name="T35" fmla="*/ 53 h 116"/>
                <a:gd name="T36" fmla="*/ 15 w 524"/>
                <a:gd name="T37" fmla="*/ 56 h 116"/>
                <a:gd name="T38" fmla="*/ 20 w 524"/>
                <a:gd name="T39" fmla="*/ 63 h 116"/>
                <a:gd name="T40" fmla="*/ 36 w 524"/>
                <a:gd name="T41" fmla="*/ 91 h 116"/>
                <a:gd name="T42" fmla="*/ 195 w 524"/>
                <a:gd name="T43" fmla="*/ 78 h 116"/>
                <a:gd name="T44" fmla="*/ 267 w 524"/>
                <a:gd name="T45" fmla="*/ 93 h 116"/>
                <a:gd name="T46" fmla="*/ 298 w 524"/>
                <a:gd name="T47" fmla="*/ 87 h 116"/>
                <a:gd name="T48" fmla="*/ 295 w 524"/>
                <a:gd name="T49" fmla="*/ 94 h 116"/>
                <a:gd name="T50" fmla="*/ 304 w 524"/>
                <a:gd name="T51" fmla="*/ 97 h 116"/>
                <a:gd name="T52" fmla="*/ 311 w 524"/>
                <a:gd name="T53" fmla="*/ 104 h 116"/>
                <a:gd name="T54" fmla="*/ 357 w 524"/>
                <a:gd name="T55" fmla="*/ 113 h 116"/>
                <a:gd name="T56" fmla="*/ 372 w 524"/>
                <a:gd name="T57" fmla="*/ 112 h 116"/>
                <a:gd name="T58" fmla="*/ 374 w 524"/>
                <a:gd name="T59" fmla="*/ 112 h 116"/>
                <a:gd name="T60" fmla="*/ 383 w 524"/>
                <a:gd name="T61" fmla="*/ 116 h 116"/>
                <a:gd name="T62" fmla="*/ 403 w 524"/>
                <a:gd name="T63" fmla="*/ 112 h 116"/>
                <a:gd name="T64" fmla="*/ 431 w 524"/>
                <a:gd name="T65" fmla="*/ 109 h 116"/>
                <a:gd name="T66" fmla="*/ 483 w 524"/>
                <a:gd name="T67" fmla="*/ 87 h 116"/>
                <a:gd name="T68" fmla="*/ 512 w 524"/>
                <a:gd name="T69" fmla="*/ 53 h 116"/>
                <a:gd name="T70" fmla="*/ 494 w 524"/>
                <a:gd name="T71" fmla="*/ 43 h 116"/>
                <a:gd name="T72" fmla="*/ 487 w 524"/>
                <a:gd name="T73" fmla="*/ 42 h 116"/>
                <a:gd name="T74" fmla="*/ 459 w 524"/>
                <a:gd name="T75" fmla="*/ 32 h 116"/>
                <a:gd name="T76" fmla="*/ 419 w 524"/>
                <a:gd name="T77" fmla="*/ 7 h 116"/>
                <a:gd name="T78" fmla="*/ 401 w 524"/>
                <a:gd name="T79" fmla="*/ 2 h 116"/>
                <a:gd name="T80" fmla="*/ 372 w 524"/>
                <a:gd name="T81" fmla="*/ 23 h 116"/>
                <a:gd name="T82" fmla="*/ 328 w 524"/>
                <a:gd name="T83" fmla="*/ 6 h 116"/>
                <a:gd name="T84" fmla="*/ 328 w 524"/>
                <a:gd name="T85" fmla="*/ 3 h 116"/>
                <a:gd name="T86" fmla="*/ 319 w 524"/>
                <a:gd name="T87" fmla="*/ 3 h 116"/>
                <a:gd name="T88" fmla="*/ 313 w 524"/>
                <a:gd name="T89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116"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3" y="1"/>
                    <a:pt x="282" y="3"/>
                    <a:pt x="273" y="3"/>
                  </a:cubicBezTo>
                  <a:cubicBezTo>
                    <a:pt x="263" y="4"/>
                    <a:pt x="252" y="5"/>
                    <a:pt x="250" y="6"/>
                  </a:cubicBezTo>
                  <a:cubicBezTo>
                    <a:pt x="248" y="7"/>
                    <a:pt x="244" y="8"/>
                    <a:pt x="240" y="9"/>
                  </a:cubicBezTo>
                  <a:cubicBezTo>
                    <a:pt x="236" y="10"/>
                    <a:pt x="235" y="11"/>
                    <a:pt x="237" y="12"/>
                  </a:cubicBezTo>
                  <a:cubicBezTo>
                    <a:pt x="238" y="12"/>
                    <a:pt x="236" y="12"/>
                    <a:pt x="238" y="13"/>
                  </a:cubicBezTo>
                  <a:cubicBezTo>
                    <a:pt x="240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8" y="13"/>
                    <a:pt x="238" y="13"/>
                  </a:cubicBezTo>
                  <a:cubicBezTo>
                    <a:pt x="237" y="13"/>
                    <a:pt x="237" y="13"/>
                    <a:pt x="238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8" y="14"/>
                    <a:pt x="237" y="14"/>
                    <a:pt x="236" y="14"/>
                  </a:cubicBezTo>
                  <a:cubicBezTo>
                    <a:pt x="234" y="14"/>
                    <a:pt x="229" y="13"/>
                    <a:pt x="224" y="13"/>
                  </a:cubicBezTo>
                  <a:cubicBezTo>
                    <a:pt x="224" y="13"/>
                    <a:pt x="223" y="13"/>
                    <a:pt x="223" y="13"/>
                  </a:cubicBezTo>
                  <a:cubicBezTo>
                    <a:pt x="219" y="13"/>
                    <a:pt x="218" y="15"/>
                    <a:pt x="216" y="15"/>
                  </a:cubicBezTo>
                  <a:cubicBezTo>
                    <a:pt x="216" y="15"/>
                    <a:pt x="216" y="15"/>
                    <a:pt x="215" y="15"/>
                  </a:cubicBezTo>
                  <a:cubicBezTo>
                    <a:pt x="214" y="15"/>
                    <a:pt x="222" y="13"/>
                    <a:pt x="213" y="11"/>
                  </a:cubicBezTo>
                  <a:cubicBezTo>
                    <a:pt x="208" y="10"/>
                    <a:pt x="204" y="10"/>
                    <a:pt x="200" y="10"/>
                  </a:cubicBezTo>
                  <a:cubicBezTo>
                    <a:pt x="195" y="10"/>
                    <a:pt x="192" y="11"/>
                    <a:pt x="191" y="11"/>
                  </a:cubicBezTo>
                  <a:cubicBezTo>
                    <a:pt x="190" y="12"/>
                    <a:pt x="189" y="12"/>
                    <a:pt x="189" y="12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8" y="11"/>
                    <a:pt x="188" y="11"/>
                    <a:pt x="187" y="11"/>
                  </a:cubicBezTo>
                  <a:cubicBezTo>
                    <a:pt x="187" y="11"/>
                    <a:pt x="186" y="12"/>
                    <a:pt x="184" y="12"/>
                  </a:cubicBezTo>
                  <a:cubicBezTo>
                    <a:pt x="182" y="13"/>
                    <a:pt x="183" y="14"/>
                    <a:pt x="180" y="14"/>
                  </a:cubicBezTo>
                  <a:cubicBezTo>
                    <a:pt x="178" y="14"/>
                    <a:pt x="176" y="15"/>
                    <a:pt x="177" y="15"/>
                  </a:cubicBezTo>
                  <a:cubicBezTo>
                    <a:pt x="179" y="15"/>
                    <a:pt x="178" y="15"/>
                    <a:pt x="175" y="15"/>
                  </a:cubicBezTo>
                  <a:cubicBezTo>
                    <a:pt x="172" y="15"/>
                    <a:pt x="172" y="16"/>
                    <a:pt x="171" y="17"/>
                  </a:cubicBezTo>
                  <a:cubicBezTo>
                    <a:pt x="169" y="18"/>
                    <a:pt x="170" y="18"/>
                    <a:pt x="171" y="19"/>
                  </a:cubicBezTo>
                  <a:cubicBezTo>
                    <a:pt x="172" y="19"/>
                    <a:pt x="172" y="19"/>
                    <a:pt x="171" y="19"/>
                  </a:cubicBezTo>
                  <a:cubicBezTo>
                    <a:pt x="171" y="19"/>
                    <a:pt x="170" y="19"/>
                    <a:pt x="170" y="19"/>
                  </a:cubicBezTo>
                  <a:cubicBezTo>
                    <a:pt x="168" y="19"/>
                    <a:pt x="166" y="19"/>
                    <a:pt x="163" y="19"/>
                  </a:cubicBezTo>
                  <a:cubicBezTo>
                    <a:pt x="163" y="19"/>
                    <a:pt x="162" y="19"/>
                    <a:pt x="161" y="19"/>
                  </a:cubicBezTo>
                  <a:cubicBezTo>
                    <a:pt x="159" y="19"/>
                    <a:pt x="159" y="19"/>
                    <a:pt x="160" y="19"/>
                  </a:cubicBezTo>
                  <a:cubicBezTo>
                    <a:pt x="161" y="20"/>
                    <a:pt x="162" y="21"/>
                    <a:pt x="161" y="22"/>
                  </a:cubicBezTo>
                  <a:cubicBezTo>
                    <a:pt x="160" y="22"/>
                    <a:pt x="160" y="22"/>
                    <a:pt x="159" y="22"/>
                  </a:cubicBezTo>
                  <a:cubicBezTo>
                    <a:pt x="158" y="22"/>
                    <a:pt x="156" y="22"/>
                    <a:pt x="154" y="21"/>
                  </a:cubicBezTo>
                  <a:cubicBezTo>
                    <a:pt x="153" y="20"/>
                    <a:pt x="151" y="20"/>
                    <a:pt x="149" y="20"/>
                  </a:cubicBezTo>
                  <a:cubicBezTo>
                    <a:pt x="146" y="20"/>
                    <a:pt x="142" y="21"/>
                    <a:pt x="140" y="22"/>
                  </a:cubicBezTo>
                  <a:cubicBezTo>
                    <a:pt x="138" y="23"/>
                    <a:pt x="136" y="25"/>
                    <a:pt x="133" y="26"/>
                  </a:cubicBezTo>
                  <a:cubicBezTo>
                    <a:pt x="121" y="31"/>
                    <a:pt x="114" y="30"/>
                    <a:pt x="95" y="32"/>
                  </a:cubicBezTo>
                  <a:cubicBezTo>
                    <a:pt x="85" y="33"/>
                    <a:pt x="69" y="33"/>
                    <a:pt x="55" y="35"/>
                  </a:cubicBezTo>
                  <a:cubicBezTo>
                    <a:pt x="40" y="37"/>
                    <a:pt x="32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8" y="39"/>
                    <a:pt x="21" y="41"/>
                    <a:pt x="21" y="45"/>
                  </a:cubicBezTo>
                  <a:cubicBezTo>
                    <a:pt x="21" y="46"/>
                    <a:pt x="21" y="47"/>
                    <a:pt x="21" y="48"/>
                  </a:cubicBezTo>
                  <a:cubicBezTo>
                    <a:pt x="23" y="52"/>
                    <a:pt x="20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4"/>
                    <a:pt x="15" y="53"/>
                    <a:pt x="15" y="53"/>
                  </a:cubicBezTo>
                  <a:cubicBezTo>
                    <a:pt x="15" y="53"/>
                    <a:pt x="15" y="54"/>
                    <a:pt x="16" y="54"/>
                  </a:cubicBezTo>
                  <a:cubicBezTo>
                    <a:pt x="17" y="55"/>
                    <a:pt x="17" y="56"/>
                    <a:pt x="16" y="56"/>
                  </a:cubicBezTo>
                  <a:cubicBezTo>
                    <a:pt x="16" y="56"/>
                    <a:pt x="15" y="56"/>
                    <a:pt x="15" y="56"/>
                  </a:cubicBezTo>
                  <a:cubicBezTo>
                    <a:pt x="13" y="55"/>
                    <a:pt x="12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9" y="58"/>
                    <a:pt x="20" y="63"/>
                  </a:cubicBezTo>
                  <a:cubicBezTo>
                    <a:pt x="22" y="67"/>
                    <a:pt x="20" y="72"/>
                    <a:pt x="26" y="76"/>
                  </a:cubicBezTo>
                  <a:cubicBezTo>
                    <a:pt x="37" y="82"/>
                    <a:pt x="0" y="84"/>
                    <a:pt x="21" y="89"/>
                  </a:cubicBezTo>
                  <a:cubicBezTo>
                    <a:pt x="26" y="91"/>
                    <a:pt x="31" y="91"/>
                    <a:pt x="36" y="91"/>
                  </a:cubicBezTo>
                  <a:cubicBezTo>
                    <a:pt x="44" y="91"/>
                    <a:pt x="52" y="90"/>
                    <a:pt x="60" y="89"/>
                  </a:cubicBezTo>
                  <a:cubicBezTo>
                    <a:pt x="74" y="87"/>
                    <a:pt x="92" y="87"/>
                    <a:pt x="107" y="87"/>
                  </a:cubicBezTo>
                  <a:cubicBezTo>
                    <a:pt x="130" y="86"/>
                    <a:pt x="161" y="79"/>
                    <a:pt x="195" y="78"/>
                  </a:cubicBezTo>
                  <a:cubicBezTo>
                    <a:pt x="196" y="78"/>
                    <a:pt x="198" y="78"/>
                    <a:pt x="199" y="78"/>
                  </a:cubicBezTo>
                  <a:cubicBezTo>
                    <a:pt x="217" y="78"/>
                    <a:pt x="249" y="81"/>
                    <a:pt x="263" y="84"/>
                  </a:cubicBezTo>
                  <a:cubicBezTo>
                    <a:pt x="275" y="88"/>
                    <a:pt x="265" y="93"/>
                    <a:pt x="267" y="93"/>
                  </a:cubicBezTo>
                  <a:cubicBezTo>
                    <a:pt x="267" y="93"/>
                    <a:pt x="268" y="93"/>
                    <a:pt x="268" y="93"/>
                  </a:cubicBezTo>
                  <a:cubicBezTo>
                    <a:pt x="271" y="93"/>
                    <a:pt x="277" y="91"/>
                    <a:pt x="288" y="88"/>
                  </a:cubicBezTo>
                  <a:cubicBezTo>
                    <a:pt x="292" y="87"/>
                    <a:pt x="296" y="87"/>
                    <a:pt x="298" y="87"/>
                  </a:cubicBezTo>
                  <a:cubicBezTo>
                    <a:pt x="301" y="87"/>
                    <a:pt x="302" y="88"/>
                    <a:pt x="298" y="90"/>
                  </a:cubicBezTo>
                  <a:cubicBezTo>
                    <a:pt x="293" y="93"/>
                    <a:pt x="290" y="95"/>
                    <a:pt x="292" y="95"/>
                  </a:cubicBezTo>
                  <a:cubicBezTo>
                    <a:pt x="293" y="95"/>
                    <a:pt x="294" y="95"/>
                    <a:pt x="295" y="94"/>
                  </a:cubicBezTo>
                  <a:cubicBezTo>
                    <a:pt x="298" y="93"/>
                    <a:pt x="301" y="93"/>
                    <a:pt x="303" y="93"/>
                  </a:cubicBezTo>
                  <a:cubicBezTo>
                    <a:pt x="304" y="93"/>
                    <a:pt x="305" y="93"/>
                    <a:pt x="304" y="94"/>
                  </a:cubicBezTo>
                  <a:cubicBezTo>
                    <a:pt x="303" y="96"/>
                    <a:pt x="301" y="97"/>
                    <a:pt x="304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10" y="97"/>
                    <a:pt x="305" y="100"/>
                    <a:pt x="311" y="104"/>
                  </a:cubicBezTo>
                  <a:cubicBezTo>
                    <a:pt x="316" y="107"/>
                    <a:pt x="324" y="110"/>
                    <a:pt x="331" y="111"/>
                  </a:cubicBezTo>
                  <a:cubicBezTo>
                    <a:pt x="340" y="113"/>
                    <a:pt x="343" y="113"/>
                    <a:pt x="347" y="113"/>
                  </a:cubicBezTo>
                  <a:cubicBezTo>
                    <a:pt x="350" y="113"/>
                    <a:pt x="353" y="113"/>
                    <a:pt x="357" y="113"/>
                  </a:cubicBezTo>
                  <a:cubicBezTo>
                    <a:pt x="362" y="113"/>
                    <a:pt x="366" y="112"/>
                    <a:pt x="368" y="111"/>
                  </a:cubicBezTo>
                  <a:cubicBezTo>
                    <a:pt x="369" y="111"/>
                    <a:pt x="369" y="111"/>
                    <a:pt x="370" y="111"/>
                  </a:cubicBezTo>
                  <a:cubicBezTo>
                    <a:pt x="371" y="111"/>
                    <a:pt x="372" y="111"/>
                    <a:pt x="372" y="112"/>
                  </a:cubicBezTo>
                  <a:cubicBezTo>
                    <a:pt x="372" y="112"/>
                    <a:pt x="373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6" y="112"/>
                    <a:pt x="376" y="114"/>
                    <a:pt x="378" y="115"/>
                  </a:cubicBezTo>
                  <a:cubicBezTo>
                    <a:pt x="379" y="116"/>
                    <a:pt x="381" y="116"/>
                    <a:pt x="382" y="116"/>
                  </a:cubicBezTo>
                  <a:cubicBezTo>
                    <a:pt x="383" y="116"/>
                    <a:pt x="383" y="116"/>
                    <a:pt x="383" y="116"/>
                  </a:cubicBezTo>
                  <a:cubicBezTo>
                    <a:pt x="383" y="116"/>
                    <a:pt x="389" y="115"/>
                    <a:pt x="395" y="114"/>
                  </a:cubicBezTo>
                  <a:cubicBezTo>
                    <a:pt x="401" y="113"/>
                    <a:pt x="404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2" y="112"/>
                  </a:cubicBezTo>
                  <a:cubicBezTo>
                    <a:pt x="401" y="111"/>
                    <a:pt x="417" y="112"/>
                    <a:pt x="431" y="109"/>
                  </a:cubicBezTo>
                  <a:cubicBezTo>
                    <a:pt x="437" y="108"/>
                    <a:pt x="438" y="106"/>
                    <a:pt x="447" y="101"/>
                  </a:cubicBezTo>
                  <a:cubicBezTo>
                    <a:pt x="452" y="99"/>
                    <a:pt x="457" y="96"/>
                    <a:pt x="464" y="93"/>
                  </a:cubicBezTo>
                  <a:cubicBezTo>
                    <a:pt x="473" y="89"/>
                    <a:pt x="484" y="87"/>
                    <a:pt x="483" y="87"/>
                  </a:cubicBezTo>
                  <a:cubicBezTo>
                    <a:pt x="482" y="87"/>
                    <a:pt x="493" y="84"/>
                    <a:pt x="501" y="80"/>
                  </a:cubicBezTo>
                  <a:cubicBezTo>
                    <a:pt x="512" y="75"/>
                    <a:pt x="520" y="69"/>
                    <a:pt x="517" y="66"/>
                  </a:cubicBezTo>
                  <a:cubicBezTo>
                    <a:pt x="514" y="62"/>
                    <a:pt x="524" y="55"/>
                    <a:pt x="512" y="53"/>
                  </a:cubicBezTo>
                  <a:cubicBezTo>
                    <a:pt x="507" y="51"/>
                    <a:pt x="502" y="50"/>
                    <a:pt x="499" y="48"/>
                  </a:cubicBezTo>
                  <a:cubicBezTo>
                    <a:pt x="495" y="45"/>
                    <a:pt x="495" y="43"/>
                    <a:pt x="495" y="43"/>
                  </a:cubicBezTo>
                  <a:cubicBezTo>
                    <a:pt x="495" y="43"/>
                    <a:pt x="494" y="43"/>
                    <a:pt x="494" y="43"/>
                  </a:cubicBezTo>
                  <a:cubicBezTo>
                    <a:pt x="493" y="43"/>
                    <a:pt x="492" y="43"/>
                    <a:pt x="491" y="42"/>
                  </a:cubicBezTo>
                  <a:cubicBezTo>
                    <a:pt x="490" y="42"/>
                    <a:pt x="489" y="42"/>
                    <a:pt x="488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6" y="42"/>
                    <a:pt x="482" y="40"/>
                    <a:pt x="477" y="36"/>
                  </a:cubicBezTo>
                  <a:cubicBezTo>
                    <a:pt x="473" y="32"/>
                    <a:pt x="458" y="32"/>
                    <a:pt x="459" y="32"/>
                  </a:cubicBezTo>
                  <a:cubicBezTo>
                    <a:pt x="460" y="31"/>
                    <a:pt x="445" y="30"/>
                    <a:pt x="443" y="25"/>
                  </a:cubicBezTo>
                  <a:cubicBezTo>
                    <a:pt x="441" y="21"/>
                    <a:pt x="444" y="16"/>
                    <a:pt x="439" y="13"/>
                  </a:cubicBezTo>
                  <a:cubicBezTo>
                    <a:pt x="429" y="9"/>
                    <a:pt x="422" y="14"/>
                    <a:pt x="419" y="7"/>
                  </a:cubicBezTo>
                  <a:cubicBezTo>
                    <a:pt x="418" y="6"/>
                    <a:pt x="417" y="4"/>
                    <a:pt x="415" y="3"/>
                  </a:cubicBezTo>
                  <a:cubicBezTo>
                    <a:pt x="413" y="2"/>
                    <a:pt x="409" y="1"/>
                    <a:pt x="406" y="1"/>
                  </a:cubicBezTo>
                  <a:cubicBezTo>
                    <a:pt x="404" y="1"/>
                    <a:pt x="402" y="1"/>
                    <a:pt x="401" y="2"/>
                  </a:cubicBezTo>
                  <a:cubicBezTo>
                    <a:pt x="398" y="4"/>
                    <a:pt x="397" y="6"/>
                    <a:pt x="396" y="7"/>
                  </a:cubicBezTo>
                  <a:cubicBezTo>
                    <a:pt x="396" y="8"/>
                    <a:pt x="392" y="12"/>
                    <a:pt x="389" y="17"/>
                  </a:cubicBezTo>
                  <a:cubicBezTo>
                    <a:pt x="387" y="20"/>
                    <a:pt x="384" y="23"/>
                    <a:pt x="372" y="23"/>
                  </a:cubicBezTo>
                  <a:cubicBezTo>
                    <a:pt x="368" y="23"/>
                    <a:pt x="364" y="23"/>
                    <a:pt x="359" y="22"/>
                  </a:cubicBezTo>
                  <a:cubicBezTo>
                    <a:pt x="350" y="21"/>
                    <a:pt x="334" y="19"/>
                    <a:pt x="325" y="17"/>
                  </a:cubicBezTo>
                  <a:cubicBezTo>
                    <a:pt x="313" y="13"/>
                    <a:pt x="323" y="8"/>
                    <a:pt x="328" y="6"/>
                  </a:cubicBezTo>
                  <a:cubicBezTo>
                    <a:pt x="334" y="5"/>
                    <a:pt x="334" y="4"/>
                    <a:pt x="332" y="3"/>
                  </a:cubicBezTo>
                  <a:cubicBezTo>
                    <a:pt x="331" y="3"/>
                    <a:pt x="330" y="3"/>
                    <a:pt x="329" y="3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7" y="4"/>
                    <a:pt x="325" y="4"/>
                    <a:pt x="323" y="4"/>
                  </a:cubicBezTo>
                  <a:cubicBezTo>
                    <a:pt x="323" y="4"/>
                    <a:pt x="323" y="4"/>
                    <a:pt x="322" y="4"/>
                  </a:cubicBezTo>
                  <a:cubicBezTo>
                    <a:pt x="320" y="4"/>
                    <a:pt x="318" y="4"/>
                    <a:pt x="319" y="3"/>
                  </a:cubicBezTo>
                  <a:cubicBezTo>
                    <a:pt x="319" y="3"/>
                    <a:pt x="319" y="3"/>
                    <a:pt x="318" y="3"/>
                  </a:cubicBezTo>
                  <a:cubicBezTo>
                    <a:pt x="318" y="3"/>
                    <a:pt x="317" y="3"/>
                    <a:pt x="316" y="3"/>
                  </a:cubicBezTo>
                  <a:cubicBezTo>
                    <a:pt x="315" y="3"/>
                    <a:pt x="314" y="3"/>
                    <a:pt x="313" y="3"/>
                  </a:cubicBezTo>
                  <a:cubicBezTo>
                    <a:pt x="309" y="3"/>
                    <a:pt x="302" y="3"/>
                    <a:pt x="295" y="2"/>
                  </a:cubicBezTo>
                  <a:cubicBezTo>
                    <a:pt x="283" y="1"/>
                    <a:pt x="274" y="0"/>
                    <a:pt x="2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3" name="Freeform 275"/>
            <p:cNvSpPr/>
            <p:nvPr/>
          </p:nvSpPr>
          <p:spPr bwMode="auto">
            <a:xfrm>
              <a:off x="11095038" y="43926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4" name="Freeform 276"/>
            <p:cNvSpPr/>
            <p:nvPr/>
          </p:nvSpPr>
          <p:spPr bwMode="auto">
            <a:xfrm>
              <a:off x="10880725" y="5768975"/>
              <a:ext cx="15875" cy="3175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4 w 6"/>
                <a:gd name="T9" fmla="*/ 0 h 1"/>
                <a:gd name="T10" fmla="*/ 3 w 6"/>
                <a:gd name="T11" fmla="*/ 0 h 1"/>
                <a:gd name="T12" fmla="*/ 2 w 6"/>
                <a:gd name="T13" fmla="*/ 0 h 1"/>
                <a:gd name="T14" fmla="*/ 0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5" name="Freeform 277"/>
            <p:cNvSpPr/>
            <p:nvPr/>
          </p:nvSpPr>
          <p:spPr bwMode="auto">
            <a:xfrm>
              <a:off x="7524750" y="45497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1 h 1"/>
                <a:gd name="T10" fmla="*/ 3 w 5"/>
                <a:gd name="T11" fmla="*/ 0 h 1"/>
                <a:gd name="T12" fmla="*/ 4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6" name="Freeform 278"/>
            <p:cNvSpPr>
              <a:spLocks noEditPoints="1"/>
            </p:cNvSpPr>
            <p:nvPr/>
          </p:nvSpPr>
          <p:spPr bwMode="auto">
            <a:xfrm>
              <a:off x="5391150" y="4294188"/>
              <a:ext cx="5894388" cy="1355725"/>
            </a:xfrm>
            <a:custGeom>
              <a:avLst/>
              <a:gdLst>
                <a:gd name="T0" fmla="*/ 839 w 2174"/>
                <a:gd name="T1" fmla="*/ 210 h 498"/>
                <a:gd name="T2" fmla="*/ 318 w 2174"/>
                <a:gd name="T3" fmla="*/ 182 h 498"/>
                <a:gd name="T4" fmla="*/ 1021 w 2174"/>
                <a:gd name="T5" fmla="*/ 29 h 498"/>
                <a:gd name="T6" fmla="*/ 1021 w 2174"/>
                <a:gd name="T7" fmla="*/ 72 h 498"/>
                <a:gd name="T8" fmla="*/ 979 w 2174"/>
                <a:gd name="T9" fmla="*/ 86 h 498"/>
                <a:gd name="T10" fmla="*/ 908 w 2174"/>
                <a:gd name="T11" fmla="*/ 92 h 498"/>
                <a:gd name="T12" fmla="*/ 744 w 2174"/>
                <a:gd name="T13" fmla="*/ 96 h 498"/>
                <a:gd name="T14" fmla="*/ 592 w 2174"/>
                <a:gd name="T15" fmla="*/ 121 h 498"/>
                <a:gd name="T16" fmla="*/ 551 w 2174"/>
                <a:gd name="T17" fmla="*/ 96 h 498"/>
                <a:gd name="T18" fmla="*/ 493 w 2174"/>
                <a:gd name="T19" fmla="*/ 88 h 498"/>
                <a:gd name="T20" fmla="*/ 449 w 2174"/>
                <a:gd name="T21" fmla="*/ 87 h 498"/>
                <a:gd name="T22" fmla="*/ 394 w 2174"/>
                <a:gd name="T23" fmla="*/ 99 h 498"/>
                <a:gd name="T24" fmla="*/ 363 w 2174"/>
                <a:gd name="T25" fmla="*/ 108 h 498"/>
                <a:gd name="T26" fmla="*/ 319 w 2174"/>
                <a:gd name="T27" fmla="*/ 129 h 498"/>
                <a:gd name="T28" fmla="*/ 297 w 2174"/>
                <a:gd name="T29" fmla="*/ 136 h 498"/>
                <a:gd name="T30" fmla="*/ 276 w 2174"/>
                <a:gd name="T31" fmla="*/ 146 h 498"/>
                <a:gd name="T32" fmla="*/ 276 w 2174"/>
                <a:gd name="T33" fmla="*/ 151 h 498"/>
                <a:gd name="T34" fmla="*/ 314 w 2174"/>
                <a:gd name="T35" fmla="*/ 156 h 498"/>
                <a:gd name="T36" fmla="*/ 407 w 2174"/>
                <a:gd name="T37" fmla="*/ 153 h 498"/>
                <a:gd name="T38" fmla="*/ 465 w 2174"/>
                <a:gd name="T39" fmla="*/ 151 h 498"/>
                <a:gd name="T40" fmla="*/ 447 w 2174"/>
                <a:gd name="T41" fmla="*/ 167 h 498"/>
                <a:gd name="T42" fmla="*/ 324 w 2174"/>
                <a:gd name="T43" fmla="*/ 168 h 498"/>
                <a:gd name="T44" fmla="*/ 255 w 2174"/>
                <a:gd name="T45" fmla="*/ 192 h 498"/>
                <a:gd name="T46" fmla="*/ 150 w 2174"/>
                <a:gd name="T47" fmla="*/ 225 h 498"/>
                <a:gd name="T48" fmla="*/ 272 w 2174"/>
                <a:gd name="T49" fmla="*/ 226 h 498"/>
                <a:gd name="T50" fmla="*/ 407 w 2174"/>
                <a:gd name="T51" fmla="*/ 225 h 498"/>
                <a:gd name="T52" fmla="*/ 498 w 2174"/>
                <a:gd name="T53" fmla="*/ 248 h 498"/>
                <a:gd name="T54" fmla="*/ 589 w 2174"/>
                <a:gd name="T55" fmla="*/ 212 h 498"/>
                <a:gd name="T56" fmla="*/ 662 w 2174"/>
                <a:gd name="T57" fmla="*/ 215 h 498"/>
                <a:gd name="T58" fmla="*/ 536 w 2174"/>
                <a:gd name="T59" fmla="*/ 245 h 498"/>
                <a:gd name="T60" fmla="*/ 617 w 2174"/>
                <a:gd name="T61" fmla="*/ 273 h 498"/>
                <a:gd name="T62" fmla="*/ 341 w 2174"/>
                <a:gd name="T63" fmla="*/ 252 h 498"/>
                <a:gd name="T64" fmla="*/ 8 w 2174"/>
                <a:gd name="T65" fmla="*/ 337 h 498"/>
                <a:gd name="T66" fmla="*/ 344 w 2174"/>
                <a:gd name="T67" fmla="*/ 390 h 498"/>
                <a:gd name="T68" fmla="*/ 658 w 2174"/>
                <a:gd name="T69" fmla="*/ 458 h 498"/>
                <a:gd name="T70" fmla="*/ 746 w 2174"/>
                <a:gd name="T71" fmla="*/ 333 h 498"/>
                <a:gd name="T72" fmla="*/ 731 w 2174"/>
                <a:gd name="T73" fmla="*/ 313 h 498"/>
                <a:gd name="T74" fmla="*/ 814 w 2174"/>
                <a:gd name="T75" fmla="*/ 277 h 498"/>
                <a:gd name="T76" fmla="*/ 1104 w 2174"/>
                <a:gd name="T77" fmla="*/ 301 h 498"/>
                <a:gd name="T78" fmla="*/ 1340 w 2174"/>
                <a:gd name="T79" fmla="*/ 305 h 498"/>
                <a:gd name="T80" fmla="*/ 1383 w 2174"/>
                <a:gd name="T81" fmla="*/ 308 h 498"/>
                <a:gd name="T82" fmla="*/ 1427 w 2174"/>
                <a:gd name="T83" fmla="*/ 325 h 498"/>
                <a:gd name="T84" fmla="*/ 1543 w 2174"/>
                <a:gd name="T85" fmla="*/ 368 h 498"/>
                <a:gd name="T86" fmla="*/ 1579 w 2174"/>
                <a:gd name="T87" fmla="*/ 344 h 498"/>
                <a:gd name="T88" fmla="*/ 1656 w 2174"/>
                <a:gd name="T89" fmla="*/ 301 h 498"/>
                <a:gd name="T90" fmla="*/ 1727 w 2174"/>
                <a:gd name="T91" fmla="*/ 282 h 498"/>
                <a:gd name="T92" fmla="*/ 1698 w 2174"/>
                <a:gd name="T93" fmla="*/ 252 h 498"/>
                <a:gd name="T94" fmla="*/ 1746 w 2174"/>
                <a:gd name="T95" fmla="*/ 227 h 498"/>
                <a:gd name="T96" fmla="*/ 1836 w 2174"/>
                <a:gd name="T97" fmla="*/ 209 h 498"/>
                <a:gd name="T98" fmla="*/ 1838 w 2174"/>
                <a:gd name="T99" fmla="*/ 112 h 498"/>
                <a:gd name="T100" fmla="*/ 1959 w 2174"/>
                <a:gd name="T101" fmla="*/ 85 h 498"/>
                <a:gd name="T102" fmla="*/ 2063 w 2174"/>
                <a:gd name="T103" fmla="*/ 138 h 498"/>
                <a:gd name="T104" fmla="*/ 2100 w 2174"/>
                <a:gd name="T105" fmla="*/ 84 h 498"/>
                <a:gd name="T106" fmla="*/ 2079 w 2174"/>
                <a:gd name="T107" fmla="*/ 46 h 498"/>
                <a:gd name="T108" fmla="*/ 2158 w 2174"/>
                <a:gd name="T109" fmla="*/ 32 h 498"/>
                <a:gd name="T110" fmla="*/ 2109 w 2174"/>
                <a:gd name="T111" fmla="*/ 12 h 498"/>
                <a:gd name="T112" fmla="*/ 1979 w 2174"/>
                <a:gd name="T113" fmla="*/ 8 h 498"/>
                <a:gd name="T114" fmla="*/ 1754 w 2174"/>
                <a:gd name="T115" fmla="*/ 16 h 498"/>
                <a:gd name="T116" fmla="*/ 1609 w 2174"/>
                <a:gd name="T117" fmla="*/ 18 h 498"/>
                <a:gd name="T118" fmla="*/ 1556 w 2174"/>
                <a:gd name="T119" fmla="*/ 31 h 498"/>
                <a:gd name="T120" fmla="*/ 1438 w 2174"/>
                <a:gd name="T121" fmla="*/ 26 h 498"/>
                <a:gd name="T122" fmla="*/ 1270 w 2174"/>
                <a:gd name="T123" fmla="*/ 30 h 498"/>
                <a:gd name="T124" fmla="*/ 1187 w 2174"/>
                <a:gd name="T125" fmla="*/ 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498">
                  <a:moveTo>
                    <a:pt x="1550" y="375"/>
                  </a:move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moveTo>
                    <a:pt x="810" y="242"/>
                  </a:move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moveTo>
                    <a:pt x="554" y="484"/>
                  </a:moveTo>
                  <a:cubicBezTo>
                    <a:pt x="550" y="484"/>
                    <a:pt x="547" y="483"/>
                    <a:pt x="548" y="481"/>
                  </a:cubicBezTo>
                  <a:cubicBezTo>
                    <a:pt x="548" y="479"/>
                    <a:pt x="558" y="477"/>
                    <a:pt x="566" y="477"/>
                  </a:cubicBezTo>
                  <a:cubicBezTo>
                    <a:pt x="571" y="477"/>
                    <a:pt x="575" y="478"/>
                    <a:pt x="574" y="480"/>
                  </a:cubicBezTo>
                  <a:cubicBezTo>
                    <a:pt x="572" y="481"/>
                    <a:pt x="561" y="484"/>
                    <a:pt x="554" y="484"/>
                  </a:cubicBezTo>
                  <a:moveTo>
                    <a:pt x="479" y="246"/>
                  </a:moveTo>
                  <a:cubicBezTo>
                    <a:pt x="480" y="246"/>
                    <a:pt x="481" y="246"/>
                    <a:pt x="481" y="246"/>
                  </a:cubicBezTo>
                  <a:cubicBezTo>
                    <a:pt x="482" y="246"/>
                    <a:pt x="483" y="246"/>
                    <a:pt x="483" y="246"/>
                  </a:cubicBezTo>
                  <a:cubicBezTo>
                    <a:pt x="483" y="246"/>
                    <a:pt x="483" y="246"/>
                    <a:pt x="482" y="246"/>
                  </a:cubicBezTo>
                  <a:cubicBezTo>
                    <a:pt x="481" y="246"/>
                    <a:pt x="481" y="246"/>
                    <a:pt x="480" y="246"/>
                  </a:cubicBezTo>
                  <a:cubicBezTo>
                    <a:pt x="480" y="246"/>
                    <a:pt x="479" y="246"/>
                    <a:pt x="479" y="246"/>
                  </a:cubicBezTo>
                  <a:moveTo>
                    <a:pt x="790" y="212"/>
                  </a:moveTo>
                  <a:cubicBezTo>
                    <a:pt x="791" y="212"/>
                    <a:pt x="792" y="211"/>
                    <a:pt x="792" y="211"/>
                  </a:cubicBezTo>
                  <a:cubicBezTo>
                    <a:pt x="791" y="210"/>
                    <a:pt x="798" y="210"/>
                    <a:pt x="807" y="209"/>
                  </a:cubicBezTo>
                  <a:cubicBezTo>
                    <a:pt x="813" y="209"/>
                    <a:pt x="819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36" y="208"/>
                    <a:pt x="838" y="209"/>
                    <a:pt x="839" y="210"/>
                  </a:cubicBezTo>
                  <a:cubicBezTo>
                    <a:pt x="842" y="213"/>
                    <a:pt x="837" y="214"/>
                    <a:pt x="827" y="215"/>
                  </a:cubicBezTo>
                  <a:cubicBezTo>
                    <a:pt x="818" y="216"/>
                    <a:pt x="824" y="218"/>
                    <a:pt x="820" y="219"/>
                  </a:cubicBezTo>
                  <a:cubicBezTo>
                    <a:pt x="815" y="219"/>
                    <a:pt x="817" y="220"/>
                    <a:pt x="820" y="221"/>
                  </a:cubicBezTo>
                  <a:cubicBezTo>
                    <a:pt x="822" y="222"/>
                    <a:pt x="823" y="223"/>
                    <a:pt x="826" y="224"/>
                  </a:cubicBezTo>
                  <a:cubicBezTo>
                    <a:pt x="828" y="225"/>
                    <a:pt x="844" y="225"/>
                    <a:pt x="845" y="226"/>
                  </a:cubicBezTo>
                  <a:cubicBezTo>
                    <a:pt x="849" y="227"/>
                    <a:pt x="850" y="230"/>
                    <a:pt x="851" y="232"/>
                  </a:cubicBezTo>
                  <a:cubicBezTo>
                    <a:pt x="852" y="236"/>
                    <a:pt x="861" y="238"/>
                    <a:pt x="863" y="238"/>
                  </a:cubicBezTo>
                  <a:cubicBezTo>
                    <a:pt x="865" y="239"/>
                    <a:pt x="864" y="239"/>
                    <a:pt x="862" y="240"/>
                  </a:cubicBezTo>
                  <a:cubicBezTo>
                    <a:pt x="861" y="240"/>
                    <a:pt x="870" y="242"/>
                    <a:pt x="872" y="245"/>
                  </a:cubicBezTo>
                  <a:cubicBezTo>
                    <a:pt x="874" y="247"/>
                    <a:pt x="875" y="249"/>
                    <a:pt x="876" y="251"/>
                  </a:cubicBezTo>
                  <a:cubicBezTo>
                    <a:pt x="859" y="250"/>
                    <a:pt x="833" y="250"/>
                    <a:pt x="818" y="248"/>
                  </a:cubicBezTo>
                  <a:cubicBezTo>
                    <a:pt x="804" y="246"/>
                    <a:pt x="809" y="242"/>
                    <a:pt x="809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1"/>
                    <a:pt x="810" y="240"/>
                    <a:pt x="812" y="238"/>
                  </a:cubicBezTo>
                  <a:cubicBezTo>
                    <a:pt x="815" y="236"/>
                    <a:pt x="810" y="234"/>
                    <a:pt x="799" y="231"/>
                  </a:cubicBezTo>
                  <a:cubicBezTo>
                    <a:pt x="797" y="230"/>
                    <a:pt x="796" y="230"/>
                    <a:pt x="794" y="229"/>
                  </a:cubicBezTo>
                  <a:cubicBezTo>
                    <a:pt x="784" y="226"/>
                    <a:pt x="769" y="221"/>
                    <a:pt x="771" y="217"/>
                  </a:cubicBezTo>
                  <a:cubicBezTo>
                    <a:pt x="773" y="214"/>
                    <a:pt x="785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9" y="213"/>
                    <a:pt x="790" y="212"/>
                    <a:pt x="788" y="212"/>
                  </a:cubicBezTo>
                  <a:cubicBezTo>
                    <a:pt x="787" y="212"/>
                    <a:pt x="787" y="212"/>
                    <a:pt x="788" y="212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789" y="212"/>
                    <a:pt x="790" y="212"/>
                    <a:pt x="790" y="212"/>
                  </a:cubicBezTo>
                  <a:moveTo>
                    <a:pt x="318" y="182"/>
                  </a:moveTo>
                  <a:cubicBezTo>
                    <a:pt x="318" y="182"/>
                    <a:pt x="317" y="182"/>
                    <a:pt x="316" y="182"/>
                  </a:cubicBezTo>
                  <a:cubicBezTo>
                    <a:pt x="318" y="182"/>
                    <a:pt x="319" y="182"/>
                    <a:pt x="318" y="182"/>
                  </a:cubicBezTo>
                  <a:moveTo>
                    <a:pt x="1108" y="0"/>
                  </a:moveTo>
                  <a:cubicBezTo>
                    <a:pt x="1107" y="0"/>
                    <a:pt x="1105" y="0"/>
                    <a:pt x="1103" y="0"/>
                  </a:cubicBezTo>
                  <a:cubicBezTo>
                    <a:pt x="1095" y="1"/>
                    <a:pt x="1091" y="4"/>
                    <a:pt x="1091" y="7"/>
                  </a:cubicBezTo>
                  <a:cubicBezTo>
                    <a:pt x="1092" y="11"/>
                    <a:pt x="1102" y="15"/>
                    <a:pt x="1107" y="15"/>
                  </a:cubicBezTo>
                  <a:cubicBezTo>
                    <a:pt x="1113" y="16"/>
                    <a:pt x="1111" y="16"/>
                    <a:pt x="1102" y="16"/>
                  </a:cubicBezTo>
                  <a:cubicBezTo>
                    <a:pt x="1092" y="16"/>
                    <a:pt x="1093" y="17"/>
                    <a:pt x="1099" y="19"/>
                  </a:cubicBezTo>
                  <a:cubicBezTo>
                    <a:pt x="1101" y="19"/>
                    <a:pt x="1102" y="19"/>
                    <a:pt x="1102" y="19"/>
                  </a:cubicBezTo>
                  <a:cubicBezTo>
                    <a:pt x="1101" y="19"/>
                    <a:pt x="1100" y="19"/>
                    <a:pt x="1098" y="19"/>
                  </a:cubicBezTo>
                  <a:cubicBezTo>
                    <a:pt x="1096" y="19"/>
                    <a:pt x="1094" y="19"/>
                    <a:pt x="1091" y="19"/>
                  </a:cubicBezTo>
                  <a:cubicBezTo>
                    <a:pt x="1083" y="21"/>
                    <a:pt x="1077" y="22"/>
                    <a:pt x="1075" y="22"/>
                  </a:cubicBezTo>
                  <a:cubicBezTo>
                    <a:pt x="1074" y="22"/>
                    <a:pt x="1074" y="22"/>
                    <a:pt x="1074" y="22"/>
                  </a:cubicBezTo>
                  <a:cubicBezTo>
                    <a:pt x="1074" y="22"/>
                    <a:pt x="1073" y="22"/>
                    <a:pt x="1073" y="22"/>
                  </a:cubicBezTo>
                  <a:cubicBezTo>
                    <a:pt x="1072" y="22"/>
                    <a:pt x="1072" y="22"/>
                    <a:pt x="1071" y="23"/>
                  </a:cubicBezTo>
                  <a:cubicBezTo>
                    <a:pt x="1071" y="23"/>
                    <a:pt x="1071" y="23"/>
                    <a:pt x="1071" y="23"/>
                  </a:cubicBezTo>
                  <a:cubicBezTo>
                    <a:pt x="1070" y="23"/>
                    <a:pt x="1068" y="21"/>
                    <a:pt x="1060" y="21"/>
                  </a:cubicBezTo>
                  <a:cubicBezTo>
                    <a:pt x="1060" y="21"/>
                    <a:pt x="1060" y="21"/>
                    <a:pt x="1059" y="21"/>
                  </a:cubicBezTo>
                  <a:cubicBezTo>
                    <a:pt x="1051" y="21"/>
                    <a:pt x="1045" y="22"/>
                    <a:pt x="1046" y="22"/>
                  </a:cubicBezTo>
                  <a:cubicBezTo>
                    <a:pt x="1047" y="22"/>
                    <a:pt x="1043" y="23"/>
                    <a:pt x="1042" y="23"/>
                  </a:cubicBezTo>
                  <a:cubicBezTo>
                    <a:pt x="1042" y="24"/>
                    <a:pt x="1043" y="25"/>
                    <a:pt x="1046" y="25"/>
                  </a:cubicBezTo>
                  <a:cubicBezTo>
                    <a:pt x="1046" y="25"/>
                    <a:pt x="1047" y="25"/>
                    <a:pt x="1047" y="25"/>
                  </a:cubicBezTo>
                  <a:cubicBezTo>
                    <a:pt x="1047" y="25"/>
                    <a:pt x="1048" y="25"/>
                    <a:pt x="1048" y="25"/>
                  </a:cubicBezTo>
                  <a:cubicBezTo>
                    <a:pt x="1049" y="25"/>
                    <a:pt x="1045" y="26"/>
                    <a:pt x="1037" y="27"/>
                  </a:cubicBezTo>
                  <a:cubicBezTo>
                    <a:pt x="1031" y="28"/>
                    <a:pt x="1026" y="28"/>
                    <a:pt x="1021" y="29"/>
                  </a:cubicBezTo>
                  <a:cubicBezTo>
                    <a:pt x="1019" y="30"/>
                    <a:pt x="1016" y="31"/>
                    <a:pt x="1012" y="33"/>
                  </a:cubicBezTo>
                  <a:cubicBezTo>
                    <a:pt x="1008" y="34"/>
                    <a:pt x="1004" y="35"/>
                    <a:pt x="1007" y="35"/>
                  </a:cubicBezTo>
                  <a:cubicBezTo>
                    <a:pt x="1009" y="35"/>
                    <a:pt x="1010" y="36"/>
                    <a:pt x="1009" y="37"/>
                  </a:cubicBezTo>
                  <a:cubicBezTo>
                    <a:pt x="1008" y="38"/>
                    <a:pt x="1006" y="38"/>
                    <a:pt x="1004" y="38"/>
                  </a:cubicBezTo>
                  <a:cubicBezTo>
                    <a:pt x="1003" y="38"/>
                    <a:pt x="1002" y="38"/>
                    <a:pt x="1001" y="38"/>
                  </a:cubicBezTo>
                  <a:cubicBezTo>
                    <a:pt x="1001" y="38"/>
                    <a:pt x="1000" y="38"/>
                    <a:pt x="1000" y="38"/>
                  </a:cubicBezTo>
                  <a:cubicBezTo>
                    <a:pt x="998" y="38"/>
                    <a:pt x="998" y="39"/>
                    <a:pt x="1003" y="40"/>
                  </a:cubicBezTo>
                  <a:cubicBezTo>
                    <a:pt x="1009" y="41"/>
                    <a:pt x="1012" y="41"/>
                    <a:pt x="1009" y="41"/>
                  </a:cubicBezTo>
                  <a:cubicBezTo>
                    <a:pt x="1006" y="41"/>
                    <a:pt x="1008" y="42"/>
                    <a:pt x="1013" y="43"/>
                  </a:cubicBezTo>
                  <a:cubicBezTo>
                    <a:pt x="1017" y="43"/>
                    <a:pt x="1019" y="43"/>
                    <a:pt x="1022" y="44"/>
                  </a:cubicBezTo>
                  <a:cubicBezTo>
                    <a:pt x="1030" y="45"/>
                    <a:pt x="1027" y="46"/>
                    <a:pt x="1024" y="47"/>
                  </a:cubicBezTo>
                  <a:cubicBezTo>
                    <a:pt x="1021" y="48"/>
                    <a:pt x="1020" y="49"/>
                    <a:pt x="1019" y="49"/>
                  </a:cubicBezTo>
                  <a:cubicBezTo>
                    <a:pt x="1019" y="49"/>
                    <a:pt x="1019" y="49"/>
                    <a:pt x="1018" y="48"/>
                  </a:cubicBezTo>
                  <a:cubicBezTo>
                    <a:pt x="1018" y="47"/>
                    <a:pt x="1016" y="47"/>
                    <a:pt x="1012" y="47"/>
                  </a:cubicBezTo>
                  <a:cubicBezTo>
                    <a:pt x="1008" y="47"/>
                    <a:pt x="1002" y="47"/>
                    <a:pt x="994" y="48"/>
                  </a:cubicBezTo>
                  <a:cubicBezTo>
                    <a:pt x="979" y="49"/>
                    <a:pt x="969" y="54"/>
                    <a:pt x="977" y="57"/>
                  </a:cubicBezTo>
                  <a:cubicBezTo>
                    <a:pt x="986" y="60"/>
                    <a:pt x="1009" y="62"/>
                    <a:pt x="1021" y="65"/>
                  </a:cubicBezTo>
                  <a:cubicBezTo>
                    <a:pt x="1023" y="66"/>
                    <a:pt x="1025" y="67"/>
                    <a:pt x="1027" y="67"/>
                  </a:cubicBezTo>
                  <a:cubicBezTo>
                    <a:pt x="1038" y="71"/>
                    <a:pt x="1041" y="76"/>
                    <a:pt x="1055" y="77"/>
                  </a:cubicBezTo>
                  <a:cubicBezTo>
                    <a:pt x="1064" y="77"/>
                    <a:pt x="1069" y="78"/>
                    <a:pt x="1068" y="78"/>
                  </a:cubicBezTo>
                  <a:cubicBezTo>
                    <a:pt x="1068" y="78"/>
                    <a:pt x="1067" y="78"/>
                    <a:pt x="1065" y="77"/>
                  </a:cubicBezTo>
                  <a:cubicBezTo>
                    <a:pt x="1057" y="77"/>
                    <a:pt x="1046" y="78"/>
                    <a:pt x="1036" y="76"/>
                  </a:cubicBezTo>
                  <a:cubicBezTo>
                    <a:pt x="1028" y="74"/>
                    <a:pt x="1025" y="72"/>
                    <a:pt x="1023" y="72"/>
                  </a:cubicBezTo>
                  <a:cubicBezTo>
                    <a:pt x="1023" y="72"/>
                    <a:pt x="1023" y="72"/>
                    <a:pt x="1022" y="72"/>
                  </a:cubicBezTo>
                  <a:cubicBezTo>
                    <a:pt x="1022" y="72"/>
                    <a:pt x="1022" y="72"/>
                    <a:pt x="1021" y="72"/>
                  </a:cubicBezTo>
                  <a:cubicBezTo>
                    <a:pt x="1020" y="72"/>
                    <a:pt x="1020" y="70"/>
                    <a:pt x="1019" y="68"/>
                  </a:cubicBezTo>
                  <a:cubicBezTo>
                    <a:pt x="1018" y="66"/>
                    <a:pt x="1015" y="64"/>
                    <a:pt x="1007" y="64"/>
                  </a:cubicBezTo>
                  <a:cubicBezTo>
                    <a:pt x="1006" y="64"/>
                    <a:pt x="1004" y="64"/>
                    <a:pt x="1003" y="64"/>
                  </a:cubicBezTo>
                  <a:cubicBezTo>
                    <a:pt x="1003" y="64"/>
                    <a:pt x="1002" y="64"/>
                    <a:pt x="1001" y="64"/>
                  </a:cubicBezTo>
                  <a:cubicBezTo>
                    <a:pt x="994" y="64"/>
                    <a:pt x="985" y="63"/>
                    <a:pt x="977" y="61"/>
                  </a:cubicBezTo>
                  <a:cubicBezTo>
                    <a:pt x="974" y="61"/>
                    <a:pt x="972" y="61"/>
                    <a:pt x="970" y="61"/>
                  </a:cubicBezTo>
                  <a:cubicBezTo>
                    <a:pt x="964" y="61"/>
                    <a:pt x="966" y="64"/>
                    <a:pt x="959" y="64"/>
                  </a:cubicBezTo>
                  <a:cubicBezTo>
                    <a:pt x="949" y="65"/>
                    <a:pt x="947" y="68"/>
                    <a:pt x="960" y="69"/>
                  </a:cubicBezTo>
                  <a:cubicBezTo>
                    <a:pt x="972" y="70"/>
                    <a:pt x="973" y="71"/>
                    <a:pt x="965" y="71"/>
                  </a:cubicBezTo>
                  <a:cubicBezTo>
                    <a:pt x="964" y="71"/>
                    <a:pt x="963" y="71"/>
                    <a:pt x="961" y="71"/>
                  </a:cubicBezTo>
                  <a:cubicBezTo>
                    <a:pt x="952" y="71"/>
                    <a:pt x="944" y="71"/>
                    <a:pt x="940" y="70"/>
                  </a:cubicBezTo>
                  <a:cubicBezTo>
                    <a:pt x="936" y="69"/>
                    <a:pt x="935" y="67"/>
                    <a:pt x="933" y="64"/>
                  </a:cubicBezTo>
                  <a:cubicBezTo>
                    <a:pt x="932" y="63"/>
                    <a:pt x="931" y="62"/>
                    <a:pt x="931" y="62"/>
                  </a:cubicBezTo>
                  <a:cubicBezTo>
                    <a:pt x="930" y="62"/>
                    <a:pt x="929" y="64"/>
                    <a:pt x="926" y="65"/>
                  </a:cubicBezTo>
                  <a:cubicBezTo>
                    <a:pt x="923" y="67"/>
                    <a:pt x="919" y="69"/>
                    <a:pt x="922" y="71"/>
                  </a:cubicBezTo>
                  <a:cubicBezTo>
                    <a:pt x="923" y="73"/>
                    <a:pt x="937" y="74"/>
                    <a:pt x="940" y="75"/>
                  </a:cubicBezTo>
                  <a:cubicBezTo>
                    <a:pt x="944" y="77"/>
                    <a:pt x="939" y="80"/>
                    <a:pt x="943" y="82"/>
                  </a:cubicBezTo>
                  <a:cubicBezTo>
                    <a:pt x="948" y="85"/>
                    <a:pt x="955" y="85"/>
                    <a:pt x="963" y="85"/>
                  </a:cubicBezTo>
                  <a:cubicBezTo>
                    <a:pt x="965" y="85"/>
                    <a:pt x="968" y="85"/>
                    <a:pt x="971" y="85"/>
                  </a:cubicBezTo>
                  <a:cubicBezTo>
                    <a:pt x="973" y="85"/>
                    <a:pt x="976" y="85"/>
                    <a:pt x="979" y="85"/>
                  </a:cubicBezTo>
                  <a:cubicBezTo>
                    <a:pt x="996" y="85"/>
                    <a:pt x="997" y="92"/>
                    <a:pt x="1004" y="93"/>
                  </a:cubicBezTo>
                  <a:cubicBezTo>
                    <a:pt x="1007" y="94"/>
                    <a:pt x="1008" y="95"/>
                    <a:pt x="1006" y="95"/>
                  </a:cubicBezTo>
                  <a:cubicBezTo>
                    <a:pt x="1005" y="95"/>
                    <a:pt x="1003" y="94"/>
                    <a:pt x="1001" y="93"/>
                  </a:cubicBezTo>
                  <a:cubicBezTo>
                    <a:pt x="998" y="92"/>
                    <a:pt x="997" y="90"/>
                    <a:pt x="991" y="89"/>
                  </a:cubicBezTo>
                  <a:cubicBezTo>
                    <a:pt x="988" y="88"/>
                    <a:pt x="984" y="86"/>
                    <a:pt x="979" y="86"/>
                  </a:cubicBezTo>
                  <a:cubicBezTo>
                    <a:pt x="978" y="86"/>
                    <a:pt x="976" y="86"/>
                    <a:pt x="975" y="86"/>
                  </a:cubicBezTo>
                  <a:cubicBezTo>
                    <a:pt x="960" y="90"/>
                    <a:pt x="970" y="89"/>
                    <a:pt x="970" y="92"/>
                  </a:cubicBezTo>
                  <a:cubicBezTo>
                    <a:pt x="970" y="95"/>
                    <a:pt x="972" y="103"/>
                    <a:pt x="962" y="105"/>
                  </a:cubicBezTo>
                  <a:cubicBezTo>
                    <a:pt x="959" y="105"/>
                    <a:pt x="956" y="105"/>
                    <a:pt x="952" y="105"/>
                  </a:cubicBezTo>
                  <a:cubicBezTo>
                    <a:pt x="949" y="105"/>
                    <a:pt x="945" y="105"/>
                    <a:pt x="941" y="105"/>
                  </a:cubicBezTo>
                  <a:cubicBezTo>
                    <a:pt x="930" y="104"/>
                    <a:pt x="920" y="104"/>
                    <a:pt x="919" y="104"/>
                  </a:cubicBezTo>
                  <a:cubicBezTo>
                    <a:pt x="918" y="104"/>
                    <a:pt x="923" y="103"/>
                    <a:pt x="930" y="103"/>
                  </a:cubicBezTo>
                  <a:cubicBezTo>
                    <a:pt x="931" y="103"/>
                    <a:pt x="932" y="103"/>
                    <a:pt x="933" y="103"/>
                  </a:cubicBezTo>
                  <a:cubicBezTo>
                    <a:pt x="939" y="103"/>
                    <a:pt x="943" y="103"/>
                    <a:pt x="941" y="103"/>
                  </a:cubicBezTo>
                  <a:cubicBezTo>
                    <a:pt x="940" y="103"/>
                    <a:pt x="942" y="104"/>
                    <a:pt x="944" y="104"/>
                  </a:cubicBezTo>
                  <a:cubicBezTo>
                    <a:pt x="945" y="104"/>
                    <a:pt x="946" y="104"/>
                    <a:pt x="947" y="103"/>
                  </a:cubicBezTo>
                  <a:cubicBezTo>
                    <a:pt x="950" y="103"/>
                    <a:pt x="961" y="99"/>
                    <a:pt x="955" y="94"/>
                  </a:cubicBezTo>
                  <a:cubicBezTo>
                    <a:pt x="950" y="89"/>
                    <a:pt x="933" y="83"/>
                    <a:pt x="927" y="79"/>
                  </a:cubicBezTo>
                  <a:cubicBezTo>
                    <a:pt x="925" y="77"/>
                    <a:pt x="918" y="74"/>
                    <a:pt x="916" y="73"/>
                  </a:cubicBezTo>
                  <a:cubicBezTo>
                    <a:pt x="911" y="70"/>
                    <a:pt x="913" y="69"/>
                    <a:pt x="909" y="66"/>
                  </a:cubicBezTo>
                  <a:cubicBezTo>
                    <a:pt x="905" y="63"/>
                    <a:pt x="901" y="62"/>
                    <a:pt x="895" y="61"/>
                  </a:cubicBezTo>
                  <a:cubicBezTo>
                    <a:pt x="892" y="61"/>
                    <a:pt x="890" y="61"/>
                    <a:pt x="888" y="61"/>
                  </a:cubicBezTo>
                  <a:cubicBezTo>
                    <a:pt x="878" y="61"/>
                    <a:pt x="870" y="63"/>
                    <a:pt x="871" y="66"/>
                  </a:cubicBezTo>
                  <a:cubicBezTo>
                    <a:pt x="872" y="68"/>
                    <a:pt x="873" y="70"/>
                    <a:pt x="872" y="71"/>
                  </a:cubicBezTo>
                  <a:cubicBezTo>
                    <a:pt x="871" y="73"/>
                    <a:pt x="866" y="75"/>
                    <a:pt x="865" y="76"/>
                  </a:cubicBezTo>
                  <a:cubicBezTo>
                    <a:pt x="861" y="79"/>
                    <a:pt x="875" y="81"/>
                    <a:pt x="874" y="81"/>
                  </a:cubicBezTo>
                  <a:cubicBezTo>
                    <a:pt x="874" y="82"/>
                    <a:pt x="873" y="84"/>
                    <a:pt x="875" y="85"/>
                  </a:cubicBezTo>
                  <a:cubicBezTo>
                    <a:pt x="876" y="86"/>
                    <a:pt x="880" y="86"/>
                    <a:pt x="884" y="86"/>
                  </a:cubicBezTo>
                  <a:cubicBezTo>
                    <a:pt x="887" y="86"/>
                    <a:pt x="890" y="88"/>
                    <a:pt x="896" y="89"/>
                  </a:cubicBezTo>
                  <a:cubicBezTo>
                    <a:pt x="902" y="90"/>
                    <a:pt x="909" y="91"/>
                    <a:pt x="908" y="92"/>
                  </a:cubicBezTo>
                  <a:cubicBezTo>
                    <a:pt x="908" y="93"/>
                    <a:pt x="906" y="93"/>
                    <a:pt x="905" y="93"/>
                  </a:cubicBezTo>
                  <a:cubicBezTo>
                    <a:pt x="901" y="93"/>
                    <a:pt x="894" y="92"/>
                    <a:pt x="885" y="91"/>
                  </a:cubicBezTo>
                  <a:cubicBezTo>
                    <a:pt x="872" y="89"/>
                    <a:pt x="852" y="87"/>
                    <a:pt x="838" y="86"/>
                  </a:cubicBezTo>
                  <a:cubicBezTo>
                    <a:pt x="834" y="86"/>
                    <a:pt x="829" y="85"/>
                    <a:pt x="825" y="85"/>
                  </a:cubicBezTo>
                  <a:cubicBezTo>
                    <a:pt x="820" y="85"/>
                    <a:pt x="816" y="86"/>
                    <a:pt x="813" y="86"/>
                  </a:cubicBezTo>
                  <a:cubicBezTo>
                    <a:pt x="810" y="87"/>
                    <a:pt x="813" y="89"/>
                    <a:pt x="817" y="90"/>
                  </a:cubicBezTo>
                  <a:cubicBezTo>
                    <a:pt x="823" y="92"/>
                    <a:pt x="825" y="93"/>
                    <a:pt x="821" y="94"/>
                  </a:cubicBezTo>
                  <a:cubicBezTo>
                    <a:pt x="818" y="94"/>
                    <a:pt x="814" y="96"/>
                    <a:pt x="811" y="96"/>
                  </a:cubicBezTo>
                  <a:cubicBezTo>
                    <a:pt x="811" y="96"/>
                    <a:pt x="810" y="96"/>
                    <a:pt x="809" y="96"/>
                  </a:cubicBezTo>
                  <a:cubicBezTo>
                    <a:pt x="807" y="95"/>
                    <a:pt x="803" y="94"/>
                    <a:pt x="798" y="94"/>
                  </a:cubicBezTo>
                  <a:cubicBezTo>
                    <a:pt x="796" y="94"/>
                    <a:pt x="793" y="94"/>
                    <a:pt x="790" y="94"/>
                  </a:cubicBezTo>
                  <a:cubicBezTo>
                    <a:pt x="790" y="95"/>
                    <a:pt x="790" y="95"/>
                    <a:pt x="789" y="95"/>
                  </a:cubicBezTo>
                  <a:cubicBezTo>
                    <a:pt x="789" y="95"/>
                    <a:pt x="789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7" y="95"/>
                    <a:pt x="786" y="95"/>
                    <a:pt x="785" y="95"/>
                  </a:cubicBezTo>
                  <a:cubicBezTo>
                    <a:pt x="773" y="96"/>
                    <a:pt x="766" y="98"/>
                    <a:pt x="764" y="99"/>
                  </a:cubicBezTo>
                  <a:cubicBezTo>
                    <a:pt x="763" y="99"/>
                    <a:pt x="762" y="99"/>
                    <a:pt x="760" y="99"/>
                  </a:cubicBezTo>
                  <a:cubicBezTo>
                    <a:pt x="759" y="99"/>
                    <a:pt x="757" y="99"/>
                    <a:pt x="756" y="99"/>
                  </a:cubicBezTo>
                  <a:cubicBezTo>
                    <a:pt x="753" y="99"/>
                    <a:pt x="754" y="98"/>
                    <a:pt x="755" y="97"/>
                  </a:cubicBezTo>
                  <a:cubicBezTo>
                    <a:pt x="756" y="95"/>
                    <a:pt x="752" y="95"/>
                    <a:pt x="754" y="94"/>
                  </a:cubicBezTo>
                  <a:cubicBezTo>
                    <a:pt x="755" y="94"/>
                    <a:pt x="756" y="94"/>
                    <a:pt x="755" y="94"/>
                  </a:cubicBezTo>
                  <a:cubicBezTo>
                    <a:pt x="755" y="94"/>
                    <a:pt x="753" y="94"/>
                    <a:pt x="750" y="95"/>
                  </a:cubicBezTo>
                  <a:cubicBezTo>
                    <a:pt x="746" y="95"/>
                    <a:pt x="745" y="96"/>
                    <a:pt x="744" y="96"/>
                  </a:cubicBezTo>
                  <a:cubicBezTo>
                    <a:pt x="744" y="96"/>
                    <a:pt x="744" y="96"/>
                    <a:pt x="744" y="96"/>
                  </a:cubicBezTo>
                  <a:cubicBezTo>
                    <a:pt x="743" y="96"/>
                    <a:pt x="743" y="96"/>
                    <a:pt x="743" y="96"/>
                  </a:cubicBezTo>
                  <a:cubicBezTo>
                    <a:pt x="743" y="96"/>
                    <a:pt x="742" y="97"/>
                    <a:pt x="741" y="97"/>
                  </a:cubicBezTo>
                  <a:cubicBezTo>
                    <a:pt x="740" y="98"/>
                    <a:pt x="739" y="98"/>
                    <a:pt x="738" y="98"/>
                  </a:cubicBezTo>
                  <a:cubicBezTo>
                    <a:pt x="738" y="98"/>
                    <a:pt x="738" y="98"/>
                    <a:pt x="738" y="98"/>
                  </a:cubicBezTo>
                  <a:cubicBezTo>
                    <a:pt x="737" y="98"/>
                    <a:pt x="737" y="98"/>
                    <a:pt x="736" y="98"/>
                  </a:cubicBezTo>
                  <a:cubicBezTo>
                    <a:pt x="733" y="98"/>
                    <a:pt x="727" y="98"/>
                    <a:pt x="721" y="99"/>
                  </a:cubicBezTo>
                  <a:cubicBezTo>
                    <a:pt x="714" y="101"/>
                    <a:pt x="707" y="102"/>
                    <a:pt x="709" y="103"/>
                  </a:cubicBezTo>
                  <a:cubicBezTo>
                    <a:pt x="710" y="103"/>
                    <a:pt x="708" y="104"/>
                    <a:pt x="705" y="104"/>
                  </a:cubicBezTo>
                  <a:cubicBezTo>
                    <a:pt x="702" y="104"/>
                    <a:pt x="699" y="109"/>
                    <a:pt x="688" y="109"/>
                  </a:cubicBezTo>
                  <a:cubicBezTo>
                    <a:pt x="687" y="109"/>
                    <a:pt x="685" y="108"/>
                    <a:pt x="682" y="108"/>
                  </a:cubicBezTo>
                  <a:cubicBezTo>
                    <a:pt x="667" y="106"/>
                    <a:pt x="681" y="100"/>
                    <a:pt x="669" y="99"/>
                  </a:cubicBezTo>
                  <a:cubicBezTo>
                    <a:pt x="666" y="99"/>
                    <a:pt x="664" y="99"/>
                    <a:pt x="662" y="99"/>
                  </a:cubicBezTo>
                  <a:cubicBezTo>
                    <a:pt x="657" y="99"/>
                    <a:pt x="657" y="100"/>
                    <a:pt x="658" y="102"/>
                  </a:cubicBezTo>
                  <a:cubicBezTo>
                    <a:pt x="658" y="104"/>
                    <a:pt x="656" y="105"/>
                    <a:pt x="658" y="107"/>
                  </a:cubicBezTo>
                  <a:cubicBezTo>
                    <a:pt x="659" y="108"/>
                    <a:pt x="662" y="109"/>
                    <a:pt x="665" y="111"/>
                  </a:cubicBezTo>
                  <a:cubicBezTo>
                    <a:pt x="668" y="113"/>
                    <a:pt x="667" y="114"/>
                    <a:pt x="665" y="114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63" y="114"/>
                    <a:pt x="656" y="113"/>
                    <a:pt x="649" y="113"/>
                  </a:cubicBezTo>
                  <a:cubicBezTo>
                    <a:pt x="647" y="113"/>
                    <a:pt x="645" y="113"/>
                    <a:pt x="643" y="113"/>
                  </a:cubicBezTo>
                  <a:cubicBezTo>
                    <a:pt x="638" y="114"/>
                    <a:pt x="633" y="115"/>
                    <a:pt x="631" y="116"/>
                  </a:cubicBezTo>
                  <a:cubicBezTo>
                    <a:pt x="628" y="118"/>
                    <a:pt x="629" y="119"/>
                    <a:pt x="631" y="121"/>
                  </a:cubicBezTo>
                  <a:cubicBezTo>
                    <a:pt x="632" y="122"/>
                    <a:pt x="627" y="123"/>
                    <a:pt x="620" y="123"/>
                  </a:cubicBezTo>
                  <a:cubicBezTo>
                    <a:pt x="617" y="123"/>
                    <a:pt x="614" y="123"/>
                    <a:pt x="611" y="122"/>
                  </a:cubicBezTo>
                  <a:cubicBezTo>
                    <a:pt x="604" y="122"/>
                    <a:pt x="598" y="121"/>
                    <a:pt x="595" y="121"/>
                  </a:cubicBezTo>
                  <a:cubicBezTo>
                    <a:pt x="593" y="121"/>
                    <a:pt x="592" y="121"/>
                    <a:pt x="592" y="121"/>
                  </a:cubicBezTo>
                  <a:cubicBezTo>
                    <a:pt x="591" y="122"/>
                    <a:pt x="594" y="124"/>
                    <a:pt x="602" y="125"/>
                  </a:cubicBezTo>
                  <a:cubicBezTo>
                    <a:pt x="607" y="125"/>
                    <a:pt x="612" y="126"/>
                    <a:pt x="612" y="127"/>
                  </a:cubicBezTo>
                  <a:cubicBezTo>
                    <a:pt x="612" y="128"/>
                    <a:pt x="610" y="129"/>
                    <a:pt x="607" y="129"/>
                  </a:cubicBezTo>
                  <a:cubicBezTo>
                    <a:pt x="600" y="129"/>
                    <a:pt x="588" y="126"/>
                    <a:pt x="586" y="126"/>
                  </a:cubicBezTo>
                  <a:cubicBezTo>
                    <a:pt x="580" y="125"/>
                    <a:pt x="577" y="122"/>
                    <a:pt x="573" y="119"/>
                  </a:cubicBezTo>
                  <a:cubicBezTo>
                    <a:pt x="567" y="116"/>
                    <a:pt x="553" y="115"/>
                    <a:pt x="555" y="115"/>
                  </a:cubicBezTo>
                  <a:cubicBezTo>
                    <a:pt x="556" y="114"/>
                    <a:pt x="556" y="114"/>
                    <a:pt x="554" y="114"/>
                  </a:cubicBezTo>
                  <a:cubicBezTo>
                    <a:pt x="553" y="114"/>
                    <a:pt x="554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49" y="114"/>
                    <a:pt x="548" y="114"/>
                    <a:pt x="549" y="113"/>
                  </a:cubicBezTo>
                  <a:cubicBezTo>
                    <a:pt x="550" y="113"/>
                    <a:pt x="548" y="113"/>
                    <a:pt x="545" y="112"/>
                  </a:cubicBezTo>
                  <a:cubicBezTo>
                    <a:pt x="543" y="111"/>
                    <a:pt x="543" y="111"/>
                    <a:pt x="545" y="111"/>
                  </a:cubicBezTo>
                  <a:cubicBezTo>
                    <a:pt x="546" y="111"/>
                    <a:pt x="548" y="111"/>
                    <a:pt x="551" y="112"/>
                  </a:cubicBezTo>
                  <a:cubicBezTo>
                    <a:pt x="557" y="112"/>
                    <a:pt x="564" y="112"/>
                    <a:pt x="563" y="113"/>
                  </a:cubicBezTo>
                  <a:cubicBezTo>
                    <a:pt x="562" y="113"/>
                    <a:pt x="576" y="114"/>
                    <a:pt x="593" y="115"/>
                  </a:cubicBezTo>
                  <a:cubicBezTo>
                    <a:pt x="597" y="115"/>
                    <a:pt x="600" y="115"/>
                    <a:pt x="604" y="115"/>
                  </a:cubicBezTo>
                  <a:cubicBezTo>
                    <a:pt x="610" y="115"/>
                    <a:pt x="616" y="115"/>
                    <a:pt x="622" y="114"/>
                  </a:cubicBezTo>
                  <a:cubicBezTo>
                    <a:pt x="636" y="112"/>
                    <a:pt x="636" y="110"/>
                    <a:pt x="631" y="108"/>
                  </a:cubicBezTo>
                  <a:cubicBezTo>
                    <a:pt x="623" y="104"/>
                    <a:pt x="612" y="102"/>
                    <a:pt x="611" y="102"/>
                  </a:cubicBezTo>
                  <a:cubicBezTo>
                    <a:pt x="611" y="102"/>
                    <a:pt x="611" y="102"/>
                    <a:pt x="611" y="102"/>
                  </a:cubicBezTo>
                  <a:cubicBezTo>
                    <a:pt x="612" y="102"/>
                    <a:pt x="611" y="103"/>
                    <a:pt x="610" y="103"/>
                  </a:cubicBezTo>
                  <a:cubicBezTo>
                    <a:pt x="609" y="103"/>
                    <a:pt x="608" y="103"/>
                    <a:pt x="607" y="102"/>
                  </a:cubicBezTo>
                  <a:cubicBezTo>
                    <a:pt x="603" y="102"/>
                    <a:pt x="592" y="100"/>
                    <a:pt x="577" y="98"/>
                  </a:cubicBezTo>
                  <a:cubicBezTo>
                    <a:pt x="567" y="97"/>
                    <a:pt x="558" y="96"/>
                    <a:pt x="551" y="96"/>
                  </a:cubicBezTo>
                  <a:cubicBezTo>
                    <a:pt x="548" y="96"/>
                    <a:pt x="546" y="96"/>
                    <a:pt x="545" y="97"/>
                  </a:cubicBezTo>
                  <a:cubicBezTo>
                    <a:pt x="543" y="97"/>
                    <a:pt x="542" y="97"/>
                    <a:pt x="542" y="97"/>
                  </a:cubicBezTo>
                  <a:cubicBezTo>
                    <a:pt x="542" y="97"/>
                    <a:pt x="542" y="97"/>
                    <a:pt x="542" y="97"/>
                  </a:cubicBezTo>
                  <a:cubicBezTo>
                    <a:pt x="543" y="97"/>
                    <a:pt x="542" y="96"/>
                    <a:pt x="540" y="96"/>
                  </a:cubicBezTo>
                  <a:cubicBezTo>
                    <a:pt x="540" y="96"/>
                    <a:pt x="540" y="96"/>
                    <a:pt x="539" y="96"/>
                  </a:cubicBezTo>
                  <a:cubicBezTo>
                    <a:pt x="538" y="96"/>
                    <a:pt x="538" y="96"/>
                    <a:pt x="537" y="96"/>
                  </a:cubicBezTo>
                  <a:cubicBezTo>
                    <a:pt x="536" y="96"/>
                    <a:pt x="535" y="96"/>
                    <a:pt x="533" y="96"/>
                  </a:cubicBezTo>
                  <a:cubicBezTo>
                    <a:pt x="531" y="96"/>
                    <a:pt x="527" y="96"/>
                    <a:pt x="528" y="95"/>
                  </a:cubicBezTo>
                  <a:cubicBezTo>
                    <a:pt x="528" y="95"/>
                    <a:pt x="529" y="94"/>
                    <a:pt x="531" y="94"/>
                  </a:cubicBezTo>
                  <a:cubicBezTo>
                    <a:pt x="532" y="94"/>
                    <a:pt x="532" y="94"/>
                    <a:pt x="533" y="95"/>
                  </a:cubicBezTo>
                  <a:cubicBezTo>
                    <a:pt x="534" y="95"/>
                    <a:pt x="534" y="95"/>
                    <a:pt x="534" y="95"/>
                  </a:cubicBezTo>
                  <a:cubicBezTo>
                    <a:pt x="536" y="95"/>
                    <a:pt x="535" y="94"/>
                    <a:pt x="532" y="94"/>
                  </a:cubicBezTo>
                  <a:cubicBezTo>
                    <a:pt x="531" y="93"/>
                    <a:pt x="530" y="93"/>
                    <a:pt x="529" y="93"/>
                  </a:cubicBezTo>
                  <a:cubicBezTo>
                    <a:pt x="526" y="93"/>
                    <a:pt x="524" y="94"/>
                    <a:pt x="523" y="94"/>
                  </a:cubicBezTo>
                  <a:cubicBezTo>
                    <a:pt x="522" y="95"/>
                    <a:pt x="521" y="95"/>
                    <a:pt x="519" y="95"/>
                  </a:cubicBezTo>
                  <a:cubicBezTo>
                    <a:pt x="518" y="95"/>
                    <a:pt x="517" y="95"/>
                    <a:pt x="515" y="94"/>
                  </a:cubicBezTo>
                  <a:cubicBezTo>
                    <a:pt x="513" y="94"/>
                    <a:pt x="512" y="94"/>
                    <a:pt x="510" y="94"/>
                  </a:cubicBezTo>
                  <a:cubicBezTo>
                    <a:pt x="510" y="94"/>
                    <a:pt x="509" y="94"/>
                    <a:pt x="509" y="94"/>
                  </a:cubicBezTo>
                  <a:cubicBezTo>
                    <a:pt x="509" y="94"/>
                    <a:pt x="509" y="94"/>
                    <a:pt x="508" y="94"/>
                  </a:cubicBezTo>
                  <a:cubicBezTo>
                    <a:pt x="508" y="94"/>
                    <a:pt x="507" y="94"/>
                    <a:pt x="506" y="94"/>
                  </a:cubicBezTo>
                  <a:cubicBezTo>
                    <a:pt x="505" y="94"/>
                    <a:pt x="501" y="94"/>
                    <a:pt x="498" y="93"/>
                  </a:cubicBezTo>
                  <a:cubicBezTo>
                    <a:pt x="494" y="93"/>
                    <a:pt x="498" y="93"/>
                    <a:pt x="506" y="92"/>
                  </a:cubicBezTo>
                  <a:cubicBezTo>
                    <a:pt x="515" y="91"/>
                    <a:pt x="516" y="89"/>
                    <a:pt x="512" y="89"/>
                  </a:cubicBezTo>
                  <a:cubicBezTo>
                    <a:pt x="508" y="89"/>
                    <a:pt x="505" y="88"/>
                    <a:pt x="502" y="88"/>
                  </a:cubicBezTo>
                  <a:cubicBezTo>
                    <a:pt x="500" y="88"/>
                    <a:pt x="496" y="88"/>
                    <a:pt x="493" y="88"/>
                  </a:cubicBezTo>
                  <a:cubicBezTo>
                    <a:pt x="492" y="88"/>
                    <a:pt x="491" y="88"/>
                    <a:pt x="491" y="88"/>
                  </a:cubicBezTo>
                  <a:cubicBezTo>
                    <a:pt x="489" y="89"/>
                    <a:pt x="488" y="90"/>
                    <a:pt x="485" y="90"/>
                  </a:cubicBezTo>
                  <a:cubicBezTo>
                    <a:pt x="485" y="90"/>
                    <a:pt x="485" y="90"/>
                    <a:pt x="484" y="90"/>
                  </a:cubicBezTo>
                  <a:cubicBezTo>
                    <a:pt x="483" y="90"/>
                    <a:pt x="482" y="90"/>
                    <a:pt x="484" y="89"/>
                  </a:cubicBezTo>
                  <a:cubicBezTo>
                    <a:pt x="485" y="89"/>
                    <a:pt x="485" y="89"/>
                    <a:pt x="484" y="89"/>
                  </a:cubicBezTo>
                  <a:cubicBezTo>
                    <a:pt x="484" y="89"/>
                    <a:pt x="484" y="89"/>
                    <a:pt x="484" y="89"/>
                  </a:cubicBezTo>
                  <a:cubicBezTo>
                    <a:pt x="483" y="89"/>
                    <a:pt x="483" y="89"/>
                    <a:pt x="483" y="89"/>
                  </a:cubicBezTo>
                  <a:cubicBezTo>
                    <a:pt x="483" y="89"/>
                    <a:pt x="484" y="88"/>
                    <a:pt x="483" y="88"/>
                  </a:cubicBezTo>
                  <a:cubicBezTo>
                    <a:pt x="482" y="88"/>
                    <a:pt x="489" y="86"/>
                    <a:pt x="485" y="86"/>
                  </a:cubicBezTo>
                  <a:cubicBezTo>
                    <a:pt x="484" y="86"/>
                    <a:pt x="483" y="86"/>
                    <a:pt x="483" y="86"/>
                  </a:cubicBezTo>
                  <a:cubicBezTo>
                    <a:pt x="481" y="86"/>
                    <a:pt x="480" y="86"/>
                    <a:pt x="479" y="86"/>
                  </a:cubicBezTo>
                  <a:cubicBezTo>
                    <a:pt x="478" y="86"/>
                    <a:pt x="477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5" y="86"/>
                    <a:pt x="476" y="88"/>
                    <a:pt x="474" y="89"/>
                  </a:cubicBezTo>
                  <a:cubicBezTo>
                    <a:pt x="473" y="90"/>
                    <a:pt x="471" y="90"/>
                    <a:pt x="470" y="90"/>
                  </a:cubicBezTo>
                  <a:cubicBezTo>
                    <a:pt x="469" y="90"/>
                    <a:pt x="468" y="89"/>
                    <a:pt x="467" y="89"/>
                  </a:cubicBezTo>
                  <a:cubicBezTo>
                    <a:pt x="467" y="88"/>
                    <a:pt x="467" y="88"/>
                    <a:pt x="466" y="88"/>
                  </a:cubicBezTo>
                  <a:cubicBezTo>
                    <a:pt x="465" y="88"/>
                    <a:pt x="464" y="89"/>
                    <a:pt x="462" y="90"/>
                  </a:cubicBezTo>
                  <a:cubicBezTo>
                    <a:pt x="460" y="91"/>
                    <a:pt x="459" y="91"/>
                    <a:pt x="458" y="91"/>
                  </a:cubicBezTo>
                  <a:cubicBezTo>
                    <a:pt x="457" y="91"/>
                    <a:pt x="457" y="91"/>
                    <a:pt x="458" y="90"/>
                  </a:cubicBezTo>
                  <a:cubicBezTo>
                    <a:pt x="458" y="89"/>
                    <a:pt x="456" y="87"/>
                    <a:pt x="455" y="87"/>
                  </a:cubicBezTo>
                  <a:cubicBezTo>
                    <a:pt x="455" y="87"/>
                    <a:pt x="455" y="87"/>
                    <a:pt x="455" y="87"/>
                  </a:cubicBezTo>
                  <a:cubicBezTo>
                    <a:pt x="455" y="88"/>
                    <a:pt x="455" y="88"/>
                    <a:pt x="454" y="88"/>
                  </a:cubicBezTo>
                  <a:cubicBezTo>
                    <a:pt x="453" y="88"/>
                    <a:pt x="451" y="88"/>
                    <a:pt x="449" y="87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6" y="87"/>
                    <a:pt x="446" y="88"/>
                    <a:pt x="447" y="89"/>
                  </a:cubicBezTo>
                  <a:cubicBezTo>
                    <a:pt x="448" y="89"/>
                    <a:pt x="443" y="90"/>
                    <a:pt x="440" y="91"/>
                  </a:cubicBezTo>
                  <a:cubicBezTo>
                    <a:pt x="438" y="92"/>
                    <a:pt x="437" y="92"/>
                    <a:pt x="434" y="92"/>
                  </a:cubicBezTo>
                  <a:cubicBezTo>
                    <a:pt x="433" y="92"/>
                    <a:pt x="431" y="92"/>
                    <a:pt x="429" y="92"/>
                  </a:cubicBezTo>
                  <a:cubicBezTo>
                    <a:pt x="428" y="92"/>
                    <a:pt x="427" y="92"/>
                    <a:pt x="426" y="92"/>
                  </a:cubicBezTo>
                  <a:cubicBezTo>
                    <a:pt x="422" y="92"/>
                    <a:pt x="420" y="93"/>
                    <a:pt x="422" y="94"/>
                  </a:cubicBezTo>
                  <a:cubicBezTo>
                    <a:pt x="423" y="95"/>
                    <a:pt x="424" y="95"/>
                    <a:pt x="423" y="95"/>
                  </a:cubicBezTo>
                  <a:cubicBezTo>
                    <a:pt x="423" y="95"/>
                    <a:pt x="423" y="95"/>
                    <a:pt x="422" y="95"/>
                  </a:cubicBezTo>
                  <a:cubicBezTo>
                    <a:pt x="421" y="95"/>
                    <a:pt x="420" y="94"/>
                    <a:pt x="418" y="94"/>
                  </a:cubicBezTo>
                  <a:cubicBezTo>
                    <a:pt x="416" y="94"/>
                    <a:pt x="414" y="95"/>
                    <a:pt x="414" y="95"/>
                  </a:cubicBezTo>
                  <a:cubicBezTo>
                    <a:pt x="414" y="96"/>
                    <a:pt x="413" y="97"/>
                    <a:pt x="411" y="97"/>
                  </a:cubicBezTo>
                  <a:cubicBezTo>
                    <a:pt x="410" y="97"/>
                    <a:pt x="410" y="98"/>
                    <a:pt x="410" y="98"/>
                  </a:cubicBezTo>
                  <a:cubicBezTo>
                    <a:pt x="408" y="98"/>
                    <a:pt x="408" y="97"/>
                    <a:pt x="408" y="96"/>
                  </a:cubicBezTo>
                  <a:cubicBezTo>
                    <a:pt x="408" y="96"/>
                    <a:pt x="408" y="95"/>
                    <a:pt x="408" y="95"/>
                  </a:cubicBezTo>
                  <a:cubicBezTo>
                    <a:pt x="407" y="95"/>
                    <a:pt x="407" y="96"/>
                    <a:pt x="406" y="96"/>
                  </a:cubicBezTo>
                  <a:cubicBezTo>
                    <a:pt x="405" y="97"/>
                    <a:pt x="403" y="97"/>
                    <a:pt x="403" y="97"/>
                  </a:cubicBezTo>
                  <a:cubicBezTo>
                    <a:pt x="403" y="97"/>
                    <a:pt x="402" y="97"/>
                    <a:pt x="402" y="96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96"/>
                    <a:pt x="401" y="97"/>
                    <a:pt x="401" y="97"/>
                  </a:cubicBezTo>
                  <a:cubicBezTo>
                    <a:pt x="400" y="98"/>
                    <a:pt x="400" y="99"/>
                    <a:pt x="399" y="99"/>
                  </a:cubicBezTo>
                  <a:cubicBezTo>
                    <a:pt x="399" y="99"/>
                    <a:pt x="398" y="98"/>
                    <a:pt x="397" y="98"/>
                  </a:cubicBezTo>
                  <a:cubicBezTo>
                    <a:pt x="396" y="98"/>
                    <a:pt x="394" y="98"/>
                    <a:pt x="394" y="98"/>
                  </a:cubicBezTo>
                  <a:cubicBezTo>
                    <a:pt x="394" y="98"/>
                    <a:pt x="394" y="98"/>
                    <a:pt x="394" y="98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99"/>
                    <a:pt x="393" y="99"/>
                    <a:pt x="392" y="99"/>
                  </a:cubicBezTo>
                  <a:cubicBezTo>
                    <a:pt x="391" y="98"/>
                    <a:pt x="391" y="98"/>
                    <a:pt x="390" y="98"/>
                  </a:cubicBezTo>
                  <a:cubicBezTo>
                    <a:pt x="389" y="98"/>
                    <a:pt x="389" y="98"/>
                    <a:pt x="389" y="99"/>
                  </a:cubicBezTo>
                  <a:cubicBezTo>
                    <a:pt x="389" y="99"/>
                    <a:pt x="387" y="100"/>
                    <a:pt x="385" y="100"/>
                  </a:cubicBezTo>
                  <a:cubicBezTo>
                    <a:pt x="384" y="100"/>
                    <a:pt x="384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6" y="100"/>
                    <a:pt x="383" y="102"/>
                    <a:pt x="379" y="102"/>
                  </a:cubicBezTo>
                  <a:cubicBezTo>
                    <a:pt x="376" y="103"/>
                    <a:pt x="375" y="104"/>
                    <a:pt x="378" y="104"/>
                  </a:cubicBezTo>
                  <a:cubicBezTo>
                    <a:pt x="378" y="104"/>
                    <a:pt x="378" y="104"/>
                    <a:pt x="378" y="104"/>
                  </a:cubicBezTo>
                  <a:cubicBezTo>
                    <a:pt x="379" y="104"/>
                    <a:pt x="379" y="104"/>
                    <a:pt x="380" y="104"/>
                  </a:cubicBezTo>
                  <a:cubicBezTo>
                    <a:pt x="382" y="104"/>
                    <a:pt x="384" y="104"/>
                    <a:pt x="383" y="105"/>
                  </a:cubicBezTo>
                  <a:cubicBezTo>
                    <a:pt x="383" y="105"/>
                    <a:pt x="381" y="105"/>
                    <a:pt x="380" y="105"/>
                  </a:cubicBezTo>
                  <a:cubicBezTo>
                    <a:pt x="379" y="105"/>
                    <a:pt x="378" y="105"/>
                    <a:pt x="377" y="105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74" y="105"/>
                    <a:pt x="373" y="105"/>
                    <a:pt x="373" y="106"/>
                  </a:cubicBezTo>
                  <a:cubicBezTo>
                    <a:pt x="373" y="106"/>
                    <a:pt x="372" y="106"/>
                    <a:pt x="372" y="106"/>
                  </a:cubicBezTo>
                  <a:cubicBezTo>
                    <a:pt x="371" y="106"/>
                    <a:pt x="370" y="106"/>
                    <a:pt x="368" y="106"/>
                  </a:cubicBezTo>
                  <a:cubicBezTo>
                    <a:pt x="368" y="106"/>
                    <a:pt x="367" y="106"/>
                    <a:pt x="367" y="106"/>
                  </a:cubicBezTo>
                  <a:cubicBezTo>
                    <a:pt x="365" y="106"/>
                    <a:pt x="364" y="106"/>
                    <a:pt x="366" y="106"/>
                  </a:cubicBezTo>
                  <a:cubicBezTo>
                    <a:pt x="368" y="106"/>
                    <a:pt x="367" y="107"/>
                    <a:pt x="364" y="107"/>
                  </a:cubicBezTo>
                  <a:cubicBezTo>
                    <a:pt x="362" y="107"/>
                    <a:pt x="361" y="108"/>
                    <a:pt x="361" y="108"/>
                  </a:cubicBezTo>
                  <a:cubicBezTo>
                    <a:pt x="361" y="108"/>
                    <a:pt x="361" y="109"/>
                    <a:pt x="362" y="109"/>
                  </a:cubicBezTo>
                  <a:cubicBezTo>
                    <a:pt x="362" y="109"/>
                    <a:pt x="362" y="108"/>
                    <a:pt x="363" y="108"/>
                  </a:cubicBezTo>
                  <a:cubicBezTo>
                    <a:pt x="363" y="108"/>
                    <a:pt x="364" y="108"/>
                    <a:pt x="364" y="108"/>
                  </a:cubicBezTo>
                  <a:cubicBezTo>
                    <a:pt x="365" y="108"/>
                    <a:pt x="366" y="109"/>
                    <a:pt x="366" y="109"/>
                  </a:cubicBezTo>
                  <a:cubicBezTo>
                    <a:pt x="367" y="110"/>
                    <a:pt x="364" y="110"/>
                    <a:pt x="361" y="110"/>
                  </a:cubicBezTo>
                  <a:cubicBezTo>
                    <a:pt x="358" y="110"/>
                    <a:pt x="359" y="111"/>
                    <a:pt x="362" y="112"/>
                  </a:cubicBezTo>
                  <a:cubicBezTo>
                    <a:pt x="364" y="112"/>
                    <a:pt x="362" y="112"/>
                    <a:pt x="357" y="112"/>
                  </a:cubicBezTo>
                  <a:cubicBezTo>
                    <a:pt x="352" y="113"/>
                    <a:pt x="348" y="114"/>
                    <a:pt x="350" y="114"/>
                  </a:cubicBezTo>
                  <a:cubicBezTo>
                    <a:pt x="351" y="114"/>
                    <a:pt x="350" y="114"/>
                    <a:pt x="348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8" y="116"/>
                    <a:pt x="347" y="116"/>
                    <a:pt x="346" y="116"/>
                  </a:cubicBezTo>
                  <a:cubicBezTo>
                    <a:pt x="346" y="116"/>
                    <a:pt x="346" y="116"/>
                    <a:pt x="346" y="116"/>
                  </a:cubicBezTo>
                  <a:cubicBezTo>
                    <a:pt x="346" y="116"/>
                    <a:pt x="345" y="116"/>
                    <a:pt x="34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7"/>
                    <a:pt x="345" y="117"/>
                    <a:pt x="347" y="117"/>
                  </a:cubicBezTo>
                  <a:cubicBezTo>
                    <a:pt x="350" y="117"/>
                    <a:pt x="351" y="117"/>
                    <a:pt x="350" y="118"/>
                  </a:cubicBezTo>
                  <a:cubicBezTo>
                    <a:pt x="350" y="118"/>
                    <a:pt x="348" y="118"/>
                    <a:pt x="345" y="118"/>
                  </a:cubicBezTo>
                  <a:cubicBezTo>
                    <a:pt x="343" y="118"/>
                    <a:pt x="342" y="119"/>
                    <a:pt x="344" y="119"/>
                  </a:cubicBezTo>
                  <a:cubicBezTo>
                    <a:pt x="346" y="119"/>
                    <a:pt x="343" y="120"/>
                    <a:pt x="342" y="120"/>
                  </a:cubicBezTo>
                  <a:cubicBezTo>
                    <a:pt x="342" y="121"/>
                    <a:pt x="342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0" y="121"/>
                    <a:pt x="340" y="121"/>
                    <a:pt x="341" y="122"/>
                  </a:cubicBezTo>
                  <a:cubicBezTo>
                    <a:pt x="342" y="122"/>
                    <a:pt x="338" y="122"/>
                    <a:pt x="340" y="123"/>
                  </a:cubicBezTo>
                  <a:cubicBezTo>
                    <a:pt x="341" y="123"/>
                    <a:pt x="339" y="124"/>
                    <a:pt x="335" y="125"/>
                  </a:cubicBezTo>
                  <a:cubicBezTo>
                    <a:pt x="331" y="126"/>
                    <a:pt x="324" y="127"/>
                    <a:pt x="319" y="129"/>
                  </a:cubicBezTo>
                  <a:cubicBezTo>
                    <a:pt x="315" y="130"/>
                    <a:pt x="313" y="132"/>
                    <a:pt x="313" y="132"/>
                  </a:cubicBezTo>
                  <a:cubicBezTo>
                    <a:pt x="313" y="132"/>
                    <a:pt x="313" y="132"/>
                    <a:pt x="314" y="132"/>
                  </a:cubicBezTo>
                  <a:cubicBezTo>
                    <a:pt x="314" y="132"/>
                    <a:pt x="314" y="132"/>
                    <a:pt x="314" y="132"/>
                  </a:cubicBezTo>
                  <a:cubicBezTo>
                    <a:pt x="315" y="132"/>
                    <a:pt x="315" y="132"/>
                    <a:pt x="315" y="133"/>
                  </a:cubicBezTo>
                  <a:cubicBezTo>
                    <a:pt x="314" y="133"/>
                    <a:pt x="315" y="133"/>
                    <a:pt x="315" y="133"/>
                  </a:cubicBezTo>
                  <a:cubicBezTo>
                    <a:pt x="317" y="133"/>
                    <a:pt x="320" y="133"/>
                    <a:pt x="323" y="132"/>
                  </a:cubicBezTo>
                  <a:cubicBezTo>
                    <a:pt x="326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2"/>
                    <a:pt x="328" y="132"/>
                    <a:pt x="327" y="133"/>
                  </a:cubicBezTo>
                  <a:cubicBezTo>
                    <a:pt x="326" y="134"/>
                    <a:pt x="322" y="135"/>
                    <a:pt x="319" y="135"/>
                  </a:cubicBezTo>
                  <a:cubicBezTo>
                    <a:pt x="318" y="135"/>
                    <a:pt x="318" y="135"/>
                    <a:pt x="317" y="135"/>
                  </a:cubicBezTo>
                  <a:cubicBezTo>
                    <a:pt x="315" y="135"/>
                    <a:pt x="313" y="134"/>
                    <a:pt x="312" y="134"/>
                  </a:cubicBezTo>
                  <a:cubicBezTo>
                    <a:pt x="311" y="134"/>
                    <a:pt x="310" y="133"/>
                    <a:pt x="310" y="133"/>
                  </a:cubicBezTo>
                  <a:cubicBezTo>
                    <a:pt x="308" y="133"/>
                    <a:pt x="307" y="134"/>
                    <a:pt x="308" y="134"/>
                  </a:cubicBezTo>
                  <a:cubicBezTo>
                    <a:pt x="309" y="134"/>
                    <a:pt x="307" y="134"/>
                    <a:pt x="305" y="134"/>
                  </a:cubicBezTo>
                  <a:cubicBezTo>
                    <a:pt x="302" y="134"/>
                    <a:pt x="301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3" y="135"/>
                    <a:pt x="302" y="135"/>
                    <a:pt x="300" y="136"/>
                  </a:cubicBezTo>
                  <a:cubicBezTo>
                    <a:pt x="298" y="136"/>
                    <a:pt x="299" y="136"/>
                    <a:pt x="300" y="136"/>
                  </a:cubicBezTo>
                  <a:cubicBezTo>
                    <a:pt x="302" y="136"/>
                    <a:pt x="302" y="137"/>
                    <a:pt x="301" y="137"/>
                  </a:cubicBezTo>
                  <a:cubicBezTo>
                    <a:pt x="301" y="137"/>
                    <a:pt x="300" y="137"/>
                    <a:pt x="299" y="136"/>
                  </a:cubicBezTo>
                  <a:cubicBezTo>
                    <a:pt x="298" y="136"/>
                    <a:pt x="297" y="136"/>
                    <a:pt x="297" y="136"/>
                  </a:cubicBezTo>
                  <a:cubicBezTo>
                    <a:pt x="296" y="136"/>
                    <a:pt x="296" y="136"/>
                    <a:pt x="298" y="137"/>
                  </a:cubicBezTo>
                  <a:cubicBezTo>
                    <a:pt x="299" y="137"/>
                    <a:pt x="299" y="137"/>
                    <a:pt x="298" y="137"/>
                  </a:cubicBezTo>
                  <a:cubicBezTo>
                    <a:pt x="297" y="137"/>
                    <a:pt x="296" y="137"/>
                    <a:pt x="293" y="137"/>
                  </a:cubicBezTo>
                  <a:cubicBezTo>
                    <a:pt x="291" y="137"/>
                    <a:pt x="288" y="136"/>
                    <a:pt x="286" y="136"/>
                  </a:cubicBezTo>
                  <a:cubicBezTo>
                    <a:pt x="285" y="136"/>
                    <a:pt x="285" y="136"/>
                    <a:pt x="284" y="137"/>
                  </a:cubicBezTo>
                  <a:cubicBezTo>
                    <a:pt x="284" y="137"/>
                    <a:pt x="285" y="137"/>
                    <a:pt x="288" y="137"/>
                  </a:cubicBezTo>
                  <a:cubicBezTo>
                    <a:pt x="291" y="138"/>
                    <a:pt x="290" y="138"/>
                    <a:pt x="284" y="138"/>
                  </a:cubicBezTo>
                  <a:cubicBezTo>
                    <a:pt x="279" y="138"/>
                    <a:pt x="277" y="139"/>
                    <a:pt x="280" y="139"/>
                  </a:cubicBezTo>
                  <a:cubicBezTo>
                    <a:pt x="282" y="140"/>
                    <a:pt x="283" y="140"/>
                    <a:pt x="282" y="140"/>
                  </a:cubicBezTo>
                  <a:cubicBezTo>
                    <a:pt x="282" y="140"/>
                    <a:pt x="281" y="140"/>
                    <a:pt x="281" y="140"/>
                  </a:cubicBezTo>
                  <a:cubicBezTo>
                    <a:pt x="281" y="140"/>
                    <a:pt x="280" y="140"/>
                    <a:pt x="279" y="140"/>
                  </a:cubicBezTo>
                  <a:cubicBezTo>
                    <a:pt x="276" y="140"/>
                    <a:pt x="274" y="141"/>
                    <a:pt x="272" y="141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1" y="140"/>
                    <a:pt x="271" y="140"/>
                    <a:pt x="270" y="140"/>
                  </a:cubicBezTo>
                  <a:cubicBezTo>
                    <a:pt x="269" y="140"/>
                    <a:pt x="269" y="141"/>
                    <a:pt x="269" y="141"/>
                  </a:cubicBezTo>
                  <a:cubicBezTo>
                    <a:pt x="269" y="141"/>
                    <a:pt x="269" y="141"/>
                    <a:pt x="268" y="141"/>
                  </a:cubicBezTo>
                  <a:cubicBezTo>
                    <a:pt x="267" y="141"/>
                    <a:pt x="266" y="141"/>
                    <a:pt x="266" y="141"/>
                  </a:cubicBezTo>
                  <a:cubicBezTo>
                    <a:pt x="265" y="141"/>
                    <a:pt x="265" y="141"/>
                    <a:pt x="265" y="141"/>
                  </a:cubicBezTo>
                  <a:cubicBezTo>
                    <a:pt x="265" y="141"/>
                    <a:pt x="267" y="141"/>
                    <a:pt x="272" y="142"/>
                  </a:cubicBezTo>
                  <a:cubicBezTo>
                    <a:pt x="277" y="142"/>
                    <a:pt x="277" y="142"/>
                    <a:pt x="272" y="142"/>
                  </a:cubicBezTo>
                  <a:cubicBezTo>
                    <a:pt x="267" y="143"/>
                    <a:pt x="264" y="143"/>
                    <a:pt x="267" y="144"/>
                  </a:cubicBezTo>
                  <a:cubicBezTo>
                    <a:pt x="270" y="144"/>
                    <a:pt x="270" y="144"/>
                    <a:pt x="268" y="144"/>
                  </a:cubicBezTo>
                  <a:cubicBezTo>
                    <a:pt x="266" y="144"/>
                    <a:pt x="264" y="145"/>
                    <a:pt x="265" y="145"/>
                  </a:cubicBezTo>
                  <a:cubicBezTo>
                    <a:pt x="266" y="145"/>
                    <a:pt x="269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82" y="146"/>
                    <a:pt x="286" y="145"/>
                    <a:pt x="287" y="145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7" y="145"/>
                    <a:pt x="287" y="145"/>
                    <a:pt x="288" y="145"/>
                  </a:cubicBezTo>
                  <a:cubicBezTo>
                    <a:pt x="288" y="145"/>
                    <a:pt x="289" y="145"/>
                    <a:pt x="289" y="145"/>
                  </a:cubicBezTo>
                  <a:cubicBezTo>
                    <a:pt x="289" y="145"/>
                    <a:pt x="289" y="145"/>
                    <a:pt x="290" y="145"/>
                  </a:cubicBezTo>
                  <a:cubicBezTo>
                    <a:pt x="290" y="145"/>
                    <a:pt x="290" y="145"/>
                    <a:pt x="288" y="146"/>
                  </a:cubicBezTo>
                  <a:cubicBezTo>
                    <a:pt x="287" y="147"/>
                    <a:pt x="285" y="147"/>
                    <a:pt x="284" y="147"/>
                  </a:cubicBezTo>
                  <a:cubicBezTo>
                    <a:pt x="284" y="147"/>
                    <a:pt x="284" y="147"/>
                    <a:pt x="284" y="147"/>
                  </a:cubicBezTo>
                  <a:cubicBezTo>
                    <a:pt x="285" y="146"/>
                    <a:pt x="281" y="146"/>
                    <a:pt x="276" y="146"/>
                  </a:cubicBezTo>
                  <a:cubicBezTo>
                    <a:pt x="275" y="146"/>
                    <a:pt x="274" y="146"/>
                    <a:pt x="273" y="146"/>
                  </a:cubicBezTo>
                  <a:cubicBezTo>
                    <a:pt x="268" y="146"/>
                    <a:pt x="264" y="147"/>
                    <a:pt x="264" y="147"/>
                  </a:cubicBezTo>
                  <a:cubicBezTo>
                    <a:pt x="264" y="147"/>
                    <a:pt x="264" y="147"/>
                    <a:pt x="265" y="147"/>
                  </a:cubicBezTo>
                  <a:cubicBezTo>
                    <a:pt x="265" y="147"/>
                    <a:pt x="266" y="147"/>
                    <a:pt x="266" y="147"/>
                  </a:cubicBezTo>
                  <a:cubicBezTo>
                    <a:pt x="266" y="147"/>
                    <a:pt x="267" y="147"/>
                    <a:pt x="267" y="147"/>
                  </a:cubicBezTo>
                  <a:cubicBezTo>
                    <a:pt x="268" y="147"/>
                    <a:pt x="268" y="148"/>
                    <a:pt x="267" y="148"/>
                  </a:cubicBezTo>
                  <a:cubicBezTo>
                    <a:pt x="266" y="148"/>
                    <a:pt x="266" y="148"/>
                    <a:pt x="269" y="148"/>
                  </a:cubicBezTo>
                  <a:cubicBezTo>
                    <a:pt x="271" y="148"/>
                    <a:pt x="271" y="149"/>
                    <a:pt x="271" y="150"/>
                  </a:cubicBezTo>
                  <a:cubicBezTo>
                    <a:pt x="272" y="150"/>
                    <a:pt x="272" y="151"/>
                    <a:pt x="273" y="151"/>
                  </a:cubicBezTo>
                  <a:cubicBezTo>
                    <a:pt x="274" y="151"/>
                    <a:pt x="276" y="150"/>
                    <a:pt x="277" y="150"/>
                  </a:cubicBezTo>
                  <a:cubicBezTo>
                    <a:pt x="280" y="150"/>
                    <a:pt x="281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1" y="151"/>
                    <a:pt x="280" y="151"/>
                  </a:cubicBezTo>
                  <a:cubicBezTo>
                    <a:pt x="280" y="151"/>
                    <a:pt x="280" y="151"/>
                    <a:pt x="280" y="151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78" y="151"/>
                    <a:pt x="277" y="151"/>
                    <a:pt x="276" y="151"/>
                  </a:cubicBezTo>
                  <a:cubicBezTo>
                    <a:pt x="275" y="152"/>
                    <a:pt x="274" y="152"/>
                    <a:pt x="276" y="152"/>
                  </a:cubicBezTo>
                  <a:cubicBezTo>
                    <a:pt x="278" y="152"/>
                    <a:pt x="273" y="152"/>
                    <a:pt x="269" y="154"/>
                  </a:cubicBezTo>
                  <a:cubicBezTo>
                    <a:pt x="267" y="154"/>
                    <a:pt x="270" y="155"/>
                    <a:pt x="271" y="155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2" y="155"/>
                    <a:pt x="273" y="155"/>
                    <a:pt x="273" y="155"/>
                  </a:cubicBezTo>
                  <a:cubicBezTo>
                    <a:pt x="274" y="155"/>
                    <a:pt x="276" y="155"/>
                    <a:pt x="276" y="156"/>
                  </a:cubicBezTo>
                  <a:cubicBezTo>
                    <a:pt x="277" y="156"/>
                    <a:pt x="277" y="157"/>
                    <a:pt x="278" y="157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79" y="157"/>
                    <a:pt x="279" y="157"/>
                  </a:cubicBezTo>
                  <a:cubicBezTo>
                    <a:pt x="278" y="158"/>
                    <a:pt x="278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2" y="158"/>
                    <a:pt x="272" y="159"/>
                    <a:pt x="275" y="160"/>
                  </a:cubicBezTo>
                  <a:cubicBezTo>
                    <a:pt x="279" y="161"/>
                    <a:pt x="284" y="162"/>
                    <a:pt x="285" y="162"/>
                  </a:cubicBezTo>
                  <a:cubicBezTo>
                    <a:pt x="285" y="162"/>
                    <a:pt x="286" y="162"/>
                    <a:pt x="286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2"/>
                    <a:pt x="287" y="162"/>
                    <a:pt x="288" y="162"/>
                  </a:cubicBezTo>
                  <a:cubicBezTo>
                    <a:pt x="289" y="162"/>
                    <a:pt x="291" y="162"/>
                    <a:pt x="292" y="162"/>
                  </a:cubicBezTo>
                  <a:cubicBezTo>
                    <a:pt x="294" y="162"/>
                    <a:pt x="295" y="162"/>
                    <a:pt x="297" y="162"/>
                  </a:cubicBezTo>
                  <a:cubicBezTo>
                    <a:pt x="303" y="161"/>
                    <a:pt x="312" y="159"/>
                    <a:pt x="314" y="158"/>
                  </a:cubicBezTo>
                  <a:cubicBezTo>
                    <a:pt x="314" y="157"/>
                    <a:pt x="314" y="156"/>
                    <a:pt x="314" y="156"/>
                  </a:cubicBezTo>
                  <a:cubicBezTo>
                    <a:pt x="313" y="156"/>
                    <a:pt x="313" y="156"/>
                    <a:pt x="313" y="156"/>
                  </a:cubicBezTo>
                  <a:cubicBezTo>
                    <a:pt x="313" y="156"/>
                    <a:pt x="313" y="156"/>
                    <a:pt x="314" y="156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6" y="157"/>
                    <a:pt x="318" y="157"/>
                    <a:pt x="319" y="157"/>
                  </a:cubicBezTo>
                  <a:cubicBezTo>
                    <a:pt x="319" y="157"/>
                    <a:pt x="319" y="157"/>
                    <a:pt x="319" y="157"/>
                  </a:cubicBezTo>
                  <a:cubicBezTo>
                    <a:pt x="320" y="157"/>
                    <a:pt x="324" y="156"/>
                    <a:pt x="325" y="154"/>
                  </a:cubicBezTo>
                  <a:cubicBezTo>
                    <a:pt x="326" y="154"/>
                    <a:pt x="326" y="153"/>
                    <a:pt x="327" y="153"/>
                  </a:cubicBezTo>
                  <a:cubicBezTo>
                    <a:pt x="328" y="153"/>
                    <a:pt x="329" y="154"/>
                    <a:pt x="330" y="154"/>
                  </a:cubicBezTo>
                  <a:cubicBezTo>
                    <a:pt x="332" y="156"/>
                    <a:pt x="335" y="157"/>
                    <a:pt x="336" y="159"/>
                  </a:cubicBezTo>
                  <a:cubicBezTo>
                    <a:pt x="336" y="160"/>
                    <a:pt x="337" y="161"/>
                    <a:pt x="337" y="161"/>
                  </a:cubicBezTo>
                  <a:cubicBezTo>
                    <a:pt x="337" y="161"/>
                    <a:pt x="337" y="160"/>
                    <a:pt x="337" y="160"/>
                  </a:cubicBezTo>
                  <a:cubicBezTo>
                    <a:pt x="337" y="160"/>
                    <a:pt x="337" y="160"/>
                    <a:pt x="337" y="160"/>
                  </a:cubicBezTo>
                  <a:cubicBezTo>
                    <a:pt x="338" y="160"/>
                    <a:pt x="340" y="163"/>
                    <a:pt x="345" y="165"/>
                  </a:cubicBezTo>
                  <a:cubicBezTo>
                    <a:pt x="350" y="168"/>
                    <a:pt x="352" y="174"/>
                    <a:pt x="362" y="174"/>
                  </a:cubicBezTo>
                  <a:cubicBezTo>
                    <a:pt x="362" y="174"/>
                    <a:pt x="362" y="174"/>
                    <a:pt x="363" y="174"/>
                  </a:cubicBezTo>
                  <a:cubicBezTo>
                    <a:pt x="373" y="173"/>
                    <a:pt x="390" y="171"/>
                    <a:pt x="393" y="168"/>
                  </a:cubicBezTo>
                  <a:cubicBezTo>
                    <a:pt x="395" y="165"/>
                    <a:pt x="393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6" y="162"/>
                    <a:pt x="396" y="161"/>
                    <a:pt x="395" y="161"/>
                  </a:cubicBezTo>
                  <a:cubicBezTo>
                    <a:pt x="394" y="160"/>
                    <a:pt x="393" y="160"/>
                    <a:pt x="395" y="160"/>
                  </a:cubicBezTo>
                  <a:cubicBezTo>
                    <a:pt x="396" y="160"/>
                    <a:pt x="397" y="159"/>
                    <a:pt x="395" y="159"/>
                  </a:cubicBezTo>
                  <a:cubicBezTo>
                    <a:pt x="394" y="159"/>
                    <a:pt x="395" y="158"/>
                    <a:pt x="398" y="158"/>
                  </a:cubicBezTo>
                  <a:cubicBezTo>
                    <a:pt x="400" y="157"/>
                    <a:pt x="403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5" y="157"/>
                    <a:pt x="410" y="155"/>
                    <a:pt x="402" y="155"/>
                  </a:cubicBezTo>
                  <a:cubicBezTo>
                    <a:pt x="393" y="154"/>
                    <a:pt x="395" y="153"/>
                    <a:pt x="407" y="153"/>
                  </a:cubicBezTo>
                  <a:cubicBezTo>
                    <a:pt x="411" y="153"/>
                    <a:pt x="412" y="153"/>
                    <a:pt x="406" y="149"/>
                  </a:cubicBezTo>
                  <a:cubicBezTo>
                    <a:pt x="404" y="148"/>
                    <a:pt x="396" y="147"/>
                    <a:pt x="394" y="144"/>
                  </a:cubicBezTo>
                  <a:cubicBezTo>
                    <a:pt x="392" y="143"/>
                    <a:pt x="394" y="143"/>
                    <a:pt x="395" y="141"/>
                  </a:cubicBezTo>
                  <a:cubicBezTo>
                    <a:pt x="395" y="140"/>
                    <a:pt x="402" y="137"/>
                    <a:pt x="410" y="135"/>
                  </a:cubicBezTo>
                  <a:cubicBezTo>
                    <a:pt x="418" y="133"/>
                    <a:pt x="427" y="130"/>
                    <a:pt x="430" y="129"/>
                  </a:cubicBezTo>
                  <a:cubicBezTo>
                    <a:pt x="434" y="128"/>
                    <a:pt x="435" y="127"/>
                    <a:pt x="433" y="126"/>
                  </a:cubicBezTo>
                  <a:cubicBezTo>
                    <a:pt x="431" y="126"/>
                    <a:pt x="431" y="125"/>
                    <a:pt x="431" y="124"/>
                  </a:cubicBezTo>
                  <a:cubicBezTo>
                    <a:pt x="431" y="123"/>
                    <a:pt x="431" y="122"/>
                    <a:pt x="432" y="122"/>
                  </a:cubicBezTo>
                  <a:cubicBezTo>
                    <a:pt x="432" y="122"/>
                    <a:pt x="432" y="122"/>
                    <a:pt x="432" y="122"/>
                  </a:cubicBezTo>
                  <a:cubicBezTo>
                    <a:pt x="432" y="122"/>
                    <a:pt x="432" y="122"/>
                    <a:pt x="433" y="122"/>
                  </a:cubicBezTo>
                  <a:cubicBezTo>
                    <a:pt x="433" y="122"/>
                    <a:pt x="434" y="122"/>
                    <a:pt x="434" y="122"/>
                  </a:cubicBezTo>
                  <a:cubicBezTo>
                    <a:pt x="433" y="122"/>
                    <a:pt x="433" y="122"/>
                    <a:pt x="435" y="121"/>
                  </a:cubicBezTo>
                  <a:cubicBezTo>
                    <a:pt x="436" y="121"/>
                    <a:pt x="437" y="121"/>
                    <a:pt x="436" y="121"/>
                  </a:cubicBezTo>
                  <a:cubicBezTo>
                    <a:pt x="435" y="120"/>
                    <a:pt x="442" y="119"/>
                    <a:pt x="452" y="119"/>
                  </a:cubicBezTo>
                  <a:cubicBezTo>
                    <a:pt x="455" y="119"/>
                    <a:pt x="457" y="119"/>
                    <a:pt x="460" y="119"/>
                  </a:cubicBezTo>
                  <a:cubicBezTo>
                    <a:pt x="473" y="120"/>
                    <a:pt x="476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3" y="124"/>
                    <a:pt x="473" y="124"/>
                    <a:pt x="474" y="124"/>
                  </a:cubicBezTo>
                  <a:cubicBezTo>
                    <a:pt x="475" y="124"/>
                    <a:pt x="466" y="125"/>
                    <a:pt x="460" y="127"/>
                  </a:cubicBezTo>
                  <a:cubicBezTo>
                    <a:pt x="454" y="129"/>
                    <a:pt x="450" y="132"/>
                    <a:pt x="445" y="133"/>
                  </a:cubicBezTo>
                  <a:cubicBezTo>
                    <a:pt x="441" y="133"/>
                    <a:pt x="434" y="137"/>
                    <a:pt x="437" y="141"/>
                  </a:cubicBezTo>
                  <a:cubicBezTo>
                    <a:pt x="440" y="145"/>
                    <a:pt x="445" y="148"/>
                    <a:pt x="451" y="148"/>
                  </a:cubicBezTo>
                  <a:cubicBezTo>
                    <a:pt x="456" y="148"/>
                    <a:pt x="460" y="149"/>
                    <a:pt x="461" y="150"/>
                  </a:cubicBezTo>
                  <a:cubicBezTo>
                    <a:pt x="462" y="151"/>
                    <a:pt x="463" y="151"/>
                    <a:pt x="465" y="151"/>
                  </a:cubicBezTo>
                  <a:cubicBezTo>
                    <a:pt x="468" y="151"/>
                    <a:pt x="472" y="150"/>
                    <a:pt x="476" y="150"/>
                  </a:cubicBezTo>
                  <a:cubicBezTo>
                    <a:pt x="482" y="149"/>
                    <a:pt x="488" y="149"/>
                    <a:pt x="489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1" y="149"/>
                    <a:pt x="492" y="148"/>
                  </a:cubicBezTo>
                  <a:cubicBezTo>
                    <a:pt x="492" y="148"/>
                    <a:pt x="493" y="148"/>
                    <a:pt x="495" y="148"/>
                  </a:cubicBezTo>
                  <a:cubicBezTo>
                    <a:pt x="496" y="148"/>
                    <a:pt x="496" y="148"/>
                    <a:pt x="497" y="148"/>
                  </a:cubicBezTo>
                  <a:cubicBezTo>
                    <a:pt x="497" y="148"/>
                    <a:pt x="498" y="148"/>
                    <a:pt x="499" y="148"/>
                  </a:cubicBezTo>
                  <a:cubicBezTo>
                    <a:pt x="500" y="148"/>
                    <a:pt x="501" y="148"/>
                    <a:pt x="502" y="148"/>
                  </a:cubicBezTo>
                  <a:cubicBezTo>
                    <a:pt x="507" y="148"/>
                    <a:pt x="514" y="147"/>
                    <a:pt x="518" y="147"/>
                  </a:cubicBezTo>
                  <a:cubicBezTo>
                    <a:pt x="520" y="147"/>
                    <a:pt x="521" y="147"/>
                    <a:pt x="521" y="147"/>
                  </a:cubicBezTo>
                  <a:cubicBezTo>
                    <a:pt x="522" y="147"/>
                    <a:pt x="522" y="147"/>
                    <a:pt x="523" y="147"/>
                  </a:cubicBezTo>
                  <a:cubicBezTo>
                    <a:pt x="525" y="148"/>
                    <a:pt x="524" y="148"/>
                    <a:pt x="528" y="149"/>
                  </a:cubicBezTo>
                  <a:cubicBezTo>
                    <a:pt x="533" y="150"/>
                    <a:pt x="532" y="151"/>
                    <a:pt x="527" y="151"/>
                  </a:cubicBezTo>
                  <a:cubicBezTo>
                    <a:pt x="522" y="152"/>
                    <a:pt x="518" y="152"/>
                    <a:pt x="518" y="153"/>
                  </a:cubicBezTo>
                  <a:cubicBezTo>
                    <a:pt x="519" y="153"/>
                    <a:pt x="516" y="153"/>
                    <a:pt x="513" y="153"/>
                  </a:cubicBezTo>
                  <a:cubicBezTo>
                    <a:pt x="511" y="153"/>
                    <a:pt x="508" y="153"/>
                    <a:pt x="505" y="153"/>
                  </a:cubicBezTo>
                  <a:cubicBezTo>
                    <a:pt x="502" y="153"/>
                    <a:pt x="499" y="153"/>
                    <a:pt x="495" y="153"/>
                  </a:cubicBezTo>
                  <a:cubicBezTo>
                    <a:pt x="489" y="153"/>
                    <a:pt x="481" y="153"/>
                    <a:pt x="476" y="154"/>
                  </a:cubicBezTo>
                  <a:cubicBezTo>
                    <a:pt x="468" y="155"/>
                    <a:pt x="472" y="158"/>
                    <a:pt x="473" y="159"/>
                  </a:cubicBezTo>
                  <a:cubicBezTo>
                    <a:pt x="474" y="160"/>
                    <a:pt x="484" y="162"/>
                    <a:pt x="477" y="165"/>
                  </a:cubicBezTo>
                  <a:cubicBezTo>
                    <a:pt x="475" y="166"/>
                    <a:pt x="472" y="166"/>
                    <a:pt x="469" y="166"/>
                  </a:cubicBezTo>
                  <a:cubicBezTo>
                    <a:pt x="466" y="166"/>
                    <a:pt x="464" y="166"/>
                    <a:pt x="461" y="166"/>
                  </a:cubicBezTo>
                  <a:cubicBezTo>
                    <a:pt x="459" y="166"/>
                    <a:pt x="456" y="166"/>
                    <a:pt x="454" y="166"/>
                  </a:cubicBezTo>
                  <a:cubicBezTo>
                    <a:pt x="451" y="166"/>
                    <a:pt x="448" y="166"/>
                    <a:pt x="447" y="167"/>
                  </a:cubicBezTo>
                  <a:cubicBezTo>
                    <a:pt x="444" y="170"/>
                    <a:pt x="453" y="173"/>
                    <a:pt x="459" y="174"/>
                  </a:cubicBezTo>
                  <a:cubicBezTo>
                    <a:pt x="464" y="174"/>
                    <a:pt x="469" y="175"/>
                    <a:pt x="469" y="176"/>
                  </a:cubicBezTo>
                  <a:cubicBezTo>
                    <a:pt x="470" y="177"/>
                    <a:pt x="460" y="178"/>
                    <a:pt x="450" y="178"/>
                  </a:cubicBezTo>
                  <a:cubicBezTo>
                    <a:pt x="442" y="178"/>
                    <a:pt x="436" y="178"/>
                    <a:pt x="433" y="178"/>
                  </a:cubicBezTo>
                  <a:cubicBezTo>
                    <a:pt x="431" y="178"/>
                    <a:pt x="430" y="178"/>
                    <a:pt x="431" y="178"/>
                  </a:cubicBezTo>
                  <a:cubicBezTo>
                    <a:pt x="432" y="178"/>
                    <a:pt x="432" y="178"/>
                    <a:pt x="431" y="178"/>
                  </a:cubicBezTo>
                  <a:cubicBezTo>
                    <a:pt x="430" y="178"/>
                    <a:pt x="430" y="178"/>
                    <a:pt x="430" y="178"/>
                  </a:cubicBezTo>
                  <a:cubicBezTo>
                    <a:pt x="429" y="178"/>
                    <a:pt x="429" y="178"/>
                    <a:pt x="428" y="178"/>
                  </a:cubicBezTo>
                  <a:cubicBezTo>
                    <a:pt x="428" y="178"/>
                    <a:pt x="427" y="178"/>
                    <a:pt x="427" y="178"/>
                  </a:cubicBezTo>
                  <a:cubicBezTo>
                    <a:pt x="422" y="178"/>
                    <a:pt x="420" y="177"/>
                    <a:pt x="421" y="177"/>
                  </a:cubicBezTo>
                  <a:cubicBezTo>
                    <a:pt x="422" y="177"/>
                    <a:pt x="419" y="177"/>
                    <a:pt x="413" y="177"/>
                  </a:cubicBezTo>
                  <a:cubicBezTo>
                    <a:pt x="410" y="177"/>
                    <a:pt x="405" y="177"/>
                    <a:pt x="401" y="177"/>
                  </a:cubicBezTo>
                  <a:cubicBezTo>
                    <a:pt x="394" y="178"/>
                    <a:pt x="387" y="179"/>
                    <a:pt x="379" y="180"/>
                  </a:cubicBezTo>
                  <a:cubicBezTo>
                    <a:pt x="372" y="181"/>
                    <a:pt x="374" y="181"/>
                    <a:pt x="373" y="181"/>
                  </a:cubicBezTo>
                  <a:cubicBezTo>
                    <a:pt x="373" y="181"/>
                    <a:pt x="371" y="181"/>
                    <a:pt x="367" y="181"/>
                  </a:cubicBezTo>
                  <a:cubicBezTo>
                    <a:pt x="363" y="181"/>
                    <a:pt x="361" y="180"/>
                    <a:pt x="359" y="180"/>
                  </a:cubicBezTo>
                  <a:cubicBezTo>
                    <a:pt x="355" y="179"/>
                    <a:pt x="352" y="179"/>
                    <a:pt x="352" y="179"/>
                  </a:cubicBezTo>
                  <a:cubicBezTo>
                    <a:pt x="350" y="179"/>
                    <a:pt x="348" y="180"/>
                    <a:pt x="343" y="180"/>
                  </a:cubicBezTo>
                  <a:cubicBezTo>
                    <a:pt x="341" y="180"/>
                    <a:pt x="339" y="181"/>
                    <a:pt x="338" y="181"/>
                  </a:cubicBezTo>
                  <a:cubicBezTo>
                    <a:pt x="334" y="181"/>
                    <a:pt x="332" y="180"/>
                    <a:pt x="334" y="180"/>
                  </a:cubicBezTo>
                  <a:cubicBezTo>
                    <a:pt x="335" y="180"/>
                    <a:pt x="333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27" y="179"/>
                    <a:pt x="315" y="177"/>
                    <a:pt x="319" y="174"/>
                  </a:cubicBezTo>
                  <a:cubicBezTo>
                    <a:pt x="323" y="171"/>
                    <a:pt x="330" y="169"/>
                    <a:pt x="324" y="168"/>
                  </a:cubicBezTo>
                  <a:cubicBezTo>
                    <a:pt x="322" y="168"/>
                    <a:pt x="320" y="168"/>
                    <a:pt x="319" y="168"/>
                  </a:cubicBezTo>
                  <a:cubicBezTo>
                    <a:pt x="316" y="168"/>
                    <a:pt x="314" y="168"/>
                    <a:pt x="315" y="168"/>
                  </a:cubicBezTo>
                  <a:cubicBezTo>
                    <a:pt x="316" y="169"/>
                    <a:pt x="316" y="169"/>
                    <a:pt x="315" y="169"/>
                  </a:cubicBezTo>
                  <a:cubicBezTo>
                    <a:pt x="315" y="169"/>
                    <a:pt x="315" y="169"/>
                    <a:pt x="314" y="169"/>
                  </a:cubicBezTo>
                  <a:cubicBezTo>
                    <a:pt x="313" y="169"/>
                    <a:pt x="312" y="169"/>
                    <a:pt x="312" y="169"/>
                  </a:cubicBezTo>
                  <a:cubicBezTo>
                    <a:pt x="312" y="169"/>
                    <a:pt x="311" y="168"/>
                    <a:pt x="310" y="168"/>
                  </a:cubicBezTo>
                  <a:cubicBezTo>
                    <a:pt x="309" y="168"/>
                    <a:pt x="308" y="169"/>
                    <a:pt x="306" y="169"/>
                  </a:cubicBezTo>
                  <a:cubicBezTo>
                    <a:pt x="304" y="169"/>
                    <a:pt x="304" y="170"/>
                    <a:pt x="303" y="172"/>
                  </a:cubicBezTo>
                  <a:cubicBezTo>
                    <a:pt x="302" y="173"/>
                    <a:pt x="304" y="175"/>
                    <a:pt x="307" y="176"/>
                  </a:cubicBezTo>
                  <a:cubicBezTo>
                    <a:pt x="310" y="177"/>
                    <a:pt x="311" y="179"/>
                    <a:pt x="310" y="179"/>
                  </a:cubicBezTo>
                  <a:cubicBezTo>
                    <a:pt x="308" y="179"/>
                    <a:pt x="310" y="180"/>
                    <a:pt x="315" y="181"/>
                  </a:cubicBezTo>
                  <a:cubicBezTo>
                    <a:pt x="316" y="182"/>
                    <a:pt x="316" y="182"/>
                    <a:pt x="316" y="182"/>
                  </a:cubicBezTo>
                  <a:cubicBezTo>
                    <a:pt x="316" y="182"/>
                    <a:pt x="315" y="182"/>
                    <a:pt x="314" y="182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6" y="182"/>
                    <a:pt x="307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5" y="183"/>
                    <a:pt x="304" y="183"/>
                    <a:pt x="304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2" y="183"/>
                    <a:pt x="299" y="183"/>
                    <a:pt x="295" y="182"/>
                  </a:cubicBezTo>
                  <a:cubicBezTo>
                    <a:pt x="294" y="182"/>
                    <a:pt x="293" y="182"/>
                    <a:pt x="292" y="182"/>
                  </a:cubicBezTo>
                  <a:cubicBezTo>
                    <a:pt x="287" y="182"/>
                    <a:pt x="279" y="183"/>
                    <a:pt x="268" y="185"/>
                  </a:cubicBezTo>
                  <a:cubicBezTo>
                    <a:pt x="256" y="187"/>
                    <a:pt x="260" y="191"/>
                    <a:pt x="258" y="192"/>
                  </a:cubicBezTo>
                  <a:cubicBezTo>
                    <a:pt x="256" y="192"/>
                    <a:pt x="257" y="192"/>
                    <a:pt x="256" y="192"/>
                  </a:cubicBezTo>
                  <a:cubicBezTo>
                    <a:pt x="256" y="192"/>
                    <a:pt x="255" y="192"/>
                    <a:pt x="255" y="192"/>
                  </a:cubicBezTo>
                  <a:cubicBezTo>
                    <a:pt x="254" y="192"/>
                    <a:pt x="254" y="192"/>
                    <a:pt x="253" y="192"/>
                  </a:cubicBezTo>
                  <a:cubicBezTo>
                    <a:pt x="253" y="192"/>
                    <a:pt x="253" y="192"/>
                    <a:pt x="255" y="192"/>
                  </a:cubicBezTo>
                  <a:cubicBezTo>
                    <a:pt x="257" y="193"/>
                    <a:pt x="246" y="193"/>
                    <a:pt x="235" y="196"/>
                  </a:cubicBezTo>
                  <a:cubicBezTo>
                    <a:pt x="225" y="198"/>
                    <a:pt x="214" y="201"/>
                    <a:pt x="207" y="201"/>
                  </a:cubicBezTo>
                  <a:cubicBezTo>
                    <a:pt x="206" y="201"/>
                    <a:pt x="206" y="201"/>
                    <a:pt x="206" y="201"/>
                  </a:cubicBezTo>
                  <a:cubicBezTo>
                    <a:pt x="203" y="201"/>
                    <a:pt x="201" y="201"/>
                    <a:pt x="199" y="201"/>
                  </a:cubicBezTo>
                  <a:cubicBezTo>
                    <a:pt x="196" y="201"/>
                    <a:pt x="195" y="201"/>
                    <a:pt x="196" y="202"/>
                  </a:cubicBezTo>
                  <a:cubicBezTo>
                    <a:pt x="197" y="203"/>
                    <a:pt x="190" y="204"/>
                    <a:pt x="180" y="204"/>
                  </a:cubicBezTo>
                  <a:cubicBezTo>
                    <a:pt x="180" y="204"/>
                    <a:pt x="179" y="204"/>
                    <a:pt x="179" y="204"/>
                  </a:cubicBezTo>
                  <a:cubicBezTo>
                    <a:pt x="179" y="204"/>
                    <a:pt x="178" y="204"/>
                    <a:pt x="178" y="204"/>
                  </a:cubicBezTo>
                  <a:cubicBezTo>
                    <a:pt x="168" y="204"/>
                    <a:pt x="161" y="205"/>
                    <a:pt x="163" y="205"/>
                  </a:cubicBezTo>
                  <a:cubicBezTo>
                    <a:pt x="164" y="205"/>
                    <a:pt x="165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3" y="205"/>
                    <a:pt x="162" y="206"/>
                    <a:pt x="163" y="206"/>
                  </a:cubicBezTo>
                  <a:cubicBezTo>
                    <a:pt x="164" y="206"/>
                    <a:pt x="165" y="206"/>
                    <a:pt x="164" y="207"/>
                  </a:cubicBezTo>
                  <a:cubicBezTo>
                    <a:pt x="162" y="207"/>
                    <a:pt x="163" y="207"/>
                    <a:pt x="164" y="207"/>
                  </a:cubicBezTo>
                  <a:cubicBezTo>
                    <a:pt x="165" y="208"/>
                    <a:pt x="172" y="208"/>
                    <a:pt x="181" y="208"/>
                  </a:cubicBezTo>
                  <a:cubicBezTo>
                    <a:pt x="189" y="209"/>
                    <a:pt x="193" y="213"/>
                    <a:pt x="199" y="215"/>
                  </a:cubicBezTo>
                  <a:cubicBezTo>
                    <a:pt x="204" y="217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5" y="218"/>
                    <a:pt x="205" y="222"/>
                    <a:pt x="191" y="225"/>
                  </a:cubicBezTo>
                  <a:cubicBezTo>
                    <a:pt x="187" y="225"/>
                    <a:pt x="183" y="226"/>
                    <a:pt x="176" y="226"/>
                  </a:cubicBezTo>
                  <a:cubicBezTo>
                    <a:pt x="170" y="226"/>
                    <a:pt x="161" y="225"/>
                    <a:pt x="150" y="225"/>
                  </a:cubicBezTo>
                  <a:cubicBezTo>
                    <a:pt x="149" y="225"/>
                    <a:pt x="146" y="225"/>
                    <a:pt x="144" y="225"/>
                  </a:cubicBezTo>
                  <a:cubicBezTo>
                    <a:pt x="138" y="225"/>
                    <a:pt x="131" y="225"/>
                    <a:pt x="124" y="225"/>
                  </a:cubicBezTo>
                  <a:cubicBezTo>
                    <a:pt x="110" y="226"/>
                    <a:pt x="110" y="232"/>
                    <a:pt x="108" y="237"/>
                  </a:cubicBezTo>
                  <a:cubicBezTo>
                    <a:pt x="106" y="241"/>
                    <a:pt x="104" y="244"/>
                    <a:pt x="105" y="244"/>
                  </a:cubicBezTo>
                  <a:cubicBezTo>
                    <a:pt x="105" y="244"/>
                    <a:pt x="105" y="244"/>
                    <a:pt x="105" y="244"/>
                  </a:cubicBezTo>
                  <a:cubicBezTo>
                    <a:pt x="106" y="244"/>
                    <a:pt x="107" y="244"/>
                    <a:pt x="107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8" y="244"/>
                    <a:pt x="108" y="245"/>
                    <a:pt x="107" y="245"/>
                  </a:cubicBezTo>
                  <a:cubicBezTo>
                    <a:pt x="106" y="245"/>
                    <a:pt x="106" y="245"/>
                    <a:pt x="107" y="245"/>
                  </a:cubicBezTo>
                  <a:cubicBezTo>
                    <a:pt x="107" y="245"/>
                    <a:pt x="107" y="245"/>
                    <a:pt x="108" y="245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110" y="245"/>
                    <a:pt x="110" y="247"/>
                    <a:pt x="109" y="248"/>
                  </a:cubicBezTo>
                  <a:cubicBezTo>
                    <a:pt x="109" y="250"/>
                    <a:pt x="114" y="251"/>
                    <a:pt x="123" y="251"/>
                  </a:cubicBezTo>
                  <a:cubicBezTo>
                    <a:pt x="128" y="251"/>
                    <a:pt x="132" y="251"/>
                    <a:pt x="138" y="252"/>
                  </a:cubicBezTo>
                  <a:cubicBezTo>
                    <a:pt x="140" y="252"/>
                    <a:pt x="142" y="255"/>
                    <a:pt x="149" y="255"/>
                  </a:cubicBezTo>
                  <a:cubicBezTo>
                    <a:pt x="149" y="255"/>
                    <a:pt x="149" y="255"/>
                    <a:pt x="149" y="255"/>
                  </a:cubicBezTo>
                  <a:cubicBezTo>
                    <a:pt x="152" y="255"/>
                    <a:pt x="159" y="252"/>
                    <a:pt x="163" y="252"/>
                  </a:cubicBezTo>
                  <a:cubicBezTo>
                    <a:pt x="178" y="251"/>
                    <a:pt x="185" y="252"/>
                    <a:pt x="195" y="251"/>
                  </a:cubicBezTo>
                  <a:cubicBezTo>
                    <a:pt x="201" y="250"/>
                    <a:pt x="204" y="249"/>
                    <a:pt x="207" y="248"/>
                  </a:cubicBezTo>
                  <a:cubicBezTo>
                    <a:pt x="213" y="246"/>
                    <a:pt x="209" y="242"/>
                    <a:pt x="216" y="239"/>
                  </a:cubicBezTo>
                  <a:cubicBezTo>
                    <a:pt x="221" y="237"/>
                    <a:pt x="228" y="236"/>
                    <a:pt x="232" y="235"/>
                  </a:cubicBezTo>
                  <a:cubicBezTo>
                    <a:pt x="236" y="234"/>
                    <a:pt x="244" y="232"/>
                    <a:pt x="248" y="231"/>
                  </a:cubicBezTo>
                  <a:cubicBezTo>
                    <a:pt x="253" y="229"/>
                    <a:pt x="247" y="226"/>
                    <a:pt x="258" y="225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4" y="225"/>
                    <a:pt x="268" y="225"/>
                    <a:pt x="272" y="226"/>
                  </a:cubicBezTo>
                  <a:cubicBezTo>
                    <a:pt x="276" y="227"/>
                    <a:pt x="279" y="227"/>
                    <a:pt x="282" y="227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92" y="227"/>
                    <a:pt x="298" y="224"/>
                    <a:pt x="309" y="223"/>
                  </a:cubicBezTo>
                  <a:cubicBezTo>
                    <a:pt x="312" y="223"/>
                    <a:pt x="315" y="223"/>
                    <a:pt x="318" y="223"/>
                  </a:cubicBezTo>
                  <a:cubicBezTo>
                    <a:pt x="333" y="223"/>
                    <a:pt x="338" y="226"/>
                    <a:pt x="350" y="229"/>
                  </a:cubicBezTo>
                  <a:cubicBezTo>
                    <a:pt x="363" y="233"/>
                    <a:pt x="374" y="235"/>
                    <a:pt x="386" y="237"/>
                  </a:cubicBezTo>
                  <a:cubicBezTo>
                    <a:pt x="401" y="239"/>
                    <a:pt x="399" y="241"/>
                    <a:pt x="406" y="245"/>
                  </a:cubicBezTo>
                  <a:cubicBezTo>
                    <a:pt x="407" y="245"/>
                    <a:pt x="398" y="248"/>
                    <a:pt x="405" y="248"/>
                  </a:cubicBezTo>
                  <a:cubicBezTo>
                    <a:pt x="406" y="248"/>
                    <a:pt x="407" y="248"/>
                    <a:pt x="408" y="248"/>
                  </a:cubicBezTo>
                  <a:cubicBezTo>
                    <a:pt x="414" y="248"/>
                    <a:pt x="418" y="243"/>
                    <a:pt x="419" y="242"/>
                  </a:cubicBezTo>
                  <a:cubicBezTo>
                    <a:pt x="421" y="241"/>
                    <a:pt x="408" y="240"/>
                    <a:pt x="417" y="238"/>
                  </a:cubicBezTo>
                  <a:cubicBezTo>
                    <a:pt x="417" y="237"/>
                    <a:pt x="418" y="237"/>
                    <a:pt x="419" y="237"/>
                  </a:cubicBezTo>
                  <a:cubicBezTo>
                    <a:pt x="421" y="237"/>
                    <a:pt x="424" y="238"/>
                    <a:pt x="426" y="238"/>
                  </a:cubicBezTo>
                  <a:cubicBezTo>
                    <a:pt x="427" y="238"/>
                    <a:pt x="428" y="238"/>
                    <a:pt x="428" y="238"/>
                  </a:cubicBezTo>
                  <a:cubicBezTo>
                    <a:pt x="431" y="238"/>
                    <a:pt x="430" y="237"/>
                    <a:pt x="421" y="236"/>
                  </a:cubicBezTo>
                  <a:cubicBezTo>
                    <a:pt x="409" y="234"/>
                    <a:pt x="391" y="231"/>
                    <a:pt x="378" y="228"/>
                  </a:cubicBezTo>
                  <a:cubicBezTo>
                    <a:pt x="371" y="226"/>
                    <a:pt x="365" y="224"/>
                    <a:pt x="361" y="222"/>
                  </a:cubicBezTo>
                  <a:cubicBezTo>
                    <a:pt x="357" y="219"/>
                    <a:pt x="364" y="218"/>
                    <a:pt x="369" y="218"/>
                  </a:cubicBezTo>
                  <a:cubicBezTo>
                    <a:pt x="372" y="218"/>
                    <a:pt x="374" y="218"/>
                    <a:pt x="375" y="219"/>
                  </a:cubicBezTo>
                  <a:cubicBezTo>
                    <a:pt x="375" y="219"/>
                    <a:pt x="375" y="219"/>
                    <a:pt x="376" y="219"/>
                  </a:cubicBezTo>
                  <a:cubicBezTo>
                    <a:pt x="377" y="219"/>
                    <a:pt x="378" y="219"/>
                    <a:pt x="379" y="219"/>
                  </a:cubicBezTo>
                  <a:cubicBezTo>
                    <a:pt x="380" y="219"/>
                    <a:pt x="381" y="218"/>
                    <a:pt x="383" y="218"/>
                  </a:cubicBezTo>
                  <a:cubicBezTo>
                    <a:pt x="384" y="218"/>
                    <a:pt x="386" y="219"/>
                    <a:pt x="388" y="219"/>
                  </a:cubicBezTo>
                  <a:cubicBezTo>
                    <a:pt x="395" y="221"/>
                    <a:pt x="397" y="223"/>
                    <a:pt x="395" y="223"/>
                  </a:cubicBezTo>
                  <a:cubicBezTo>
                    <a:pt x="393" y="223"/>
                    <a:pt x="399" y="224"/>
                    <a:pt x="407" y="225"/>
                  </a:cubicBezTo>
                  <a:cubicBezTo>
                    <a:pt x="415" y="226"/>
                    <a:pt x="419" y="227"/>
                    <a:pt x="420" y="227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21" y="227"/>
                    <a:pt x="426" y="228"/>
                    <a:pt x="431" y="229"/>
                  </a:cubicBezTo>
                  <a:cubicBezTo>
                    <a:pt x="434" y="229"/>
                    <a:pt x="437" y="230"/>
                    <a:pt x="441" y="231"/>
                  </a:cubicBezTo>
                  <a:cubicBezTo>
                    <a:pt x="443" y="232"/>
                    <a:pt x="446" y="239"/>
                    <a:pt x="449" y="239"/>
                  </a:cubicBezTo>
                  <a:cubicBezTo>
                    <a:pt x="455" y="239"/>
                    <a:pt x="462" y="244"/>
                    <a:pt x="468" y="245"/>
                  </a:cubicBezTo>
                  <a:cubicBezTo>
                    <a:pt x="471" y="246"/>
                    <a:pt x="475" y="246"/>
                    <a:pt x="479" y="246"/>
                  </a:cubicBezTo>
                  <a:cubicBezTo>
                    <a:pt x="477" y="246"/>
                    <a:pt x="475" y="247"/>
                    <a:pt x="473" y="248"/>
                  </a:cubicBezTo>
                  <a:cubicBezTo>
                    <a:pt x="469" y="250"/>
                    <a:pt x="479" y="252"/>
                    <a:pt x="481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2" y="252"/>
                  </a:cubicBezTo>
                  <a:cubicBezTo>
                    <a:pt x="482" y="252"/>
                    <a:pt x="483" y="252"/>
                    <a:pt x="485" y="252"/>
                  </a:cubicBezTo>
                  <a:cubicBezTo>
                    <a:pt x="485" y="253"/>
                    <a:pt x="486" y="253"/>
                    <a:pt x="487" y="253"/>
                  </a:cubicBezTo>
                  <a:cubicBezTo>
                    <a:pt x="487" y="253"/>
                    <a:pt x="488" y="253"/>
                    <a:pt x="488" y="253"/>
                  </a:cubicBezTo>
                  <a:cubicBezTo>
                    <a:pt x="488" y="253"/>
                    <a:pt x="489" y="252"/>
                    <a:pt x="490" y="252"/>
                  </a:cubicBezTo>
                  <a:cubicBezTo>
                    <a:pt x="490" y="252"/>
                    <a:pt x="491" y="252"/>
                    <a:pt x="492" y="253"/>
                  </a:cubicBezTo>
                  <a:cubicBezTo>
                    <a:pt x="493" y="253"/>
                    <a:pt x="493" y="253"/>
                    <a:pt x="493" y="253"/>
                  </a:cubicBezTo>
                  <a:cubicBezTo>
                    <a:pt x="494" y="253"/>
                    <a:pt x="494" y="252"/>
                    <a:pt x="493" y="251"/>
                  </a:cubicBezTo>
                  <a:cubicBezTo>
                    <a:pt x="492" y="250"/>
                    <a:pt x="492" y="250"/>
                    <a:pt x="494" y="250"/>
                  </a:cubicBezTo>
                  <a:cubicBezTo>
                    <a:pt x="494" y="250"/>
                    <a:pt x="494" y="250"/>
                    <a:pt x="494" y="250"/>
                  </a:cubicBezTo>
                  <a:cubicBezTo>
                    <a:pt x="495" y="250"/>
                    <a:pt x="495" y="250"/>
                    <a:pt x="495" y="250"/>
                  </a:cubicBezTo>
                  <a:cubicBezTo>
                    <a:pt x="497" y="250"/>
                    <a:pt x="497" y="250"/>
                    <a:pt x="495" y="249"/>
                  </a:cubicBezTo>
                  <a:cubicBezTo>
                    <a:pt x="494" y="249"/>
                    <a:pt x="495" y="248"/>
                    <a:pt x="497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502" y="248"/>
                    <a:pt x="503" y="247"/>
                    <a:pt x="498" y="246"/>
                  </a:cubicBezTo>
                  <a:cubicBezTo>
                    <a:pt x="493" y="244"/>
                    <a:pt x="491" y="244"/>
                    <a:pt x="490" y="243"/>
                  </a:cubicBezTo>
                  <a:cubicBezTo>
                    <a:pt x="489" y="243"/>
                    <a:pt x="490" y="242"/>
                    <a:pt x="490" y="242"/>
                  </a:cubicBezTo>
                  <a:cubicBezTo>
                    <a:pt x="491" y="242"/>
                    <a:pt x="491" y="242"/>
                    <a:pt x="491" y="242"/>
                  </a:cubicBezTo>
                  <a:cubicBezTo>
                    <a:pt x="491" y="242"/>
                    <a:pt x="488" y="241"/>
                    <a:pt x="486" y="240"/>
                  </a:cubicBezTo>
                  <a:cubicBezTo>
                    <a:pt x="485" y="239"/>
                    <a:pt x="488" y="238"/>
                    <a:pt x="490" y="238"/>
                  </a:cubicBezTo>
                  <a:cubicBezTo>
                    <a:pt x="491" y="238"/>
                    <a:pt x="492" y="238"/>
                    <a:pt x="493" y="238"/>
                  </a:cubicBezTo>
                  <a:cubicBezTo>
                    <a:pt x="494" y="238"/>
                    <a:pt x="495" y="239"/>
                    <a:pt x="496" y="239"/>
                  </a:cubicBezTo>
                  <a:cubicBezTo>
                    <a:pt x="495" y="239"/>
                    <a:pt x="496" y="239"/>
                    <a:pt x="497" y="239"/>
                  </a:cubicBezTo>
                  <a:cubicBezTo>
                    <a:pt x="497" y="239"/>
                    <a:pt x="498" y="239"/>
                    <a:pt x="498" y="239"/>
                  </a:cubicBezTo>
                  <a:cubicBezTo>
                    <a:pt x="499" y="239"/>
                    <a:pt x="500" y="239"/>
                    <a:pt x="500" y="239"/>
                  </a:cubicBezTo>
                  <a:cubicBezTo>
                    <a:pt x="501" y="239"/>
                    <a:pt x="502" y="239"/>
                    <a:pt x="501" y="238"/>
                  </a:cubicBezTo>
                  <a:cubicBezTo>
                    <a:pt x="500" y="238"/>
                    <a:pt x="501" y="238"/>
                    <a:pt x="502" y="238"/>
                  </a:cubicBezTo>
                  <a:cubicBezTo>
                    <a:pt x="502" y="238"/>
                    <a:pt x="502" y="238"/>
                    <a:pt x="503" y="238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5" y="238"/>
                    <a:pt x="505" y="238"/>
                    <a:pt x="503" y="237"/>
                  </a:cubicBezTo>
                  <a:cubicBezTo>
                    <a:pt x="500" y="237"/>
                    <a:pt x="506" y="235"/>
                    <a:pt x="517" y="235"/>
                  </a:cubicBezTo>
                  <a:cubicBezTo>
                    <a:pt x="527" y="235"/>
                    <a:pt x="534" y="237"/>
                    <a:pt x="533" y="237"/>
                  </a:cubicBezTo>
                  <a:cubicBezTo>
                    <a:pt x="532" y="237"/>
                    <a:pt x="532" y="238"/>
                    <a:pt x="532" y="238"/>
                  </a:cubicBezTo>
                  <a:cubicBezTo>
                    <a:pt x="533" y="238"/>
                    <a:pt x="537" y="237"/>
                    <a:pt x="544" y="236"/>
                  </a:cubicBezTo>
                  <a:cubicBezTo>
                    <a:pt x="553" y="235"/>
                    <a:pt x="556" y="234"/>
                    <a:pt x="551" y="232"/>
                  </a:cubicBezTo>
                  <a:cubicBezTo>
                    <a:pt x="545" y="230"/>
                    <a:pt x="549" y="226"/>
                    <a:pt x="556" y="222"/>
                  </a:cubicBezTo>
                  <a:cubicBezTo>
                    <a:pt x="563" y="219"/>
                    <a:pt x="570" y="214"/>
                    <a:pt x="578" y="212"/>
                  </a:cubicBezTo>
                  <a:cubicBezTo>
                    <a:pt x="582" y="211"/>
                    <a:pt x="586" y="211"/>
                    <a:pt x="588" y="211"/>
                  </a:cubicBezTo>
                  <a:cubicBezTo>
                    <a:pt x="590" y="211"/>
                    <a:pt x="591" y="211"/>
                    <a:pt x="589" y="212"/>
                  </a:cubicBezTo>
                  <a:cubicBezTo>
                    <a:pt x="585" y="212"/>
                    <a:pt x="588" y="213"/>
                    <a:pt x="597" y="213"/>
                  </a:cubicBezTo>
                  <a:cubicBezTo>
                    <a:pt x="605" y="214"/>
                    <a:pt x="607" y="215"/>
                    <a:pt x="604" y="216"/>
                  </a:cubicBezTo>
                  <a:cubicBezTo>
                    <a:pt x="601" y="216"/>
                    <a:pt x="606" y="217"/>
                    <a:pt x="609" y="218"/>
                  </a:cubicBezTo>
                  <a:cubicBezTo>
                    <a:pt x="611" y="219"/>
                    <a:pt x="612" y="220"/>
                    <a:pt x="620" y="220"/>
                  </a:cubicBezTo>
                  <a:cubicBezTo>
                    <a:pt x="620" y="220"/>
                    <a:pt x="620" y="220"/>
                    <a:pt x="620" y="220"/>
                  </a:cubicBezTo>
                  <a:cubicBezTo>
                    <a:pt x="624" y="220"/>
                    <a:pt x="630" y="219"/>
                    <a:pt x="635" y="218"/>
                  </a:cubicBezTo>
                  <a:cubicBezTo>
                    <a:pt x="642" y="217"/>
                    <a:pt x="640" y="217"/>
                    <a:pt x="632" y="216"/>
                  </a:cubicBezTo>
                  <a:cubicBezTo>
                    <a:pt x="630" y="216"/>
                    <a:pt x="628" y="216"/>
                    <a:pt x="627" y="216"/>
                  </a:cubicBezTo>
                  <a:cubicBezTo>
                    <a:pt x="627" y="216"/>
                    <a:pt x="627" y="216"/>
                    <a:pt x="626" y="216"/>
                  </a:cubicBezTo>
                  <a:cubicBezTo>
                    <a:pt x="625" y="216"/>
                    <a:pt x="624" y="216"/>
                    <a:pt x="621" y="215"/>
                  </a:cubicBezTo>
                  <a:cubicBezTo>
                    <a:pt x="616" y="214"/>
                    <a:pt x="614" y="213"/>
                    <a:pt x="619" y="213"/>
                  </a:cubicBezTo>
                  <a:cubicBezTo>
                    <a:pt x="621" y="212"/>
                    <a:pt x="624" y="212"/>
                    <a:pt x="625" y="212"/>
                  </a:cubicBezTo>
                  <a:cubicBezTo>
                    <a:pt x="626" y="212"/>
                    <a:pt x="626" y="212"/>
                    <a:pt x="626" y="212"/>
                  </a:cubicBezTo>
                  <a:cubicBezTo>
                    <a:pt x="626" y="213"/>
                    <a:pt x="626" y="213"/>
                    <a:pt x="626" y="213"/>
                  </a:cubicBezTo>
                  <a:cubicBezTo>
                    <a:pt x="626" y="213"/>
                    <a:pt x="627" y="212"/>
                    <a:pt x="628" y="212"/>
                  </a:cubicBezTo>
                  <a:cubicBezTo>
                    <a:pt x="629" y="211"/>
                    <a:pt x="638" y="211"/>
                    <a:pt x="648" y="210"/>
                  </a:cubicBezTo>
                  <a:cubicBezTo>
                    <a:pt x="657" y="209"/>
                    <a:pt x="663" y="208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6" y="208"/>
                    <a:pt x="668" y="208"/>
                  </a:cubicBezTo>
                  <a:cubicBezTo>
                    <a:pt x="668" y="208"/>
                    <a:pt x="669" y="208"/>
                    <a:pt x="669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2" y="208"/>
                    <a:pt x="672" y="209"/>
                    <a:pt x="670" y="210"/>
                  </a:cubicBezTo>
                  <a:cubicBezTo>
                    <a:pt x="667" y="210"/>
                    <a:pt x="665" y="211"/>
                    <a:pt x="662" y="211"/>
                  </a:cubicBezTo>
                  <a:cubicBezTo>
                    <a:pt x="660" y="211"/>
                    <a:pt x="660" y="211"/>
                    <a:pt x="662" y="212"/>
                  </a:cubicBezTo>
                  <a:cubicBezTo>
                    <a:pt x="664" y="213"/>
                    <a:pt x="664" y="214"/>
                    <a:pt x="662" y="215"/>
                  </a:cubicBezTo>
                  <a:cubicBezTo>
                    <a:pt x="660" y="216"/>
                    <a:pt x="657" y="216"/>
                    <a:pt x="655" y="216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16"/>
                    <a:pt x="654" y="216"/>
                    <a:pt x="653" y="216"/>
                  </a:cubicBezTo>
                  <a:cubicBezTo>
                    <a:pt x="652" y="216"/>
                    <a:pt x="651" y="216"/>
                    <a:pt x="650" y="217"/>
                  </a:cubicBezTo>
                  <a:cubicBezTo>
                    <a:pt x="650" y="217"/>
                    <a:pt x="660" y="219"/>
                    <a:pt x="675" y="222"/>
                  </a:cubicBezTo>
                  <a:cubicBezTo>
                    <a:pt x="705" y="227"/>
                    <a:pt x="736" y="233"/>
                    <a:pt x="683" y="234"/>
                  </a:cubicBezTo>
                  <a:cubicBezTo>
                    <a:pt x="682" y="234"/>
                    <a:pt x="681" y="234"/>
                    <a:pt x="680" y="234"/>
                  </a:cubicBezTo>
                  <a:cubicBezTo>
                    <a:pt x="657" y="234"/>
                    <a:pt x="645" y="231"/>
                    <a:pt x="628" y="231"/>
                  </a:cubicBezTo>
                  <a:cubicBezTo>
                    <a:pt x="614" y="231"/>
                    <a:pt x="605" y="232"/>
                    <a:pt x="593" y="233"/>
                  </a:cubicBezTo>
                  <a:cubicBezTo>
                    <a:pt x="589" y="233"/>
                    <a:pt x="584" y="233"/>
                    <a:pt x="578" y="234"/>
                  </a:cubicBezTo>
                  <a:cubicBezTo>
                    <a:pt x="570" y="234"/>
                    <a:pt x="565" y="235"/>
                    <a:pt x="567" y="235"/>
                  </a:cubicBezTo>
                  <a:cubicBezTo>
                    <a:pt x="569" y="236"/>
                    <a:pt x="569" y="236"/>
                    <a:pt x="565" y="237"/>
                  </a:cubicBezTo>
                  <a:cubicBezTo>
                    <a:pt x="562" y="237"/>
                    <a:pt x="561" y="237"/>
                    <a:pt x="562" y="237"/>
                  </a:cubicBezTo>
                  <a:cubicBezTo>
                    <a:pt x="562" y="237"/>
                    <a:pt x="562" y="237"/>
                    <a:pt x="561" y="237"/>
                  </a:cubicBezTo>
                  <a:cubicBezTo>
                    <a:pt x="561" y="237"/>
                    <a:pt x="560" y="237"/>
                    <a:pt x="560" y="237"/>
                  </a:cubicBezTo>
                  <a:cubicBezTo>
                    <a:pt x="559" y="237"/>
                    <a:pt x="559" y="237"/>
                    <a:pt x="559" y="237"/>
                  </a:cubicBezTo>
                  <a:cubicBezTo>
                    <a:pt x="555" y="237"/>
                    <a:pt x="549" y="237"/>
                    <a:pt x="542" y="238"/>
                  </a:cubicBezTo>
                  <a:cubicBezTo>
                    <a:pt x="530" y="238"/>
                    <a:pt x="532" y="241"/>
                    <a:pt x="535" y="241"/>
                  </a:cubicBezTo>
                  <a:cubicBezTo>
                    <a:pt x="535" y="241"/>
                    <a:pt x="535" y="241"/>
                    <a:pt x="535" y="241"/>
                  </a:cubicBezTo>
                  <a:cubicBezTo>
                    <a:pt x="535" y="241"/>
                    <a:pt x="536" y="241"/>
                    <a:pt x="536" y="241"/>
                  </a:cubicBezTo>
                  <a:cubicBezTo>
                    <a:pt x="538" y="241"/>
                    <a:pt x="540" y="242"/>
                    <a:pt x="540" y="242"/>
                  </a:cubicBezTo>
                  <a:cubicBezTo>
                    <a:pt x="541" y="243"/>
                    <a:pt x="541" y="244"/>
                    <a:pt x="540" y="244"/>
                  </a:cubicBezTo>
                  <a:cubicBezTo>
                    <a:pt x="538" y="244"/>
                    <a:pt x="538" y="245"/>
                    <a:pt x="538" y="245"/>
                  </a:cubicBezTo>
                  <a:cubicBezTo>
                    <a:pt x="539" y="245"/>
                    <a:pt x="539" y="245"/>
                    <a:pt x="538" y="245"/>
                  </a:cubicBezTo>
                  <a:cubicBezTo>
                    <a:pt x="538" y="245"/>
                    <a:pt x="537" y="245"/>
                    <a:pt x="536" y="245"/>
                  </a:cubicBezTo>
                  <a:cubicBezTo>
                    <a:pt x="536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6" y="246"/>
                    <a:pt x="540" y="248"/>
                  </a:cubicBezTo>
                  <a:cubicBezTo>
                    <a:pt x="545" y="249"/>
                    <a:pt x="548" y="251"/>
                    <a:pt x="547" y="251"/>
                  </a:cubicBezTo>
                  <a:cubicBezTo>
                    <a:pt x="546" y="251"/>
                    <a:pt x="547" y="251"/>
                    <a:pt x="550" y="251"/>
                  </a:cubicBezTo>
                  <a:cubicBezTo>
                    <a:pt x="550" y="251"/>
                    <a:pt x="550" y="251"/>
                    <a:pt x="550" y="251"/>
                  </a:cubicBezTo>
                  <a:cubicBezTo>
                    <a:pt x="550" y="251"/>
                    <a:pt x="551" y="251"/>
                    <a:pt x="551" y="251"/>
                  </a:cubicBezTo>
                  <a:cubicBezTo>
                    <a:pt x="553" y="251"/>
                    <a:pt x="553" y="252"/>
                    <a:pt x="551" y="252"/>
                  </a:cubicBezTo>
                  <a:cubicBezTo>
                    <a:pt x="548" y="252"/>
                    <a:pt x="548" y="252"/>
                    <a:pt x="550" y="252"/>
                  </a:cubicBezTo>
                  <a:cubicBezTo>
                    <a:pt x="551" y="252"/>
                    <a:pt x="551" y="252"/>
                    <a:pt x="551" y="252"/>
                  </a:cubicBezTo>
                  <a:cubicBezTo>
                    <a:pt x="554" y="252"/>
                    <a:pt x="558" y="252"/>
                    <a:pt x="561" y="252"/>
                  </a:cubicBezTo>
                  <a:cubicBezTo>
                    <a:pt x="561" y="252"/>
                    <a:pt x="561" y="252"/>
                    <a:pt x="561" y="252"/>
                  </a:cubicBezTo>
                  <a:cubicBezTo>
                    <a:pt x="563" y="252"/>
                    <a:pt x="566" y="253"/>
                    <a:pt x="569" y="253"/>
                  </a:cubicBezTo>
                  <a:cubicBezTo>
                    <a:pt x="572" y="253"/>
                    <a:pt x="576" y="254"/>
                    <a:pt x="580" y="254"/>
                  </a:cubicBezTo>
                  <a:cubicBezTo>
                    <a:pt x="582" y="254"/>
                    <a:pt x="583" y="254"/>
                    <a:pt x="584" y="254"/>
                  </a:cubicBezTo>
                  <a:cubicBezTo>
                    <a:pt x="591" y="253"/>
                    <a:pt x="598" y="253"/>
                    <a:pt x="603" y="253"/>
                  </a:cubicBezTo>
                  <a:cubicBezTo>
                    <a:pt x="603" y="253"/>
                    <a:pt x="603" y="253"/>
                    <a:pt x="603" y="253"/>
                  </a:cubicBezTo>
                  <a:cubicBezTo>
                    <a:pt x="610" y="253"/>
                    <a:pt x="618" y="254"/>
                    <a:pt x="627" y="254"/>
                  </a:cubicBezTo>
                  <a:cubicBezTo>
                    <a:pt x="629" y="254"/>
                    <a:pt x="630" y="254"/>
                    <a:pt x="631" y="254"/>
                  </a:cubicBezTo>
                  <a:cubicBezTo>
                    <a:pt x="634" y="254"/>
                    <a:pt x="639" y="253"/>
                    <a:pt x="643" y="252"/>
                  </a:cubicBezTo>
                  <a:cubicBezTo>
                    <a:pt x="644" y="252"/>
                    <a:pt x="645" y="252"/>
                    <a:pt x="645" y="252"/>
                  </a:cubicBezTo>
                  <a:cubicBezTo>
                    <a:pt x="651" y="252"/>
                    <a:pt x="653" y="255"/>
                    <a:pt x="651" y="260"/>
                  </a:cubicBezTo>
                  <a:cubicBezTo>
                    <a:pt x="649" y="264"/>
                    <a:pt x="647" y="268"/>
                    <a:pt x="640" y="270"/>
                  </a:cubicBezTo>
                  <a:cubicBezTo>
                    <a:pt x="635" y="272"/>
                    <a:pt x="629" y="273"/>
                    <a:pt x="623" y="273"/>
                  </a:cubicBezTo>
                  <a:cubicBezTo>
                    <a:pt x="620" y="273"/>
                    <a:pt x="618" y="273"/>
                    <a:pt x="617" y="273"/>
                  </a:cubicBezTo>
                  <a:cubicBezTo>
                    <a:pt x="615" y="273"/>
                    <a:pt x="614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2" y="273"/>
                    <a:pt x="611" y="272"/>
                    <a:pt x="607" y="272"/>
                  </a:cubicBezTo>
                  <a:cubicBezTo>
                    <a:pt x="603" y="271"/>
                    <a:pt x="600" y="271"/>
                    <a:pt x="600" y="271"/>
                  </a:cubicBezTo>
                  <a:cubicBezTo>
                    <a:pt x="600" y="271"/>
                    <a:pt x="600" y="271"/>
                    <a:pt x="600" y="271"/>
                  </a:cubicBezTo>
                  <a:cubicBezTo>
                    <a:pt x="601" y="271"/>
                    <a:pt x="599" y="271"/>
                    <a:pt x="596" y="271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4" y="271"/>
                    <a:pt x="594" y="271"/>
                    <a:pt x="594" y="271"/>
                  </a:cubicBezTo>
                  <a:cubicBezTo>
                    <a:pt x="592" y="272"/>
                    <a:pt x="581" y="273"/>
                    <a:pt x="567" y="273"/>
                  </a:cubicBezTo>
                  <a:cubicBezTo>
                    <a:pt x="566" y="273"/>
                    <a:pt x="566" y="273"/>
                    <a:pt x="565" y="273"/>
                  </a:cubicBezTo>
                  <a:cubicBezTo>
                    <a:pt x="546" y="272"/>
                    <a:pt x="526" y="271"/>
                    <a:pt x="508" y="269"/>
                  </a:cubicBezTo>
                  <a:cubicBezTo>
                    <a:pt x="496" y="268"/>
                    <a:pt x="491" y="267"/>
                    <a:pt x="479" y="267"/>
                  </a:cubicBezTo>
                  <a:cubicBezTo>
                    <a:pt x="477" y="267"/>
                    <a:pt x="475" y="267"/>
                    <a:pt x="473" y="267"/>
                  </a:cubicBezTo>
                  <a:cubicBezTo>
                    <a:pt x="446" y="268"/>
                    <a:pt x="473" y="275"/>
                    <a:pt x="451" y="277"/>
                  </a:cubicBezTo>
                  <a:cubicBezTo>
                    <a:pt x="450" y="277"/>
                    <a:pt x="450" y="277"/>
                    <a:pt x="449" y="277"/>
                  </a:cubicBezTo>
                  <a:cubicBezTo>
                    <a:pt x="438" y="277"/>
                    <a:pt x="409" y="271"/>
                    <a:pt x="402" y="270"/>
                  </a:cubicBezTo>
                  <a:cubicBezTo>
                    <a:pt x="389" y="268"/>
                    <a:pt x="371" y="268"/>
                    <a:pt x="354" y="266"/>
                  </a:cubicBezTo>
                  <a:cubicBezTo>
                    <a:pt x="353" y="266"/>
                    <a:pt x="351" y="265"/>
                    <a:pt x="349" y="265"/>
                  </a:cubicBezTo>
                  <a:cubicBezTo>
                    <a:pt x="346" y="265"/>
                    <a:pt x="339" y="264"/>
                    <a:pt x="340" y="262"/>
                  </a:cubicBezTo>
                  <a:cubicBezTo>
                    <a:pt x="341" y="262"/>
                    <a:pt x="344" y="262"/>
                    <a:pt x="343" y="260"/>
                  </a:cubicBezTo>
                  <a:cubicBezTo>
                    <a:pt x="343" y="259"/>
                    <a:pt x="342" y="258"/>
                    <a:pt x="343" y="256"/>
                  </a:cubicBezTo>
                  <a:cubicBezTo>
                    <a:pt x="343" y="253"/>
                    <a:pt x="343" y="252"/>
                    <a:pt x="342" y="252"/>
                  </a:cubicBezTo>
                  <a:cubicBezTo>
                    <a:pt x="342" y="252"/>
                    <a:pt x="342" y="252"/>
                    <a:pt x="342" y="252"/>
                  </a:cubicBezTo>
                  <a:cubicBezTo>
                    <a:pt x="342" y="252"/>
                    <a:pt x="341" y="252"/>
                    <a:pt x="341" y="252"/>
                  </a:cubicBezTo>
                  <a:cubicBezTo>
                    <a:pt x="339" y="252"/>
                    <a:pt x="335" y="252"/>
                    <a:pt x="331" y="252"/>
                  </a:cubicBezTo>
                  <a:cubicBezTo>
                    <a:pt x="326" y="251"/>
                    <a:pt x="319" y="251"/>
                    <a:pt x="312" y="251"/>
                  </a:cubicBezTo>
                  <a:cubicBezTo>
                    <a:pt x="311" y="251"/>
                    <a:pt x="310" y="251"/>
                    <a:pt x="309" y="251"/>
                  </a:cubicBezTo>
                  <a:cubicBezTo>
                    <a:pt x="286" y="251"/>
                    <a:pt x="258" y="253"/>
                    <a:pt x="248" y="253"/>
                  </a:cubicBezTo>
                  <a:cubicBezTo>
                    <a:pt x="235" y="254"/>
                    <a:pt x="203" y="258"/>
                    <a:pt x="179" y="258"/>
                  </a:cubicBezTo>
                  <a:cubicBezTo>
                    <a:pt x="177" y="258"/>
                    <a:pt x="175" y="259"/>
                    <a:pt x="174" y="259"/>
                  </a:cubicBezTo>
                  <a:cubicBezTo>
                    <a:pt x="168" y="259"/>
                    <a:pt x="163" y="258"/>
                    <a:pt x="159" y="258"/>
                  </a:cubicBezTo>
                  <a:cubicBezTo>
                    <a:pt x="155" y="258"/>
                    <a:pt x="151" y="258"/>
                    <a:pt x="149" y="258"/>
                  </a:cubicBezTo>
                  <a:cubicBezTo>
                    <a:pt x="146" y="258"/>
                    <a:pt x="144" y="258"/>
                    <a:pt x="144" y="258"/>
                  </a:cubicBezTo>
                  <a:cubicBezTo>
                    <a:pt x="143" y="259"/>
                    <a:pt x="142" y="260"/>
                    <a:pt x="138" y="262"/>
                  </a:cubicBezTo>
                  <a:cubicBezTo>
                    <a:pt x="131" y="264"/>
                    <a:pt x="121" y="264"/>
                    <a:pt x="114" y="266"/>
                  </a:cubicBezTo>
                  <a:cubicBezTo>
                    <a:pt x="95" y="270"/>
                    <a:pt x="105" y="276"/>
                    <a:pt x="87" y="281"/>
                  </a:cubicBezTo>
                  <a:cubicBezTo>
                    <a:pt x="78" y="284"/>
                    <a:pt x="63" y="285"/>
                    <a:pt x="52" y="287"/>
                  </a:cubicBezTo>
                  <a:cubicBezTo>
                    <a:pt x="42" y="290"/>
                    <a:pt x="38" y="292"/>
                    <a:pt x="29" y="296"/>
                  </a:cubicBezTo>
                  <a:cubicBezTo>
                    <a:pt x="24" y="298"/>
                    <a:pt x="17" y="300"/>
                    <a:pt x="12" y="302"/>
                  </a:cubicBezTo>
                  <a:cubicBezTo>
                    <a:pt x="3" y="306"/>
                    <a:pt x="14" y="312"/>
                    <a:pt x="14" y="317"/>
                  </a:cubicBezTo>
                  <a:cubicBezTo>
                    <a:pt x="14" y="319"/>
                    <a:pt x="13" y="321"/>
                    <a:pt x="12" y="322"/>
                  </a:cubicBezTo>
                  <a:cubicBezTo>
                    <a:pt x="8" y="327"/>
                    <a:pt x="0" y="331"/>
                    <a:pt x="4" y="332"/>
                  </a:cubicBezTo>
                  <a:cubicBezTo>
                    <a:pt x="8" y="334"/>
                    <a:pt x="12" y="335"/>
                    <a:pt x="9" y="335"/>
                  </a:cubicBezTo>
                  <a:cubicBezTo>
                    <a:pt x="7" y="335"/>
                    <a:pt x="5" y="335"/>
                    <a:pt x="5" y="335"/>
                  </a:cubicBezTo>
                  <a:cubicBezTo>
                    <a:pt x="5" y="336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9" y="337"/>
                  </a:cubicBezTo>
                  <a:cubicBezTo>
                    <a:pt x="9" y="337"/>
                    <a:pt x="10" y="337"/>
                    <a:pt x="10" y="337"/>
                  </a:cubicBezTo>
                  <a:cubicBezTo>
                    <a:pt x="10" y="337"/>
                    <a:pt x="9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7" y="337"/>
                    <a:pt x="7" y="339"/>
                    <a:pt x="14" y="339"/>
                  </a:cubicBezTo>
                  <a:cubicBezTo>
                    <a:pt x="21" y="340"/>
                    <a:pt x="26" y="340"/>
                    <a:pt x="24" y="340"/>
                  </a:cubicBezTo>
                  <a:cubicBezTo>
                    <a:pt x="22" y="340"/>
                    <a:pt x="21" y="341"/>
                    <a:pt x="24" y="341"/>
                  </a:cubicBezTo>
                  <a:cubicBezTo>
                    <a:pt x="26" y="341"/>
                    <a:pt x="28" y="342"/>
                    <a:pt x="33" y="344"/>
                  </a:cubicBezTo>
                  <a:cubicBezTo>
                    <a:pt x="37" y="345"/>
                    <a:pt x="52" y="348"/>
                    <a:pt x="61" y="352"/>
                  </a:cubicBezTo>
                  <a:cubicBezTo>
                    <a:pt x="66" y="355"/>
                    <a:pt x="72" y="357"/>
                    <a:pt x="85" y="359"/>
                  </a:cubicBezTo>
                  <a:cubicBezTo>
                    <a:pt x="96" y="361"/>
                    <a:pt x="104" y="363"/>
                    <a:pt x="117" y="364"/>
                  </a:cubicBezTo>
                  <a:cubicBezTo>
                    <a:pt x="119" y="365"/>
                    <a:pt x="121" y="365"/>
                    <a:pt x="123" y="365"/>
                  </a:cubicBezTo>
                  <a:cubicBezTo>
                    <a:pt x="131" y="365"/>
                    <a:pt x="135" y="363"/>
                    <a:pt x="144" y="362"/>
                  </a:cubicBezTo>
                  <a:cubicBezTo>
                    <a:pt x="153" y="362"/>
                    <a:pt x="160" y="362"/>
                    <a:pt x="166" y="362"/>
                  </a:cubicBezTo>
                  <a:cubicBezTo>
                    <a:pt x="171" y="362"/>
                    <a:pt x="175" y="362"/>
                    <a:pt x="179" y="362"/>
                  </a:cubicBezTo>
                  <a:cubicBezTo>
                    <a:pt x="184" y="362"/>
                    <a:pt x="188" y="362"/>
                    <a:pt x="193" y="362"/>
                  </a:cubicBezTo>
                  <a:cubicBezTo>
                    <a:pt x="197" y="362"/>
                    <a:pt x="202" y="362"/>
                    <a:pt x="208" y="362"/>
                  </a:cubicBezTo>
                  <a:cubicBezTo>
                    <a:pt x="222" y="362"/>
                    <a:pt x="240" y="357"/>
                    <a:pt x="256" y="357"/>
                  </a:cubicBezTo>
                  <a:cubicBezTo>
                    <a:pt x="259" y="357"/>
                    <a:pt x="261" y="358"/>
                    <a:pt x="263" y="358"/>
                  </a:cubicBezTo>
                  <a:cubicBezTo>
                    <a:pt x="284" y="360"/>
                    <a:pt x="280" y="366"/>
                    <a:pt x="298" y="366"/>
                  </a:cubicBezTo>
                  <a:cubicBezTo>
                    <a:pt x="302" y="366"/>
                    <a:pt x="306" y="365"/>
                    <a:pt x="312" y="365"/>
                  </a:cubicBezTo>
                  <a:cubicBezTo>
                    <a:pt x="317" y="364"/>
                    <a:pt x="321" y="364"/>
                    <a:pt x="324" y="364"/>
                  </a:cubicBezTo>
                  <a:cubicBezTo>
                    <a:pt x="337" y="364"/>
                    <a:pt x="338" y="367"/>
                    <a:pt x="337" y="371"/>
                  </a:cubicBezTo>
                  <a:cubicBezTo>
                    <a:pt x="336" y="375"/>
                    <a:pt x="337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3" y="379"/>
                    <a:pt x="326" y="382"/>
                    <a:pt x="330" y="385"/>
                  </a:cubicBezTo>
                  <a:cubicBezTo>
                    <a:pt x="332" y="387"/>
                    <a:pt x="337" y="388"/>
                    <a:pt x="344" y="390"/>
                  </a:cubicBezTo>
                  <a:cubicBezTo>
                    <a:pt x="350" y="391"/>
                    <a:pt x="355" y="393"/>
                    <a:pt x="359" y="395"/>
                  </a:cubicBezTo>
                  <a:cubicBezTo>
                    <a:pt x="366" y="398"/>
                    <a:pt x="374" y="402"/>
                    <a:pt x="376" y="406"/>
                  </a:cubicBezTo>
                  <a:cubicBezTo>
                    <a:pt x="378" y="408"/>
                    <a:pt x="379" y="410"/>
                    <a:pt x="380" y="411"/>
                  </a:cubicBezTo>
                  <a:cubicBezTo>
                    <a:pt x="382" y="414"/>
                    <a:pt x="391" y="416"/>
                    <a:pt x="388" y="419"/>
                  </a:cubicBezTo>
                  <a:cubicBezTo>
                    <a:pt x="386" y="422"/>
                    <a:pt x="369" y="423"/>
                    <a:pt x="369" y="425"/>
                  </a:cubicBezTo>
                  <a:cubicBezTo>
                    <a:pt x="368" y="429"/>
                    <a:pt x="362" y="433"/>
                    <a:pt x="360" y="437"/>
                  </a:cubicBezTo>
                  <a:cubicBezTo>
                    <a:pt x="356" y="442"/>
                    <a:pt x="386" y="450"/>
                    <a:pt x="392" y="455"/>
                  </a:cubicBezTo>
                  <a:cubicBezTo>
                    <a:pt x="396" y="459"/>
                    <a:pt x="394" y="465"/>
                    <a:pt x="398" y="468"/>
                  </a:cubicBezTo>
                  <a:cubicBezTo>
                    <a:pt x="400" y="470"/>
                    <a:pt x="414" y="475"/>
                    <a:pt x="416" y="477"/>
                  </a:cubicBezTo>
                  <a:cubicBezTo>
                    <a:pt x="418" y="481"/>
                    <a:pt x="430" y="486"/>
                    <a:pt x="435" y="489"/>
                  </a:cubicBezTo>
                  <a:cubicBezTo>
                    <a:pt x="435" y="490"/>
                    <a:pt x="436" y="492"/>
                    <a:pt x="436" y="494"/>
                  </a:cubicBezTo>
                  <a:cubicBezTo>
                    <a:pt x="436" y="496"/>
                    <a:pt x="445" y="498"/>
                    <a:pt x="456" y="498"/>
                  </a:cubicBezTo>
                  <a:cubicBezTo>
                    <a:pt x="459" y="498"/>
                    <a:pt x="462" y="498"/>
                    <a:pt x="464" y="498"/>
                  </a:cubicBezTo>
                  <a:cubicBezTo>
                    <a:pt x="469" y="498"/>
                    <a:pt x="473" y="498"/>
                    <a:pt x="477" y="498"/>
                  </a:cubicBezTo>
                  <a:cubicBezTo>
                    <a:pt x="485" y="497"/>
                    <a:pt x="493" y="497"/>
                    <a:pt x="501" y="497"/>
                  </a:cubicBezTo>
                  <a:cubicBezTo>
                    <a:pt x="515" y="497"/>
                    <a:pt x="531" y="496"/>
                    <a:pt x="539" y="495"/>
                  </a:cubicBezTo>
                  <a:cubicBezTo>
                    <a:pt x="544" y="494"/>
                    <a:pt x="549" y="494"/>
                    <a:pt x="554" y="493"/>
                  </a:cubicBezTo>
                  <a:cubicBezTo>
                    <a:pt x="570" y="490"/>
                    <a:pt x="579" y="486"/>
                    <a:pt x="591" y="483"/>
                  </a:cubicBezTo>
                  <a:cubicBezTo>
                    <a:pt x="599" y="480"/>
                    <a:pt x="607" y="478"/>
                    <a:pt x="612" y="476"/>
                  </a:cubicBezTo>
                  <a:cubicBezTo>
                    <a:pt x="621" y="472"/>
                    <a:pt x="622" y="468"/>
                    <a:pt x="622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0" y="468"/>
                    <a:pt x="621" y="466"/>
                    <a:pt x="633" y="465"/>
                  </a:cubicBezTo>
                  <a:cubicBezTo>
                    <a:pt x="640" y="464"/>
                    <a:pt x="648" y="464"/>
                    <a:pt x="653" y="462"/>
                  </a:cubicBezTo>
                  <a:cubicBezTo>
                    <a:pt x="656" y="461"/>
                    <a:pt x="657" y="460"/>
                    <a:pt x="658" y="458"/>
                  </a:cubicBezTo>
                  <a:cubicBezTo>
                    <a:pt x="658" y="456"/>
                    <a:pt x="658" y="454"/>
                    <a:pt x="658" y="454"/>
                  </a:cubicBezTo>
                  <a:cubicBezTo>
                    <a:pt x="658" y="454"/>
                    <a:pt x="658" y="454"/>
                    <a:pt x="658" y="454"/>
                  </a:cubicBezTo>
                  <a:cubicBezTo>
                    <a:pt x="658" y="454"/>
                    <a:pt x="658" y="454"/>
                    <a:pt x="657" y="454"/>
                  </a:cubicBezTo>
                  <a:cubicBezTo>
                    <a:pt x="657" y="454"/>
                    <a:pt x="657" y="455"/>
                    <a:pt x="657" y="455"/>
                  </a:cubicBezTo>
                  <a:cubicBezTo>
                    <a:pt x="657" y="455"/>
                    <a:pt x="655" y="453"/>
                    <a:pt x="653" y="450"/>
                  </a:cubicBezTo>
                  <a:cubicBezTo>
                    <a:pt x="651" y="448"/>
                    <a:pt x="664" y="444"/>
                    <a:pt x="679" y="442"/>
                  </a:cubicBezTo>
                  <a:cubicBezTo>
                    <a:pt x="687" y="440"/>
                    <a:pt x="697" y="438"/>
                    <a:pt x="704" y="437"/>
                  </a:cubicBezTo>
                  <a:cubicBezTo>
                    <a:pt x="718" y="434"/>
                    <a:pt x="730" y="427"/>
                    <a:pt x="731" y="423"/>
                  </a:cubicBezTo>
                  <a:cubicBezTo>
                    <a:pt x="732" y="420"/>
                    <a:pt x="732" y="416"/>
                    <a:pt x="730" y="415"/>
                  </a:cubicBezTo>
                  <a:cubicBezTo>
                    <a:pt x="727" y="411"/>
                    <a:pt x="716" y="409"/>
                    <a:pt x="715" y="405"/>
                  </a:cubicBezTo>
                  <a:cubicBezTo>
                    <a:pt x="715" y="403"/>
                    <a:pt x="713" y="402"/>
                    <a:pt x="712" y="400"/>
                  </a:cubicBezTo>
                  <a:cubicBezTo>
                    <a:pt x="710" y="397"/>
                    <a:pt x="722" y="393"/>
                    <a:pt x="729" y="391"/>
                  </a:cubicBezTo>
                  <a:cubicBezTo>
                    <a:pt x="734" y="389"/>
                    <a:pt x="739" y="388"/>
                    <a:pt x="742" y="387"/>
                  </a:cubicBezTo>
                  <a:cubicBezTo>
                    <a:pt x="757" y="383"/>
                    <a:pt x="772" y="378"/>
                    <a:pt x="790" y="374"/>
                  </a:cubicBezTo>
                  <a:cubicBezTo>
                    <a:pt x="815" y="368"/>
                    <a:pt x="831" y="364"/>
                    <a:pt x="845" y="357"/>
                  </a:cubicBezTo>
                  <a:cubicBezTo>
                    <a:pt x="849" y="355"/>
                    <a:pt x="853" y="353"/>
                    <a:pt x="857" y="351"/>
                  </a:cubicBezTo>
                  <a:cubicBezTo>
                    <a:pt x="863" y="348"/>
                    <a:pt x="867" y="344"/>
                    <a:pt x="867" y="343"/>
                  </a:cubicBezTo>
                  <a:cubicBezTo>
                    <a:pt x="868" y="342"/>
                    <a:pt x="862" y="341"/>
                    <a:pt x="853" y="341"/>
                  </a:cubicBezTo>
                  <a:cubicBezTo>
                    <a:pt x="850" y="341"/>
                    <a:pt x="847" y="341"/>
                    <a:pt x="844" y="341"/>
                  </a:cubicBezTo>
                  <a:cubicBezTo>
                    <a:pt x="836" y="342"/>
                    <a:pt x="827" y="342"/>
                    <a:pt x="819" y="343"/>
                  </a:cubicBezTo>
                  <a:cubicBezTo>
                    <a:pt x="813" y="343"/>
                    <a:pt x="794" y="345"/>
                    <a:pt x="788" y="345"/>
                  </a:cubicBezTo>
                  <a:cubicBezTo>
                    <a:pt x="788" y="345"/>
                    <a:pt x="788" y="345"/>
                    <a:pt x="787" y="345"/>
                  </a:cubicBezTo>
                  <a:cubicBezTo>
                    <a:pt x="781" y="345"/>
                    <a:pt x="777" y="344"/>
                    <a:pt x="772" y="343"/>
                  </a:cubicBezTo>
                  <a:cubicBezTo>
                    <a:pt x="765" y="341"/>
                    <a:pt x="766" y="337"/>
                    <a:pt x="753" y="334"/>
                  </a:cubicBezTo>
                  <a:cubicBezTo>
                    <a:pt x="751" y="334"/>
                    <a:pt x="748" y="333"/>
                    <a:pt x="746" y="333"/>
                  </a:cubicBezTo>
                  <a:cubicBezTo>
                    <a:pt x="733" y="330"/>
                    <a:pt x="723" y="328"/>
                    <a:pt x="721" y="328"/>
                  </a:cubicBezTo>
                  <a:cubicBezTo>
                    <a:pt x="721" y="328"/>
                    <a:pt x="721" y="328"/>
                    <a:pt x="721" y="328"/>
                  </a:cubicBezTo>
                  <a:cubicBezTo>
                    <a:pt x="721" y="328"/>
                    <a:pt x="721" y="328"/>
                    <a:pt x="720" y="328"/>
                  </a:cubicBezTo>
                  <a:cubicBezTo>
                    <a:pt x="719" y="328"/>
                    <a:pt x="712" y="326"/>
                    <a:pt x="704" y="322"/>
                  </a:cubicBezTo>
                  <a:cubicBezTo>
                    <a:pt x="700" y="320"/>
                    <a:pt x="696" y="318"/>
                    <a:pt x="693" y="316"/>
                  </a:cubicBezTo>
                  <a:cubicBezTo>
                    <a:pt x="686" y="312"/>
                    <a:pt x="683" y="308"/>
                    <a:pt x="683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0" y="306"/>
                    <a:pt x="671" y="304"/>
                  </a:cubicBezTo>
                  <a:cubicBezTo>
                    <a:pt x="661" y="301"/>
                    <a:pt x="661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3" y="299"/>
                    <a:pt x="655" y="296"/>
                    <a:pt x="645" y="292"/>
                  </a:cubicBezTo>
                  <a:cubicBezTo>
                    <a:pt x="639" y="290"/>
                    <a:pt x="634" y="288"/>
                    <a:pt x="629" y="285"/>
                  </a:cubicBezTo>
                  <a:cubicBezTo>
                    <a:pt x="621" y="281"/>
                    <a:pt x="618" y="278"/>
                    <a:pt x="619" y="278"/>
                  </a:cubicBezTo>
                  <a:cubicBezTo>
                    <a:pt x="619" y="278"/>
                    <a:pt x="619" y="278"/>
                    <a:pt x="619" y="278"/>
                  </a:cubicBezTo>
                  <a:cubicBezTo>
                    <a:pt x="619" y="278"/>
                    <a:pt x="623" y="280"/>
                    <a:pt x="629" y="282"/>
                  </a:cubicBezTo>
                  <a:cubicBezTo>
                    <a:pt x="632" y="283"/>
                    <a:pt x="636" y="283"/>
                    <a:pt x="639" y="283"/>
                  </a:cubicBezTo>
                  <a:cubicBezTo>
                    <a:pt x="642" y="283"/>
                    <a:pt x="645" y="283"/>
                    <a:pt x="646" y="282"/>
                  </a:cubicBezTo>
                  <a:cubicBezTo>
                    <a:pt x="647" y="281"/>
                    <a:pt x="648" y="280"/>
                    <a:pt x="648" y="280"/>
                  </a:cubicBezTo>
                  <a:cubicBezTo>
                    <a:pt x="648" y="280"/>
                    <a:pt x="648" y="280"/>
                    <a:pt x="648" y="281"/>
                  </a:cubicBezTo>
                  <a:cubicBezTo>
                    <a:pt x="648" y="282"/>
                    <a:pt x="659" y="285"/>
                    <a:pt x="666" y="288"/>
                  </a:cubicBezTo>
                  <a:cubicBezTo>
                    <a:pt x="671" y="290"/>
                    <a:pt x="675" y="292"/>
                    <a:pt x="680" y="294"/>
                  </a:cubicBezTo>
                  <a:cubicBezTo>
                    <a:pt x="687" y="296"/>
                    <a:pt x="703" y="299"/>
                    <a:pt x="705" y="303"/>
                  </a:cubicBezTo>
                  <a:cubicBezTo>
                    <a:pt x="709" y="309"/>
                    <a:pt x="718" y="309"/>
                    <a:pt x="731" y="313"/>
                  </a:cubicBezTo>
                  <a:cubicBezTo>
                    <a:pt x="735" y="314"/>
                    <a:pt x="743" y="317"/>
                    <a:pt x="749" y="320"/>
                  </a:cubicBezTo>
                  <a:cubicBezTo>
                    <a:pt x="757" y="324"/>
                    <a:pt x="760" y="330"/>
                    <a:pt x="766" y="334"/>
                  </a:cubicBezTo>
                  <a:cubicBezTo>
                    <a:pt x="768" y="336"/>
                    <a:pt x="771" y="336"/>
                    <a:pt x="778" y="336"/>
                  </a:cubicBezTo>
                  <a:cubicBezTo>
                    <a:pt x="781" y="336"/>
                    <a:pt x="785" y="336"/>
                    <a:pt x="791" y="336"/>
                  </a:cubicBezTo>
                  <a:cubicBezTo>
                    <a:pt x="809" y="335"/>
                    <a:pt x="826" y="332"/>
                    <a:pt x="843" y="330"/>
                  </a:cubicBezTo>
                  <a:cubicBezTo>
                    <a:pt x="872" y="327"/>
                    <a:pt x="883" y="325"/>
                    <a:pt x="907" y="322"/>
                  </a:cubicBezTo>
                  <a:cubicBezTo>
                    <a:pt x="913" y="322"/>
                    <a:pt x="919" y="320"/>
                    <a:pt x="926" y="318"/>
                  </a:cubicBezTo>
                  <a:cubicBezTo>
                    <a:pt x="936" y="316"/>
                    <a:pt x="945" y="314"/>
                    <a:pt x="946" y="312"/>
                  </a:cubicBezTo>
                  <a:cubicBezTo>
                    <a:pt x="947" y="311"/>
                    <a:pt x="951" y="310"/>
                    <a:pt x="952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5" y="310"/>
                    <a:pt x="965" y="307"/>
                    <a:pt x="965" y="303"/>
                  </a:cubicBezTo>
                  <a:cubicBezTo>
                    <a:pt x="965" y="301"/>
                    <a:pt x="960" y="299"/>
                    <a:pt x="945" y="298"/>
                  </a:cubicBezTo>
                  <a:cubicBezTo>
                    <a:pt x="936" y="298"/>
                    <a:pt x="929" y="297"/>
                    <a:pt x="925" y="295"/>
                  </a:cubicBezTo>
                  <a:cubicBezTo>
                    <a:pt x="922" y="294"/>
                    <a:pt x="919" y="293"/>
                    <a:pt x="915" y="293"/>
                  </a:cubicBezTo>
                  <a:cubicBezTo>
                    <a:pt x="911" y="293"/>
                    <a:pt x="907" y="294"/>
                    <a:pt x="900" y="295"/>
                  </a:cubicBezTo>
                  <a:cubicBezTo>
                    <a:pt x="894" y="297"/>
                    <a:pt x="887" y="298"/>
                    <a:pt x="879" y="298"/>
                  </a:cubicBezTo>
                  <a:cubicBezTo>
                    <a:pt x="874" y="298"/>
                    <a:pt x="869" y="298"/>
                    <a:pt x="864" y="297"/>
                  </a:cubicBezTo>
                  <a:cubicBezTo>
                    <a:pt x="864" y="296"/>
                    <a:pt x="859" y="293"/>
                    <a:pt x="855" y="292"/>
                  </a:cubicBezTo>
                  <a:cubicBezTo>
                    <a:pt x="854" y="291"/>
                    <a:pt x="852" y="290"/>
                    <a:pt x="851" y="290"/>
                  </a:cubicBezTo>
                  <a:cubicBezTo>
                    <a:pt x="850" y="290"/>
                    <a:pt x="849" y="291"/>
                    <a:pt x="848" y="291"/>
                  </a:cubicBezTo>
                  <a:cubicBezTo>
                    <a:pt x="847" y="291"/>
                    <a:pt x="847" y="291"/>
                    <a:pt x="846" y="291"/>
                  </a:cubicBezTo>
                  <a:cubicBezTo>
                    <a:pt x="844" y="291"/>
                    <a:pt x="843" y="291"/>
                    <a:pt x="842" y="290"/>
                  </a:cubicBezTo>
                  <a:cubicBezTo>
                    <a:pt x="837" y="287"/>
                    <a:pt x="825" y="284"/>
                    <a:pt x="820" y="282"/>
                  </a:cubicBezTo>
                  <a:cubicBezTo>
                    <a:pt x="814" y="280"/>
                    <a:pt x="811" y="278"/>
                    <a:pt x="814" y="277"/>
                  </a:cubicBezTo>
                  <a:cubicBezTo>
                    <a:pt x="816" y="276"/>
                    <a:pt x="817" y="276"/>
                    <a:pt x="819" y="276"/>
                  </a:cubicBezTo>
                  <a:cubicBezTo>
                    <a:pt x="819" y="276"/>
                    <a:pt x="819" y="276"/>
                    <a:pt x="819" y="276"/>
                  </a:cubicBezTo>
                  <a:cubicBezTo>
                    <a:pt x="820" y="276"/>
                    <a:pt x="820" y="276"/>
                    <a:pt x="820" y="276"/>
                  </a:cubicBezTo>
                  <a:cubicBezTo>
                    <a:pt x="822" y="276"/>
                    <a:pt x="823" y="276"/>
                    <a:pt x="823" y="275"/>
                  </a:cubicBezTo>
                  <a:cubicBezTo>
                    <a:pt x="823" y="275"/>
                    <a:pt x="823" y="275"/>
                    <a:pt x="824" y="275"/>
                  </a:cubicBezTo>
                  <a:cubicBezTo>
                    <a:pt x="824" y="275"/>
                    <a:pt x="824" y="275"/>
                    <a:pt x="824" y="275"/>
                  </a:cubicBezTo>
                  <a:cubicBezTo>
                    <a:pt x="826" y="275"/>
                    <a:pt x="833" y="275"/>
                    <a:pt x="839" y="277"/>
                  </a:cubicBezTo>
                  <a:cubicBezTo>
                    <a:pt x="845" y="278"/>
                    <a:pt x="849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7" y="280"/>
                    <a:pt x="857" y="283"/>
                    <a:pt x="872" y="286"/>
                  </a:cubicBezTo>
                  <a:cubicBezTo>
                    <a:pt x="882" y="287"/>
                    <a:pt x="893" y="289"/>
                    <a:pt x="899" y="289"/>
                  </a:cubicBezTo>
                  <a:cubicBezTo>
                    <a:pt x="901" y="289"/>
                    <a:pt x="903" y="289"/>
                    <a:pt x="904" y="288"/>
                  </a:cubicBezTo>
                  <a:cubicBezTo>
                    <a:pt x="908" y="287"/>
                    <a:pt x="914" y="286"/>
                    <a:pt x="920" y="286"/>
                  </a:cubicBezTo>
                  <a:cubicBezTo>
                    <a:pt x="923" y="286"/>
                    <a:pt x="925" y="286"/>
                    <a:pt x="927" y="287"/>
                  </a:cubicBezTo>
                  <a:cubicBezTo>
                    <a:pt x="939" y="292"/>
                    <a:pt x="933" y="290"/>
                    <a:pt x="950" y="291"/>
                  </a:cubicBezTo>
                  <a:cubicBezTo>
                    <a:pt x="961" y="292"/>
                    <a:pt x="996" y="292"/>
                    <a:pt x="1022" y="292"/>
                  </a:cubicBezTo>
                  <a:cubicBezTo>
                    <a:pt x="1039" y="293"/>
                    <a:pt x="1052" y="294"/>
                    <a:pt x="1055" y="294"/>
                  </a:cubicBezTo>
                  <a:cubicBezTo>
                    <a:pt x="1055" y="294"/>
                    <a:pt x="1055" y="294"/>
                    <a:pt x="1056" y="294"/>
                  </a:cubicBezTo>
                  <a:cubicBezTo>
                    <a:pt x="1056" y="294"/>
                    <a:pt x="1056" y="294"/>
                    <a:pt x="1056" y="294"/>
                  </a:cubicBezTo>
                  <a:cubicBezTo>
                    <a:pt x="1057" y="294"/>
                    <a:pt x="1058" y="296"/>
                    <a:pt x="1066" y="298"/>
                  </a:cubicBezTo>
                  <a:cubicBezTo>
                    <a:pt x="1074" y="299"/>
                    <a:pt x="1077" y="300"/>
                    <a:pt x="1086" y="301"/>
                  </a:cubicBezTo>
                  <a:cubicBezTo>
                    <a:pt x="1088" y="301"/>
                    <a:pt x="1090" y="301"/>
                    <a:pt x="1092" y="301"/>
                  </a:cubicBezTo>
                  <a:cubicBezTo>
                    <a:pt x="1095" y="301"/>
                    <a:pt x="1098" y="301"/>
                    <a:pt x="1100" y="301"/>
                  </a:cubicBezTo>
                  <a:cubicBezTo>
                    <a:pt x="1102" y="301"/>
                    <a:pt x="1103" y="301"/>
                    <a:pt x="1104" y="301"/>
                  </a:cubicBezTo>
                  <a:cubicBezTo>
                    <a:pt x="1104" y="301"/>
                    <a:pt x="1104" y="301"/>
                    <a:pt x="1104" y="301"/>
                  </a:cubicBezTo>
                  <a:cubicBezTo>
                    <a:pt x="1105" y="301"/>
                    <a:pt x="1103" y="302"/>
                    <a:pt x="1097" y="303"/>
                  </a:cubicBezTo>
                  <a:cubicBezTo>
                    <a:pt x="1091" y="304"/>
                    <a:pt x="1093" y="306"/>
                    <a:pt x="1110" y="308"/>
                  </a:cubicBezTo>
                  <a:cubicBezTo>
                    <a:pt x="1112" y="308"/>
                    <a:pt x="1113" y="308"/>
                    <a:pt x="1115" y="308"/>
                  </a:cubicBezTo>
                  <a:cubicBezTo>
                    <a:pt x="1116" y="308"/>
                    <a:pt x="1116" y="308"/>
                    <a:pt x="1117" y="308"/>
                  </a:cubicBezTo>
                  <a:cubicBezTo>
                    <a:pt x="1132" y="308"/>
                    <a:pt x="1131" y="303"/>
                    <a:pt x="1133" y="303"/>
                  </a:cubicBezTo>
                  <a:cubicBezTo>
                    <a:pt x="1133" y="303"/>
                    <a:pt x="1133" y="303"/>
                    <a:pt x="1133" y="303"/>
                  </a:cubicBezTo>
                  <a:cubicBezTo>
                    <a:pt x="1135" y="303"/>
                    <a:pt x="1135" y="303"/>
                    <a:pt x="1133" y="304"/>
                  </a:cubicBezTo>
                  <a:cubicBezTo>
                    <a:pt x="1131" y="305"/>
                    <a:pt x="1131" y="309"/>
                    <a:pt x="1135" y="313"/>
                  </a:cubicBezTo>
                  <a:cubicBezTo>
                    <a:pt x="1140" y="320"/>
                    <a:pt x="1157" y="328"/>
                    <a:pt x="1166" y="333"/>
                  </a:cubicBezTo>
                  <a:cubicBezTo>
                    <a:pt x="1174" y="337"/>
                    <a:pt x="1186" y="342"/>
                    <a:pt x="1191" y="346"/>
                  </a:cubicBezTo>
                  <a:cubicBezTo>
                    <a:pt x="1196" y="351"/>
                    <a:pt x="1199" y="352"/>
                    <a:pt x="1203" y="352"/>
                  </a:cubicBezTo>
                  <a:cubicBezTo>
                    <a:pt x="1204" y="352"/>
                    <a:pt x="1204" y="352"/>
                    <a:pt x="1205" y="352"/>
                  </a:cubicBezTo>
                  <a:cubicBezTo>
                    <a:pt x="1219" y="351"/>
                    <a:pt x="1224" y="347"/>
                    <a:pt x="1230" y="346"/>
                  </a:cubicBezTo>
                  <a:cubicBezTo>
                    <a:pt x="1233" y="345"/>
                    <a:pt x="1237" y="345"/>
                    <a:pt x="1236" y="343"/>
                  </a:cubicBezTo>
                  <a:cubicBezTo>
                    <a:pt x="1234" y="338"/>
                    <a:pt x="1243" y="334"/>
                    <a:pt x="1237" y="329"/>
                  </a:cubicBezTo>
                  <a:cubicBezTo>
                    <a:pt x="1235" y="327"/>
                    <a:pt x="1256" y="323"/>
                    <a:pt x="1274" y="318"/>
                  </a:cubicBezTo>
                  <a:cubicBezTo>
                    <a:pt x="1287" y="315"/>
                    <a:pt x="1297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5" y="313"/>
                    <a:pt x="1305" y="311"/>
                    <a:pt x="1314" y="309"/>
                  </a:cubicBezTo>
                  <a:cubicBezTo>
                    <a:pt x="1323" y="306"/>
                    <a:pt x="1327" y="303"/>
                    <a:pt x="1330" y="303"/>
                  </a:cubicBezTo>
                  <a:cubicBezTo>
                    <a:pt x="1330" y="303"/>
                    <a:pt x="1331" y="303"/>
                    <a:pt x="1331" y="303"/>
                  </a:cubicBezTo>
                  <a:cubicBezTo>
                    <a:pt x="1333" y="304"/>
                    <a:pt x="1337" y="304"/>
                    <a:pt x="1338" y="305"/>
                  </a:cubicBezTo>
                  <a:cubicBezTo>
                    <a:pt x="1338" y="305"/>
                    <a:pt x="1339" y="305"/>
                    <a:pt x="1340" y="305"/>
                  </a:cubicBezTo>
                  <a:cubicBezTo>
                    <a:pt x="1341" y="305"/>
                    <a:pt x="1342" y="305"/>
                    <a:pt x="1342" y="305"/>
                  </a:cubicBezTo>
                  <a:cubicBezTo>
                    <a:pt x="1342" y="304"/>
                    <a:pt x="1341" y="304"/>
                    <a:pt x="1342" y="304"/>
                  </a:cubicBezTo>
                  <a:cubicBezTo>
                    <a:pt x="1342" y="304"/>
                    <a:pt x="1342" y="304"/>
                    <a:pt x="1342" y="304"/>
                  </a:cubicBezTo>
                  <a:cubicBezTo>
                    <a:pt x="1342" y="304"/>
                    <a:pt x="1343" y="304"/>
                    <a:pt x="1344" y="304"/>
                  </a:cubicBezTo>
                  <a:cubicBezTo>
                    <a:pt x="1345" y="304"/>
                    <a:pt x="1346" y="304"/>
                    <a:pt x="1347" y="304"/>
                  </a:cubicBezTo>
                  <a:cubicBezTo>
                    <a:pt x="1348" y="304"/>
                    <a:pt x="1349" y="304"/>
                    <a:pt x="1349" y="304"/>
                  </a:cubicBezTo>
                  <a:cubicBezTo>
                    <a:pt x="1350" y="303"/>
                    <a:pt x="1351" y="302"/>
                    <a:pt x="1351" y="302"/>
                  </a:cubicBezTo>
                  <a:cubicBezTo>
                    <a:pt x="1351" y="302"/>
                    <a:pt x="1351" y="302"/>
                    <a:pt x="1351" y="303"/>
                  </a:cubicBezTo>
                  <a:cubicBezTo>
                    <a:pt x="1352" y="303"/>
                    <a:pt x="1352" y="303"/>
                    <a:pt x="1352" y="303"/>
                  </a:cubicBezTo>
                  <a:cubicBezTo>
                    <a:pt x="1353" y="303"/>
                    <a:pt x="1353" y="303"/>
                    <a:pt x="1353" y="303"/>
                  </a:cubicBezTo>
                  <a:cubicBezTo>
                    <a:pt x="1353" y="303"/>
                    <a:pt x="1354" y="303"/>
                    <a:pt x="1354" y="303"/>
                  </a:cubicBezTo>
                  <a:cubicBezTo>
                    <a:pt x="1355" y="303"/>
                    <a:pt x="1355" y="303"/>
                    <a:pt x="1355" y="304"/>
                  </a:cubicBezTo>
                  <a:cubicBezTo>
                    <a:pt x="1355" y="304"/>
                    <a:pt x="1355" y="304"/>
                    <a:pt x="1355" y="304"/>
                  </a:cubicBezTo>
                  <a:cubicBezTo>
                    <a:pt x="1356" y="304"/>
                    <a:pt x="1357" y="303"/>
                    <a:pt x="1357" y="303"/>
                  </a:cubicBezTo>
                  <a:cubicBezTo>
                    <a:pt x="1358" y="302"/>
                    <a:pt x="1357" y="302"/>
                    <a:pt x="1356" y="301"/>
                  </a:cubicBezTo>
                  <a:cubicBezTo>
                    <a:pt x="1356" y="301"/>
                    <a:pt x="1357" y="301"/>
                    <a:pt x="1357" y="300"/>
                  </a:cubicBezTo>
                  <a:cubicBezTo>
                    <a:pt x="1357" y="300"/>
                    <a:pt x="1358" y="300"/>
                    <a:pt x="1359" y="300"/>
                  </a:cubicBezTo>
                  <a:cubicBezTo>
                    <a:pt x="1362" y="300"/>
                    <a:pt x="1367" y="300"/>
                    <a:pt x="1371" y="301"/>
                  </a:cubicBezTo>
                  <a:cubicBezTo>
                    <a:pt x="1378" y="303"/>
                    <a:pt x="1377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9" y="306"/>
                    <a:pt x="1380" y="307"/>
                  </a:cubicBezTo>
                  <a:cubicBezTo>
                    <a:pt x="1381" y="307"/>
                    <a:pt x="1382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5" y="308"/>
                    <a:pt x="1386" y="309"/>
                  </a:cubicBezTo>
                  <a:cubicBezTo>
                    <a:pt x="1388" y="309"/>
                    <a:pt x="1389" y="310"/>
                    <a:pt x="1390" y="310"/>
                  </a:cubicBezTo>
                  <a:cubicBezTo>
                    <a:pt x="1390" y="310"/>
                    <a:pt x="1390" y="310"/>
                    <a:pt x="1390" y="310"/>
                  </a:cubicBezTo>
                  <a:cubicBezTo>
                    <a:pt x="1389" y="310"/>
                    <a:pt x="1390" y="310"/>
                    <a:pt x="1390" y="310"/>
                  </a:cubicBezTo>
                  <a:cubicBezTo>
                    <a:pt x="1390" y="310"/>
                    <a:pt x="1391" y="310"/>
                    <a:pt x="1391" y="310"/>
                  </a:cubicBezTo>
                  <a:cubicBezTo>
                    <a:pt x="1393" y="310"/>
                    <a:pt x="1393" y="310"/>
                    <a:pt x="1392" y="310"/>
                  </a:cubicBezTo>
                  <a:cubicBezTo>
                    <a:pt x="1392" y="310"/>
                    <a:pt x="1396" y="310"/>
                    <a:pt x="1400" y="311"/>
                  </a:cubicBezTo>
                  <a:cubicBezTo>
                    <a:pt x="1403" y="312"/>
                    <a:pt x="1404" y="313"/>
                    <a:pt x="1403" y="313"/>
                  </a:cubicBezTo>
                  <a:cubicBezTo>
                    <a:pt x="1403" y="313"/>
                    <a:pt x="1403" y="313"/>
                    <a:pt x="1403" y="313"/>
                  </a:cubicBezTo>
                  <a:cubicBezTo>
                    <a:pt x="1402" y="313"/>
                    <a:pt x="1402" y="313"/>
                    <a:pt x="1402" y="313"/>
                  </a:cubicBezTo>
                  <a:cubicBezTo>
                    <a:pt x="1401" y="313"/>
                    <a:pt x="1401" y="313"/>
                    <a:pt x="1401" y="313"/>
                  </a:cubicBezTo>
                  <a:cubicBezTo>
                    <a:pt x="1402" y="313"/>
                    <a:pt x="1402" y="313"/>
                    <a:pt x="1401" y="313"/>
                  </a:cubicBezTo>
                  <a:cubicBezTo>
                    <a:pt x="1401" y="313"/>
                    <a:pt x="1400" y="313"/>
                    <a:pt x="1400" y="313"/>
                  </a:cubicBezTo>
                  <a:cubicBezTo>
                    <a:pt x="1399" y="313"/>
                    <a:pt x="1399" y="313"/>
                    <a:pt x="1399" y="313"/>
                  </a:cubicBezTo>
                  <a:cubicBezTo>
                    <a:pt x="1399" y="313"/>
                    <a:pt x="1400" y="313"/>
                    <a:pt x="1402" y="314"/>
                  </a:cubicBezTo>
                  <a:cubicBezTo>
                    <a:pt x="1403" y="314"/>
                    <a:pt x="1404" y="315"/>
                    <a:pt x="1405" y="315"/>
                  </a:cubicBezTo>
                  <a:cubicBezTo>
                    <a:pt x="1406" y="315"/>
                    <a:pt x="1406" y="314"/>
                    <a:pt x="1406" y="314"/>
                  </a:cubicBezTo>
                  <a:cubicBezTo>
                    <a:pt x="1406" y="314"/>
                    <a:pt x="1406" y="314"/>
                    <a:pt x="1406" y="314"/>
                  </a:cubicBezTo>
                  <a:cubicBezTo>
                    <a:pt x="1407" y="314"/>
                    <a:pt x="1414" y="316"/>
                    <a:pt x="1416" y="319"/>
                  </a:cubicBezTo>
                  <a:cubicBezTo>
                    <a:pt x="1418" y="322"/>
                    <a:pt x="1416" y="324"/>
                    <a:pt x="1417" y="324"/>
                  </a:cubicBezTo>
                  <a:cubicBezTo>
                    <a:pt x="1417" y="324"/>
                    <a:pt x="1417" y="324"/>
                    <a:pt x="1417" y="324"/>
                  </a:cubicBezTo>
                  <a:cubicBezTo>
                    <a:pt x="1418" y="324"/>
                    <a:pt x="1419" y="324"/>
                    <a:pt x="1419" y="324"/>
                  </a:cubicBezTo>
                  <a:cubicBezTo>
                    <a:pt x="1419" y="324"/>
                    <a:pt x="1419" y="324"/>
                    <a:pt x="1419" y="324"/>
                  </a:cubicBezTo>
                  <a:cubicBezTo>
                    <a:pt x="1418" y="325"/>
                    <a:pt x="1419" y="325"/>
                    <a:pt x="1422" y="325"/>
                  </a:cubicBezTo>
                  <a:cubicBezTo>
                    <a:pt x="1423" y="325"/>
                    <a:pt x="1425" y="325"/>
                    <a:pt x="1427" y="325"/>
                  </a:cubicBezTo>
                  <a:cubicBezTo>
                    <a:pt x="1430" y="325"/>
                    <a:pt x="1433" y="324"/>
                    <a:pt x="1436" y="324"/>
                  </a:cubicBezTo>
                  <a:cubicBezTo>
                    <a:pt x="1438" y="324"/>
                    <a:pt x="1440" y="324"/>
                    <a:pt x="1440" y="323"/>
                  </a:cubicBezTo>
                  <a:cubicBezTo>
                    <a:pt x="1441" y="323"/>
                    <a:pt x="1444" y="323"/>
                    <a:pt x="1445" y="322"/>
                  </a:cubicBezTo>
                  <a:cubicBezTo>
                    <a:pt x="1445" y="321"/>
                    <a:pt x="1446" y="321"/>
                    <a:pt x="1447" y="321"/>
                  </a:cubicBezTo>
                  <a:cubicBezTo>
                    <a:pt x="1448" y="321"/>
                    <a:pt x="1449" y="321"/>
                    <a:pt x="1451" y="321"/>
                  </a:cubicBezTo>
                  <a:cubicBezTo>
                    <a:pt x="1455" y="322"/>
                    <a:pt x="1459" y="325"/>
                    <a:pt x="1462" y="328"/>
                  </a:cubicBezTo>
                  <a:cubicBezTo>
                    <a:pt x="1465" y="331"/>
                    <a:pt x="1467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74" y="336"/>
                    <a:pt x="1474" y="339"/>
                  </a:cubicBezTo>
                  <a:cubicBezTo>
                    <a:pt x="1475" y="343"/>
                    <a:pt x="1474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7"/>
                    <a:pt x="1473" y="348"/>
                  </a:cubicBezTo>
                  <a:cubicBezTo>
                    <a:pt x="1472" y="350"/>
                    <a:pt x="1474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6" y="352"/>
                    <a:pt x="1485" y="355"/>
                    <a:pt x="1492" y="359"/>
                  </a:cubicBezTo>
                  <a:cubicBezTo>
                    <a:pt x="1496" y="361"/>
                    <a:pt x="1500" y="363"/>
                    <a:pt x="1505" y="366"/>
                  </a:cubicBezTo>
                  <a:cubicBezTo>
                    <a:pt x="1509" y="368"/>
                    <a:pt x="1515" y="371"/>
                    <a:pt x="1523" y="372"/>
                  </a:cubicBezTo>
                  <a:cubicBezTo>
                    <a:pt x="1533" y="375"/>
                    <a:pt x="1544" y="375"/>
                    <a:pt x="1548" y="375"/>
                  </a:cubicBezTo>
                  <a:cubicBezTo>
                    <a:pt x="1548" y="375"/>
                    <a:pt x="1549" y="375"/>
                    <a:pt x="1549" y="375"/>
                  </a:cubicBezTo>
                  <a:cubicBezTo>
                    <a:pt x="1549" y="375"/>
                    <a:pt x="1549" y="375"/>
                    <a:pt x="1549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4"/>
                    <a:pt x="1549" y="371"/>
                    <a:pt x="1543" y="368"/>
                  </a:cubicBezTo>
                  <a:cubicBezTo>
                    <a:pt x="1538" y="365"/>
                    <a:pt x="1532" y="362"/>
                    <a:pt x="1524" y="360"/>
                  </a:cubicBezTo>
                  <a:cubicBezTo>
                    <a:pt x="1512" y="356"/>
                    <a:pt x="1501" y="354"/>
                    <a:pt x="1499" y="353"/>
                  </a:cubicBezTo>
                  <a:cubicBezTo>
                    <a:pt x="1498" y="352"/>
                    <a:pt x="1495" y="350"/>
                    <a:pt x="1492" y="350"/>
                  </a:cubicBezTo>
                  <a:cubicBezTo>
                    <a:pt x="1488" y="349"/>
                    <a:pt x="1482" y="345"/>
                    <a:pt x="1487" y="341"/>
                  </a:cubicBezTo>
                  <a:cubicBezTo>
                    <a:pt x="1491" y="338"/>
                    <a:pt x="1495" y="334"/>
                    <a:pt x="1499" y="334"/>
                  </a:cubicBezTo>
                  <a:cubicBezTo>
                    <a:pt x="1499" y="334"/>
                    <a:pt x="1500" y="334"/>
                    <a:pt x="1500" y="334"/>
                  </a:cubicBezTo>
                  <a:cubicBezTo>
                    <a:pt x="1504" y="335"/>
                    <a:pt x="1513" y="336"/>
                    <a:pt x="1522" y="338"/>
                  </a:cubicBezTo>
                  <a:cubicBezTo>
                    <a:pt x="1531" y="340"/>
                    <a:pt x="1535" y="343"/>
                    <a:pt x="1537" y="343"/>
                  </a:cubicBezTo>
                  <a:cubicBezTo>
                    <a:pt x="1537" y="343"/>
                    <a:pt x="1537" y="343"/>
                    <a:pt x="1537" y="343"/>
                  </a:cubicBezTo>
                  <a:cubicBezTo>
                    <a:pt x="1538" y="342"/>
                    <a:pt x="1538" y="342"/>
                    <a:pt x="1539" y="342"/>
                  </a:cubicBezTo>
                  <a:cubicBezTo>
                    <a:pt x="1539" y="342"/>
                    <a:pt x="1540" y="343"/>
                    <a:pt x="1540" y="343"/>
                  </a:cubicBezTo>
                  <a:cubicBezTo>
                    <a:pt x="1540" y="344"/>
                    <a:pt x="1545" y="344"/>
                    <a:pt x="1551" y="345"/>
                  </a:cubicBezTo>
                  <a:cubicBezTo>
                    <a:pt x="1557" y="345"/>
                    <a:pt x="1560" y="346"/>
                    <a:pt x="1558" y="347"/>
                  </a:cubicBezTo>
                  <a:cubicBezTo>
                    <a:pt x="1556" y="349"/>
                    <a:pt x="1558" y="350"/>
                    <a:pt x="1556" y="350"/>
                  </a:cubicBezTo>
                  <a:cubicBezTo>
                    <a:pt x="1556" y="350"/>
                    <a:pt x="1556" y="350"/>
                    <a:pt x="1556" y="350"/>
                  </a:cubicBezTo>
                  <a:cubicBezTo>
                    <a:pt x="1557" y="350"/>
                    <a:pt x="1561" y="350"/>
                    <a:pt x="1565" y="349"/>
                  </a:cubicBezTo>
                  <a:cubicBezTo>
                    <a:pt x="1570" y="348"/>
                    <a:pt x="1577" y="347"/>
                    <a:pt x="1576" y="347"/>
                  </a:cubicBezTo>
                  <a:cubicBezTo>
                    <a:pt x="1575" y="346"/>
                    <a:pt x="1575" y="346"/>
                    <a:pt x="1576" y="346"/>
                  </a:cubicBezTo>
                  <a:cubicBezTo>
                    <a:pt x="1576" y="346"/>
                    <a:pt x="1576" y="346"/>
                    <a:pt x="1577" y="346"/>
                  </a:cubicBezTo>
                  <a:cubicBezTo>
                    <a:pt x="1577" y="346"/>
                    <a:pt x="1577" y="346"/>
                    <a:pt x="1577" y="346"/>
                  </a:cubicBezTo>
                  <a:cubicBezTo>
                    <a:pt x="1578" y="346"/>
                    <a:pt x="1578" y="346"/>
                    <a:pt x="1577" y="345"/>
                  </a:cubicBezTo>
                  <a:cubicBezTo>
                    <a:pt x="1576" y="345"/>
                    <a:pt x="1577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9" y="345"/>
                    <a:pt x="1578" y="344"/>
                    <a:pt x="1579" y="344"/>
                  </a:cubicBezTo>
                  <a:cubicBezTo>
                    <a:pt x="1579" y="344"/>
                    <a:pt x="1580" y="344"/>
                    <a:pt x="1580" y="344"/>
                  </a:cubicBezTo>
                  <a:cubicBezTo>
                    <a:pt x="1580" y="344"/>
                    <a:pt x="1581" y="344"/>
                    <a:pt x="1581" y="344"/>
                  </a:cubicBezTo>
                  <a:cubicBezTo>
                    <a:pt x="1582" y="344"/>
                    <a:pt x="1582" y="344"/>
                    <a:pt x="1583" y="344"/>
                  </a:cubicBezTo>
                  <a:cubicBezTo>
                    <a:pt x="1587" y="344"/>
                    <a:pt x="1595" y="344"/>
                    <a:pt x="1601" y="342"/>
                  </a:cubicBezTo>
                  <a:cubicBezTo>
                    <a:pt x="1609" y="339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2" y="336"/>
                    <a:pt x="1609" y="333"/>
                    <a:pt x="1601" y="329"/>
                  </a:cubicBezTo>
                  <a:cubicBezTo>
                    <a:pt x="1596" y="326"/>
                    <a:pt x="1589" y="323"/>
                    <a:pt x="1581" y="320"/>
                  </a:cubicBezTo>
                  <a:cubicBezTo>
                    <a:pt x="1569" y="317"/>
                    <a:pt x="1556" y="313"/>
                    <a:pt x="1560" y="311"/>
                  </a:cubicBezTo>
                  <a:cubicBezTo>
                    <a:pt x="1564" y="309"/>
                    <a:pt x="1572" y="307"/>
                    <a:pt x="1578" y="305"/>
                  </a:cubicBezTo>
                  <a:cubicBezTo>
                    <a:pt x="1583" y="305"/>
                    <a:pt x="1589" y="304"/>
                    <a:pt x="1594" y="304"/>
                  </a:cubicBezTo>
                  <a:cubicBezTo>
                    <a:pt x="1595" y="304"/>
                    <a:pt x="1597" y="304"/>
                    <a:pt x="1598" y="304"/>
                  </a:cubicBezTo>
                  <a:cubicBezTo>
                    <a:pt x="1603" y="305"/>
                    <a:pt x="1604" y="306"/>
                    <a:pt x="1606" y="307"/>
                  </a:cubicBezTo>
                  <a:cubicBezTo>
                    <a:pt x="1607" y="308"/>
                    <a:pt x="1609" y="309"/>
                    <a:pt x="1611" y="309"/>
                  </a:cubicBezTo>
                  <a:cubicBezTo>
                    <a:pt x="1612" y="309"/>
                    <a:pt x="1612" y="309"/>
                    <a:pt x="1612" y="309"/>
                  </a:cubicBezTo>
                  <a:cubicBezTo>
                    <a:pt x="1614" y="308"/>
                    <a:pt x="1614" y="307"/>
                    <a:pt x="1614" y="306"/>
                  </a:cubicBezTo>
                  <a:cubicBezTo>
                    <a:pt x="1613" y="306"/>
                    <a:pt x="1613" y="305"/>
                    <a:pt x="1614" y="305"/>
                  </a:cubicBezTo>
                  <a:cubicBezTo>
                    <a:pt x="1614" y="305"/>
                    <a:pt x="1614" y="305"/>
                    <a:pt x="1614" y="305"/>
                  </a:cubicBezTo>
                  <a:cubicBezTo>
                    <a:pt x="1614" y="305"/>
                    <a:pt x="1615" y="305"/>
                    <a:pt x="1616" y="305"/>
                  </a:cubicBezTo>
                  <a:cubicBezTo>
                    <a:pt x="1616" y="305"/>
                    <a:pt x="1617" y="305"/>
                    <a:pt x="1618" y="305"/>
                  </a:cubicBezTo>
                  <a:cubicBezTo>
                    <a:pt x="1622" y="305"/>
                    <a:pt x="1629" y="305"/>
                    <a:pt x="1636" y="304"/>
                  </a:cubicBezTo>
                  <a:cubicBezTo>
                    <a:pt x="1646" y="302"/>
                    <a:pt x="1649" y="300"/>
                    <a:pt x="1652" y="300"/>
                  </a:cubicBezTo>
                  <a:cubicBezTo>
                    <a:pt x="1652" y="300"/>
                    <a:pt x="1652" y="300"/>
                    <a:pt x="1653" y="300"/>
                  </a:cubicBezTo>
                  <a:cubicBezTo>
                    <a:pt x="1655" y="300"/>
                    <a:pt x="1657" y="301"/>
                    <a:pt x="1656" y="301"/>
                  </a:cubicBezTo>
                  <a:cubicBezTo>
                    <a:pt x="1657" y="301"/>
                    <a:pt x="1665" y="300"/>
                    <a:pt x="1675" y="300"/>
                  </a:cubicBezTo>
                  <a:cubicBezTo>
                    <a:pt x="1686" y="299"/>
                    <a:pt x="1693" y="296"/>
                    <a:pt x="1698" y="295"/>
                  </a:cubicBezTo>
                  <a:cubicBezTo>
                    <a:pt x="1704" y="295"/>
                    <a:pt x="1705" y="293"/>
                    <a:pt x="1703" y="293"/>
                  </a:cubicBezTo>
                  <a:cubicBezTo>
                    <a:pt x="1701" y="293"/>
                    <a:pt x="1702" y="293"/>
                    <a:pt x="1705" y="293"/>
                  </a:cubicBezTo>
                  <a:cubicBezTo>
                    <a:pt x="1709" y="292"/>
                    <a:pt x="1711" y="292"/>
                    <a:pt x="1710" y="292"/>
                  </a:cubicBezTo>
                  <a:cubicBezTo>
                    <a:pt x="1710" y="292"/>
                    <a:pt x="1710" y="291"/>
                    <a:pt x="1710" y="291"/>
                  </a:cubicBezTo>
                  <a:cubicBezTo>
                    <a:pt x="1711" y="291"/>
                    <a:pt x="1711" y="291"/>
                    <a:pt x="1712" y="291"/>
                  </a:cubicBezTo>
                  <a:cubicBezTo>
                    <a:pt x="1712" y="291"/>
                    <a:pt x="1712" y="291"/>
                    <a:pt x="1712" y="291"/>
                  </a:cubicBezTo>
                  <a:cubicBezTo>
                    <a:pt x="1713" y="291"/>
                    <a:pt x="1713" y="291"/>
                    <a:pt x="1712" y="291"/>
                  </a:cubicBezTo>
                  <a:cubicBezTo>
                    <a:pt x="1711" y="290"/>
                    <a:pt x="1711" y="290"/>
                    <a:pt x="1712" y="290"/>
                  </a:cubicBezTo>
                  <a:cubicBezTo>
                    <a:pt x="1712" y="290"/>
                    <a:pt x="1712" y="290"/>
                    <a:pt x="1713" y="290"/>
                  </a:cubicBezTo>
                  <a:cubicBezTo>
                    <a:pt x="1713" y="290"/>
                    <a:pt x="1713" y="290"/>
                    <a:pt x="1714" y="290"/>
                  </a:cubicBezTo>
                  <a:cubicBezTo>
                    <a:pt x="1714" y="290"/>
                    <a:pt x="1715" y="290"/>
                    <a:pt x="1714" y="290"/>
                  </a:cubicBezTo>
                  <a:cubicBezTo>
                    <a:pt x="1713" y="289"/>
                    <a:pt x="1714" y="289"/>
                    <a:pt x="1714" y="289"/>
                  </a:cubicBezTo>
                  <a:cubicBezTo>
                    <a:pt x="1715" y="289"/>
                    <a:pt x="1715" y="289"/>
                    <a:pt x="1715" y="289"/>
                  </a:cubicBezTo>
                  <a:cubicBezTo>
                    <a:pt x="1716" y="289"/>
                    <a:pt x="1716" y="289"/>
                    <a:pt x="1717" y="289"/>
                  </a:cubicBezTo>
                  <a:cubicBezTo>
                    <a:pt x="1718" y="289"/>
                    <a:pt x="1718" y="290"/>
                    <a:pt x="1718" y="290"/>
                  </a:cubicBezTo>
                  <a:cubicBezTo>
                    <a:pt x="1718" y="290"/>
                    <a:pt x="1719" y="289"/>
                    <a:pt x="1719" y="289"/>
                  </a:cubicBezTo>
                  <a:cubicBezTo>
                    <a:pt x="1719" y="288"/>
                    <a:pt x="1720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7" y="287"/>
                    <a:pt x="1717" y="287"/>
                    <a:pt x="1719" y="286"/>
                  </a:cubicBezTo>
                  <a:cubicBezTo>
                    <a:pt x="1721" y="286"/>
                    <a:pt x="1721" y="285"/>
                    <a:pt x="1719" y="285"/>
                  </a:cubicBezTo>
                  <a:cubicBezTo>
                    <a:pt x="1718" y="284"/>
                    <a:pt x="1719" y="283"/>
                    <a:pt x="1722" y="283"/>
                  </a:cubicBezTo>
                  <a:cubicBezTo>
                    <a:pt x="1725" y="283"/>
                    <a:pt x="1728" y="282"/>
                    <a:pt x="1727" y="282"/>
                  </a:cubicBezTo>
                  <a:cubicBezTo>
                    <a:pt x="1727" y="282"/>
                    <a:pt x="1727" y="282"/>
                    <a:pt x="1726" y="282"/>
                  </a:cubicBezTo>
                  <a:cubicBezTo>
                    <a:pt x="1726" y="282"/>
                    <a:pt x="1726" y="282"/>
                    <a:pt x="1726" y="282"/>
                  </a:cubicBezTo>
                  <a:cubicBezTo>
                    <a:pt x="1725" y="282"/>
                    <a:pt x="1729" y="281"/>
                    <a:pt x="1728" y="280"/>
                  </a:cubicBezTo>
                  <a:cubicBezTo>
                    <a:pt x="1728" y="279"/>
                    <a:pt x="1729" y="278"/>
                    <a:pt x="1732" y="278"/>
                  </a:cubicBezTo>
                  <a:cubicBezTo>
                    <a:pt x="1735" y="278"/>
                    <a:pt x="1737" y="278"/>
                    <a:pt x="1737" y="277"/>
                  </a:cubicBezTo>
                  <a:cubicBezTo>
                    <a:pt x="1738" y="277"/>
                    <a:pt x="1739" y="277"/>
                    <a:pt x="1737" y="277"/>
                  </a:cubicBezTo>
                  <a:cubicBezTo>
                    <a:pt x="1735" y="276"/>
                    <a:pt x="1735" y="276"/>
                    <a:pt x="1737" y="275"/>
                  </a:cubicBezTo>
                  <a:cubicBezTo>
                    <a:pt x="1738" y="275"/>
                    <a:pt x="1738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5" y="274"/>
                    <a:pt x="1735" y="274"/>
                    <a:pt x="1737" y="274"/>
                  </a:cubicBezTo>
                  <a:cubicBezTo>
                    <a:pt x="1739" y="273"/>
                    <a:pt x="1742" y="273"/>
                    <a:pt x="1742" y="272"/>
                  </a:cubicBezTo>
                  <a:cubicBezTo>
                    <a:pt x="1741" y="272"/>
                    <a:pt x="1741" y="272"/>
                    <a:pt x="1740" y="272"/>
                  </a:cubicBezTo>
                  <a:cubicBezTo>
                    <a:pt x="1739" y="272"/>
                    <a:pt x="1738" y="272"/>
                    <a:pt x="1736" y="272"/>
                  </a:cubicBezTo>
                  <a:cubicBezTo>
                    <a:pt x="1736" y="272"/>
                    <a:pt x="1735" y="272"/>
                    <a:pt x="1735" y="272"/>
                  </a:cubicBezTo>
                  <a:cubicBezTo>
                    <a:pt x="1734" y="272"/>
                    <a:pt x="1735" y="272"/>
                    <a:pt x="1736" y="272"/>
                  </a:cubicBezTo>
                  <a:cubicBezTo>
                    <a:pt x="1739" y="271"/>
                    <a:pt x="1735" y="270"/>
                    <a:pt x="1728" y="269"/>
                  </a:cubicBezTo>
                  <a:cubicBezTo>
                    <a:pt x="1720" y="269"/>
                    <a:pt x="1721" y="269"/>
                    <a:pt x="1729" y="268"/>
                  </a:cubicBezTo>
                  <a:cubicBezTo>
                    <a:pt x="1733" y="267"/>
                    <a:pt x="1734" y="266"/>
                    <a:pt x="1726" y="264"/>
                  </a:cubicBezTo>
                  <a:cubicBezTo>
                    <a:pt x="1722" y="262"/>
                    <a:pt x="1716" y="262"/>
                    <a:pt x="1709" y="262"/>
                  </a:cubicBezTo>
                  <a:cubicBezTo>
                    <a:pt x="1702" y="261"/>
                    <a:pt x="1700" y="261"/>
                    <a:pt x="1705" y="261"/>
                  </a:cubicBezTo>
                  <a:cubicBezTo>
                    <a:pt x="1706" y="261"/>
                    <a:pt x="1709" y="261"/>
                    <a:pt x="1712" y="261"/>
                  </a:cubicBezTo>
                  <a:cubicBezTo>
                    <a:pt x="1713" y="261"/>
                    <a:pt x="1715" y="261"/>
                    <a:pt x="1716" y="261"/>
                  </a:cubicBezTo>
                  <a:cubicBezTo>
                    <a:pt x="1724" y="261"/>
                    <a:pt x="1722" y="260"/>
                    <a:pt x="1712" y="257"/>
                  </a:cubicBezTo>
                  <a:cubicBezTo>
                    <a:pt x="1707" y="255"/>
                    <a:pt x="1702" y="254"/>
                    <a:pt x="1698" y="252"/>
                  </a:cubicBezTo>
                  <a:cubicBezTo>
                    <a:pt x="1689" y="248"/>
                    <a:pt x="1699" y="245"/>
                    <a:pt x="1698" y="244"/>
                  </a:cubicBezTo>
                  <a:cubicBezTo>
                    <a:pt x="1697" y="244"/>
                    <a:pt x="1698" y="243"/>
                    <a:pt x="1701" y="243"/>
                  </a:cubicBezTo>
                  <a:cubicBezTo>
                    <a:pt x="1703" y="242"/>
                    <a:pt x="1709" y="241"/>
                    <a:pt x="1718" y="241"/>
                  </a:cubicBezTo>
                  <a:cubicBezTo>
                    <a:pt x="1727" y="240"/>
                    <a:pt x="1721" y="238"/>
                    <a:pt x="1714" y="237"/>
                  </a:cubicBezTo>
                  <a:cubicBezTo>
                    <a:pt x="1709" y="237"/>
                    <a:pt x="1705" y="236"/>
                    <a:pt x="1702" y="236"/>
                  </a:cubicBezTo>
                  <a:cubicBezTo>
                    <a:pt x="1702" y="236"/>
                    <a:pt x="1701" y="236"/>
                    <a:pt x="1701" y="236"/>
                  </a:cubicBezTo>
                  <a:cubicBezTo>
                    <a:pt x="1692" y="237"/>
                    <a:pt x="1689" y="240"/>
                    <a:pt x="1684" y="240"/>
                  </a:cubicBezTo>
                  <a:cubicBezTo>
                    <a:pt x="1684" y="240"/>
                    <a:pt x="1684" y="240"/>
                    <a:pt x="1684" y="240"/>
                  </a:cubicBezTo>
                  <a:cubicBezTo>
                    <a:pt x="1680" y="240"/>
                    <a:pt x="1672" y="238"/>
                    <a:pt x="1665" y="237"/>
                  </a:cubicBezTo>
                  <a:cubicBezTo>
                    <a:pt x="1657" y="234"/>
                    <a:pt x="1660" y="231"/>
                    <a:pt x="1664" y="230"/>
                  </a:cubicBezTo>
                  <a:cubicBezTo>
                    <a:pt x="1668" y="230"/>
                    <a:pt x="1675" y="228"/>
                    <a:pt x="1679" y="226"/>
                  </a:cubicBezTo>
                  <a:cubicBezTo>
                    <a:pt x="1682" y="225"/>
                    <a:pt x="1684" y="224"/>
                    <a:pt x="1687" y="223"/>
                  </a:cubicBezTo>
                  <a:cubicBezTo>
                    <a:pt x="1693" y="222"/>
                    <a:pt x="1697" y="222"/>
                    <a:pt x="1699" y="222"/>
                  </a:cubicBezTo>
                  <a:cubicBezTo>
                    <a:pt x="1703" y="222"/>
                    <a:pt x="1703" y="223"/>
                    <a:pt x="1703" y="224"/>
                  </a:cubicBezTo>
                  <a:cubicBezTo>
                    <a:pt x="1702" y="227"/>
                    <a:pt x="1704" y="229"/>
                    <a:pt x="1705" y="229"/>
                  </a:cubicBezTo>
                  <a:cubicBezTo>
                    <a:pt x="1705" y="229"/>
                    <a:pt x="1706" y="229"/>
                    <a:pt x="1706" y="229"/>
                  </a:cubicBezTo>
                  <a:cubicBezTo>
                    <a:pt x="1706" y="229"/>
                    <a:pt x="1706" y="229"/>
                    <a:pt x="1706" y="229"/>
                  </a:cubicBezTo>
                  <a:cubicBezTo>
                    <a:pt x="1707" y="229"/>
                    <a:pt x="1706" y="230"/>
                    <a:pt x="1704" y="230"/>
                  </a:cubicBezTo>
                  <a:cubicBezTo>
                    <a:pt x="1701" y="231"/>
                    <a:pt x="1699" y="232"/>
                    <a:pt x="1700" y="232"/>
                  </a:cubicBezTo>
                  <a:cubicBezTo>
                    <a:pt x="1700" y="232"/>
                    <a:pt x="1700" y="232"/>
                    <a:pt x="1700" y="232"/>
                  </a:cubicBezTo>
                  <a:cubicBezTo>
                    <a:pt x="1702" y="232"/>
                    <a:pt x="1709" y="231"/>
                    <a:pt x="1717" y="229"/>
                  </a:cubicBezTo>
                  <a:cubicBezTo>
                    <a:pt x="1725" y="227"/>
                    <a:pt x="1733" y="227"/>
                    <a:pt x="1736" y="227"/>
                  </a:cubicBezTo>
                  <a:cubicBezTo>
                    <a:pt x="1737" y="227"/>
                    <a:pt x="1738" y="227"/>
                    <a:pt x="1738" y="227"/>
                  </a:cubicBezTo>
                  <a:cubicBezTo>
                    <a:pt x="1738" y="227"/>
                    <a:pt x="1741" y="227"/>
                    <a:pt x="1743" y="227"/>
                  </a:cubicBezTo>
                  <a:cubicBezTo>
                    <a:pt x="1744" y="227"/>
                    <a:pt x="1745" y="227"/>
                    <a:pt x="1746" y="227"/>
                  </a:cubicBezTo>
                  <a:cubicBezTo>
                    <a:pt x="1746" y="227"/>
                    <a:pt x="1746" y="227"/>
                    <a:pt x="1746" y="227"/>
                  </a:cubicBezTo>
                  <a:cubicBezTo>
                    <a:pt x="1749" y="227"/>
                    <a:pt x="1748" y="228"/>
                    <a:pt x="1748" y="230"/>
                  </a:cubicBezTo>
                  <a:cubicBezTo>
                    <a:pt x="1748" y="232"/>
                    <a:pt x="1752" y="232"/>
                    <a:pt x="1751" y="233"/>
                  </a:cubicBezTo>
                  <a:cubicBezTo>
                    <a:pt x="1750" y="234"/>
                    <a:pt x="1749" y="235"/>
                    <a:pt x="1751" y="235"/>
                  </a:cubicBezTo>
                  <a:cubicBezTo>
                    <a:pt x="1751" y="235"/>
                    <a:pt x="1751" y="235"/>
                    <a:pt x="1751" y="235"/>
                  </a:cubicBezTo>
                  <a:cubicBezTo>
                    <a:pt x="1751" y="235"/>
                    <a:pt x="1751" y="235"/>
                    <a:pt x="1752" y="235"/>
                  </a:cubicBezTo>
                  <a:cubicBezTo>
                    <a:pt x="1753" y="235"/>
                    <a:pt x="1753" y="235"/>
                    <a:pt x="1752" y="236"/>
                  </a:cubicBezTo>
                  <a:cubicBezTo>
                    <a:pt x="1752" y="236"/>
                    <a:pt x="1752" y="236"/>
                    <a:pt x="1753" y="236"/>
                  </a:cubicBezTo>
                  <a:cubicBezTo>
                    <a:pt x="1754" y="236"/>
                    <a:pt x="1756" y="236"/>
                    <a:pt x="1757" y="236"/>
                  </a:cubicBezTo>
                  <a:cubicBezTo>
                    <a:pt x="1758" y="235"/>
                    <a:pt x="1760" y="235"/>
                    <a:pt x="1762" y="235"/>
                  </a:cubicBezTo>
                  <a:cubicBezTo>
                    <a:pt x="1763" y="235"/>
                    <a:pt x="1764" y="235"/>
                    <a:pt x="1764" y="235"/>
                  </a:cubicBezTo>
                  <a:cubicBezTo>
                    <a:pt x="1767" y="235"/>
                    <a:pt x="1772" y="236"/>
                    <a:pt x="1775" y="237"/>
                  </a:cubicBezTo>
                  <a:cubicBezTo>
                    <a:pt x="1778" y="239"/>
                    <a:pt x="1776" y="239"/>
                    <a:pt x="1774" y="240"/>
                  </a:cubicBezTo>
                  <a:cubicBezTo>
                    <a:pt x="1771" y="240"/>
                    <a:pt x="1779" y="242"/>
                    <a:pt x="1780" y="245"/>
                  </a:cubicBezTo>
                  <a:cubicBezTo>
                    <a:pt x="1781" y="247"/>
                    <a:pt x="1787" y="248"/>
                    <a:pt x="1794" y="248"/>
                  </a:cubicBezTo>
                  <a:cubicBezTo>
                    <a:pt x="1798" y="248"/>
                    <a:pt x="1801" y="248"/>
                    <a:pt x="1805" y="248"/>
                  </a:cubicBezTo>
                  <a:cubicBezTo>
                    <a:pt x="1817" y="246"/>
                    <a:pt x="1811" y="239"/>
                    <a:pt x="1800" y="236"/>
                  </a:cubicBezTo>
                  <a:cubicBezTo>
                    <a:pt x="1788" y="232"/>
                    <a:pt x="1774" y="229"/>
                    <a:pt x="1773" y="227"/>
                  </a:cubicBezTo>
                  <a:cubicBezTo>
                    <a:pt x="1773" y="225"/>
                    <a:pt x="1788" y="223"/>
                    <a:pt x="1791" y="221"/>
                  </a:cubicBezTo>
                  <a:cubicBezTo>
                    <a:pt x="1795" y="219"/>
                    <a:pt x="1787" y="217"/>
                    <a:pt x="1791" y="214"/>
                  </a:cubicBezTo>
                  <a:cubicBezTo>
                    <a:pt x="1794" y="212"/>
                    <a:pt x="1810" y="208"/>
                    <a:pt x="1815" y="207"/>
                  </a:cubicBezTo>
                  <a:cubicBezTo>
                    <a:pt x="1815" y="207"/>
                    <a:pt x="1816" y="207"/>
                    <a:pt x="1816" y="207"/>
                  </a:cubicBezTo>
                  <a:cubicBezTo>
                    <a:pt x="1818" y="207"/>
                    <a:pt x="1820" y="208"/>
                    <a:pt x="1824" y="208"/>
                  </a:cubicBezTo>
                  <a:cubicBezTo>
                    <a:pt x="1827" y="208"/>
                    <a:pt x="1830" y="209"/>
                    <a:pt x="1834" y="209"/>
                  </a:cubicBezTo>
                  <a:cubicBezTo>
                    <a:pt x="1834" y="209"/>
                    <a:pt x="1835" y="209"/>
                    <a:pt x="1836" y="209"/>
                  </a:cubicBezTo>
                  <a:cubicBezTo>
                    <a:pt x="1847" y="208"/>
                    <a:pt x="1855" y="202"/>
                    <a:pt x="1861" y="197"/>
                  </a:cubicBezTo>
                  <a:cubicBezTo>
                    <a:pt x="1870" y="191"/>
                    <a:pt x="1871" y="184"/>
                    <a:pt x="1871" y="177"/>
                  </a:cubicBezTo>
                  <a:cubicBezTo>
                    <a:pt x="1871" y="173"/>
                    <a:pt x="1862" y="167"/>
                    <a:pt x="1861" y="163"/>
                  </a:cubicBezTo>
                  <a:cubicBezTo>
                    <a:pt x="1861" y="160"/>
                    <a:pt x="1856" y="156"/>
                    <a:pt x="1853" y="153"/>
                  </a:cubicBezTo>
                  <a:cubicBezTo>
                    <a:pt x="1851" y="152"/>
                    <a:pt x="1849" y="151"/>
                    <a:pt x="1844" y="150"/>
                  </a:cubicBezTo>
                  <a:cubicBezTo>
                    <a:pt x="1839" y="149"/>
                    <a:pt x="1834" y="148"/>
                    <a:pt x="1828" y="147"/>
                  </a:cubicBezTo>
                  <a:cubicBezTo>
                    <a:pt x="1825" y="147"/>
                    <a:pt x="1823" y="147"/>
                    <a:pt x="1820" y="147"/>
                  </a:cubicBezTo>
                  <a:cubicBezTo>
                    <a:pt x="1814" y="147"/>
                    <a:pt x="1810" y="148"/>
                    <a:pt x="1810" y="149"/>
                  </a:cubicBezTo>
                  <a:cubicBezTo>
                    <a:pt x="1810" y="149"/>
                    <a:pt x="1811" y="150"/>
                    <a:pt x="1811" y="150"/>
                  </a:cubicBezTo>
                  <a:cubicBezTo>
                    <a:pt x="1811" y="150"/>
                    <a:pt x="1811" y="150"/>
                    <a:pt x="1810" y="150"/>
                  </a:cubicBezTo>
                  <a:cubicBezTo>
                    <a:pt x="1810" y="149"/>
                    <a:pt x="1810" y="149"/>
                    <a:pt x="1809" y="149"/>
                  </a:cubicBezTo>
                  <a:cubicBezTo>
                    <a:pt x="1808" y="149"/>
                    <a:pt x="1807" y="149"/>
                    <a:pt x="1805" y="150"/>
                  </a:cubicBezTo>
                  <a:cubicBezTo>
                    <a:pt x="1803" y="150"/>
                    <a:pt x="1802" y="150"/>
                    <a:pt x="1801" y="150"/>
                  </a:cubicBezTo>
                  <a:cubicBezTo>
                    <a:pt x="1801" y="150"/>
                    <a:pt x="1801" y="150"/>
                    <a:pt x="1801" y="150"/>
                  </a:cubicBezTo>
                  <a:cubicBezTo>
                    <a:pt x="1802" y="149"/>
                    <a:pt x="1802" y="149"/>
                    <a:pt x="1800" y="149"/>
                  </a:cubicBezTo>
                  <a:cubicBezTo>
                    <a:pt x="1799" y="149"/>
                    <a:pt x="1798" y="149"/>
                    <a:pt x="1797" y="149"/>
                  </a:cubicBezTo>
                  <a:cubicBezTo>
                    <a:pt x="1797" y="149"/>
                    <a:pt x="1796" y="149"/>
                    <a:pt x="1795" y="149"/>
                  </a:cubicBezTo>
                  <a:cubicBezTo>
                    <a:pt x="1792" y="149"/>
                    <a:pt x="1789" y="149"/>
                    <a:pt x="1787" y="148"/>
                  </a:cubicBezTo>
                  <a:cubicBezTo>
                    <a:pt x="1785" y="146"/>
                    <a:pt x="1766" y="146"/>
                    <a:pt x="1768" y="141"/>
                  </a:cubicBezTo>
                  <a:cubicBezTo>
                    <a:pt x="1771" y="137"/>
                    <a:pt x="1781" y="130"/>
                    <a:pt x="1787" y="129"/>
                  </a:cubicBezTo>
                  <a:cubicBezTo>
                    <a:pt x="1795" y="126"/>
                    <a:pt x="1794" y="121"/>
                    <a:pt x="1798" y="118"/>
                  </a:cubicBezTo>
                  <a:cubicBezTo>
                    <a:pt x="1802" y="115"/>
                    <a:pt x="1805" y="114"/>
                    <a:pt x="1811" y="113"/>
                  </a:cubicBezTo>
                  <a:cubicBezTo>
                    <a:pt x="1819" y="112"/>
                    <a:pt x="1827" y="111"/>
                    <a:pt x="1832" y="111"/>
                  </a:cubicBezTo>
                  <a:cubicBezTo>
                    <a:pt x="1834" y="111"/>
                    <a:pt x="1835" y="111"/>
                    <a:pt x="1836" y="111"/>
                  </a:cubicBezTo>
                  <a:cubicBezTo>
                    <a:pt x="1837" y="112"/>
                    <a:pt x="1838" y="112"/>
                    <a:pt x="1838" y="112"/>
                  </a:cubicBezTo>
                  <a:cubicBezTo>
                    <a:pt x="1839" y="112"/>
                    <a:pt x="1839" y="112"/>
                    <a:pt x="1839" y="112"/>
                  </a:cubicBezTo>
                  <a:cubicBezTo>
                    <a:pt x="1840" y="111"/>
                    <a:pt x="1841" y="111"/>
                    <a:pt x="1840" y="111"/>
                  </a:cubicBezTo>
                  <a:cubicBezTo>
                    <a:pt x="1839" y="111"/>
                    <a:pt x="1845" y="110"/>
                    <a:pt x="1854" y="110"/>
                  </a:cubicBezTo>
                  <a:cubicBezTo>
                    <a:pt x="1863" y="110"/>
                    <a:pt x="1869" y="109"/>
                    <a:pt x="1867" y="109"/>
                  </a:cubicBezTo>
                  <a:cubicBezTo>
                    <a:pt x="1866" y="108"/>
                    <a:pt x="1865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8" y="108"/>
                    <a:pt x="1870" y="107"/>
                    <a:pt x="1874" y="107"/>
                  </a:cubicBezTo>
                  <a:cubicBezTo>
                    <a:pt x="1877" y="106"/>
                    <a:pt x="1881" y="106"/>
                    <a:pt x="1886" y="106"/>
                  </a:cubicBezTo>
                  <a:cubicBezTo>
                    <a:pt x="1887" y="106"/>
                    <a:pt x="1888" y="106"/>
                    <a:pt x="1889" y="106"/>
                  </a:cubicBezTo>
                  <a:cubicBezTo>
                    <a:pt x="1901" y="106"/>
                    <a:pt x="1907" y="107"/>
                    <a:pt x="1904" y="108"/>
                  </a:cubicBezTo>
                  <a:cubicBezTo>
                    <a:pt x="1901" y="109"/>
                    <a:pt x="1902" y="110"/>
                    <a:pt x="1907" y="110"/>
                  </a:cubicBezTo>
                  <a:cubicBezTo>
                    <a:pt x="1907" y="110"/>
                    <a:pt x="1907" y="110"/>
                    <a:pt x="1907" y="110"/>
                  </a:cubicBezTo>
                  <a:cubicBezTo>
                    <a:pt x="1911" y="110"/>
                    <a:pt x="1913" y="109"/>
                    <a:pt x="1914" y="109"/>
                  </a:cubicBezTo>
                  <a:cubicBezTo>
                    <a:pt x="1914" y="109"/>
                    <a:pt x="1914" y="109"/>
                    <a:pt x="1915" y="109"/>
                  </a:cubicBezTo>
                  <a:cubicBezTo>
                    <a:pt x="1915" y="109"/>
                    <a:pt x="1915" y="109"/>
                    <a:pt x="1915" y="109"/>
                  </a:cubicBezTo>
                  <a:cubicBezTo>
                    <a:pt x="1917" y="109"/>
                    <a:pt x="1918" y="108"/>
                    <a:pt x="1922" y="107"/>
                  </a:cubicBezTo>
                  <a:cubicBezTo>
                    <a:pt x="1923" y="107"/>
                    <a:pt x="1925" y="107"/>
                    <a:pt x="1927" y="107"/>
                  </a:cubicBezTo>
                  <a:cubicBezTo>
                    <a:pt x="1928" y="107"/>
                    <a:pt x="1928" y="107"/>
                    <a:pt x="1929" y="107"/>
                  </a:cubicBezTo>
                  <a:cubicBezTo>
                    <a:pt x="1929" y="107"/>
                    <a:pt x="1930" y="107"/>
                    <a:pt x="1931" y="107"/>
                  </a:cubicBezTo>
                  <a:cubicBezTo>
                    <a:pt x="1932" y="107"/>
                    <a:pt x="1933" y="107"/>
                    <a:pt x="1934" y="107"/>
                  </a:cubicBezTo>
                  <a:cubicBezTo>
                    <a:pt x="1936" y="106"/>
                    <a:pt x="1938" y="104"/>
                    <a:pt x="1933" y="104"/>
                  </a:cubicBezTo>
                  <a:cubicBezTo>
                    <a:pt x="1928" y="104"/>
                    <a:pt x="1922" y="100"/>
                    <a:pt x="1925" y="96"/>
                  </a:cubicBezTo>
                  <a:cubicBezTo>
                    <a:pt x="1927" y="93"/>
                    <a:pt x="1929" y="91"/>
                    <a:pt x="1933" y="88"/>
                  </a:cubicBezTo>
                  <a:cubicBezTo>
                    <a:pt x="1940" y="84"/>
                    <a:pt x="1958" y="86"/>
                    <a:pt x="1959" y="85"/>
                  </a:cubicBezTo>
                  <a:cubicBezTo>
                    <a:pt x="1959" y="85"/>
                    <a:pt x="1960" y="85"/>
                    <a:pt x="1961" y="85"/>
                  </a:cubicBezTo>
                  <a:cubicBezTo>
                    <a:pt x="1963" y="85"/>
                    <a:pt x="1965" y="85"/>
                    <a:pt x="1966" y="87"/>
                  </a:cubicBezTo>
                  <a:cubicBezTo>
                    <a:pt x="1967" y="89"/>
                    <a:pt x="1969" y="90"/>
                    <a:pt x="1970" y="90"/>
                  </a:cubicBezTo>
                  <a:cubicBezTo>
                    <a:pt x="1970" y="91"/>
                    <a:pt x="1971" y="91"/>
                    <a:pt x="1972" y="91"/>
                  </a:cubicBezTo>
                  <a:cubicBezTo>
                    <a:pt x="1973" y="91"/>
                    <a:pt x="1974" y="91"/>
                    <a:pt x="1974" y="91"/>
                  </a:cubicBezTo>
                  <a:cubicBezTo>
                    <a:pt x="1975" y="91"/>
                    <a:pt x="1975" y="90"/>
                    <a:pt x="1976" y="90"/>
                  </a:cubicBezTo>
                  <a:cubicBezTo>
                    <a:pt x="1977" y="90"/>
                    <a:pt x="1978" y="91"/>
                    <a:pt x="1978" y="91"/>
                  </a:cubicBezTo>
                  <a:cubicBezTo>
                    <a:pt x="1978" y="91"/>
                    <a:pt x="1978" y="91"/>
                    <a:pt x="1979" y="91"/>
                  </a:cubicBezTo>
                  <a:cubicBezTo>
                    <a:pt x="1980" y="91"/>
                    <a:pt x="1983" y="90"/>
                    <a:pt x="1984" y="88"/>
                  </a:cubicBezTo>
                  <a:cubicBezTo>
                    <a:pt x="1986" y="85"/>
                    <a:pt x="1987" y="81"/>
                    <a:pt x="1985" y="77"/>
                  </a:cubicBezTo>
                  <a:cubicBezTo>
                    <a:pt x="1985" y="76"/>
                    <a:pt x="1986" y="75"/>
                    <a:pt x="1987" y="75"/>
                  </a:cubicBezTo>
                  <a:cubicBezTo>
                    <a:pt x="1991" y="75"/>
                    <a:pt x="1997" y="78"/>
                    <a:pt x="1999" y="80"/>
                  </a:cubicBezTo>
                  <a:cubicBezTo>
                    <a:pt x="2003" y="83"/>
                    <a:pt x="2007" y="86"/>
                    <a:pt x="2009" y="87"/>
                  </a:cubicBezTo>
                  <a:cubicBezTo>
                    <a:pt x="2012" y="88"/>
                    <a:pt x="2002" y="91"/>
                    <a:pt x="1998" y="96"/>
                  </a:cubicBezTo>
                  <a:cubicBezTo>
                    <a:pt x="1996" y="98"/>
                    <a:pt x="1996" y="101"/>
                    <a:pt x="1996" y="104"/>
                  </a:cubicBezTo>
                  <a:cubicBezTo>
                    <a:pt x="1996" y="108"/>
                    <a:pt x="1993" y="113"/>
                    <a:pt x="1989" y="113"/>
                  </a:cubicBezTo>
                  <a:cubicBezTo>
                    <a:pt x="1985" y="114"/>
                    <a:pt x="1987" y="117"/>
                    <a:pt x="1987" y="121"/>
                  </a:cubicBezTo>
                  <a:cubicBezTo>
                    <a:pt x="1988" y="123"/>
                    <a:pt x="1987" y="126"/>
                    <a:pt x="1989" y="128"/>
                  </a:cubicBezTo>
                  <a:cubicBezTo>
                    <a:pt x="1992" y="130"/>
                    <a:pt x="2004" y="138"/>
                    <a:pt x="2017" y="143"/>
                  </a:cubicBezTo>
                  <a:cubicBezTo>
                    <a:pt x="2027" y="147"/>
                    <a:pt x="2040" y="148"/>
                    <a:pt x="2039" y="149"/>
                  </a:cubicBezTo>
                  <a:cubicBezTo>
                    <a:pt x="2037" y="149"/>
                    <a:pt x="2040" y="151"/>
                    <a:pt x="2045" y="153"/>
                  </a:cubicBezTo>
                  <a:cubicBezTo>
                    <a:pt x="2047" y="154"/>
                    <a:pt x="2049" y="155"/>
                    <a:pt x="2052" y="155"/>
                  </a:cubicBezTo>
                  <a:cubicBezTo>
                    <a:pt x="2056" y="155"/>
                    <a:pt x="2060" y="153"/>
                    <a:pt x="2061" y="151"/>
                  </a:cubicBezTo>
                  <a:cubicBezTo>
                    <a:pt x="2062" y="147"/>
                    <a:pt x="2059" y="144"/>
                    <a:pt x="2064" y="143"/>
                  </a:cubicBezTo>
                  <a:cubicBezTo>
                    <a:pt x="2069" y="143"/>
                    <a:pt x="2065" y="141"/>
                    <a:pt x="2063" y="138"/>
                  </a:cubicBezTo>
                  <a:cubicBezTo>
                    <a:pt x="2061" y="135"/>
                    <a:pt x="2076" y="131"/>
                    <a:pt x="2069" y="126"/>
                  </a:cubicBezTo>
                  <a:cubicBezTo>
                    <a:pt x="2069" y="126"/>
                    <a:pt x="2069" y="126"/>
                    <a:pt x="2068" y="126"/>
                  </a:cubicBezTo>
                  <a:cubicBezTo>
                    <a:pt x="2062" y="121"/>
                    <a:pt x="2071" y="123"/>
                    <a:pt x="2072" y="120"/>
                  </a:cubicBezTo>
                  <a:cubicBezTo>
                    <a:pt x="2074" y="118"/>
                    <a:pt x="2065" y="116"/>
                    <a:pt x="2063" y="116"/>
                  </a:cubicBezTo>
                  <a:cubicBezTo>
                    <a:pt x="2063" y="116"/>
                    <a:pt x="2062" y="116"/>
                    <a:pt x="2062" y="116"/>
                  </a:cubicBezTo>
                  <a:cubicBezTo>
                    <a:pt x="2062" y="116"/>
                    <a:pt x="2062" y="117"/>
                    <a:pt x="2062" y="117"/>
                  </a:cubicBezTo>
                  <a:cubicBezTo>
                    <a:pt x="2061" y="117"/>
                    <a:pt x="2057" y="115"/>
                    <a:pt x="2056" y="112"/>
                  </a:cubicBezTo>
                  <a:cubicBezTo>
                    <a:pt x="2056" y="111"/>
                    <a:pt x="2051" y="110"/>
                    <a:pt x="2048" y="110"/>
                  </a:cubicBezTo>
                  <a:cubicBezTo>
                    <a:pt x="2046" y="110"/>
                    <a:pt x="2044" y="110"/>
                    <a:pt x="2045" y="111"/>
                  </a:cubicBezTo>
                  <a:cubicBezTo>
                    <a:pt x="2045" y="111"/>
                    <a:pt x="2045" y="111"/>
                    <a:pt x="2044" y="111"/>
                  </a:cubicBezTo>
                  <a:cubicBezTo>
                    <a:pt x="2042" y="111"/>
                    <a:pt x="2036" y="110"/>
                    <a:pt x="2034" y="107"/>
                  </a:cubicBezTo>
                  <a:cubicBezTo>
                    <a:pt x="2032" y="104"/>
                    <a:pt x="2031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3" y="101"/>
                    <a:pt x="2030" y="100"/>
                    <a:pt x="2028" y="98"/>
                  </a:cubicBezTo>
                  <a:cubicBezTo>
                    <a:pt x="2025" y="96"/>
                    <a:pt x="2030" y="94"/>
                    <a:pt x="2033" y="94"/>
                  </a:cubicBezTo>
                  <a:cubicBezTo>
                    <a:pt x="2037" y="94"/>
                    <a:pt x="2040" y="93"/>
                    <a:pt x="2042" y="92"/>
                  </a:cubicBezTo>
                  <a:cubicBezTo>
                    <a:pt x="2043" y="91"/>
                    <a:pt x="2045" y="91"/>
                    <a:pt x="2046" y="91"/>
                  </a:cubicBezTo>
                  <a:cubicBezTo>
                    <a:pt x="2048" y="91"/>
                    <a:pt x="2049" y="91"/>
                    <a:pt x="2050" y="92"/>
                  </a:cubicBezTo>
                  <a:cubicBezTo>
                    <a:pt x="2052" y="92"/>
                    <a:pt x="2053" y="93"/>
                    <a:pt x="2054" y="93"/>
                  </a:cubicBezTo>
                  <a:cubicBezTo>
                    <a:pt x="2055" y="93"/>
                    <a:pt x="2056" y="92"/>
                    <a:pt x="2056" y="92"/>
                  </a:cubicBezTo>
                  <a:cubicBezTo>
                    <a:pt x="2057" y="91"/>
                    <a:pt x="2064" y="87"/>
                    <a:pt x="2075" y="87"/>
                  </a:cubicBezTo>
                  <a:cubicBezTo>
                    <a:pt x="2076" y="87"/>
                    <a:pt x="2078" y="87"/>
                    <a:pt x="2079" y="88"/>
                  </a:cubicBezTo>
                  <a:cubicBezTo>
                    <a:pt x="2083" y="88"/>
                    <a:pt x="2085" y="88"/>
                    <a:pt x="2088" y="88"/>
                  </a:cubicBezTo>
                  <a:cubicBezTo>
                    <a:pt x="2095" y="88"/>
                    <a:pt x="2099" y="87"/>
                    <a:pt x="2100" y="84"/>
                  </a:cubicBezTo>
                  <a:cubicBezTo>
                    <a:pt x="2101" y="81"/>
                    <a:pt x="2105" y="78"/>
                    <a:pt x="2103" y="78"/>
                  </a:cubicBezTo>
                  <a:cubicBezTo>
                    <a:pt x="2102" y="78"/>
                    <a:pt x="2107" y="76"/>
                    <a:pt x="2112" y="74"/>
                  </a:cubicBezTo>
                  <a:cubicBezTo>
                    <a:pt x="2116" y="72"/>
                    <a:pt x="2121" y="69"/>
                    <a:pt x="2126" y="67"/>
                  </a:cubicBezTo>
                  <a:cubicBezTo>
                    <a:pt x="2130" y="66"/>
                    <a:pt x="2136" y="65"/>
                    <a:pt x="2142" y="65"/>
                  </a:cubicBezTo>
                  <a:cubicBezTo>
                    <a:pt x="2143" y="65"/>
                    <a:pt x="2144" y="65"/>
                    <a:pt x="2145" y="65"/>
                  </a:cubicBezTo>
                  <a:cubicBezTo>
                    <a:pt x="2145" y="65"/>
                    <a:pt x="2146" y="65"/>
                    <a:pt x="2146" y="65"/>
                  </a:cubicBezTo>
                  <a:cubicBezTo>
                    <a:pt x="2152" y="65"/>
                    <a:pt x="2155" y="63"/>
                    <a:pt x="2147" y="60"/>
                  </a:cubicBezTo>
                  <a:cubicBezTo>
                    <a:pt x="2141" y="58"/>
                    <a:pt x="2131" y="56"/>
                    <a:pt x="2127" y="56"/>
                  </a:cubicBezTo>
                  <a:cubicBezTo>
                    <a:pt x="2126" y="56"/>
                    <a:pt x="2126" y="57"/>
                    <a:pt x="2126" y="57"/>
                  </a:cubicBezTo>
                  <a:cubicBezTo>
                    <a:pt x="2125" y="57"/>
                    <a:pt x="2124" y="57"/>
                    <a:pt x="2124" y="57"/>
                  </a:cubicBezTo>
                  <a:cubicBezTo>
                    <a:pt x="2124" y="57"/>
                    <a:pt x="2124" y="57"/>
                    <a:pt x="2124" y="56"/>
                  </a:cubicBezTo>
                  <a:cubicBezTo>
                    <a:pt x="2125" y="56"/>
                    <a:pt x="2125" y="55"/>
                    <a:pt x="2123" y="54"/>
                  </a:cubicBezTo>
                  <a:cubicBezTo>
                    <a:pt x="2121" y="53"/>
                    <a:pt x="2119" y="53"/>
                    <a:pt x="2118" y="53"/>
                  </a:cubicBezTo>
                  <a:cubicBezTo>
                    <a:pt x="2118" y="53"/>
                    <a:pt x="2118" y="53"/>
                    <a:pt x="2118" y="53"/>
                  </a:cubicBezTo>
                  <a:cubicBezTo>
                    <a:pt x="2118" y="53"/>
                    <a:pt x="2118" y="53"/>
                    <a:pt x="2117" y="53"/>
                  </a:cubicBezTo>
                  <a:cubicBezTo>
                    <a:pt x="2117" y="53"/>
                    <a:pt x="2116" y="53"/>
                    <a:pt x="2115" y="53"/>
                  </a:cubicBezTo>
                  <a:cubicBezTo>
                    <a:pt x="2114" y="53"/>
                    <a:pt x="2112" y="52"/>
                    <a:pt x="2110" y="51"/>
                  </a:cubicBezTo>
                  <a:cubicBezTo>
                    <a:pt x="2107" y="51"/>
                    <a:pt x="2098" y="50"/>
                    <a:pt x="2090" y="49"/>
                  </a:cubicBezTo>
                  <a:cubicBezTo>
                    <a:pt x="2089" y="49"/>
                    <a:pt x="2088" y="49"/>
                    <a:pt x="2086" y="49"/>
                  </a:cubicBezTo>
                  <a:cubicBezTo>
                    <a:pt x="2084" y="49"/>
                    <a:pt x="2083" y="49"/>
                    <a:pt x="2081" y="49"/>
                  </a:cubicBezTo>
                  <a:cubicBezTo>
                    <a:pt x="2080" y="50"/>
                    <a:pt x="2079" y="50"/>
                    <a:pt x="2078" y="50"/>
                  </a:cubicBezTo>
                  <a:cubicBezTo>
                    <a:pt x="2077" y="50"/>
                    <a:pt x="2077" y="50"/>
                    <a:pt x="2076" y="50"/>
                  </a:cubicBezTo>
                  <a:cubicBezTo>
                    <a:pt x="2074" y="49"/>
                    <a:pt x="2075" y="48"/>
                    <a:pt x="2079" y="48"/>
                  </a:cubicBezTo>
                  <a:cubicBezTo>
                    <a:pt x="2082" y="47"/>
                    <a:pt x="2082" y="47"/>
                    <a:pt x="2078" y="47"/>
                  </a:cubicBezTo>
                  <a:cubicBezTo>
                    <a:pt x="2075" y="47"/>
                    <a:pt x="2076" y="46"/>
                    <a:pt x="2079" y="46"/>
                  </a:cubicBezTo>
                  <a:cubicBezTo>
                    <a:pt x="2081" y="46"/>
                    <a:pt x="2084" y="46"/>
                    <a:pt x="2087" y="47"/>
                  </a:cubicBezTo>
                  <a:cubicBezTo>
                    <a:pt x="2089" y="47"/>
                    <a:pt x="2090" y="47"/>
                    <a:pt x="2092" y="47"/>
                  </a:cubicBezTo>
                  <a:cubicBezTo>
                    <a:pt x="2101" y="47"/>
                    <a:pt x="2110" y="45"/>
                    <a:pt x="2110" y="42"/>
                  </a:cubicBezTo>
                  <a:cubicBezTo>
                    <a:pt x="2110" y="39"/>
                    <a:pt x="2104" y="37"/>
                    <a:pt x="2104" y="36"/>
                  </a:cubicBezTo>
                  <a:cubicBezTo>
                    <a:pt x="2103" y="36"/>
                    <a:pt x="2099" y="36"/>
                    <a:pt x="2095" y="35"/>
                  </a:cubicBezTo>
                  <a:cubicBezTo>
                    <a:pt x="2089" y="34"/>
                    <a:pt x="2085" y="33"/>
                    <a:pt x="2087" y="32"/>
                  </a:cubicBezTo>
                  <a:cubicBezTo>
                    <a:pt x="2089" y="32"/>
                    <a:pt x="2088" y="32"/>
                    <a:pt x="2085" y="31"/>
                  </a:cubicBezTo>
                  <a:cubicBezTo>
                    <a:pt x="2084" y="31"/>
                    <a:pt x="2085" y="30"/>
                    <a:pt x="2086" y="30"/>
                  </a:cubicBezTo>
                  <a:cubicBezTo>
                    <a:pt x="2087" y="30"/>
                    <a:pt x="2088" y="30"/>
                    <a:pt x="2088" y="31"/>
                  </a:cubicBezTo>
                  <a:cubicBezTo>
                    <a:pt x="2089" y="31"/>
                    <a:pt x="2089" y="31"/>
                    <a:pt x="2090" y="31"/>
                  </a:cubicBezTo>
                  <a:cubicBezTo>
                    <a:pt x="2091" y="31"/>
                    <a:pt x="2091" y="31"/>
                    <a:pt x="2091" y="30"/>
                  </a:cubicBezTo>
                  <a:cubicBezTo>
                    <a:pt x="2090" y="30"/>
                    <a:pt x="2091" y="30"/>
                    <a:pt x="2091" y="30"/>
                  </a:cubicBezTo>
                  <a:cubicBezTo>
                    <a:pt x="2091" y="30"/>
                    <a:pt x="2094" y="31"/>
                    <a:pt x="2098" y="32"/>
                  </a:cubicBezTo>
                  <a:cubicBezTo>
                    <a:pt x="2100" y="33"/>
                    <a:pt x="2104" y="33"/>
                    <a:pt x="2107" y="33"/>
                  </a:cubicBezTo>
                  <a:cubicBezTo>
                    <a:pt x="2110" y="33"/>
                    <a:pt x="2112" y="33"/>
                    <a:pt x="2113" y="32"/>
                  </a:cubicBezTo>
                  <a:cubicBezTo>
                    <a:pt x="2115" y="31"/>
                    <a:pt x="2115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7" y="30"/>
                    <a:pt x="2118" y="30"/>
                    <a:pt x="2119" y="30"/>
                  </a:cubicBezTo>
                  <a:cubicBezTo>
                    <a:pt x="2121" y="30"/>
                    <a:pt x="2122" y="30"/>
                    <a:pt x="2124" y="30"/>
                  </a:cubicBezTo>
                  <a:cubicBezTo>
                    <a:pt x="2126" y="30"/>
                    <a:pt x="2129" y="30"/>
                    <a:pt x="2131" y="30"/>
                  </a:cubicBezTo>
                  <a:cubicBezTo>
                    <a:pt x="2137" y="32"/>
                    <a:pt x="2142" y="32"/>
                    <a:pt x="2145" y="32"/>
                  </a:cubicBezTo>
                  <a:cubicBezTo>
                    <a:pt x="2146" y="32"/>
                    <a:pt x="2146" y="32"/>
                    <a:pt x="2146" y="32"/>
                  </a:cubicBezTo>
                  <a:cubicBezTo>
                    <a:pt x="2147" y="32"/>
                    <a:pt x="2148" y="32"/>
                    <a:pt x="2149" y="32"/>
                  </a:cubicBezTo>
                  <a:cubicBezTo>
                    <a:pt x="2151" y="32"/>
                    <a:pt x="2154" y="32"/>
                    <a:pt x="2158" y="32"/>
                  </a:cubicBezTo>
                  <a:cubicBezTo>
                    <a:pt x="2158" y="32"/>
                    <a:pt x="2159" y="32"/>
                    <a:pt x="2159" y="32"/>
                  </a:cubicBezTo>
                  <a:cubicBezTo>
                    <a:pt x="2161" y="32"/>
                    <a:pt x="2163" y="32"/>
                    <a:pt x="2165" y="32"/>
                  </a:cubicBezTo>
                  <a:cubicBezTo>
                    <a:pt x="2167" y="31"/>
                    <a:pt x="2168" y="31"/>
                    <a:pt x="2169" y="31"/>
                  </a:cubicBezTo>
                  <a:cubicBezTo>
                    <a:pt x="2169" y="31"/>
                    <a:pt x="2170" y="31"/>
                    <a:pt x="2170" y="31"/>
                  </a:cubicBezTo>
                  <a:cubicBezTo>
                    <a:pt x="2170" y="31"/>
                    <a:pt x="2170" y="31"/>
                    <a:pt x="2171" y="31"/>
                  </a:cubicBezTo>
                  <a:cubicBezTo>
                    <a:pt x="2172" y="31"/>
                    <a:pt x="2174" y="30"/>
                    <a:pt x="2172" y="30"/>
                  </a:cubicBezTo>
                  <a:cubicBezTo>
                    <a:pt x="2169" y="30"/>
                    <a:pt x="2169" y="29"/>
                    <a:pt x="2171" y="29"/>
                  </a:cubicBezTo>
                  <a:cubicBezTo>
                    <a:pt x="2174" y="29"/>
                    <a:pt x="2172" y="28"/>
                    <a:pt x="2170" y="28"/>
                  </a:cubicBezTo>
                  <a:cubicBezTo>
                    <a:pt x="2169" y="28"/>
                    <a:pt x="2169" y="28"/>
                    <a:pt x="2169" y="28"/>
                  </a:cubicBezTo>
                  <a:cubicBezTo>
                    <a:pt x="2168" y="28"/>
                    <a:pt x="2168" y="28"/>
                    <a:pt x="2167" y="28"/>
                  </a:cubicBezTo>
                  <a:cubicBezTo>
                    <a:pt x="2166" y="28"/>
                    <a:pt x="2166" y="28"/>
                    <a:pt x="2165" y="28"/>
                  </a:cubicBezTo>
                  <a:cubicBezTo>
                    <a:pt x="2165" y="28"/>
                    <a:pt x="2164" y="28"/>
                    <a:pt x="2163" y="28"/>
                  </a:cubicBezTo>
                  <a:cubicBezTo>
                    <a:pt x="2162" y="28"/>
                    <a:pt x="2164" y="27"/>
                    <a:pt x="2162" y="25"/>
                  </a:cubicBezTo>
                  <a:cubicBezTo>
                    <a:pt x="2160" y="23"/>
                    <a:pt x="2155" y="22"/>
                    <a:pt x="2150" y="21"/>
                  </a:cubicBezTo>
                  <a:cubicBezTo>
                    <a:pt x="2146" y="21"/>
                    <a:pt x="2147" y="21"/>
                    <a:pt x="2152" y="20"/>
                  </a:cubicBezTo>
                  <a:cubicBezTo>
                    <a:pt x="2158" y="19"/>
                    <a:pt x="2152" y="17"/>
                    <a:pt x="2155" y="17"/>
                  </a:cubicBezTo>
                  <a:cubicBezTo>
                    <a:pt x="2158" y="17"/>
                    <a:pt x="2154" y="16"/>
                    <a:pt x="2152" y="14"/>
                  </a:cubicBezTo>
                  <a:cubicBezTo>
                    <a:pt x="2150" y="12"/>
                    <a:pt x="2151" y="11"/>
                    <a:pt x="2149" y="11"/>
                  </a:cubicBezTo>
                  <a:cubicBezTo>
                    <a:pt x="2149" y="11"/>
                    <a:pt x="2149" y="11"/>
                    <a:pt x="2149" y="11"/>
                  </a:cubicBezTo>
                  <a:cubicBezTo>
                    <a:pt x="2149" y="11"/>
                    <a:pt x="2149" y="11"/>
                    <a:pt x="2148" y="11"/>
                  </a:cubicBezTo>
                  <a:cubicBezTo>
                    <a:pt x="2146" y="11"/>
                    <a:pt x="2138" y="10"/>
                    <a:pt x="2129" y="10"/>
                  </a:cubicBezTo>
                  <a:cubicBezTo>
                    <a:pt x="2128" y="9"/>
                    <a:pt x="2126" y="9"/>
                    <a:pt x="2125" y="9"/>
                  </a:cubicBezTo>
                  <a:cubicBezTo>
                    <a:pt x="2117" y="9"/>
                    <a:pt x="2111" y="11"/>
                    <a:pt x="2111" y="11"/>
                  </a:cubicBezTo>
                  <a:cubicBezTo>
                    <a:pt x="2111" y="12"/>
                    <a:pt x="2111" y="12"/>
                    <a:pt x="2110" y="12"/>
                  </a:cubicBezTo>
                  <a:cubicBezTo>
                    <a:pt x="2110" y="12"/>
                    <a:pt x="2110" y="12"/>
                    <a:pt x="2109" y="12"/>
                  </a:cubicBezTo>
                  <a:cubicBezTo>
                    <a:pt x="2109" y="12"/>
                    <a:pt x="2108" y="12"/>
                    <a:pt x="2107" y="12"/>
                  </a:cubicBezTo>
                  <a:cubicBezTo>
                    <a:pt x="2106" y="12"/>
                    <a:pt x="2104" y="12"/>
                    <a:pt x="2103" y="12"/>
                  </a:cubicBezTo>
                  <a:cubicBezTo>
                    <a:pt x="2100" y="13"/>
                    <a:pt x="2105" y="14"/>
                    <a:pt x="2108" y="15"/>
                  </a:cubicBezTo>
                  <a:cubicBezTo>
                    <a:pt x="2111" y="16"/>
                    <a:pt x="2116" y="17"/>
                    <a:pt x="2118" y="18"/>
                  </a:cubicBezTo>
                  <a:cubicBezTo>
                    <a:pt x="2120" y="18"/>
                    <a:pt x="2120" y="18"/>
                    <a:pt x="2120" y="18"/>
                  </a:cubicBezTo>
                  <a:cubicBezTo>
                    <a:pt x="2120" y="18"/>
                    <a:pt x="2120" y="18"/>
                    <a:pt x="2119" y="18"/>
                  </a:cubicBezTo>
                  <a:cubicBezTo>
                    <a:pt x="2119" y="18"/>
                    <a:pt x="2118" y="18"/>
                    <a:pt x="2117" y="18"/>
                  </a:cubicBezTo>
                  <a:cubicBezTo>
                    <a:pt x="2117" y="18"/>
                    <a:pt x="2116" y="18"/>
                    <a:pt x="2116" y="18"/>
                  </a:cubicBezTo>
                  <a:cubicBezTo>
                    <a:pt x="2116" y="18"/>
                    <a:pt x="2116" y="18"/>
                    <a:pt x="2115" y="18"/>
                  </a:cubicBezTo>
                  <a:cubicBezTo>
                    <a:pt x="2112" y="18"/>
                    <a:pt x="2105" y="18"/>
                    <a:pt x="2099" y="16"/>
                  </a:cubicBezTo>
                  <a:cubicBezTo>
                    <a:pt x="2092" y="14"/>
                    <a:pt x="2087" y="12"/>
                    <a:pt x="2087" y="12"/>
                  </a:cubicBezTo>
                  <a:cubicBezTo>
                    <a:pt x="2087" y="12"/>
                    <a:pt x="2087" y="12"/>
                    <a:pt x="2087" y="12"/>
                  </a:cubicBezTo>
                  <a:cubicBezTo>
                    <a:pt x="2087" y="12"/>
                    <a:pt x="2086" y="12"/>
                    <a:pt x="2086" y="12"/>
                  </a:cubicBezTo>
                  <a:cubicBezTo>
                    <a:pt x="2085" y="12"/>
                    <a:pt x="2083" y="12"/>
                    <a:pt x="2080" y="11"/>
                  </a:cubicBezTo>
                  <a:cubicBezTo>
                    <a:pt x="2079" y="11"/>
                    <a:pt x="2078" y="11"/>
                    <a:pt x="2077" y="11"/>
                  </a:cubicBezTo>
                  <a:cubicBezTo>
                    <a:pt x="2075" y="11"/>
                    <a:pt x="2075" y="11"/>
                    <a:pt x="2076" y="11"/>
                  </a:cubicBezTo>
                  <a:cubicBezTo>
                    <a:pt x="2078" y="11"/>
                    <a:pt x="2078" y="12"/>
                    <a:pt x="2077" y="12"/>
                  </a:cubicBezTo>
                  <a:cubicBezTo>
                    <a:pt x="2076" y="12"/>
                    <a:pt x="2075" y="11"/>
                    <a:pt x="2073" y="11"/>
                  </a:cubicBezTo>
                  <a:cubicBezTo>
                    <a:pt x="2069" y="11"/>
                    <a:pt x="2051" y="11"/>
                    <a:pt x="2034" y="10"/>
                  </a:cubicBezTo>
                  <a:cubicBezTo>
                    <a:pt x="2019" y="10"/>
                    <a:pt x="2008" y="10"/>
                    <a:pt x="2007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1995" y="8"/>
                    <a:pt x="1979" y="8"/>
                  </a:cubicBezTo>
                  <a:cubicBezTo>
                    <a:pt x="1976" y="7"/>
                    <a:pt x="1972" y="7"/>
                    <a:pt x="1968" y="7"/>
                  </a:cubicBezTo>
                  <a:cubicBezTo>
                    <a:pt x="1955" y="7"/>
                    <a:pt x="1942" y="8"/>
                    <a:pt x="1928" y="9"/>
                  </a:cubicBezTo>
                  <a:cubicBezTo>
                    <a:pt x="1910" y="10"/>
                    <a:pt x="1898" y="11"/>
                    <a:pt x="1900" y="12"/>
                  </a:cubicBezTo>
                  <a:cubicBezTo>
                    <a:pt x="1903" y="14"/>
                    <a:pt x="1917" y="15"/>
                    <a:pt x="1924" y="18"/>
                  </a:cubicBezTo>
                  <a:cubicBezTo>
                    <a:pt x="1929" y="20"/>
                    <a:pt x="1927" y="22"/>
                    <a:pt x="1913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07" y="22"/>
                    <a:pt x="1898" y="20"/>
                    <a:pt x="1891" y="18"/>
                  </a:cubicBezTo>
                  <a:cubicBezTo>
                    <a:pt x="1887" y="17"/>
                    <a:pt x="1883" y="17"/>
                    <a:pt x="1879" y="17"/>
                  </a:cubicBezTo>
                  <a:cubicBezTo>
                    <a:pt x="1867" y="17"/>
                    <a:pt x="1853" y="19"/>
                    <a:pt x="1841" y="20"/>
                  </a:cubicBezTo>
                  <a:cubicBezTo>
                    <a:pt x="1839" y="20"/>
                    <a:pt x="1838" y="20"/>
                    <a:pt x="1836" y="21"/>
                  </a:cubicBezTo>
                  <a:cubicBezTo>
                    <a:pt x="1822" y="23"/>
                    <a:pt x="1828" y="27"/>
                    <a:pt x="1827" y="27"/>
                  </a:cubicBezTo>
                  <a:cubicBezTo>
                    <a:pt x="1827" y="27"/>
                    <a:pt x="1827" y="27"/>
                    <a:pt x="1826" y="27"/>
                  </a:cubicBezTo>
                  <a:cubicBezTo>
                    <a:pt x="1825" y="26"/>
                    <a:pt x="1824" y="26"/>
                    <a:pt x="1823" y="26"/>
                  </a:cubicBezTo>
                  <a:cubicBezTo>
                    <a:pt x="1822" y="26"/>
                    <a:pt x="1822" y="26"/>
                    <a:pt x="1823" y="27"/>
                  </a:cubicBezTo>
                  <a:cubicBezTo>
                    <a:pt x="1823" y="27"/>
                    <a:pt x="1823" y="27"/>
                    <a:pt x="1823" y="27"/>
                  </a:cubicBezTo>
                  <a:cubicBezTo>
                    <a:pt x="1823" y="27"/>
                    <a:pt x="1821" y="26"/>
                    <a:pt x="1818" y="26"/>
                  </a:cubicBezTo>
                  <a:cubicBezTo>
                    <a:pt x="1814" y="25"/>
                    <a:pt x="1812" y="24"/>
                    <a:pt x="1810" y="24"/>
                  </a:cubicBezTo>
                  <a:cubicBezTo>
                    <a:pt x="1810" y="24"/>
                    <a:pt x="1810" y="24"/>
                    <a:pt x="1810" y="24"/>
                  </a:cubicBezTo>
                  <a:cubicBezTo>
                    <a:pt x="1810" y="24"/>
                    <a:pt x="1810" y="24"/>
                    <a:pt x="1809" y="24"/>
                  </a:cubicBezTo>
                  <a:cubicBezTo>
                    <a:pt x="1809" y="24"/>
                    <a:pt x="1808" y="24"/>
                    <a:pt x="1807" y="24"/>
                  </a:cubicBezTo>
                  <a:cubicBezTo>
                    <a:pt x="1805" y="24"/>
                    <a:pt x="1804" y="24"/>
                    <a:pt x="1802" y="24"/>
                  </a:cubicBezTo>
                  <a:cubicBezTo>
                    <a:pt x="1802" y="24"/>
                    <a:pt x="1801" y="24"/>
                    <a:pt x="1801" y="24"/>
                  </a:cubicBezTo>
                  <a:cubicBezTo>
                    <a:pt x="1801" y="24"/>
                    <a:pt x="1801" y="24"/>
                    <a:pt x="1801" y="24"/>
                  </a:cubicBezTo>
                  <a:cubicBezTo>
                    <a:pt x="1795" y="24"/>
                    <a:pt x="1795" y="21"/>
                    <a:pt x="1780" y="18"/>
                  </a:cubicBezTo>
                  <a:cubicBezTo>
                    <a:pt x="1773" y="16"/>
                    <a:pt x="1763" y="16"/>
                    <a:pt x="1754" y="16"/>
                  </a:cubicBezTo>
                  <a:cubicBezTo>
                    <a:pt x="1751" y="16"/>
                    <a:pt x="1747" y="16"/>
                    <a:pt x="1744" y="16"/>
                  </a:cubicBezTo>
                  <a:cubicBezTo>
                    <a:pt x="1735" y="16"/>
                    <a:pt x="1726" y="18"/>
                    <a:pt x="1717" y="19"/>
                  </a:cubicBezTo>
                  <a:cubicBezTo>
                    <a:pt x="1712" y="20"/>
                    <a:pt x="1708" y="20"/>
                    <a:pt x="1705" y="20"/>
                  </a:cubicBezTo>
                  <a:cubicBezTo>
                    <a:pt x="1699" y="20"/>
                    <a:pt x="1695" y="19"/>
                    <a:pt x="1689" y="18"/>
                  </a:cubicBezTo>
                  <a:cubicBezTo>
                    <a:pt x="1687" y="18"/>
                    <a:pt x="1685" y="18"/>
                    <a:pt x="1684" y="18"/>
                  </a:cubicBezTo>
                  <a:cubicBezTo>
                    <a:pt x="1678" y="18"/>
                    <a:pt x="1673" y="19"/>
                    <a:pt x="1671" y="20"/>
                  </a:cubicBezTo>
                  <a:cubicBezTo>
                    <a:pt x="1671" y="20"/>
                    <a:pt x="1671" y="20"/>
                    <a:pt x="1671" y="20"/>
                  </a:cubicBezTo>
                  <a:cubicBezTo>
                    <a:pt x="1670" y="20"/>
                    <a:pt x="1670" y="19"/>
                    <a:pt x="1669" y="18"/>
                  </a:cubicBezTo>
                  <a:cubicBezTo>
                    <a:pt x="1668" y="18"/>
                    <a:pt x="1667" y="18"/>
                    <a:pt x="1667" y="18"/>
                  </a:cubicBezTo>
                  <a:cubicBezTo>
                    <a:pt x="1666" y="18"/>
                    <a:pt x="1665" y="18"/>
                    <a:pt x="1664" y="18"/>
                  </a:cubicBezTo>
                  <a:cubicBezTo>
                    <a:pt x="1663" y="18"/>
                    <a:pt x="1662" y="18"/>
                    <a:pt x="1661" y="18"/>
                  </a:cubicBezTo>
                  <a:cubicBezTo>
                    <a:pt x="1660" y="18"/>
                    <a:pt x="1660" y="18"/>
                    <a:pt x="1660" y="18"/>
                  </a:cubicBezTo>
                  <a:cubicBezTo>
                    <a:pt x="1659" y="17"/>
                    <a:pt x="1657" y="17"/>
                    <a:pt x="1654" y="17"/>
                  </a:cubicBezTo>
                  <a:cubicBezTo>
                    <a:pt x="1654" y="17"/>
                    <a:pt x="1653" y="17"/>
                    <a:pt x="1652" y="17"/>
                  </a:cubicBezTo>
                  <a:cubicBezTo>
                    <a:pt x="1651" y="17"/>
                    <a:pt x="1651" y="17"/>
                    <a:pt x="1650" y="17"/>
                  </a:cubicBezTo>
                  <a:cubicBezTo>
                    <a:pt x="1649" y="17"/>
                    <a:pt x="1648" y="17"/>
                    <a:pt x="1648" y="16"/>
                  </a:cubicBezTo>
                  <a:cubicBezTo>
                    <a:pt x="1648" y="16"/>
                    <a:pt x="1649" y="15"/>
                    <a:pt x="1650" y="15"/>
                  </a:cubicBezTo>
                  <a:cubicBezTo>
                    <a:pt x="1650" y="15"/>
                    <a:pt x="1651" y="15"/>
                    <a:pt x="1651" y="15"/>
                  </a:cubicBezTo>
                  <a:cubicBezTo>
                    <a:pt x="1651" y="15"/>
                    <a:pt x="1651" y="15"/>
                    <a:pt x="1651" y="15"/>
                  </a:cubicBezTo>
                  <a:cubicBezTo>
                    <a:pt x="1652" y="15"/>
                    <a:pt x="1649" y="13"/>
                    <a:pt x="1637" y="12"/>
                  </a:cubicBezTo>
                  <a:cubicBezTo>
                    <a:pt x="1636" y="12"/>
                    <a:pt x="1635" y="12"/>
                    <a:pt x="1634" y="12"/>
                  </a:cubicBezTo>
                  <a:cubicBezTo>
                    <a:pt x="1627" y="12"/>
                    <a:pt x="1621" y="13"/>
                    <a:pt x="1617" y="14"/>
                  </a:cubicBezTo>
                  <a:cubicBezTo>
                    <a:pt x="1614" y="15"/>
                    <a:pt x="1616" y="17"/>
                    <a:pt x="1616" y="19"/>
                  </a:cubicBezTo>
                  <a:cubicBezTo>
                    <a:pt x="1616" y="20"/>
                    <a:pt x="1616" y="20"/>
                    <a:pt x="1615" y="20"/>
                  </a:cubicBezTo>
                  <a:cubicBezTo>
                    <a:pt x="1613" y="20"/>
                    <a:pt x="1610" y="19"/>
                    <a:pt x="1609" y="18"/>
                  </a:cubicBezTo>
                  <a:cubicBezTo>
                    <a:pt x="1609" y="17"/>
                    <a:pt x="1608" y="16"/>
                    <a:pt x="1609" y="16"/>
                  </a:cubicBezTo>
                  <a:cubicBezTo>
                    <a:pt x="1610" y="16"/>
                    <a:pt x="1610" y="16"/>
                    <a:pt x="1610" y="16"/>
                  </a:cubicBezTo>
                  <a:cubicBezTo>
                    <a:pt x="1611" y="16"/>
                    <a:pt x="1612" y="16"/>
                    <a:pt x="1613" y="17"/>
                  </a:cubicBezTo>
                  <a:cubicBezTo>
                    <a:pt x="1613" y="17"/>
                    <a:pt x="1614" y="17"/>
                    <a:pt x="1614" y="17"/>
                  </a:cubicBezTo>
                  <a:cubicBezTo>
                    <a:pt x="1615" y="17"/>
                    <a:pt x="1615" y="17"/>
                    <a:pt x="1615" y="16"/>
                  </a:cubicBezTo>
                  <a:cubicBezTo>
                    <a:pt x="1615" y="16"/>
                    <a:pt x="1614" y="16"/>
                    <a:pt x="1611" y="16"/>
                  </a:cubicBezTo>
                  <a:cubicBezTo>
                    <a:pt x="1609" y="16"/>
                    <a:pt x="1606" y="16"/>
                    <a:pt x="1604" y="16"/>
                  </a:cubicBezTo>
                  <a:cubicBezTo>
                    <a:pt x="1600" y="17"/>
                    <a:pt x="1597" y="17"/>
                    <a:pt x="1595" y="17"/>
                  </a:cubicBezTo>
                  <a:cubicBezTo>
                    <a:pt x="1594" y="17"/>
                    <a:pt x="1593" y="17"/>
                    <a:pt x="1593" y="17"/>
                  </a:cubicBezTo>
                  <a:cubicBezTo>
                    <a:pt x="1593" y="16"/>
                    <a:pt x="1598" y="15"/>
                    <a:pt x="1604" y="15"/>
                  </a:cubicBezTo>
                  <a:cubicBezTo>
                    <a:pt x="1607" y="14"/>
                    <a:pt x="1603" y="14"/>
                    <a:pt x="1593" y="14"/>
                  </a:cubicBezTo>
                  <a:cubicBezTo>
                    <a:pt x="1589" y="14"/>
                    <a:pt x="1585" y="14"/>
                    <a:pt x="1580" y="14"/>
                  </a:cubicBezTo>
                  <a:cubicBezTo>
                    <a:pt x="1578" y="14"/>
                    <a:pt x="1576" y="14"/>
                    <a:pt x="1574" y="14"/>
                  </a:cubicBezTo>
                  <a:cubicBezTo>
                    <a:pt x="1556" y="15"/>
                    <a:pt x="1552" y="16"/>
                    <a:pt x="1550" y="19"/>
                  </a:cubicBezTo>
                  <a:cubicBezTo>
                    <a:pt x="1549" y="21"/>
                    <a:pt x="1552" y="21"/>
                    <a:pt x="1554" y="21"/>
                  </a:cubicBezTo>
                  <a:cubicBezTo>
                    <a:pt x="1554" y="21"/>
                    <a:pt x="1555" y="21"/>
                    <a:pt x="1555" y="21"/>
                  </a:cubicBezTo>
                  <a:cubicBezTo>
                    <a:pt x="1555" y="21"/>
                    <a:pt x="1555" y="21"/>
                    <a:pt x="1556" y="21"/>
                  </a:cubicBezTo>
                  <a:cubicBezTo>
                    <a:pt x="1556" y="21"/>
                    <a:pt x="1556" y="21"/>
                    <a:pt x="1556" y="21"/>
                  </a:cubicBezTo>
                  <a:cubicBezTo>
                    <a:pt x="1555" y="22"/>
                    <a:pt x="1552" y="22"/>
                    <a:pt x="1554" y="22"/>
                  </a:cubicBezTo>
                  <a:cubicBezTo>
                    <a:pt x="1556" y="23"/>
                    <a:pt x="1557" y="24"/>
                    <a:pt x="1561" y="25"/>
                  </a:cubicBezTo>
                  <a:cubicBezTo>
                    <a:pt x="1564" y="26"/>
                    <a:pt x="1564" y="28"/>
                    <a:pt x="1561" y="28"/>
                  </a:cubicBezTo>
                  <a:cubicBezTo>
                    <a:pt x="1561" y="28"/>
                    <a:pt x="1561" y="28"/>
                    <a:pt x="1560" y="28"/>
                  </a:cubicBezTo>
                  <a:cubicBezTo>
                    <a:pt x="1559" y="28"/>
                    <a:pt x="1558" y="27"/>
                    <a:pt x="1556" y="27"/>
                  </a:cubicBezTo>
                  <a:cubicBezTo>
                    <a:pt x="1553" y="27"/>
                    <a:pt x="1549" y="28"/>
                    <a:pt x="1551" y="29"/>
                  </a:cubicBezTo>
                  <a:cubicBezTo>
                    <a:pt x="1554" y="30"/>
                    <a:pt x="1558" y="31"/>
                    <a:pt x="1556" y="31"/>
                  </a:cubicBezTo>
                  <a:cubicBezTo>
                    <a:pt x="1554" y="31"/>
                    <a:pt x="1554" y="31"/>
                    <a:pt x="1555" y="31"/>
                  </a:cubicBezTo>
                  <a:cubicBezTo>
                    <a:pt x="1555" y="31"/>
                    <a:pt x="1555" y="31"/>
                    <a:pt x="1555" y="31"/>
                  </a:cubicBezTo>
                  <a:cubicBezTo>
                    <a:pt x="1554" y="31"/>
                    <a:pt x="1546" y="30"/>
                    <a:pt x="1534" y="29"/>
                  </a:cubicBezTo>
                  <a:cubicBezTo>
                    <a:pt x="1532" y="29"/>
                    <a:pt x="1531" y="29"/>
                    <a:pt x="1530" y="29"/>
                  </a:cubicBezTo>
                  <a:cubicBezTo>
                    <a:pt x="1525" y="29"/>
                    <a:pt x="1520" y="30"/>
                    <a:pt x="1516" y="31"/>
                  </a:cubicBezTo>
                  <a:cubicBezTo>
                    <a:pt x="1512" y="31"/>
                    <a:pt x="1508" y="32"/>
                    <a:pt x="1504" y="32"/>
                  </a:cubicBezTo>
                  <a:cubicBezTo>
                    <a:pt x="1504" y="32"/>
                    <a:pt x="1503" y="32"/>
                    <a:pt x="1502" y="32"/>
                  </a:cubicBezTo>
                  <a:cubicBezTo>
                    <a:pt x="1499" y="32"/>
                    <a:pt x="1497" y="32"/>
                    <a:pt x="1496" y="32"/>
                  </a:cubicBezTo>
                  <a:cubicBezTo>
                    <a:pt x="1491" y="32"/>
                    <a:pt x="1491" y="32"/>
                    <a:pt x="1494" y="35"/>
                  </a:cubicBezTo>
                  <a:cubicBezTo>
                    <a:pt x="1498" y="37"/>
                    <a:pt x="1497" y="40"/>
                    <a:pt x="1495" y="40"/>
                  </a:cubicBezTo>
                  <a:cubicBezTo>
                    <a:pt x="1495" y="40"/>
                    <a:pt x="1495" y="40"/>
                    <a:pt x="1495" y="40"/>
                  </a:cubicBezTo>
                  <a:cubicBezTo>
                    <a:pt x="1493" y="39"/>
                    <a:pt x="1484" y="39"/>
                    <a:pt x="1475" y="38"/>
                  </a:cubicBezTo>
                  <a:cubicBezTo>
                    <a:pt x="1465" y="36"/>
                    <a:pt x="1459" y="35"/>
                    <a:pt x="1461" y="34"/>
                  </a:cubicBezTo>
                  <a:cubicBezTo>
                    <a:pt x="1463" y="34"/>
                    <a:pt x="1463" y="34"/>
                    <a:pt x="1461" y="33"/>
                  </a:cubicBezTo>
                  <a:cubicBezTo>
                    <a:pt x="1460" y="33"/>
                    <a:pt x="1460" y="33"/>
                    <a:pt x="1460" y="33"/>
                  </a:cubicBezTo>
                  <a:cubicBezTo>
                    <a:pt x="1459" y="33"/>
                    <a:pt x="1458" y="34"/>
                    <a:pt x="1457" y="34"/>
                  </a:cubicBezTo>
                  <a:cubicBezTo>
                    <a:pt x="1456" y="34"/>
                    <a:pt x="1455" y="34"/>
                    <a:pt x="1453" y="34"/>
                  </a:cubicBezTo>
                  <a:cubicBezTo>
                    <a:pt x="1452" y="34"/>
                    <a:pt x="1451" y="34"/>
                    <a:pt x="1449" y="34"/>
                  </a:cubicBezTo>
                  <a:cubicBezTo>
                    <a:pt x="1442" y="33"/>
                    <a:pt x="1442" y="32"/>
                    <a:pt x="1447" y="32"/>
                  </a:cubicBezTo>
                  <a:cubicBezTo>
                    <a:pt x="1453" y="32"/>
                    <a:pt x="1453" y="30"/>
                    <a:pt x="1448" y="29"/>
                  </a:cubicBezTo>
                  <a:cubicBezTo>
                    <a:pt x="1443" y="29"/>
                    <a:pt x="1439" y="28"/>
                    <a:pt x="1440" y="27"/>
                  </a:cubicBezTo>
                  <a:cubicBezTo>
                    <a:pt x="1441" y="27"/>
                    <a:pt x="1441" y="27"/>
                    <a:pt x="1440" y="27"/>
                  </a:cubicBezTo>
                  <a:cubicBezTo>
                    <a:pt x="1439" y="27"/>
                    <a:pt x="1439" y="27"/>
                    <a:pt x="1439" y="27"/>
                  </a:cubicBezTo>
                  <a:cubicBezTo>
                    <a:pt x="1438" y="27"/>
                    <a:pt x="1438" y="27"/>
                    <a:pt x="1438" y="27"/>
                  </a:cubicBezTo>
                  <a:cubicBezTo>
                    <a:pt x="1437" y="27"/>
                    <a:pt x="1437" y="26"/>
                    <a:pt x="1438" y="26"/>
                  </a:cubicBezTo>
                  <a:cubicBezTo>
                    <a:pt x="1438" y="26"/>
                    <a:pt x="1434" y="25"/>
                    <a:pt x="1432" y="24"/>
                  </a:cubicBezTo>
                  <a:cubicBezTo>
                    <a:pt x="1431" y="24"/>
                    <a:pt x="1429" y="23"/>
                    <a:pt x="1428" y="23"/>
                  </a:cubicBezTo>
                  <a:cubicBezTo>
                    <a:pt x="1428" y="23"/>
                    <a:pt x="1428" y="23"/>
                    <a:pt x="1428" y="23"/>
                  </a:cubicBezTo>
                  <a:cubicBezTo>
                    <a:pt x="1427" y="23"/>
                    <a:pt x="1427" y="24"/>
                    <a:pt x="1427" y="24"/>
                  </a:cubicBezTo>
                  <a:cubicBezTo>
                    <a:pt x="1425" y="24"/>
                    <a:pt x="1424" y="23"/>
                    <a:pt x="1421" y="23"/>
                  </a:cubicBezTo>
                  <a:cubicBezTo>
                    <a:pt x="1418" y="22"/>
                    <a:pt x="1413" y="22"/>
                    <a:pt x="1409" y="22"/>
                  </a:cubicBezTo>
                  <a:cubicBezTo>
                    <a:pt x="1408" y="22"/>
                    <a:pt x="1407" y="22"/>
                    <a:pt x="1407" y="22"/>
                  </a:cubicBezTo>
                  <a:cubicBezTo>
                    <a:pt x="1404" y="22"/>
                    <a:pt x="1402" y="22"/>
                    <a:pt x="1402" y="22"/>
                  </a:cubicBezTo>
                  <a:cubicBezTo>
                    <a:pt x="1403" y="23"/>
                    <a:pt x="1401" y="23"/>
                    <a:pt x="1399" y="23"/>
                  </a:cubicBezTo>
                  <a:cubicBezTo>
                    <a:pt x="1399" y="23"/>
                    <a:pt x="1399" y="23"/>
                    <a:pt x="1398" y="23"/>
                  </a:cubicBezTo>
                  <a:cubicBezTo>
                    <a:pt x="1397" y="23"/>
                    <a:pt x="1396" y="23"/>
                    <a:pt x="1397" y="23"/>
                  </a:cubicBezTo>
                  <a:cubicBezTo>
                    <a:pt x="1398" y="22"/>
                    <a:pt x="1392" y="22"/>
                    <a:pt x="1385" y="22"/>
                  </a:cubicBezTo>
                  <a:cubicBezTo>
                    <a:pt x="1385" y="22"/>
                    <a:pt x="1384" y="22"/>
                    <a:pt x="1384" y="22"/>
                  </a:cubicBezTo>
                  <a:cubicBezTo>
                    <a:pt x="1378" y="22"/>
                    <a:pt x="1372" y="22"/>
                    <a:pt x="1372" y="22"/>
                  </a:cubicBezTo>
                  <a:cubicBezTo>
                    <a:pt x="1371" y="22"/>
                    <a:pt x="1370" y="24"/>
                    <a:pt x="1373" y="26"/>
                  </a:cubicBezTo>
                  <a:cubicBezTo>
                    <a:pt x="1376" y="28"/>
                    <a:pt x="1364" y="30"/>
                    <a:pt x="1346" y="31"/>
                  </a:cubicBezTo>
                  <a:cubicBezTo>
                    <a:pt x="1346" y="31"/>
                    <a:pt x="1345" y="31"/>
                    <a:pt x="1344" y="31"/>
                  </a:cubicBezTo>
                  <a:cubicBezTo>
                    <a:pt x="1336" y="31"/>
                    <a:pt x="1329" y="30"/>
                    <a:pt x="1323" y="29"/>
                  </a:cubicBezTo>
                  <a:cubicBezTo>
                    <a:pt x="1316" y="28"/>
                    <a:pt x="1310" y="27"/>
                    <a:pt x="1304" y="27"/>
                  </a:cubicBezTo>
                  <a:cubicBezTo>
                    <a:pt x="1302" y="27"/>
                    <a:pt x="1301" y="27"/>
                    <a:pt x="1300" y="28"/>
                  </a:cubicBezTo>
                  <a:cubicBezTo>
                    <a:pt x="1286" y="28"/>
                    <a:pt x="1277" y="31"/>
                    <a:pt x="1279" y="31"/>
                  </a:cubicBezTo>
                  <a:cubicBezTo>
                    <a:pt x="1282" y="32"/>
                    <a:pt x="1282" y="32"/>
                    <a:pt x="1280" y="32"/>
                  </a:cubicBezTo>
                  <a:cubicBezTo>
                    <a:pt x="1280" y="32"/>
                    <a:pt x="1280" y="32"/>
                    <a:pt x="1280" y="32"/>
                  </a:cubicBezTo>
                  <a:cubicBezTo>
                    <a:pt x="1278" y="32"/>
                    <a:pt x="1277" y="31"/>
                    <a:pt x="1273" y="30"/>
                  </a:cubicBezTo>
                  <a:cubicBezTo>
                    <a:pt x="1272" y="30"/>
                    <a:pt x="1271" y="30"/>
                    <a:pt x="1270" y="30"/>
                  </a:cubicBezTo>
                  <a:cubicBezTo>
                    <a:pt x="1269" y="30"/>
                    <a:pt x="1268" y="30"/>
                    <a:pt x="1267" y="30"/>
                  </a:cubicBezTo>
                  <a:cubicBezTo>
                    <a:pt x="1265" y="31"/>
                    <a:pt x="1263" y="31"/>
                    <a:pt x="1260" y="31"/>
                  </a:cubicBezTo>
                  <a:cubicBezTo>
                    <a:pt x="1260" y="31"/>
                    <a:pt x="1260" y="31"/>
                    <a:pt x="1259" y="31"/>
                  </a:cubicBezTo>
                  <a:cubicBezTo>
                    <a:pt x="1253" y="31"/>
                    <a:pt x="1247" y="30"/>
                    <a:pt x="1242" y="30"/>
                  </a:cubicBezTo>
                  <a:cubicBezTo>
                    <a:pt x="1240" y="30"/>
                    <a:pt x="1238" y="30"/>
                    <a:pt x="1237" y="31"/>
                  </a:cubicBezTo>
                  <a:cubicBezTo>
                    <a:pt x="1232" y="33"/>
                    <a:pt x="1245" y="32"/>
                    <a:pt x="1243" y="33"/>
                  </a:cubicBezTo>
                  <a:cubicBezTo>
                    <a:pt x="1241" y="34"/>
                    <a:pt x="1234" y="36"/>
                    <a:pt x="1225" y="38"/>
                  </a:cubicBezTo>
                  <a:cubicBezTo>
                    <a:pt x="1217" y="39"/>
                    <a:pt x="1221" y="42"/>
                    <a:pt x="1217" y="43"/>
                  </a:cubicBezTo>
                  <a:cubicBezTo>
                    <a:pt x="1217" y="43"/>
                    <a:pt x="1217" y="43"/>
                    <a:pt x="1216" y="43"/>
                  </a:cubicBezTo>
                  <a:cubicBezTo>
                    <a:pt x="1214" y="43"/>
                    <a:pt x="1217" y="40"/>
                    <a:pt x="1221" y="36"/>
                  </a:cubicBezTo>
                  <a:cubicBezTo>
                    <a:pt x="1221" y="36"/>
                    <a:pt x="1221" y="36"/>
                    <a:pt x="1221" y="35"/>
                  </a:cubicBezTo>
                  <a:cubicBezTo>
                    <a:pt x="1225" y="31"/>
                    <a:pt x="1226" y="27"/>
                    <a:pt x="1223" y="27"/>
                  </a:cubicBezTo>
                  <a:cubicBezTo>
                    <a:pt x="1221" y="27"/>
                    <a:pt x="1230" y="25"/>
                    <a:pt x="1234" y="20"/>
                  </a:cubicBezTo>
                  <a:cubicBezTo>
                    <a:pt x="1238" y="16"/>
                    <a:pt x="1225" y="14"/>
                    <a:pt x="1222" y="13"/>
                  </a:cubicBezTo>
                  <a:cubicBezTo>
                    <a:pt x="1221" y="13"/>
                    <a:pt x="1221" y="12"/>
                    <a:pt x="1223" y="12"/>
                  </a:cubicBezTo>
                  <a:cubicBezTo>
                    <a:pt x="1223" y="12"/>
                    <a:pt x="1224" y="12"/>
                    <a:pt x="1225" y="12"/>
                  </a:cubicBezTo>
                  <a:cubicBezTo>
                    <a:pt x="1226" y="12"/>
                    <a:pt x="1226" y="12"/>
                    <a:pt x="1226" y="12"/>
                  </a:cubicBezTo>
                  <a:cubicBezTo>
                    <a:pt x="1230" y="12"/>
                    <a:pt x="1229" y="11"/>
                    <a:pt x="1224" y="10"/>
                  </a:cubicBezTo>
                  <a:cubicBezTo>
                    <a:pt x="1220" y="9"/>
                    <a:pt x="1217" y="8"/>
                    <a:pt x="1215" y="8"/>
                  </a:cubicBezTo>
                  <a:cubicBezTo>
                    <a:pt x="1214" y="8"/>
                    <a:pt x="1214" y="9"/>
                    <a:pt x="1214" y="9"/>
                  </a:cubicBezTo>
                  <a:cubicBezTo>
                    <a:pt x="1214" y="9"/>
                    <a:pt x="1214" y="9"/>
                    <a:pt x="1214" y="9"/>
                  </a:cubicBezTo>
                  <a:cubicBezTo>
                    <a:pt x="1213" y="9"/>
                    <a:pt x="1211" y="8"/>
                    <a:pt x="1207" y="7"/>
                  </a:cubicBezTo>
                  <a:cubicBezTo>
                    <a:pt x="1203" y="6"/>
                    <a:pt x="1198" y="5"/>
                    <a:pt x="1189" y="5"/>
                  </a:cubicBezTo>
                  <a:cubicBezTo>
                    <a:pt x="1189" y="5"/>
                    <a:pt x="1189" y="5"/>
                    <a:pt x="1189" y="5"/>
                  </a:cubicBezTo>
                  <a:cubicBezTo>
                    <a:pt x="1188" y="5"/>
                    <a:pt x="1188" y="5"/>
                    <a:pt x="1187" y="5"/>
                  </a:cubicBezTo>
                  <a:cubicBezTo>
                    <a:pt x="1169" y="5"/>
                    <a:pt x="1163" y="9"/>
                    <a:pt x="1158" y="10"/>
                  </a:cubicBezTo>
                  <a:cubicBezTo>
                    <a:pt x="1158" y="11"/>
                    <a:pt x="1157" y="11"/>
                    <a:pt x="1156" y="11"/>
                  </a:cubicBezTo>
                  <a:cubicBezTo>
                    <a:pt x="1153" y="11"/>
                    <a:pt x="1152" y="8"/>
                    <a:pt x="1147" y="6"/>
                  </a:cubicBezTo>
                  <a:cubicBezTo>
                    <a:pt x="1145" y="5"/>
                    <a:pt x="1142" y="5"/>
                    <a:pt x="1139" y="5"/>
                  </a:cubicBezTo>
                  <a:cubicBezTo>
                    <a:pt x="1136" y="5"/>
                    <a:pt x="1134" y="5"/>
                    <a:pt x="1132" y="5"/>
                  </a:cubicBezTo>
                  <a:cubicBezTo>
                    <a:pt x="1130" y="5"/>
                    <a:pt x="1128" y="6"/>
                    <a:pt x="1128" y="6"/>
                  </a:cubicBezTo>
                  <a:cubicBezTo>
                    <a:pt x="1128" y="6"/>
                    <a:pt x="1128" y="6"/>
                    <a:pt x="1128" y="6"/>
                  </a:cubicBezTo>
                  <a:cubicBezTo>
                    <a:pt x="1128" y="5"/>
                    <a:pt x="1128" y="5"/>
                    <a:pt x="1127" y="5"/>
                  </a:cubicBezTo>
                  <a:cubicBezTo>
                    <a:pt x="1126" y="5"/>
                    <a:pt x="1124" y="5"/>
                    <a:pt x="1122" y="6"/>
                  </a:cubicBezTo>
                  <a:cubicBezTo>
                    <a:pt x="1122" y="6"/>
                    <a:pt x="1121" y="6"/>
                    <a:pt x="1121" y="6"/>
                  </a:cubicBezTo>
                  <a:cubicBezTo>
                    <a:pt x="1120" y="6"/>
                    <a:pt x="1126" y="4"/>
                    <a:pt x="1121" y="2"/>
                  </a:cubicBezTo>
                  <a:cubicBezTo>
                    <a:pt x="1119" y="1"/>
                    <a:pt x="1114" y="0"/>
                    <a:pt x="11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7" name="Freeform 279"/>
            <p:cNvSpPr>
              <a:spLocks noEditPoints="1"/>
            </p:cNvSpPr>
            <p:nvPr/>
          </p:nvSpPr>
          <p:spPr bwMode="auto">
            <a:xfrm>
              <a:off x="4276725" y="4213225"/>
              <a:ext cx="1436688" cy="479425"/>
            </a:xfrm>
            <a:custGeom>
              <a:avLst/>
              <a:gdLst>
                <a:gd name="T0" fmla="*/ 334 w 530"/>
                <a:gd name="T1" fmla="*/ 6 h 176"/>
                <a:gd name="T2" fmla="*/ 317 w 530"/>
                <a:gd name="T3" fmla="*/ 13 h 176"/>
                <a:gd name="T4" fmla="*/ 287 w 530"/>
                <a:gd name="T5" fmla="*/ 22 h 176"/>
                <a:gd name="T6" fmla="*/ 239 w 530"/>
                <a:gd name="T7" fmla="*/ 19 h 176"/>
                <a:gd name="T8" fmla="*/ 208 w 530"/>
                <a:gd name="T9" fmla="*/ 11 h 176"/>
                <a:gd name="T10" fmla="*/ 169 w 530"/>
                <a:gd name="T11" fmla="*/ 17 h 176"/>
                <a:gd name="T12" fmla="*/ 117 w 530"/>
                <a:gd name="T13" fmla="*/ 21 h 176"/>
                <a:gd name="T14" fmla="*/ 74 w 530"/>
                <a:gd name="T15" fmla="*/ 39 h 176"/>
                <a:gd name="T16" fmla="*/ 18 w 530"/>
                <a:gd name="T17" fmla="*/ 49 h 176"/>
                <a:gd name="T18" fmla="*/ 31 w 530"/>
                <a:gd name="T19" fmla="*/ 54 h 176"/>
                <a:gd name="T20" fmla="*/ 8 w 530"/>
                <a:gd name="T21" fmla="*/ 63 h 176"/>
                <a:gd name="T22" fmla="*/ 38 w 530"/>
                <a:gd name="T23" fmla="*/ 66 h 176"/>
                <a:gd name="T24" fmla="*/ 76 w 530"/>
                <a:gd name="T25" fmla="*/ 68 h 176"/>
                <a:gd name="T26" fmla="*/ 94 w 530"/>
                <a:gd name="T27" fmla="*/ 99 h 176"/>
                <a:gd name="T28" fmla="*/ 94 w 530"/>
                <a:gd name="T29" fmla="*/ 107 h 176"/>
                <a:gd name="T30" fmla="*/ 116 w 530"/>
                <a:gd name="T31" fmla="*/ 106 h 176"/>
                <a:gd name="T32" fmla="*/ 118 w 530"/>
                <a:gd name="T33" fmla="*/ 110 h 176"/>
                <a:gd name="T34" fmla="*/ 106 w 530"/>
                <a:gd name="T35" fmla="*/ 112 h 176"/>
                <a:gd name="T36" fmla="*/ 119 w 530"/>
                <a:gd name="T37" fmla="*/ 124 h 176"/>
                <a:gd name="T38" fmla="*/ 97 w 530"/>
                <a:gd name="T39" fmla="*/ 128 h 176"/>
                <a:gd name="T40" fmla="*/ 87 w 530"/>
                <a:gd name="T41" fmla="*/ 129 h 176"/>
                <a:gd name="T42" fmla="*/ 106 w 530"/>
                <a:gd name="T43" fmla="*/ 131 h 176"/>
                <a:gd name="T44" fmla="*/ 73 w 530"/>
                <a:gd name="T45" fmla="*/ 135 h 176"/>
                <a:gd name="T46" fmla="*/ 73 w 530"/>
                <a:gd name="T47" fmla="*/ 140 h 176"/>
                <a:gd name="T48" fmla="*/ 77 w 530"/>
                <a:gd name="T49" fmla="*/ 145 h 176"/>
                <a:gd name="T50" fmla="*/ 82 w 530"/>
                <a:gd name="T51" fmla="*/ 151 h 176"/>
                <a:gd name="T52" fmla="*/ 91 w 530"/>
                <a:gd name="T53" fmla="*/ 151 h 176"/>
                <a:gd name="T54" fmla="*/ 81 w 530"/>
                <a:gd name="T55" fmla="*/ 155 h 176"/>
                <a:gd name="T56" fmla="*/ 85 w 530"/>
                <a:gd name="T57" fmla="*/ 158 h 176"/>
                <a:gd name="T58" fmla="*/ 95 w 530"/>
                <a:gd name="T59" fmla="*/ 165 h 176"/>
                <a:gd name="T60" fmla="*/ 113 w 530"/>
                <a:gd name="T61" fmla="*/ 172 h 176"/>
                <a:gd name="T62" fmla="*/ 131 w 530"/>
                <a:gd name="T63" fmla="*/ 172 h 176"/>
                <a:gd name="T64" fmla="*/ 135 w 530"/>
                <a:gd name="T65" fmla="*/ 175 h 176"/>
                <a:gd name="T66" fmla="*/ 151 w 530"/>
                <a:gd name="T67" fmla="*/ 175 h 176"/>
                <a:gd name="T68" fmla="*/ 159 w 530"/>
                <a:gd name="T69" fmla="*/ 170 h 176"/>
                <a:gd name="T70" fmla="*/ 169 w 530"/>
                <a:gd name="T71" fmla="*/ 164 h 176"/>
                <a:gd name="T72" fmla="*/ 178 w 530"/>
                <a:gd name="T73" fmla="*/ 160 h 176"/>
                <a:gd name="T74" fmla="*/ 183 w 530"/>
                <a:gd name="T75" fmla="*/ 157 h 176"/>
                <a:gd name="T76" fmla="*/ 229 w 530"/>
                <a:gd name="T77" fmla="*/ 144 h 176"/>
                <a:gd name="T78" fmla="*/ 263 w 530"/>
                <a:gd name="T79" fmla="*/ 143 h 176"/>
                <a:gd name="T80" fmla="*/ 373 w 530"/>
                <a:gd name="T81" fmla="*/ 129 h 176"/>
                <a:gd name="T82" fmla="*/ 361 w 530"/>
                <a:gd name="T83" fmla="*/ 122 h 176"/>
                <a:gd name="T84" fmla="*/ 358 w 530"/>
                <a:gd name="T85" fmla="*/ 112 h 176"/>
                <a:gd name="T86" fmla="*/ 401 w 530"/>
                <a:gd name="T87" fmla="*/ 119 h 176"/>
                <a:gd name="T88" fmla="*/ 409 w 530"/>
                <a:gd name="T89" fmla="*/ 112 h 176"/>
                <a:gd name="T90" fmla="*/ 378 w 530"/>
                <a:gd name="T91" fmla="*/ 106 h 176"/>
                <a:gd name="T92" fmla="*/ 377 w 530"/>
                <a:gd name="T93" fmla="*/ 103 h 176"/>
                <a:gd name="T94" fmla="*/ 378 w 530"/>
                <a:gd name="T95" fmla="*/ 99 h 176"/>
                <a:gd name="T96" fmla="*/ 405 w 530"/>
                <a:gd name="T97" fmla="*/ 97 h 176"/>
                <a:gd name="T98" fmla="*/ 421 w 530"/>
                <a:gd name="T99" fmla="*/ 91 h 176"/>
                <a:gd name="T100" fmla="*/ 421 w 530"/>
                <a:gd name="T101" fmla="*/ 83 h 176"/>
                <a:gd name="T102" fmla="*/ 434 w 530"/>
                <a:gd name="T103" fmla="*/ 78 h 176"/>
                <a:gd name="T104" fmla="*/ 454 w 530"/>
                <a:gd name="T105" fmla="*/ 69 h 176"/>
                <a:gd name="T106" fmla="*/ 462 w 530"/>
                <a:gd name="T107" fmla="*/ 44 h 176"/>
                <a:gd name="T108" fmla="*/ 474 w 530"/>
                <a:gd name="T109" fmla="*/ 42 h 176"/>
                <a:gd name="T110" fmla="*/ 501 w 530"/>
                <a:gd name="T111" fmla="*/ 26 h 176"/>
                <a:gd name="T112" fmla="*/ 457 w 530"/>
                <a:gd name="T113" fmla="*/ 28 h 176"/>
                <a:gd name="T114" fmla="*/ 377 w 530"/>
                <a:gd name="T115" fmla="*/ 23 h 176"/>
                <a:gd name="T116" fmla="*/ 452 w 530"/>
                <a:gd name="T117" fmla="*/ 12 h 176"/>
                <a:gd name="T118" fmla="*/ 444 w 530"/>
                <a:gd name="T119" fmla="*/ 9 h 176"/>
                <a:gd name="T120" fmla="*/ 363 w 530"/>
                <a:gd name="T121" fmla="*/ 10 h 176"/>
                <a:gd name="T122" fmla="*/ 369 w 530"/>
                <a:gd name="T1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176">
                  <a:moveTo>
                    <a:pt x="121" y="114"/>
                  </a:moveTo>
                  <a:cubicBezTo>
                    <a:pt x="121" y="114"/>
                    <a:pt x="121" y="114"/>
                    <a:pt x="120" y="114"/>
                  </a:cubicBezTo>
                  <a:cubicBezTo>
                    <a:pt x="120" y="114"/>
                    <a:pt x="120" y="114"/>
                    <a:pt x="119" y="114"/>
                  </a:cubicBezTo>
                  <a:cubicBezTo>
                    <a:pt x="120" y="114"/>
                    <a:pt x="121" y="114"/>
                    <a:pt x="121" y="114"/>
                  </a:cubicBezTo>
                  <a:moveTo>
                    <a:pt x="369" y="0"/>
                  </a:moveTo>
                  <a:cubicBezTo>
                    <a:pt x="361" y="0"/>
                    <a:pt x="355" y="0"/>
                    <a:pt x="353" y="1"/>
                  </a:cubicBezTo>
                  <a:cubicBezTo>
                    <a:pt x="348" y="2"/>
                    <a:pt x="342" y="3"/>
                    <a:pt x="340" y="5"/>
                  </a:cubicBezTo>
                  <a:cubicBezTo>
                    <a:pt x="339" y="6"/>
                    <a:pt x="340" y="6"/>
                    <a:pt x="340" y="6"/>
                  </a:cubicBezTo>
                  <a:cubicBezTo>
                    <a:pt x="340" y="6"/>
                    <a:pt x="340" y="6"/>
                    <a:pt x="339" y="6"/>
                  </a:cubicBezTo>
                  <a:cubicBezTo>
                    <a:pt x="337" y="6"/>
                    <a:pt x="335" y="6"/>
                    <a:pt x="334" y="6"/>
                  </a:cubicBezTo>
                  <a:cubicBezTo>
                    <a:pt x="333" y="6"/>
                    <a:pt x="332" y="6"/>
                    <a:pt x="332" y="7"/>
                  </a:cubicBezTo>
                  <a:cubicBezTo>
                    <a:pt x="332" y="7"/>
                    <a:pt x="332" y="7"/>
                    <a:pt x="331" y="7"/>
                  </a:cubicBezTo>
                  <a:cubicBezTo>
                    <a:pt x="331" y="7"/>
                    <a:pt x="330" y="7"/>
                    <a:pt x="329" y="6"/>
                  </a:cubicBezTo>
                  <a:cubicBezTo>
                    <a:pt x="328" y="5"/>
                    <a:pt x="322" y="5"/>
                    <a:pt x="321" y="4"/>
                  </a:cubicBezTo>
                  <a:cubicBezTo>
                    <a:pt x="319" y="3"/>
                    <a:pt x="315" y="3"/>
                    <a:pt x="316" y="3"/>
                  </a:cubicBezTo>
                  <a:cubicBezTo>
                    <a:pt x="316" y="3"/>
                    <a:pt x="316" y="3"/>
                    <a:pt x="316" y="3"/>
                  </a:cubicBezTo>
                  <a:cubicBezTo>
                    <a:pt x="316" y="3"/>
                    <a:pt x="314" y="3"/>
                    <a:pt x="310" y="4"/>
                  </a:cubicBezTo>
                  <a:cubicBezTo>
                    <a:pt x="305" y="4"/>
                    <a:pt x="296" y="6"/>
                    <a:pt x="303" y="7"/>
                  </a:cubicBezTo>
                  <a:cubicBezTo>
                    <a:pt x="305" y="8"/>
                    <a:pt x="310" y="8"/>
                    <a:pt x="313" y="9"/>
                  </a:cubicBezTo>
                  <a:cubicBezTo>
                    <a:pt x="316" y="10"/>
                    <a:pt x="316" y="12"/>
                    <a:pt x="317" y="13"/>
                  </a:cubicBezTo>
                  <a:cubicBezTo>
                    <a:pt x="318" y="14"/>
                    <a:pt x="318" y="14"/>
                    <a:pt x="318" y="14"/>
                  </a:cubicBezTo>
                  <a:cubicBezTo>
                    <a:pt x="317" y="14"/>
                    <a:pt x="315" y="13"/>
                    <a:pt x="309" y="11"/>
                  </a:cubicBezTo>
                  <a:cubicBezTo>
                    <a:pt x="306" y="10"/>
                    <a:pt x="302" y="9"/>
                    <a:pt x="298" y="9"/>
                  </a:cubicBezTo>
                  <a:cubicBezTo>
                    <a:pt x="296" y="9"/>
                    <a:pt x="293" y="10"/>
                    <a:pt x="291" y="10"/>
                  </a:cubicBezTo>
                  <a:cubicBezTo>
                    <a:pt x="289" y="10"/>
                    <a:pt x="287" y="10"/>
                    <a:pt x="286" y="10"/>
                  </a:cubicBezTo>
                  <a:cubicBezTo>
                    <a:pt x="286" y="10"/>
                    <a:pt x="285" y="10"/>
                    <a:pt x="285" y="10"/>
                  </a:cubicBezTo>
                  <a:cubicBezTo>
                    <a:pt x="285" y="10"/>
                    <a:pt x="284" y="10"/>
                    <a:pt x="284" y="10"/>
                  </a:cubicBezTo>
                  <a:cubicBezTo>
                    <a:pt x="280" y="10"/>
                    <a:pt x="276" y="13"/>
                    <a:pt x="280" y="17"/>
                  </a:cubicBezTo>
                  <a:cubicBezTo>
                    <a:pt x="283" y="20"/>
                    <a:pt x="289" y="22"/>
                    <a:pt x="288" y="2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5" y="22"/>
                    <a:pt x="279" y="22"/>
                    <a:pt x="273" y="2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3" y="22"/>
                    <a:pt x="271" y="21"/>
                    <a:pt x="270" y="21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0"/>
                    <a:pt x="266" y="20"/>
                    <a:pt x="265" y="19"/>
                  </a:cubicBezTo>
                  <a:cubicBezTo>
                    <a:pt x="263" y="17"/>
                    <a:pt x="262" y="14"/>
                    <a:pt x="260" y="13"/>
                  </a:cubicBezTo>
                  <a:cubicBezTo>
                    <a:pt x="257" y="11"/>
                    <a:pt x="255" y="10"/>
                    <a:pt x="253" y="10"/>
                  </a:cubicBezTo>
                  <a:cubicBezTo>
                    <a:pt x="251" y="10"/>
                    <a:pt x="249" y="11"/>
                    <a:pt x="248" y="13"/>
                  </a:cubicBezTo>
                  <a:cubicBezTo>
                    <a:pt x="245" y="16"/>
                    <a:pt x="243" y="19"/>
                    <a:pt x="239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7" y="19"/>
                    <a:pt x="236" y="19"/>
                    <a:pt x="235" y="19"/>
                  </a:cubicBezTo>
                  <a:cubicBezTo>
                    <a:pt x="234" y="19"/>
                    <a:pt x="233" y="19"/>
                    <a:pt x="234" y="19"/>
                  </a:cubicBezTo>
                  <a:cubicBezTo>
                    <a:pt x="234" y="19"/>
                    <a:pt x="234" y="19"/>
                    <a:pt x="233" y="19"/>
                  </a:cubicBezTo>
                  <a:cubicBezTo>
                    <a:pt x="233" y="19"/>
                    <a:pt x="230" y="19"/>
                    <a:pt x="227" y="18"/>
                  </a:cubicBezTo>
                  <a:cubicBezTo>
                    <a:pt x="226" y="17"/>
                    <a:pt x="225" y="17"/>
                    <a:pt x="223" y="17"/>
                  </a:cubicBezTo>
                  <a:cubicBezTo>
                    <a:pt x="220" y="17"/>
                    <a:pt x="217" y="17"/>
                    <a:pt x="215" y="18"/>
                  </a:cubicBezTo>
                  <a:cubicBezTo>
                    <a:pt x="214" y="19"/>
                    <a:pt x="213" y="19"/>
                    <a:pt x="213" y="19"/>
                  </a:cubicBezTo>
                  <a:cubicBezTo>
                    <a:pt x="211" y="19"/>
                    <a:pt x="213" y="17"/>
                    <a:pt x="217" y="14"/>
                  </a:cubicBezTo>
                  <a:cubicBezTo>
                    <a:pt x="221" y="12"/>
                    <a:pt x="214" y="11"/>
                    <a:pt x="210" y="11"/>
                  </a:cubicBezTo>
                  <a:cubicBezTo>
                    <a:pt x="209" y="11"/>
                    <a:pt x="208" y="11"/>
                    <a:pt x="208" y="11"/>
                  </a:cubicBezTo>
                  <a:cubicBezTo>
                    <a:pt x="208" y="11"/>
                    <a:pt x="208" y="11"/>
                    <a:pt x="207" y="11"/>
                  </a:cubicBezTo>
                  <a:cubicBezTo>
                    <a:pt x="206" y="11"/>
                    <a:pt x="204" y="11"/>
                    <a:pt x="202" y="11"/>
                  </a:cubicBezTo>
                  <a:cubicBezTo>
                    <a:pt x="202" y="11"/>
                    <a:pt x="201" y="11"/>
                    <a:pt x="201" y="11"/>
                  </a:cubicBezTo>
                  <a:cubicBezTo>
                    <a:pt x="200" y="11"/>
                    <a:pt x="199" y="11"/>
                    <a:pt x="198" y="11"/>
                  </a:cubicBezTo>
                  <a:cubicBezTo>
                    <a:pt x="197" y="11"/>
                    <a:pt x="196" y="11"/>
                    <a:pt x="195" y="11"/>
                  </a:cubicBezTo>
                  <a:cubicBezTo>
                    <a:pt x="192" y="11"/>
                    <a:pt x="189" y="11"/>
                    <a:pt x="185" y="11"/>
                  </a:cubicBezTo>
                  <a:cubicBezTo>
                    <a:pt x="182" y="11"/>
                    <a:pt x="180" y="11"/>
                    <a:pt x="178" y="11"/>
                  </a:cubicBezTo>
                  <a:cubicBezTo>
                    <a:pt x="175" y="11"/>
                    <a:pt x="172" y="11"/>
                    <a:pt x="170" y="11"/>
                  </a:cubicBezTo>
                  <a:cubicBezTo>
                    <a:pt x="167" y="12"/>
                    <a:pt x="168" y="14"/>
                    <a:pt x="169" y="15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7"/>
                    <a:pt x="167" y="16"/>
                  </a:cubicBezTo>
                  <a:cubicBezTo>
                    <a:pt x="165" y="14"/>
                    <a:pt x="163" y="13"/>
                    <a:pt x="162" y="13"/>
                  </a:cubicBezTo>
                  <a:cubicBezTo>
                    <a:pt x="160" y="13"/>
                    <a:pt x="159" y="12"/>
                    <a:pt x="158" y="12"/>
                  </a:cubicBezTo>
                  <a:cubicBezTo>
                    <a:pt x="147" y="12"/>
                    <a:pt x="151" y="18"/>
                    <a:pt x="147" y="19"/>
                  </a:cubicBezTo>
                  <a:cubicBezTo>
                    <a:pt x="140" y="20"/>
                    <a:pt x="134" y="20"/>
                    <a:pt x="129" y="20"/>
                  </a:cubicBezTo>
                  <a:cubicBezTo>
                    <a:pt x="123" y="21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3"/>
                    <a:pt x="122" y="23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2"/>
                    <a:pt x="119" y="21"/>
                    <a:pt x="117" y="21"/>
                  </a:cubicBezTo>
                  <a:cubicBezTo>
                    <a:pt x="115" y="21"/>
                    <a:pt x="114" y="21"/>
                    <a:pt x="112" y="22"/>
                  </a:cubicBezTo>
                  <a:cubicBezTo>
                    <a:pt x="107" y="23"/>
                    <a:pt x="82" y="24"/>
                    <a:pt x="84" y="28"/>
                  </a:cubicBezTo>
                  <a:cubicBezTo>
                    <a:pt x="85" y="30"/>
                    <a:pt x="89" y="31"/>
                    <a:pt x="93" y="31"/>
                  </a:cubicBezTo>
                  <a:cubicBezTo>
                    <a:pt x="95" y="31"/>
                    <a:pt x="98" y="30"/>
                    <a:pt x="100" y="30"/>
                  </a:cubicBezTo>
                  <a:cubicBezTo>
                    <a:pt x="101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0" y="31"/>
                    <a:pt x="98" y="31"/>
                    <a:pt x="99" y="31"/>
                  </a:cubicBezTo>
                  <a:cubicBezTo>
                    <a:pt x="101" y="32"/>
                    <a:pt x="96" y="33"/>
                    <a:pt x="91" y="36"/>
                  </a:cubicBezTo>
                  <a:cubicBezTo>
                    <a:pt x="88" y="37"/>
                    <a:pt x="85" y="38"/>
                    <a:pt x="79" y="39"/>
                  </a:cubicBezTo>
                  <a:cubicBezTo>
                    <a:pt x="77" y="39"/>
                    <a:pt x="76" y="39"/>
                    <a:pt x="74" y="39"/>
                  </a:cubicBezTo>
                  <a:cubicBezTo>
                    <a:pt x="70" y="39"/>
                    <a:pt x="66" y="39"/>
                    <a:pt x="62" y="38"/>
                  </a:cubicBezTo>
                  <a:cubicBezTo>
                    <a:pt x="60" y="38"/>
                    <a:pt x="59" y="38"/>
                    <a:pt x="57" y="38"/>
                  </a:cubicBezTo>
                  <a:cubicBezTo>
                    <a:pt x="48" y="38"/>
                    <a:pt x="34" y="40"/>
                    <a:pt x="24" y="40"/>
                  </a:cubicBezTo>
                  <a:cubicBezTo>
                    <a:pt x="12" y="41"/>
                    <a:pt x="4" y="43"/>
                    <a:pt x="5" y="43"/>
                  </a:cubicBezTo>
                  <a:cubicBezTo>
                    <a:pt x="7" y="43"/>
                    <a:pt x="6" y="43"/>
                    <a:pt x="3" y="44"/>
                  </a:cubicBezTo>
                  <a:cubicBezTo>
                    <a:pt x="1" y="44"/>
                    <a:pt x="2" y="45"/>
                    <a:pt x="6" y="46"/>
                  </a:cubicBezTo>
                  <a:cubicBezTo>
                    <a:pt x="8" y="47"/>
                    <a:pt x="11" y="48"/>
                    <a:pt x="14" y="48"/>
                  </a:cubicBezTo>
                  <a:cubicBezTo>
                    <a:pt x="14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8" y="48"/>
                    <a:pt x="19" y="49"/>
                    <a:pt x="18" y="49"/>
                  </a:cubicBezTo>
                  <a:cubicBezTo>
                    <a:pt x="15" y="49"/>
                    <a:pt x="15" y="50"/>
                    <a:pt x="18" y="50"/>
                  </a:cubicBezTo>
                  <a:cubicBezTo>
                    <a:pt x="20" y="50"/>
                    <a:pt x="21" y="50"/>
                    <a:pt x="18" y="50"/>
                  </a:cubicBezTo>
                  <a:cubicBezTo>
                    <a:pt x="16" y="51"/>
                    <a:pt x="18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5" y="51"/>
                    <a:pt x="26" y="51"/>
                    <a:pt x="28" y="51"/>
                  </a:cubicBezTo>
                  <a:cubicBezTo>
                    <a:pt x="29" y="51"/>
                    <a:pt x="31" y="51"/>
                    <a:pt x="32" y="51"/>
                  </a:cubicBezTo>
                  <a:cubicBezTo>
                    <a:pt x="35" y="51"/>
                    <a:pt x="38" y="51"/>
                    <a:pt x="40" y="52"/>
                  </a:cubicBezTo>
                  <a:cubicBezTo>
                    <a:pt x="47" y="53"/>
                    <a:pt x="41" y="54"/>
                    <a:pt x="35" y="54"/>
                  </a:cubicBezTo>
                  <a:cubicBezTo>
                    <a:pt x="35" y="54"/>
                    <a:pt x="34" y="54"/>
                    <a:pt x="33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26" y="54"/>
                    <a:pt x="26" y="54"/>
                    <a:pt x="31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5"/>
                    <a:pt x="26" y="55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5" y="54"/>
                    <a:pt x="0" y="56"/>
                    <a:pt x="0" y="57"/>
                  </a:cubicBezTo>
                  <a:cubicBezTo>
                    <a:pt x="0" y="57"/>
                    <a:pt x="1" y="57"/>
                    <a:pt x="3" y="57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5" y="58"/>
                    <a:pt x="8" y="59"/>
                  </a:cubicBezTo>
                  <a:cubicBezTo>
                    <a:pt x="11" y="60"/>
                    <a:pt x="2" y="61"/>
                    <a:pt x="8" y="63"/>
                  </a:cubicBezTo>
                  <a:cubicBezTo>
                    <a:pt x="11" y="65"/>
                    <a:pt x="17" y="66"/>
                    <a:pt x="21" y="66"/>
                  </a:cubicBezTo>
                  <a:cubicBezTo>
                    <a:pt x="23" y="66"/>
                    <a:pt x="24" y="66"/>
                    <a:pt x="25" y="66"/>
                  </a:cubicBezTo>
                  <a:cubicBezTo>
                    <a:pt x="26" y="65"/>
                    <a:pt x="27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3" y="65"/>
                    <a:pt x="34" y="65"/>
                    <a:pt x="34" y="65"/>
                  </a:cubicBezTo>
                  <a:cubicBezTo>
                    <a:pt x="36" y="65"/>
                    <a:pt x="36" y="65"/>
                    <a:pt x="36" y="66"/>
                  </a:cubicBezTo>
                  <a:cubicBezTo>
                    <a:pt x="35" y="66"/>
                    <a:pt x="36" y="66"/>
                    <a:pt x="36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9" y="66"/>
                    <a:pt x="40" y="66"/>
                  </a:cubicBezTo>
                  <a:cubicBezTo>
                    <a:pt x="41" y="66"/>
                    <a:pt x="42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6" y="66"/>
                    <a:pt x="46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6"/>
                    <a:pt x="49" y="66"/>
                    <a:pt x="48" y="66"/>
                  </a:cubicBezTo>
                  <a:cubicBezTo>
                    <a:pt x="48" y="66"/>
                    <a:pt x="49" y="66"/>
                    <a:pt x="50" y="66"/>
                  </a:cubicBezTo>
                  <a:cubicBezTo>
                    <a:pt x="51" y="66"/>
                    <a:pt x="52" y="66"/>
                    <a:pt x="53" y="66"/>
                  </a:cubicBezTo>
                  <a:cubicBezTo>
                    <a:pt x="54" y="66"/>
                    <a:pt x="55" y="66"/>
                    <a:pt x="57" y="66"/>
                  </a:cubicBezTo>
                  <a:cubicBezTo>
                    <a:pt x="62" y="66"/>
                    <a:pt x="68" y="67"/>
                    <a:pt x="76" y="68"/>
                  </a:cubicBezTo>
                  <a:cubicBezTo>
                    <a:pt x="85" y="69"/>
                    <a:pt x="93" y="71"/>
                    <a:pt x="96" y="73"/>
                  </a:cubicBezTo>
                  <a:cubicBezTo>
                    <a:pt x="97" y="73"/>
                    <a:pt x="96" y="74"/>
                    <a:pt x="95" y="74"/>
                  </a:cubicBezTo>
                  <a:cubicBezTo>
                    <a:pt x="94" y="75"/>
                    <a:pt x="94" y="76"/>
                    <a:pt x="95" y="77"/>
                  </a:cubicBezTo>
                  <a:cubicBezTo>
                    <a:pt x="96" y="78"/>
                    <a:pt x="99" y="80"/>
                    <a:pt x="100" y="83"/>
                  </a:cubicBezTo>
                  <a:cubicBezTo>
                    <a:pt x="101" y="84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9" y="85"/>
                    <a:pt x="101" y="87"/>
                    <a:pt x="101" y="89"/>
                  </a:cubicBezTo>
                  <a:cubicBezTo>
                    <a:pt x="102" y="92"/>
                    <a:pt x="106" y="95"/>
                    <a:pt x="102" y="97"/>
                  </a:cubicBezTo>
                  <a:cubicBezTo>
                    <a:pt x="99" y="99"/>
                    <a:pt x="92" y="99"/>
                    <a:pt x="9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4" y="99"/>
                    <a:pt x="95" y="99"/>
                  </a:cubicBezTo>
                  <a:cubicBezTo>
                    <a:pt x="96" y="99"/>
                    <a:pt x="98" y="99"/>
                    <a:pt x="98" y="99"/>
                  </a:cubicBezTo>
                  <a:cubicBezTo>
                    <a:pt x="98" y="99"/>
                    <a:pt x="97" y="100"/>
                    <a:pt x="94" y="101"/>
                  </a:cubicBezTo>
                  <a:cubicBezTo>
                    <a:pt x="91" y="101"/>
                    <a:pt x="92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6" y="102"/>
                    <a:pt x="96" y="102"/>
                    <a:pt x="97" y="102"/>
                  </a:cubicBezTo>
                  <a:cubicBezTo>
                    <a:pt x="98" y="102"/>
                    <a:pt x="96" y="102"/>
                    <a:pt x="90" y="103"/>
                  </a:cubicBezTo>
                  <a:cubicBezTo>
                    <a:pt x="85" y="104"/>
                    <a:pt x="89" y="107"/>
                    <a:pt x="93" y="107"/>
                  </a:cubicBezTo>
                  <a:cubicBezTo>
                    <a:pt x="93" y="107"/>
                    <a:pt x="94" y="107"/>
                    <a:pt x="94" y="107"/>
                  </a:cubicBezTo>
                  <a:cubicBezTo>
                    <a:pt x="99" y="106"/>
                    <a:pt x="102" y="105"/>
                    <a:pt x="102" y="105"/>
                  </a:cubicBezTo>
                  <a:cubicBezTo>
                    <a:pt x="102" y="104"/>
                    <a:pt x="105" y="103"/>
                    <a:pt x="106" y="102"/>
                  </a:cubicBezTo>
                  <a:cubicBezTo>
                    <a:pt x="107" y="102"/>
                    <a:pt x="107" y="102"/>
                    <a:pt x="107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3"/>
                    <a:pt x="108" y="104"/>
                    <a:pt x="110" y="104"/>
                  </a:cubicBezTo>
                  <a:cubicBezTo>
                    <a:pt x="110" y="104"/>
                    <a:pt x="111" y="104"/>
                    <a:pt x="112" y="104"/>
                  </a:cubicBezTo>
                  <a:cubicBezTo>
                    <a:pt x="113" y="103"/>
                    <a:pt x="114" y="103"/>
                    <a:pt x="114" y="103"/>
                  </a:cubicBezTo>
                  <a:cubicBezTo>
                    <a:pt x="115" y="103"/>
                    <a:pt x="114" y="103"/>
                    <a:pt x="114" y="104"/>
                  </a:cubicBezTo>
                  <a:cubicBezTo>
                    <a:pt x="112" y="104"/>
                    <a:pt x="113" y="105"/>
                    <a:pt x="117" y="105"/>
                  </a:cubicBezTo>
                  <a:cubicBezTo>
                    <a:pt x="120" y="105"/>
                    <a:pt x="120" y="106"/>
                    <a:pt x="116" y="106"/>
                  </a:cubicBezTo>
                  <a:cubicBezTo>
                    <a:pt x="113" y="107"/>
                    <a:pt x="112" y="107"/>
                    <a:pt x="116" y="107"/>
                  </a:cubicBezTo>
                  <a:cubicBezTo>
                    <a:pt x="119" y="107"/>
                    <a:pt x="119" y="107"/>
                    <a:pt x="116" y="108"/>
                  </a:cubicBezTo>
                  <a:cubicBezTo>
                    <a:pt x="114" y="109"/>
                    <a:pt x="113" y="109"/>
                    <a:pt x="115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8" y="109"/>
                  </a:cubicBezTo>
                  <a:cubicBezTo>
                    <a:pt x="120" y="109"/>
                    <a:pt x="120" y="109"/>
                    <a:pt x="118" y="109"/>
                  </a:cubicBezTo>
                  <a:cubicBezTo>
                    <a:pt x="116" y="109"/>
                    <a:pt x="117" y="109"/>
                    <a:pt x="120" y="110"/>
                  </a:cubicBezTo>
                  <a:cubicBezTo>
                    <a:pt x="122" y="110"/>
                    <a:pt x="122" y="110"/>
                    <a:pt x="120" y="110"/>
                  </a:cubicBezTo>
                  <a:cubicBezTo>
                    <a:pt x="120" y="110"/>
                    <a:pt x="120" y="110"/>
                    <a:pt x="119" y="110"/>
                  </a:cubicBezTo>
                  <a:cubicBezTo>
                    <a:pt x="119" y="110"/>
                    <a:pt x="119" y="110"/>
                    <a:pt x="118" y="110"/>
                  </a:cubicBezTo>
                  <a:cubicBezTo>
                    <a:pt x="117" y="110"/>
                    <a:pt x="117" y="111"/>
                    <a:pt x="118" y="111"/>
                  </a:cubicBezTo>
                  <a:cubicBezTo>
                    <a:pt x="120" y="112"/>
                    <a:pt x="120" y="112"/>
                    <a:pt x="119" y="112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9" y="112"/>
                    <a:pt x="118" y="112"/>
                    <a:pt x="118" y="112"/>
                  </a:cubicBezTo>
                  <a:cubicBezTo>
                    <a:pt x="118" y="112"/>
                    <a:pt x="118" y="112"/>
                    <a:pt x="120" y="113"/>
                  </a:cubicBezTo>
                  <a:cubicBezTo>
                    <a:pt x="121" y="113"/>
                    <a:pt x="122" y="114"/>
                    <a:pt x="121" y="114"/>
                  </a:cubicBezTo>
                  <a:cubicBezTo>
                    <a:pt x="121" y="114"/>
                    <a:pt x="121" y="114"/>
                    <a:pt x="121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7" y="114"/>
                    <a:pt x="112" y="113"/>
                    <a:pt x="106" y="112"/>
                  </a:cubicBezTo>
                  <a:cubicBezTo>
                    <a:pt x="101" y="111"/>
                    <a:pt x="96" y="111"/>
                    <a:pt x="92" y="111"/>
                  </a:cubicBezTo>
                  <a:cubicBezTo>
                    <a:pt x="89" y="111"/>
                    <a:pt x="87" y="111"/>
                    <a:pt x="86" y="112"/>
                  </a:cubicBezTo>
                  <a:cubicBezTo>
                    <a:pt x="84" y="113"/>
                    <a:pt x="92" y="115"/>
                    <a:pt x="102" y="116"/>
                  </a:cubicBezTo>
                  <a:cubicBezTo>
                    <a:pt x="114" y="117"/>
                    <a:pt x="125" y="118"/>
                    <a:pt x="122" y="119"/>
                  </a:cubicBezTo>
                  <a:cubicBezTo>
                    <a:pt x="120" y="120"/>
                    <a:pt x="118" y="120"/>
                    <a:pt x="120" y="120"/>
                  </a:cubicBezTo>
                  <a:cubicBezTo>
                    <a:pt x="121" y="120"/>
                    <a:pt x="120" y="121"/>
                    <a:pt x="117" y="121"/>
                  </a:cubicBezTo>
                  <a:cubicBezTo>
                    <a:pt x="114" y="122"/>
                    <a:pt x="115" y="122"/>
                    <a:pt x="117" y="122"/>
                  </a:cubicBezTo>
                  <a:cubicBezTo>
                    <a:pt x="119" y="123"/>
                    <a:pt x="120" y="123"/>
                    <a:pt x="119" y="123"/>
                  </a:cubicBezTo>
                  <a:cubicBezTo>
                    <a:pt x="117" y="123"/>
                    <a:pt x="118" y="123"/>
                    <a:pt x="119" y="124"/>
                  </a:cubicBezTo>
                  <a:cubicBezTo>
                    <a:pt x="119" y="124"/>
                    <a:pt x="120" y="124"/>
                    <a:pt x="119" y="124"/>
                  </a:cubicBezTo>
                  <a:cubicBezTo>
                    <a:pt x="119" y="124"/>
                    <a:pt x="118" y="124"/>
                    <a:pt x="116" y="123"/>
                  </a:cubicBezTo>
                  <a:cubicBezTo>
                    <a:pt x="115" y="123"/>
                    <a:pt x="113" y="123"/>
                    <a:pt x="113" y="123"/>
                  </a:cubicBezTo>
                  <a:cubicBezTo>
                    <a:pt x="111" y="123"/>
                    <a:pt x="110" y="123"/>
                    <a:pt x="110" y="124"/>
                  </a:cubicBezTo>
                  <a:cubicBezTo>
                    <a:pt x="109" y="124"/>
                    <a:pt x="109" y="125"/>
                    <a:pt x="110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6" y="126"/>
                    <a:pt x="101" y="126"/>
                  </a:cubicBezTo>
                  <a:cubicBezTo>
                    <a:pt x="96" y="127"/>
                    <a:pt x="92" y="127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2" y="127"/>
                    <a:pt x="93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0" y="128"/>
                    <a:pt x="102" y="128"/>
                    <a:pt x="102" y="128"/>
                  </a:cubicBezTo>
                  <a:cubicBezTo>
                    <a:pt x="101" y="127"/>
                    <a:pt x="102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6" y="127"/>
                    <a:pt x="107" y="128"/>
                    <a:pt x="108" y="129"/>
                  </a:cubicBezTo>
                  <a:cubicBezTo>
                    <a:pt x="109" y="130"/>
                    <a:pt x="108" y="130"/>
                    <a:pt x="105" y="130"/>
                  </a:cubicBezTo>
                  <a:cubicBezTo>
                    <a:pt x="104" y="130"/>
                    <a:pt x="102" y="130"/>
                    <a:pt x="100" y="130"/>
                  </a:cubicBezTo>
                  <a:cubicBezTo>
                    <a:pt x="96" y="129"/>
                    <a:pt x="92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29"/>
                    <a:pt x="89" y="129"/>
                    <a:pt x="87" y="129"/>
                  </a:cubicBezTo>
                  <a:cubicBezTo>
                    <a:pt x="87" y="128"/>
                    <a:pt x="86" y="128"/>
                    <a:pt x="86" y="128"/>
                  </a:cubicBezTo>
                  <a:cubicBezTo>
                    <a:pt x="85" y="128"/>
                    <a:pt x="86" y="129"/>
                    <a:pt x="88" y="129"/>
                  </a:cubicBezTo>
                  <a:cubicBezTo>
                    <a:pt x="91" y="130"/>
                    <a:pt x="88" y="130"/>
                    <a:pt x="83" y="130"/>
                  </a:cubicBezTo>
                  <a:cubicBezTo>
                    <a:pt x="78" y="131"/>
                    <a:pt x="81" y="131"/>
                    <a:pt x="88" y="131"/>
                  </a:cubicBezTo>
                  <a:cubicBezTo>
                    <a:pt x="88" y="131"/>
                    <a:pt x="89" y="131"/>
                    <a:pt x="89" y="131"/>
                  </a:cubicBezTo>
                  <a:cubicBezTo>
                    <a:pt x="92" y="131"/>
                    <a:pt x="95" y="131"/>
                    <a:pt x="97" y="131"/>
                  </a:cubicBezTo>
                  <a:cubicBezTo>
                    <a:pt x="100" y="131"/>
                    <a:pt x="102" y="131"/>
                    <a:pt x="102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4" y="131"/>
                    <a:pt x="104" y="131"/>
                    <a:pt x="103" y="131"/>
                  </a:cubicBezTo>
                  <a:cubicBezTo>
                    <a:pt x="103" y="131"/>
                    <a:pt x="104" y="131"/>
                    <a:pt x="106" y="131"/>
                  </a:cubicBezTo>
                  <a:cubicBezTo>
                    <a:pt x="106" y="131"/>
                    <a:pt x="107" y="131"/>
                    <a:pt x="107" y="13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0" y="131"/>
                    <a:pt x="110" y="132"/>
                    <a:pt x="107" y="132"/>
                  </a:cubicBezTo>
                  <a:cubicBezTo>
                    <a:pt x="105" y="132"/>
                    <a:pt x="105" y="133"/>
                    <a:pt x="107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7" y="133"/>
                    <a:pt x="100" y="133"/>
                    <a:pt x="91" y="132"/>
                  </a:cubicBezTo>
                  <a:cubicBezTo>
                    <a:pt x="90" y="132"/>
                    <a:pt x="88" y="132"/>
                    <a:pt x="87" y="132"/>
                  </a:cubicBezTo>
                  <a:cubicBezTo>
                    <a:pt x="78" y="132"/>
                    <a:pt x="78" y="134"/>
                    <a:pt x="83" y="134"/>
                  </a:cubicBezTo>
                  <a:cubicBezTo>
                    <a:pt x="88" y="135"/>
                    <a:pt x="88" y="135"/>
                    <a:pt x="82" y="135"/>
                  </a:cubicBezTo>
                  <a:cubicBezTo>
                    <a:pt x="77" y="135"/>
                    <a:pt x="72" y="135"/>
                    <a:pt x="73" y="135"/>
                  </a:cubicBezTo>
                  <a:cubicBezTo>
                    <a:pt x="74" y="135"/>
                    <a:pt x="74" y="136"/>
                    <a:pt x="73" y="136"/>
                  </a:cubicBezTo>
                  <a:cubicBezTo>
                    <a:pt x="71" y="136"/>
                    <a:pt x="73" y="136"/>
                    <a:pt x="77" y="136"/>
                  </a:cubicBezTo>
                  <a:cubicBezTo>
                    <a:pt x="81" y="136"/>
                    <a:pt x="84" y="137"/>
                    <a:pt x="84" y="137"/>
                  </a:cubicBezTo>
                  <a:cubicBezTo>
                    <a:pt x="84" y="137"/>
                    <a:pt x="83" y="137"/>
                    <a:pt x="81" y="138"/>
                  </a:cubicBezTo>
                  <a:cubicBezTo>
                    <a:pt x="79" y="138"/>
                    <a:pt x="79" y="138"/>
                    <a:pt x="80" y="138"/>
                  </a:cubicBezTo>
                  <a:cubicBezTo>
                    <a:pt x="81" y="138"/>
                    <a:pt x="80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5" y="138"/>
                    <a:pt x="74" y="138"/>
                    <a:pt x="76" y="139"/>
                  </a:cubicBezTo>
                  <a:cubicBezTo>
                    <a:pt x="78" y="139"/>
                    <a:pt x="77" y="139"/>
                    <a:pt x="73" y="140"/>
                  </a:cubicBezTo>
                  <a:cubicBezTo>
                    <a:pt x="71" y="140"/>
                    <a:pt x="72" y="140"/>
                    <a:pt x="75" y="140"/>
                  </a:cubicBezTo>
                  <a:cubicBezTo>
                    <a:pt x="77" y="140"/>
                    <a:pt x="80" y="140"/>
                    <a:pt x="84" y="139"/>
                  </a:cubicBezTo>
                  <a:cubicBezTo>
                    <a:pt x="87" y="139"/>
                    <a:pt x="89" y="139"/>
                    <a:pt x="90" y="139"/>
                  </a:cubicBezTo>
                  <a:cubicBezTo>
                    <a:pt x="91" y="139"/>
                    <a:pt x="90" y="139"/>
                    <a:pt x="85" y="140"/>
                  </a:cubicBezTo>
                  <a:cubicBezTo>
                    <a:pt x="77" y="141"/>
                    <a:pt x="73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9" y="142"/>
                    <a:pt x="79" y="142"/>
                  </a:cubicBezTo>
                  <a:cubicBezTo>
                    <a:pt x="83" y="142"/>
                    <a:pt x="83" y="142"/>
                    <a:pt x="79" y="142"/>
                  </a:cubicBezTo>
                  <a:cubicBezTo>
                    <a:pt x="75" y="143"/>
                    <a:pt x="73" y="144"/>
                    <a:pt x="74" y="144"/>
                  </a:cubicBezTo>
                  <a:cubicBezTo>
                    <a:pt x="74" y="145"/>
                    <a:pt x="75" y="145"/>
                    <a:pt x="77" y="145"/>
                  </a:cubicBezTo>
                  <a:cubicBezTo>
                    <a:pt x="79" y="145"/>
                    <a:pt x="82" y="144"/>
                    <a:pt x="85" y="144"/>
                  </a:cubicBezTo>
                  <a:cubicBezTo>
                    <a:pt x="87" y="144"/>
                    <a:pt x="88" y="144"/>
                    <a:pt x="89" y="144"/>
                  </a:cubicBezTo>
                  <a:cubicBezTo>
                    <a:pt x="89" y="144"/>
                    <a:pt x="88" y="144"/>
                    <a:pt x="84" y="145"/>
                  </a:cubicBezTo>
                  <a:cubicBezTo>
                    <a:pt x="78" y="145"/>
                    <a:pt x="75" y="147"/>
                    <a:pt x="76" y="148"/>
                  </a:cubicBezTo>
                  <a:cubicBezTo>
                    <a:pt x="76" y="148"/>
                    <a:pt x="79" y="148"/>
                    <a:pt x="81" y="148"/>
                  </a:cubicBezTo>
                  <a:cubicBezTo>
                    <a:pt x="81" y="148"/>
                    <a:pt x="82" y="148"/>
                    <a:pt x="82" y="148"/>
                  </a:cubicBezTo>
                  <a:cubicBezTo>
                    <a:pt x="82" y="148"/>
                    <a:pt x="83" y="148"/>
                    <a:pt x="83" y="148"/>
                  </a:cubicBezTo>
                  <a:cubicBezTo>
                    <a:pt x="83" y="148"/>
                    <a:pt x="81" y="149"/>
                    <a:pt x="78" y="150"/>
                  </a:cubicBezTo>
                  <a:cubicBezTo>
                    <a:pt x="76" y="151"/>
                    <a:pt x="78" y="151"/>
                    <a:pt x="80" y="151"/>
                  </a:cubicBezTo>
                  <a:cubicBezTo>
                    <a:pt x="81" y="151"/>
                    <a:pt x="82" y="151"/>
                    <a:pt x="82" y="151"/>
                  </a:cubicBezTo>
                  <a:cubicBezTo>
                    <a:pt x="85" y="151"/>
                    <a:pt x="86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8" y="150"/>
                  </a:cubicBezTo>
                  <a:cubicBezTo>
                    <a:pt x="89" y="150"/>
                    <a:pt x="91" y="150"/>
                    <a:pt x="92" y="150"/>
                  </a:cubicBezTo>
                  <a:cubicBezTo>
                    <a:pt x="93" y="150"/>
                    <a:pt x="94" y="150"/>
                    <a:pt x="94" y="150"/>
                  </a:cubicBezTo>
                  <a:cubicBezTo>
                    <a:pt x="96" y="150"/>
                    <a:pt x="96" y="150"/>
                    <a:pt x="97" y="151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7" y="151"/>
                    <a:pt x="96" y="151"/>
                    <a:pt x="96" y="151"/>
                  </a:cubicBezTo>
                  <a:cubicBezTo>
                    <a:pt x="94" y="151"/>
                    <a:pt x="93" y="151"/>
                    <a:pt x="92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1"/>
                    <a:pt x="90" y="151"/>
                    <a:pt x="92" y="152"/>
                  </a:cubicBezTo>
                  <a:cubicBezTo>
                    <a:pt x="93" y="152"/>
                    <a:pt x="91" y="152"/>
                    <a:pt x="87" y="153"/>
                  </a:cubicBezTo>
                  <a:cubicBezTo>
                    <a:pt x="84" y="153"/>
                    <a:pt x="83" y="153"/>
                    <a:pt x="85" y="153"/>
                  </a:cubicBezTo>
                  <a:cubicBezTo>
                    <a:pt x="86" y="153"/>
                    <a:pt x="86" y="153"/>
                    <a:pt x="87" y="153"/>
                  </a:cubicBezTo>
                  <a:cubicBezTo>
                    <a:pt x="88" y="153"/>
                    <a:pt x="89" y="153"/>
                    <a:pt x="89" y="153"/>
                  </a:cubicBezTo>
                  <a:cubicBezTo>
                    <a:pt x="91" y="153"/>
                    <a:pt x="90" y="153"/>
                    <a:pt x="87" y="153"/>
                  </a:cubicBezTo>
                  <a:cubicBezTo>
                    <a:pt x="82" y="154"/>
                    <a:pt x="79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3" y="155"/>
                    <a:pt x="83" y="155"/>
                    <a:pt x="81" y="155"/>
                  </a:cubicBezTo>
                  <a:cubicBezTo>
                    <a:pt x="79" y="155"/>
                    <a:pt x="81" y="156"/>
                    <a:pt x="84" y="156"/>
                  </a:cubicBezTo>
                  <a:cubicBezTo>
                    <a:pt x="84" y="156"/>
                    <a:pt x="85" y="156"/>
                    <a:pt x="85" y="156"/>
                  </a:cubicBezTo>
                  <a:cubicBezTo>
                    <a:pt x="85" y="156"/>
                    <a:pt x="85" y="156"/>
                    <a:pt x="86" y="156"/>
                  </a:cubicBezTo>
                  <a:cubicBezTo>
                    <a:pt x="88" y="156"/>
                    <a:pt x="89" y="156"/>
                    <a:pt x="87" y="156"/>
                  </a:cubicBezTo>
                  <a:cubicBezTo>
                    <a:pt x="85" y="156"/>
                    <a:pt x="84" y="156"/>
                    <a:pt x="85" y="156"/>
                  </a:cubicBezTo>
                  <a:cubicBezTo>
                    <a:pt x="86" y="156"/>
                    <a:pt x="85" y="157"/>
                    <a:pt x="84" y="157"/>
                  </a:cubicBezTo>
                  <a:cubicBezTo>
                    <a:pt x="82" y="157"/>
                    <a:pt x="82" y="157"/>
                    <a:pt x="85" y="157"/>
                  </a:cubicBezTo>
                  <a:cubicBezTo>
                    <a:pt x="87" y="157"/>
                    <a:pt x="87" y="157"/>
                    <a:pt x="85" y="158"/>
                  </a:cubicBezTo>
                  <a:cubicBezTo>
                    <a:pt x="83" y="158"/>
                    <a:pt x="83" y="158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7" y="158"/>
                    <a:pt x="87" y="159"/>
                    <a:pt x="85" y="159"/>
                  </a:cubicBezTo>
                  <a:cubicBezTo>
                    <a:pt x="83" y="159"/>
                    <a:pt x="87" y="160"/>
                    <a:pt x="88" y="160"/>
                  </a:cubicBezTo>
                  <a:cubicBezTo>
                    <a:pt x="88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0" y="160"/>
                    <a:pt x="90" y="161"/>
                    <a:pt x="89" y="161"/>
                  </a:cubicBezTo>
                  <a:cubicBezTo>
                    <a:pt x="88" y="162"/>
                    <a:pt x="90" y="163"/>
                    <a:pt x="90" y="164"/>
                  </a:cubicBezTo>
                  <a:cubicBezTo>
                    <a:pt x="90" y="165"/>
                    <a:pt x="91" y="165"/>
                    <a:pt x="93" y="165"/>
                  </a:cubicBezTo>
                  <a:cubicBezTo>
                    <a:pt x="93" y="165"/>
                    <a:pt x="94" y="165"/>
                    <a:pt x="94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6" y="165"/>
                    <a:pt x="95" y="166"/>
                  </a:cubicBezTo>
                  <a:cubicBezTo>
                    <a:pt x="93" y="166"/>
                    <a:pt x="92" y="166"/>
                    <a:pt x="93" y="16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6"/>
                    <a:pt x="96" y="167"/>
                    <a:pt x="94" y="167"/>
                  </a:cubicBezTo>
                  <a:cubicBezTo>
                    <a:pt x="92" y="168"/>
                    <a:pt x="93" y="168"/>
                    <a:pt x="96" y="168"/>
                  </a:cubicBezTo>
                  <a:cubicBezTo>
                    <a:pt x="99" y="168"/>
                    <a:pt x="100" y="168"/>
                    <a:pt x="99" y="168"/>
                  </a:cubicBezTo>
                  <a:cubicBezTo>
                    <a:pt x="97" y="169"/>
                    <a:pt x="98" y="169"/>
                    <a:pt x="98" y="169"/>
                  </a:cubicBezTo>
                  <a:cubicBezTo>
                    <a:pt x="99" y="170"/>
                    <a:pt x="102" y="170"/>
                    <a:pt x="105" y="170"/>
                  </a:cubicBezTo>
                  <a:cubicBezTo>
                    <a:pt x="108" y="171"/>
                    <a:pt x="110" y="172"/>
                    <a:pt x="113" y="172"/>
                  </a:cubicBezTo>
                  <a:cubicBezTo>
                    <a:pt x="114" y="172"/>
                    <a:pt x="115" y="172"/>
                    <a:pt x="117" y="172"/>
                  </a:cubicBezTo>
                  <a:cubicBezTo>
                    <a:pt x="121" y="171"/>
                    <a:pt x="125" y="171"/>
                    <a:pt x="126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2"/>
                    <a:pt x="128" y="172"/>
                  </a:cubicBezTo>
                  <a:cubicBezTo>
                    <a:pt x="128" y="172"/>
                    <a:pt x="129" y="171"/>
                    <a:pt x="130" y="171"/>
                  </a:cubicBezTo>
                  <a:cubicBezTo>
                    <a:pt x="131" y="171"/>
                    <a:pt x="132" y="171"/>
                    <a:pt x="133" y="171"/>
                  </a:cubicBezTo>
                  <a:cubicBezTo>
                    <a:pt x="133" y="171"/>
                    <a:pt x="133" y="171"/>
                    <a:pt x="132" y="172"/>
                  </a:cubicBezTo>
                  <a:cubicBezTo>
                    <a:pt x="130" y="172"/>
                    <a:pt x="129" y="173"/>
                    <a:pt x="130" y="173"/>
                  </a:cubicBezTo>
                  <a:cubicBezTo>
                    <a:pt x="130" y="173"/>
                    <a:pt x="130" y="172"/>
                    <a:pt x="130" y="172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32" y="172"/>
                    <a:pt x="131" y="173"/>
                    <a:pt x="129" y="173"/>
                  </a:cubicBezTo>
                  <a:cubicBezTo>
                    <a:pt x="126" y="174"/>
                    <a:pt x="126" y="174"/>
                    <a:pt x="128" y="174"/>
                  </a:cubicBezTo>
                  <a:cubicBezTo>
                    <a:pt x="129" y="174"/>
                    <a:pt x="130" y="174"/>
                    <a:pt x="130" y="174"/>
                  </a:cubicBezTo>
                  <a:cubicBezTo>
                    <a:pt x="130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1" y="175"/>
                    <a:pt x="132" y="175"/>
                    <a:pt x="133" y="175"/>
                  </a:cubicBezTo>
                  <a:cubicBezTo>
                    <a:pt x="133" y="175"/>
                    <a:pt x="134" y="175"/>
                    <a:pt x="134" y="175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6" y="174"/>
                    <a:pt x="136" y="175"/>
                    <a:pt x="135" y="175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6"/>
                    <a:pt x="135" y="176"/>
                    <a:pt x="136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8" y="175"/>
                    <a:pt x="138" y="175"/>
                    <a:pt x="137" y="176"/>
                  </a:cubicBezTo>
                  <a:cubicBezTo>
                    <a:pt x="136" y="176"/>
                    <a:pt x="137" y="176"/>
                    <a:pt x="137" y="176"/>
                  </a:cubicBezTo>
                  <a:cubicBezTo>
                    <a:pt x="138" y="176"/>
                    <a:pt x="139" y="176"/>
                    <a:pt x="140" y="176"/>
                  </a:cubicBezTo>
                  <a:cubicBezTo>
                    <a:pt x="141" y="176"/>
                    <a:pt x="142" y="176"/>
                    <a:pt x="144" y="176"/>
                  </a:cubicBezTo>
                  <a:cubicBezTo>
                    <a:pt x="146" y="176"/>
                    <a:pt x="147" y="176"/>
                    <a:pt x="149" y="176"/>
                  </a:cubicBezTo>
                  <a:cubicBezTo>
                    <a:pt x="150" y="176"/>
                    <a:pt x="150" y="176"/>
                    <a:pt x="151" y="176"/>
                  </a:cubicBezTo>
                  <a:cubicBezTo>
                    <a:pt x="153" y="176"/>
                    <a:pt x="153" y="176"/>
                    <a:pt x="151" y="175"/>
                  </a:cubicBezTo>
                  <a:cubicBezTo>
                    <a:pt x="148" y="175"/>
                    <a:pt x="148" y="174"/>
                    <a:pt x="152" y="174"/>
                  </a:cubicBezTo>
                  <a:cubicBezTo>
                    <a:pt x="156" y="174"/>
                    <a:pt x="158" y="174"/>
                    <a:pt x="156" y="174"/>
                  </a:cubicBezTo>
                  <a:cubicBezTo>
                    <a:pt x="154" y="174"/>
                    <a:pt x="155" y="174"/>
                    <a:pt x="157" y="174"/>
                  </a:cubicBezTo>
                  <a:cubicBezTo>
                    <a:pt x="158" y="174"/>
                    <a:pt x="157" y="174"/>
                    <a:pt x="155" y="173"/>
                  </a:cubicBezTo>
                  <a:cubicBezTo>
                    <a:pt x="154" y="173"/>
                    <a:pt x="154" y="172"/>
                    <a:pt x="157" y="172"/>
                  </a:cubicBezTo>
                  <a:cubicBezTo>
                    <a:pt x="160" y="172"/>
                    <a:pt x="160" y="172"/>
                    <a:pt x="158" y="171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71"/>
                    <a:pt x="157" y="171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0" y="171"/>
                    <a:pt x="161" y="170"/>
                    <a:pt x="159" y="170"/>
                  </a:cubicBezTo>
                  <a:cubicBezTo>
                    <a:pt x="158" y="170"/>
                    <a:pt x="159" y="170"/>
                    <a:pt x="160" y="170"/>
                  </a:cubicBezTo>
                  <a:cubicBezTo>
                    <a:pt x="160" y="170"/>
                    <a:pt x="160" y="170"/>
                    <a:pt x="161" y="170"/>
                  </a:cubicBezTo>
                  <a:cubicBezTo>
                    <a:pt x="161" y="170"/>
                    <a:pt x="161" y="170"/>
                    <a:pt x="161" y="170"/>
                  </a:cubicBezTo>
                  <a:cubicBezTo>
                    <a:pt x="162" y="170"/>
                    <a:pt x="163" y="169"/>
                    <a:pt x="162" y="169"/>
                  </a:cubicBezTo>
                  <a:cubicBezTo>
                    <a:pt x="162" y="169"/>
                    <a:pt x="162" y="169"/>
                    <a:pt x="163" y="169"/>
                  </a:cubicBezTo>
                  <a:cubicBezTo>
                    <a:pt x="165" y="168"/>
                    <a:pt x="164" y="168"/>
                    <a:pt x="163" y="168"/>
                  </a:cubicBezTo>
                  <a:cubicBezTo>
                    <a:pt x="162" y="168"/>
                    <a:pt x="171" y="168"/>
                    <a:pt x="170" y="166"/>
                  </a:cubicBezTo>
                  <a:cubicBezTo>
                    <a:pt x="169" y="165"/>
                    <a:pt x="166" y="164"/>
                    <a:pt x="167" y="164"/>
                  </a:cubicBezTo>
                  <a:cubicBezTo>
                    <a:pt x="167" y="164"/>
                    <a:pt x="167" y="164"/>
                    <a:pt x="168" y="164"/>
                  </a:cubicBezTo>
                  <a:cubicBezTo>
                    <a:pt x="168" y="164"/>
                    <a:pt x="169" y="164"/>
                    <a:pt x="169" y="164"/>
                  </a:cubicBezTo>
                  <a:cubicBezTo>
                    <a:pt x="170" y="164"/>
                    <a:pt x="170" y="164"/>
                    <a:pt x="168" y="164"/>
                  </a:cubicBezTo>
                  <a:cubicBezTo>
                    <a:pt x="165" y="163"/>
                    <a:pt x="165" y="163"/>
                    <a:pt x="167" y="162"/>
                  </a:cubicBezTo>
                  <a:cubicBezTo>
                    <a:pt x="169" y="162"/>
                    <a:pt x="171" y="162"/>
                    <a:pt x="174" y="162"/>
                  </a:cubicBezTo>
                  <a:cubicBezTo>
                    <a:pt x="174" y="162"/>
                    <a:pt x="175" y="162"/>
                    <a:pt x="175" y="162"/>
                  </a:cubicBezTo>
                  <a:cubicBezTo>
                    <a:pt x="179" y="162"/>
                    <a:pt x="179" y="162"/>
                    <a:pt x="177" y="161"/>
                  </a:cubicBezTo>
                  <a:cubicBezTo>
                    <a:pt x="176" y="161"/>
                    <a:pt x="176" y="160"/>
                    <a:pt x="177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80" y="160"/>
                    <a:pt x="180" y="160"/>
                    <a:pt x="179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80" y="160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2" y="160"/>
                    <a:pt x="182" y="160"/>
                    <a:pt x="181" y="159"/>
                  </a:cubicBezTo>
                  <a:cubicBezTo>
                    <a:pt x="180" y="159"/>
                    <a:pt x="180" y="158"/>
                    <a:pt x="180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8"/>
                    <a:pt x="182" y="158"/>
                    <a:pt x="183" y="158"/>
                  </a:cubicBezTo>
                  <a:cubicBezTo>
                    <a:pt x="184" y="158"/>
                    <a:pt x="185" y="158"/>
                    <a:pt x="186" y="158"/>
                  </a:cubicBezTo>
                  <a:cubicBezTo>
                    <a:pt x="186" y="158"/>
                    <a:pt x="186" y="158"/>
                    <a:pt x="187" y="158"/>
                  </a:cubicBezTo>
                  <a:cubicBezTo>
                    <a:pt x="190" y="158"/>
                    <a:pt x="190" y="158"/>
                    <a:pt x="188" y="157"/>
                  </a:cubicBezTo>
                  <a:cubicBezTo>
                    <a:pt x="185" y="157"/>
                    <a:pt x="183" y="157"/>
                    <a:pt x="183" y="157"/>
                  </a:cubicBezTo>
                  <a:cubicBezTo>
                    <a:pt x="183" y="157"/>
                    <a:pt x="184" y="157"/>
                    <a:pt x="184" y="157"/>
                  </a:cubicBezTo>
                  <a:cubicBezTo>
                    <a:pt x="185" y="157"/>
                    <a:pt x="187" y="157"/>
                    <a:pt x="189" y="157"/>
                  </a:cubicBezTo>
                  <a:cubicBezTo>
                    <a:pt x="189" y="157"/>
                    <a:pt x="190" y="157"/>
                    <a:pt x="191" y="157"/>
                  </a:cubicBezTo>
                  <a:cubicBezTo>
                    <a:pt x="192" y="157"/>
                    <a:pt x="194" y="157"/>
                    <a:pt x="194" y="156"/>
                  </a:cubicBezTo>
                  <a:cubicBezTo>
                    <a:pt x="195" y="156"/>
                    <a:pt x="193" y="155"/>
                    <a:pt x="191" y="154"/>
                  </a:cubicBezTo>
                  <a:cubicBezTo>
                    <a:pt x="188" y="154"/>
                    <a:pt x="188" y="154"/>
                    <a:pt x="191" y="154"/>
                  </a:cubicBezTo>
                  <a:cubicBezTo>
                    <a:pt x="194" y="154"/>
                    <a:pt x="196" y="153"/>
                    <a:pt x="196" y="151"/>
                  </a:cubicBezTo>
                  <a:cubicBezTo>
                    <a:pt x="195" y="150"/>
                    <a:pt x="201" y="150"/>
                    <a:pt x="206" y="149"/>
                  </a:cubicBezTo>
                  <a:cubicBezTo>
                    <a:pt x="210" y="147"/>
                    <a:pt x="220" y="148"/>
                    <a:pt x="224" y="147"/>
                  </a:cubicBezTo>
                  <a:cubicBezTo>
                    <a:pt x="229" y="146"/>
                    <a:pt x="227" y="144"/>
                    <a:pt x="229" y="144"/>
                  </a:cubicBezTo>
                  <a:cubicBezTo>
                    <a:pt x="231" y="143"/>
                    <a:pt x="232" y="143"/>
                    <a:pt x="233" y="143"/>
                  </a:cubicBezTo>
                  <a:cubicBezTo>
                    <a:pt x="234" y="143"/>
                    <a:pt x="234" y="143"/>
                    <a:pt x="234" y="143"/>
                  </a:cubicBezTo>
                  <a:cubicBezTo>
                    <a:pt x="236" y="143"/>
                    <a:pt x="236" y="144"/>
                    <a:pt x="236" y="145"/>
                  </a:cubicBezTo>
                  <a:cubicBezTo>
                    <a:pt x="236" y="145"/>
                    <a:pt x="237" y="146"/>
                    <a:pt x="237" y="146"/>
                  </a:cubicBezTo>
                  <a:cubicBezTo>
                    <a:pt x="238" y="146"/>
                    <a:pt x="238" y="146"/>
                    <a:pt x="238" y="145"/>
                  </a:cubicBezTo>
                  <a:cubicBezTo>
                    <a:pt x="239" y="145"/>
                    <a:pt x="239" y="145"/>
                    <a:pt x="239" y="145"/>
                  </a:cubicBezTo>
                  <a:cubicBezTo>
                    <a:pt x="240" y="145"/>
                    <a:pt x="241" y="145"/>
                    <a:pt x="242" y="146"/>
                  </a:cubicBezTo>
                  <a:cubicBezTo>
                    <a:pt x="242" y="146"/>
                    <a:pt x="243" y="146"/>
                    <a:pt x="244" y="146"/>
                  </a:cubicBezTo>
                  <a:cubicBezTo>
                    <a:pt x="247" y="146"/>
                    <a:pt x="251" y="146"/>
                    <a:pt x="253" y="145"/>
                  </a:cubicBezTo>
                  <a:cubicBezTo>
                    <a:pt x="256" y="144"/>
                    <a:pt x="259" y="144"/>
                    <a:pt x="263" y="143"/>
                  </a:cubicBezTo>
                  <a:cubicBezTo>
                    <a:pt x="267" y="143"/>
                    <a:pt x="273" y="141"/>
                    <a:pt x="276" y="140"/>
                  </a:cubicBezTo>
                  <a:cubicBezTo>
                    <a:pt x="280" y="139"/>
                    <a:pt x="290" y="137"/>
                    <a:pt x="296" y="135"/>
                  </a:cubicBezTo>
                  <a:cubicBezTo>
                    <a:pt x="299" y="133"/>
                    <a:pt x="302" y="133"/>
                    <a:pt x="306" y="133"/>
                  </a:cubicBezTo>
                  <a:cubicBezTo>
                    <a:pt x="308" y="133"/>
                    <a:pt x="310" y="133"/>
                    <a:pt x="312" y="133"/>
                  </a:cubicBezTo>
                  <a:cubicBezTo>
                    <a:pt x="315" y="133"/>
                    <a:pt x="317" y="133"/>
                    <a:pt x="321" y="133"/>
                  </a:cubicBezTo>
                  <a:cubicBezTo>
                    <a:pt x="322" y="133"/>
                    <a:pt x="322" y="133"/>
                    <a:pt x="323" y="133"/>
                  </a:cubicBezTo>
                  <a:cubicBezTo>
                    <a:pt x="341" y="133"/>
                    <a:pt x="363" y="131"/>
                    <a:pt x="369" y="128"/>
                  </a:cubicBezTo>
                  <a:cubicBezTo>
                    <a:pt x="369" y="128"/>
                    <a:pt x="369" y="128"/>
                    <a:pt x="369" y="128"/>
                  </a:cubicBezTo>
                  <a:cubicBezTo>
                    <a:pt x="370" y="128"/>
                    <a:pt x="372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6" y="128"/>
                    <a:pt x="376" y="128"/>
                  </a:cubicBezTo>
                  <a:cubicBezTo>
                    <a:pt x="377" y="128"/>
                    <a:pt x="378" y="128"/>
                    <a:pt x="378" y="127"/>
                  </a:cubicBezTo>
                  <a:cubicBezTo>
                    <a:pt x="378" y="127"/>
                    <a:pt x="383" y="127"/>
                    <a:pt x="388" y="126"/>
                  </a:cubicBezTo>
                  <a:cubicBezTo>
                    <a:pt x="392" y="125"/>
                    <a:pt x="399" y="124"/>
                    <a:pt x="401" y="123"/>
                  </a:cubicBezTo>
                  <a:cubicBezTo>
                    <a:pt x="403" y="123"/>
                    <a:pt x="398" y="123"/>
                    <a:pt x="390" y="122"/>
                  </a:cubicBezTo>
                  <a:cubicBezTo>
                    <a:pt x="385" y="122"/>
                    <a:pt x="380" y="122"/>
                    <a:pt x="374" y="122"/>
                  </a:cubicBezTo>
                  <a:cubicBezTo>
                    <a:pt x="369" y="122"/>
                    <a:pt x="365" y="122"/>
                    <a:pt x="361" y="122"/>
                  </a:cubicBezTo>
                  <a:cubicBezTo>
                    <a:pt x="359" y="122"/>
                    <a:pt x="357" y="122"/>
                    <a:pt x="355" y="122"/>
                  </a:cubicBezTo>
                  <a:cubicBezTo>
                    <a:pt x="351" y="122"/>
                    <a:pt x="351" y="122"/>
                    <a:pt x="355" y="121"/>
                  </a:cubicBezTo>
                  <a:cubicBezTo>
                    <a:pt x="361" y="121"/>
                    <a:pt x="359" y="120"/>
                    <a:pt x="350" y="120"/>
                  </a:cubicBezTo>
                  <a:cubicBezTo>
                    <a:pt x="342" y="120"/>
                    <a:pt x="340" y="120"/>
                    <a:pt x="345" y="119"/>
                  </a:cubicBezTo>
                  <a:cubicBezTo>
                    <a:pt x="350" y="118"/>
                    <a:pt x="350" y="116"/>
                    <a:pt x="352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3" y="116"/>
                    <a:pt x="354" y="116"/>
                    <a:pt x="356" y="116"/>
                  </a:cubicBezTo>
                  <a:cubicBezTo>
                    <a:pt x="358" y="116"/>
                    <a:pt x="360" y="116"/>
                    <a:pt x="362" y="116"/>
                  </a:cubicBezTo>
                  <a:cubicBezTo>
                    <a:pt x="366" y="116"/>
                    <a:pt x="370" y="116"/>
                    <a:pt x="370" y="114"/>
                  </a:cubicBezTo>
                  <a:cubicBezTo>
                    <a:pt x="370" y="112"/>
                    <a:pt x="362" y="112"/>
                    <a:pt x="358" y="112"/>
                  </a:cubicBezTo>
                  <a:cubicBezTo>
                    <a:pt x="357" y="112"/>
                    <a:pt x="356" y="112"/>
                    <a:pt x="355" y="112"/>
                  </a:cubicBezTo>
                  <a:cubicBezTo>
                    <a:pt x="355" y="112"/>
                    <a:pt x="354" y="112"/>
                    <a:pt x="354" y="112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57" y="112"/>
                    <a:pt x="357" y="111"/>
                    <a:pt x="355" y="111"/>
                  </a:cubicBezTo>
                  <a:cubicBezTo>
                    <a:pt x="353" y="110"/>
                    <a:pt x="353" y="110"/>
                    <a:pt x="355" y="110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57" y="110"/>
                    <a:pt x="360" y="111"/>
                    <a:pt x="368" y="112"/>
                  </a:cubicBezTo>
                  <a:cubicBezTo>
                    <a:pt x="376" y="113"/>
                    <a:pt x="384" y="117"/>
                    <a:pt x="391" y="119"/>
                  </a:cubicBezTo>
                  <a:cubicBezTo>
                    <a:pt x="393" y="120"/>
                    <a:pt x="395" y="120"/>
                    <a:pt x="397" y="120"/>
                  </a:cubicBezTo>
                  <a:cubicBezTo>
                    <a:pt x="398" y="120"/>
                    <a:pt x="400" y="120"/>
                    <a:pt x="401" y="119"/>
                  </a:cubicBezTo>
                  <a:cubicBezTo>
                    <a:pt x="402" y="119"/>
                    <a:pt x="403" y="119"/>
                    <a:pt x="403" y="119"/>
                  </a:cubicBezTo>
                  <a:cubicBezTo>
                    <a:pt x="403" y="119"/>
                    <a:pt x="404" y="119"/>
                    <a:pt x="404" y="119"/>
                  </a:cubicBezTo>
                  <a:cubicBezTo>
                    <a:pt x="404" y="119"/>
                    <a:pt x="407" y="120"/>
                    <a:pt x="410" y="120"/>
                  </a:cubicBezTo>
                  <a:cubicBezTo>
                    <a:pt x="411" y="120"/>
                    <a:pt x="412" y="120"/>
                    <a:pt x="412" y="119"/>
                  </a:cubicBezTo>
                  <a:cubicBezTo>
                    <a:pt x="413" y="118"/>
                    <a:pt x="411" y="116"/>
                    <a:pt x="411" y="115"/>
                  </a:cubicBezTo>
                  <a:cubicBezTo>
                    <a:pt x="412" y="114"/>
                    <a:pt x="412" y="114"/>
                    <a:pt x="411" y="114"/>
                  </a:cubicBezTo>
                  <a:cubicBezTo>
                    <a:pt x="411" y="114"/>
                    <a:pt x="410" y="114"/>
                    <a:pt x="410" y="114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408" y="114"/>
                    <a:pt x="408" y="114"/>
                    <a:pt x="409" y="113"/>
                  </a:cubicBezTo>
                  <a:cubicBezTo>
                    <a:pt x="410" y="112"/>
                    <a:pt x="410" y="112"/>
                    <a:pt x="409" y="112"/>
                  </a:cubicBezTo>
                  <a:cubicBezTo>
                    <a:pt x="409" y="112"/>
                    <a:pt x="409" y="112"/>
                    <a:pt x="409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7" y="112"/>
                  </a:cubicBezTo>
                  <a:cubicBezTo>
                    <a:pt x="407" y="112"/>
                    <a:pt x="407" y="112"/>
                    <a:pt x="408" y="112"/>
                  </a:cubicBezTo>
                  <a:cubicBezTo>
                    <a:pt x="408" y="111"/>
                    <a:pt x="407" y="111"/>
                    <a:pt x="407" y="111"/>
                  </a:cubicBezTo>
                  <a:cubicBezTo>
                    <a:pt x="407" y="111"/>
                    <a:pt x="406" y="112"/>
                    <a:pt x="405" y="112"/>
                  </a:cubicBezTo>
                  <a:cubicBezTo>
                    <a:pt x="405" y="112"/>
                    <a:pt x="405" y="112"/>
                    <a:pt x="405" y="112"/>
                  </a:cubicBezTo>
                  <a:cubicBezTo>
                    <a:pt x="404" y="112"/>
                    <a:pt x="406" y="110"/>
                    <a:pt x="399" y="108"/>
                  </a:cubicBezTo>
                  <a:cubicBezTo>
                    <a:pt x="391" y="106"/>
                    <a:pt x="380" y="107"/>
                    <a:pt x="378" y="106"/>
                  </a:cubicBezTo>
                  <a:cubicBezTo>
                    <a:pt x="375" y="106"/>
                    <a:pt x="391" y="106"/>
                    <a:pt x="384" y="104"/>
                  </a:cubicBezTo>
                  <a:cubicBezTo>
                    <a:pt x="379" y="103"/>
                    <a:pt x="375" y="103"/>
                    <a:pt x="372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70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70" y="103"/>
                    <a:pt x="370" y="103"/>
                  </a:cubicBezTo>
                  <a:cubicBezTo>
                    <a:pt x="371" y="103"/>
                    <a:pt x="374" y="103"/>
                    <a:pt x="377" y="103"/>
                  </a:cubicBezTo>
                  <a:cubicBezTo>
                    <a:pt x="381" y="103"/>
                    <a:pt x="384" y="103"/>
                    <a:pt x="383" y="101"/>
                  </a:cubicBezTo>
                  <a:cubicBezTo>
                    <a:pt x="382" y="100"/>
                    <a:pt x="379" y="100"/>
                    <a:pt x="376" y="100"/>
                  </a:cubicBezTo>
                  <a:cubicBezTo>
                    <a:pt x="373" y="100"/>
                    <a:pt x="370" y="100"/>
                    <a:pt x="368" y="100"/>
                  </a:cubicBezTo>
                  <a:cubicBezTo>
                    <a:pt x="366" y="101"/>
                    <a:pt x="364" y="101"/>
                    <a:pt x="363" y="101"/>
                  </a:cubicBezTo>
                  <a:cubicBezTo>
                    <a:pt x="363" y="101"/>
                    <a:pt x="363" y="101"/>
                    <a:pt x="363" y="101"/>
                  </a:cubicBezTo>
                  <a:cubicBezTo>
                    <a:pt x="362" y="101"/>
                    <a:pt x="364" y="100"/>
                    <a:pt x="367" y="100"/>
                  </a:cubicBezTo>
                  <a:cubicBezTo>
                    <a:pt x="370" y="100"/>
                    <a:pt x="371" y="99"/>
                    <a:pt x="370" y="99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370" y="98"/>
                    <a:pt x="370" y="99"/>
                    <a:pt x="372" y="99"/>
                  </a:cubicBezTo>
                  <a:cubicBezTo>
                    <a:pt x="373" y="99"/>
                    <a:pt x="375" y="99"/>
                    <a:pt x="378" y="99"/>
                  </a:cubicBezTo>
                  <a:cubicBezTo>
                    <a:pt x="380" y="99"/>
                    <a:pt x="382" y="99"/>
                    <a:pt x="384" y="99"/>
                  </a:cubicBezTo>
                  <a:cubicBezTo>
                    <a:pt x="392" y="98"/>
                    <a:pt x="388" y="96"/>
                    <a:pt x="388" y="96"/>
                  </a:cubicBezTo>
                  <a:cubicBezTo>
                    <a:pt x="388" y="96"/>
                    <a:pt x="388" y="96"/>
                    <a:pt x="388" y="97"/>
                  </a:cubicBezTo>
                  <a:cubicBezTo>
                    <a:pt x="390" y="97"/>
                    <a:pt x="392" y="97"/>
                    <a:pt x="393" y="97"/>
                  </a:cubicBezTo>
                  <a:cubicBezTo>
                    <a:pt x="394" y="97"/>
                    <a:pt x="394" y="97"/>
                    <a:pt x="395" y="97"/>
                  </a:cubicBezTo>
                  <a:cubicBezTo>
                    <a:pt x="395" y="97"/>
                    <a:pt x="397" y="96"/>
                    <a:pt x="399" y="96"/>
                  </a:cubicBezTo>
                  <a:cubicBezTo>
                    <a:pt x="401" y="96"/>
                    <a:pt x="402" y="96"/>
                    <a:pt x="404" y="97"/>
                  </a:cubicBezTo>
                  <a:cubicBezTo>
                    <a:pt x="408" y="97"/>
                    <a:pt x="409" y="97"/>
                    <a:pt x="407" y="97"/>
                  </a:cubicBezTo>
                  <a:cubicBezTo>
                    <a:pt x="406" y="97"/>
                    <a:pt x="406" y="97"/>
                    <a:pt x="405" y="97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403" y="97"/>
                    <a:pt x="403" y="98"/>
                    <a:pt x="404" y="99"/>
                  </a:cubicBezTo>
                  <a:cubicBezTo>
                    <a:pt x="406" y="99"/>
                    <a:pt x="409" y="100"/>
                    <a:pt x="415" y="100"/>
                  </a:cubicBezTo>
                  <a:cubicBezTo>
                    <a:pt x="416" y="100"/>
                    <a:pt x="417" y="100"/>
                    <a:pt x="418" y="100"/>
                  </a:cubicBezTo>
                  <a:cubicBezTo>
                    <a:pt x="431" y="99"/>
                    <a:pt x="431" y="95"/>
                    <a:pt x="427" y="95"/>
                  </a:cubicBezTo>
                  <a:cubicBezTo>
                    <a:pt x="426" y="95"/>
                    <a:pt x="425" y="95"/>
                    <a:pt x="424" y="95"/>
                  </a:cubicBezTo>
                  <a:cubicBezTo>
                    <a:pt x="422" y="95"/>
                    <a:pt x="420" y="95"/>
                    <a:pt x="420" y="96"/>
                  </a:cubicBezTo>
                  <a:cubicBezTo>
                    <a:pt x="420" y="96"/>
                    <a:pt x="419" y="96"/>
                    <a:pt x="419" y="96"/>
                  </a:cubicBezTo>
                  <a:cubicBezTo>
                    <a:pt x="418" y="96"/>
                    <a:pt x="417" y="96"/>
                    <a:pt x="417" y="95"/>
                  </a:cubicBezTo>
                  <a:cubicBezTo>
                    <a:pt x="416" y="93"/>
                    <a:pt x="417" y="92"/>
                    <a:pt x="418" y="91"/>
                  </a:cubicBezTo>
                  <a:cubicBezTo>
                    <a:pt x="419" y="91"/>
                    <a:pt x="420" y="91"/>
                    <a:pt x="421" y="91"/>
                  </a:cubicBezTo>
                  <a:cubicBezTo>
                    <a:pt x="424" y="91"/>
                    <a:pt x="430" y="92"/>
                    <a:pt x="436" y="92"/>
                  </a:cubicBezTo>
                  <a:cubicBezTo>
                    <a:pt x="437" y="93"/>
                    <a:pt x="438" y="93"/>
                    <a:pt x="439" y="93"/>
                  </a:cubicBezTo>
                  <a:cubicBezTo>
                    <a:pt x="443" y="93"/>
                    <a:pt x="441" y="90"/>
                    <a:pt x="438" y="90"/>
                  </a:cubicBezTo>
                  <a:cubicBezTo>
                    <a:pt x="434" y="90"/>
                    <a:pt x="434" y="88"/>
                    <a:pt x="430" y="87"/>
                  </a:cubicBezTo>
                  <a:cubicBezTo>
                    <a:pt x="429" y="87"/>
                    <a:pt x="428" y="87"/>
                    <a:pt x="427" y="86"/>
                  </a:cubicBezTo>
                  <a:cubicBezTo>
                    <a:pt x="426" y="86"/>
                    <a:pt x="425" y="86"/>
                    <a:pt x="426" y="86"/>
                  </a:cubicBezTo>
                  <a:cubicBezTo>
                    <a:pt x="426" y="86"/>
                    <a:pt x="427" y="86"/>
                    <a:pt x="427" y="86"/>
                  </a:cubicBezTo>
                  <a:cubicBezTo>
                    <a:pt x="427" y="86"/>
                    <a:pt x="428" y="86"/>
                    <a:pt x="428" y="86"/>
                  </a:cubicBezTo>
                  <a:cubicBezTo>
                    <a:pt x="432" y="86"/>
                    <a:pt x="432" y="86"/>
                    <a:pt x="427" y="84"/>
                  </a:cubicBezTo>
                  <a:cubicBezTo>
                    <a:pt x="424" y="83"/>
                    <a:pt x="421" y="83"/>
                    <a:pt x="421" y="83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22" y="83"/>
                    <a:pt x="423" y="83"/>
                    <a:pt x="423" y="83"/>
                  </a:cubicBezTo>
                  <a:cubicBezTo>
                    <a:pt x="424" y="83"/>
                    <a:pt x="425" y="83"/>
                    <a:pt x="424" y="83"/>
                  </a:cubicBezTo>
                  <a:cubicBezTo>
                    <a:pt x="424" y="83"/>
                    <a:pt x="424" y="83"/>
                    <a:pt x="424" y="83"/>
                  </a:cubicBezTo>
                  <a:cubicBezTo>
                    <a:pt x="425" y="83"/>
                    <a:pt x="429" y="83"/>
                    <a:pt x="433" y="84"/>
                  </a:cubicBezTo>
                  <a:cubicBezTo>
                    <a:pt x="435" y="85"/>
                    <a:pt x="438" y="86"/>
                    <a:pt x="441" y="86"/>
                  </a:cubicBezTo>
                  <a:cubicBezTo>
                    <a:pt x="443" y="86"/>
                    <a:pt x="444" y="85"/>
                    <a:pt x="445" y="85"/>
                  </a:cubicBezTo>
                  <a:cubicBezTo>
                    <a:pt x="447" y="84"/>
                    <a:pt x="445" y="82"/>
                    <a:pt x="439" y="81"/>
                  </a:cubicBezTo>
                  <a:cubicBezTo>
                    <a:pt x="434" y="80"/>
                    <a:pt x="433" y="80"/>
                    <a:pt x="439" y="80"/>
                  </a:cubicBezTo>
                  <a:cubicBezTo>
                    <a:pt x="444" y="79"/>
                    <a:pt x="440" y="78"/>
                    <a:pt x="434" y="78"/>
                  </a:cubicBezTo>
                  <a:cubicBezTo>
                    <a:pt x="428" y="78"/>
                    <a:pt x="425" y="76"/>
                    <a:pt x="427" y="75"/>
                  </a:cubicBezTo>
                  <a:cubicBezTo>
                    <a:pt x="428" y="74"/>
                    <a:pt x="432" y="74"/>
                    <a:pt x="434" y="73"/>
                  </a:cubicBezTo>
                  <a:cubicBezTo>
                    <a:pt x="437" y="73"/>
                    <a:pt x="438" y="73"/>
                    <a:pt x="437" y="73"/>
                  </a:cubicBezTo>
                  <a:cubicBezTo>
                    <a:pt x="436" y="73"/>
                    <a:pt x="438" y="72"/>
                    <a:pt x="442" y="72"/>
                  </a:cubicBezTo>
                  <a:cubicBezTo>
                    <a:pt x="444" y="72"/>
                    <a:pt x="446" y="72"/>
                    <a:pt x="448" y="73"/>
                  </a:cubicBezTo>
                  <a:cubicBezTo>
                    <a:pt x="451" y="73"/>
                    <a:pt x="454" y="73"/>
                    <a:pt x="457" y="73"/>
                  </a:cubicBezTo>
                  <a:cubicBezTo>
                    <a:pt x="461" y="73"/>
                    <a:pt x="463" y="73"/>
                    <a:pt x="464" y="72"/>
                  </a:cubicBezTo>
                  <a:cubicBezTo>
                    <a:pt x="464" y="70"/>
                    <a:pt x="459" y="69"/>
                    <a:pt x="456" y="69"/>
                  </a:cubicBezTo>
                  <a:cubicBezTo>
                    <a:pt x="456" y="69"/>
                    <a:pt x="456" y="69"/>
                    <a:pt x="455" y="69"/>
                  </a:cubicBezTo>
                  <a:cubicBezTo>
                    <a:pt x="455" y="69"/>
                    <a:pt x="454" y="69"/>
                    <a:pt x="454" y="69"/>
                  </a:cubicBezTo>
                  <a:cubicBezTo>
                    <a:pt x="452" y="69"/>
                    <a:pt x="448" y="69"/>
                    <a:pt x="447" y="68"/>
                  </a:cubicBezTo>
                  <a:cubicBezTo>
                    <a:pt x="446" y="67"/>
                    <a:pt x="448" y="67"/>
                    <a:pt x="451" y="67"/>
                  </a:cubicBezTo>
                  <a:cubicBezTo>
                    <a:pt x="451" y="67"/>
                    <a:pt x="452" y="67"/>
                    <a:pt x="452" y="67"/>
                  </a:cubicBezTo>
                  <a:cubicBezTo>
                    <a:pt x="453" y="67"/>
                    <a:pt x="453" y="67"/>
                    <a:pt x="453" y="67"/>
                  </a:cubicBezTo>
                  <a:cubicBezTo>
                    <a:pt x="454" y="67"/>
                    <a:pt x="451" y="66"/>
                    <a:pt x="447" y="64"/>
                  </a:cubicBezTo>
                  <a:cubicBezTo>
                    <a:pt x="443" y="61"/>
                    <a:pt x="459" y="60"/>
                    <a:pt x="463" y="56"/>
                  </a:cubicBezTo>
                  <a:cubicBezTo>
                    <a:pt x="466" y="54"/>
                    <a:pt x="468" y="51"/>
                    <a:pt x="472" y="49"/>
                  </a:cubicBezTo>
                  <a:cubicBezTo>
                    <a:pt x="477" y="45"/>
                    <a:pt x="480" y="44"/>
                    <a:pt x="478" y="44"/>
                  </a:cubicBezTo>
                  <a:cubicBezTo>
                    <a:pt x="475" y="44"/>
                    <a:pt x="473" y="44"/>
                    <a:pt x="471" y="44"/>
                  </a:cubicBezTo>
                  <a:cubicBezTo>
                    <a:pt x="468" y="44"/>
                    <a:pt x="465" y="44"/>
                    <a:pt x="462" y="44"/>
                  </a:cubicBezTo>
                  <a:cubicBezTo>
                    <a:pt x="460" y="44"/>
                    <a:pt x="458" y="44"/>
                    <a:pt x="457" y="44"/>
                  </a:cubicBezTo>
                  <a:cubicBezTo>
                    <a:pt x="457" y="44"/>
                    <a:pt x="457" y="44"/>
                    <a:pt x="457" y="44"/>
                  </a:cubicBezTo>
                  <a:cubicBezTo>
                    <a:pt x="456" y="44"/>
                    <a:pt x="459" y="43"/>
                    <a:pt x="465" y="42"/>
                  </a:cubicBezTo>
                  <a:cubicBezTo>
                    <a:pt x="464" y="42"/>
                    <a:pt x="464" y="42"/>
                    <a:pt x="464" y="42"/>
                  </a:cubicBezTo>
                  <a:cubicBezTo>
                    <a:pt x="464" y="42"/>
                    <a:pt x="464" y="42"/>
                    <a:pt x="465" y="42"/>
                  </a:cubicBezTo>
                  <a:cubicBezTo>
                    <a:pt x="465" y="42"/>
                    <a:pt x="466" y="42"/>
                    <a:pt x="467" y="42"/>
                  </a:cubicBezTo>
                  <a:cubicBezTo>
                    <a:pt x="467" y="42"/>
                    <a:pt x="467" y="42"/>
                    <a:pt x="468" y="42"/>
                  </a:cubicBezTo>
                  <a:cubicBezTo>
                    <a:pt x="468" y="42"/>
                    <a:pt x="468" y="42"/>
                    <a:pt x="468" y="42"/>
                  </a:cubicBezTo>
                  <a:cubicBezTo>
                    <a:pt x="469" y="42"/>
                    <a:pt x="470" y="42"/>
                    <a:pt x="471" y="42"/>
                  </a:cubicBezTo>
                  <a:cubicBezTo>
                    <a:pt x="472" y="42"/>
                    <a:pt x="473" y="42"/>
                    <a:pt x="474" y="42"/>
                  </a:cubicBezTo>
                  <a:cubicBezTo>
                    <a:pt x="477" y="42"/>
                    <a:pt x="480" y="43"/>
                    <a:pt x="483" y="43"/>
                  </a:cubicBezTo>
                  <a:cubicBezTo>
                    <a:pt x="487" y="43"/>
                    <a:pt x="490" y="42"/>
                    <a:pt x="493" y="41"/>
                  </a:cubicBezTo>
                  <a:cubicBezTo>
                    <a:pt x="498" y="40"/>
                    <a:pt x="490" y="39"/>
                    <a:pt x="481" y="39"/>
                  </a:cubicBezTo>
                  <a:cubicBezTo>
                    <a:pt x="471" y="39"/>
                    <a:pt x="470" y="39"/>
                    <a:pt x="479" y="39"/>
                  </a:cubicBezTo>
                  <a:cubicBezTo>
                    <a:pt x="485" y="39"/>
                    <a:pt x="492" y="39"/>
                    <a:pt x="495" y="38"/>
                  </a:cubicBezTo>
                  <a:cubicBezTo>
                    <a:pt x="496" y="38"/>
                    <a:pt x="499" y="38"/>
                    <a:pt x="502" y="38"/>
                  </a:cubicBezTo>
                  <a:cubicBezTo>
                    <a:pt x="506" y="37"/>
                    <a:pt x="509" y="36"/>
                    <a:pt x="513" y="36"/>
                  </a:cubicBezTo>
                  <a:cubicBezTo>
                    <a:pt x="516" y="35"/>
                    <a:pt x="530" y="33"/>
                    <a:pt x="527" y="29"/>
                  </a:cubicBezTo>
                  <a:cubicBezTo>
                    <a:pt x="526" y="28"/>
                    <a:pt x="521" y="27"/>
                    <a:pt x="510" y="26"/>
                  </a:cubicBezTo>
                  <a:cubicBezTo>
                    <a:pt x="506" y="26"/>
                    <a:pt x="503" y="26"/>
                    <a:pt x="501" y="26"/>
                  </a:cubicBezTo>
                  <a:cubicBezTo>
                    <a:pt x="497" y="26"/>
                    <a:pt x="495" y="26"/>
                    <a:pt x="492" y="26"/>
                  </a:cubicBezTo>
                  <a:cubicBezTo>
                    <a:pt x="484" y="28"/>
                    <a:pt x="477" y="29"/>
                    <a:pt x="476" y="30"/>
                  </a:cubicBezTo>
                  <a:cubicBezTo>
                    <a:pt x="476" y="30"/>
                    <a:pt x="476" y="30"/>
                    <a:pt x="475" y="30"/>
                  </a:cubicBezTo>
                  <a:cubicBezTo>
                    <a:pt x="475" y="30"/>
                    <a:pt x="474" y="30"/>
                    <a:pt x="474" y="29"/>
                  </a:cubicBezTo>
                  <a:cubicBezTo>
                    <a:pt x="474" y="29"/>
                    <a:pt x="473" y="29"/>
                    <a:pt x="473" y="29"/>
                  </a:cubicBezTo>
                  <a:cubicBezTo>
                    <a:pt x="471" y="29"/>
                    <a:pt x="463" y="31"/>
                    <a:pt x="449" y="33"/>
                  </a:cubicBezTo>
                  <a:cubicBezTo>
                    <a:pt x="446" y="34"/>
                    <a:pt x="442" y="34"/>
                    <a:pt x="438" y="35"/>
                  </a:cubicBezTo>
                  <a:cubicBezTo>
                    <a:pt x="432" y="35"/>
                    <a:pt x="427" y="36"/>
                    <a:pt x="425" y="36"/>
                  </a:cubicBezTo>
                  <a:cubicBezTo>
                    <a:pt x="421" y="36"/>
                    <a:pt x="423" y="35"/>
                    <a:pt x="432" y="33"/>
                  </a:cubicBezTo>
                  <a:cubicBezTo>
                    <a:pt x="442" y="32"/>
                    <a:pt x="452" y="30"/>
                    <a:pt x="457" y="28"/>
                  </a:cubicBezTo>
                  <a:cubicBezTo>
                    <a:pt x="461" y="26"/>
                    <a:pt x="462" y="25"/>
                    <a:pt x="460" y="24"/>
                  </a:cubicBezTo>
                  <a:cubicBezTo>
                    <a:pt x="459" y="24"/>
                    <a:pt x="458" y="23"/>
                    <a:pt x="456" y="23"/>
                  </a:cubicBezTo>
                  <a:cubicBezTo>
                    <a:pt x="451" y="23"/>
                    <a:pt x="443" y="25"/>
                    <a:pt x="441" y="26"/>
                  </a:cubicBezTo>
                  <a:cubicBezTo>
                    <a:pt x="438" y="26"/>
                    <a:pt x="436" y="27"/>
                    <a:pt x="434" y="27"/>
                  </a:cubicBezTo>
                  <a:cubicBezTo>
                    <a:pt x="432" y="27"/>
                    <a:pt x="428" y="27"/>
                    <a:pt x="425" y="27"/>
                  </a:cubicBezTo>
                  <a:cubicBezTo>
                    <a:pt x="419" y="27"/>
                    <a:pt x="418" y="26"/>
                    <a:pt x="424" y="25"/>
                  </a:cubicBezTo>
                  <a:cubicBezTo>
                    <a:pt x="429" y="24"/>
                    <a:pt x="433" y="23"/>
                    <a:pt x="429" y="22"/>
                  </a:cubicBezTo>
                  <a:cubicBezTo>
                    <a:pt x="427" y="21"/>
                    <a:pt x="421" y="21"/>
                    <a:pt x="415" y="21"/>
                  </a:cubicBezTo>
                  <a:cubicBezTo>
                    <a:pt x="413" y="21"/>
                    <a:pt x="412" y="21"/>
                    <a:pt x="410" y="21"/>
                  </a:cubicBezTo>
                  <a:cubicBezTo>
                    <a:pt x="399" y="21"/>
                    <a:pt x="384" y="22"/>
                    <a:pt x="377" y="23"/>
                  </a:cubicBezTo>
                  <a:cubicBezTo>
                    <a:pt x="376" y="23"/>
                    <a:pt x="374" y="24"/>
                    <a:pt x="373" y="24"/>
                  </a:cubicBezTo>
                  <a:cubicBezTo>
                    <a:pt x="368" y="24"/>
                    <a:pt x="365" y="22"/>
                    <a:pt x="372" y="22"/>
                  </a:cubicBezTo>
                  <a:cubicBezTo>
                    <a:pt x="381" y="21"/>
                    <a:pt x="387" y="20"/>
                    <a:pt x="386" y="20"/>
                  </a:cubicBezTo>
                  <a:cubicBezTo>
                    <a:pt x="386" y="20"/>
                    <a:pt x="386" y="20"/>
                    <a:pt x="386" y="20"/>
                  </a:cubicBezTo>
                  <a:cubicBezTo>
                    <a:pt x="389" y="20"/>
                    <a:pt x="401" y="20"/>
                    <a:pt x="416" y="20"/>
                  </a:cubicBezTo>
                  <a:cubicBezTo>
                    <a:pt x="416" y="20"/>
                    <a:pt x="417" y="20"/>
                    <a:pt x="417" y="20"/>
                  </a:cubicBezTo>
                  <a:cubicBezTo>
                    <a:pt x="420" y="20"/>
                    <a:pt x="423" y="20"/>
                    <a:pt x="425" y="20"/>
                  </a:cubicBezTo>
                  <a:cubicBezTo>
                    <a:pt x="442" y="20"/>
                    <a:pt x="461" y="20"/>
                    <a:pt x="468" y="18"/>
                  </a:cubicBezTo>
                  <a:cubicBezTo>
                    <a:pt x="472" y="17"/>
                    <a:pt x="473" y="16"/>
                    <a:pt x="466" y="14"/>
                  </a:cubicBezTo>
                  <a:cubicBezTo>
                    <a:pt x="461" y="13"/>
                    <a:pt x="457" y="12"/>
                    <a:pt x="452" y="12"/>
                  </a:cubicBezTo>
                  <a:cubicBezTo>
                    <a:pt x="451" y="12"/>
                    <a:pt x="450" y="12"/>
                    <a:pt x="448" y="12"/>
                  </a:cubicBezTo>
                  <a:cubicBezTo>
                    <a:pt x="447" y="12"/>
                    <a:pt x="446" y="12"/>
                    <a:pt x="444" y="12"/>
                  </a:cubicBezTo>
                  <a:cubicBezTo>
                    <a:pt x="439" y="12"/>
                    <a:pt x="435" y="12"/>
                    <a:pt x="433" y="12"/>
                  </a:cubicBezTo>
                  <a:cubicBezTo>
                    <a:pt x="433" y="12"/>
                    <a:pt x="433" y="12"/>
                    <a:pt x="433" y="12"/>
                  </a:cubicBezTo>
                  <a:cubicBezTo>
                    <a:pt x="433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3" y="12"/>
                  </a:cubicBezTo>
                  <a:cubicBezTo>
                    <a:pt x="434" y="12"/>
                    <a:pt x="434" y="12"/>
                    <a:pt x="434" y="11"/>
                  </a:cubicBezTo>
                  <a:cubicBezTo>
                    <a:pt x="432" y="11"/>
                    <a:pt x="437" y="11"/>
                    <a:pt x="442" y="11"/>
                  </a:cubicBezTo>
                  <a:cubicBezTo>
                    <a:pt x="446" y="11"/>
                    <a:pt x="448" y="10"/>
                    <a:pt x="444" y="9"/>
                  </a:cubicBezTo>
                  <a:cubicBezTo>
                    <a:pt x="442" y="8"/>
                    <a:pt x="441" y="8"/>
                    <a:pt x="439" y="8"/>
                  </a:cubicBezTo>
                  <a:cubicBezTo>
                    <a:pt x="438" y="8"/>
                    <a:pt x="437" y="8"/>
                    <a:pt x="436" y="9"/>
                  </a:cubicBezTo>
                  <a:cubicBezTo>
                    <a:pt x="435" y="9"/>
                    <a:pt x="433" y="9"/>
                    <a:pt x="431" y="9"/>
                  </a:cubicBezTo>
                  <a:cubicBezTo>
                    <a:pt x="430" y="9"/>
                    <a:pt x="429" y="9"/>
                    <a:pt x="428" y="9"/>
                  </a:cubicBezTo>
                  <a:cubicBezTo>
                    <a:pt x="422" y="9"/>
                    <a:pt x="413" y="8"/>
                    <a:pt x="405" y="8"/>
                  </a:cubicBezTo>
                  <a:cubicBezTo>
                    <a:pt x="402" y="8"/>
                    <a:pt x="399" y="8"/>
                    <a:pt x="395" y="8"/>
                  </a:cubicBezTo>
                  <a:cubicBezTo>
                    <a:pt x="386" y="8"/>
                    <a:pt x="378" y="8"/>
                    <a:pt x="372" y="8"/>
                  </a:cubicBezTo>
                  <a:cubicBezTo>
                    <a:pt x="366" y="9"/>
                    <a:pt x="364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2" y="10"/>
                    <a:pt x="361" y="10"/>
                    <a:pt x="360" y="10"/>
                  </a:cubicBezTo>
                  <a:cubicBezTo>
                    <a:pt x="360" y="10"/>
                    <a:pt x="359" y="10"/>
                    <a:pt x="359" y="10"/>
                  </a:cubicBezTo>
                  <a:cubicBezTo>
                    <a:pt x="357" y="10"/>
                    <a:pt x="357" y="8"/>
                    <a:pt x="365" y="8"/>
                  </a:cubicBezTo>
                  <a:cubicBezTo>
                    <a:pt x="374" y="7"/>
                    <a:pt x="380" y="6"/>
                    <a:pt x="382" y="6"/>
                  </a:cubicBezTo>
                  <a:cubicBezTo>
                    <a:pt x="382" y="6"/>
                    <a:pt x="382" y="6"/>
                    <a:pt x="383" y="6"/>
                  </a:cubicBezTo>
                  <a:cubicBezTo>
                    <a:pt x="386" y="6"/>
                    <a:pt x="397" y="7"/>
                    <a:pt x="410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26" y="7"/>
                    <a:pt x="425" y="3"/>
                    <a:pt x="408" y="2"/>
                  </a:cubicBezTo>
                  <a:cubicBezTo>
                    <a:pt x="403" y="1"/>
                    <a:pt x="398" y="1"/>
                    <a:pt x="393" y="1"/>
                  </a:cubicBezTo>
                  <a:cubicBezTo>
                    <a:pt x="385" y="0"/>
                    <a:pt x="376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8" name="Freeform 280"/>
            <p:cNvSpPr/>
            <p:nvPr/>
          </p:nvSpPr>
          <p:spPr bwMode="auto">
            <a:xfrm>
              <a:off x="4237038" y="5329238"/>
              <a:ext cx="15875" cy="1587"/>
            </a:xfrm>
            <a:custGeom>
              <a:avLst/>
              <a:gdLst>
                <a:gd name="T0" fmla="*/ 6 w 6"/>
                <a:gd name="T1" fmla="*/ 0 h 1"/>
                <a:gd name="T2" fmla="*/ 1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3" y="1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9" name="Freeform 281"/>
            <p:cNvSpPr/>
            <p:nvPr/>
          </p:nvSpPr>
          <p:spPr bwMode="auto">
            <a:xfrm>
              <a:off x="2686050" y="5067300"/>
              <a:ext cx="7938" cy="7937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1 w 3"/>
                <a:gd name="T5" fmla="*/ 3 h 3"/>
                <a:gd name="T6" fmla="*/ 1 w 3"/>
                <a:gd name="T7" fmla="*/ 2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0" name="Freeform 282"/>
            <p:cNvSpPr/>
            <p:nvPr/>
          </p:nvSpPr>
          <p:spPr bwMode="auto">
            <a:xfrm>
              <a:off x="4265613" y="5322888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1" name="Freeform 283"/>
            <p:cNvSpPr/>
            <p:nvPr/>
          </p:nvSpPr>
          <p:spPr bwMode="auto">
            <a:xfrm>
              <a:off x="4291013" y="4354513"/>
              <a:ext cx="15875" cy="0"/>
            </a:xfrm>
            <a:custGeom>
              <a:avLst/>
              <a:gdLst>
                <a:gd name="T0" fmla="*/ 3 w 6"/>
                <a:gd name="T1" fmla="*/ 1 w 6"/>
                <a:gd name="T2" fmla="*/ 2 w 6"/>
                <a:gd name="T3" fmla="*/ 2 w 6"/>
                <a:gd name="T4" fmla="*/ 3 w 6"/>
                <a:gd name="T5" fmla="*/ 5 w 6"/>
                <a:gd name="T6" fmla="*/ 6 w 6"/>
                <a:gd name="T7" fmla="*/ 4 w 6"/>
                <a:gd name="T8" fmla="*/ 3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2" name="Freeform 284"/>
            <p:cNvSpPr/>
            <p:nvPr/>
          </p:nvSpPr>
          <p:spPr bwMode="auto">
            <a:xfrm>
              <a:off x="3119438" y="5111750"/>
              <a:ext cx="325438" cy="31750"/>
            </a:xfrm>
            <a:custGeom>
              <a:avLst/>
              <a:gdLst>
                <a:gd name="T0" fmla="*/ 32 w 120"/>
                <a:gd name="T1" fmla="*/ 0 h 12"/>
                <a:gd name="T2" fmla="*/ 17 w 120"/>
                <a:gd name="T3" fmla="*/ 1 h 12"/>
                <a:gd name="T4" fmla="*/ 4 w 120"/>
                <a:gd name="T5" fmla="*/ 3 h 12"/>
                <a:gd name="T6" fmla="*/ 10 w 120"/>
                <a:gd name="T7" fmla="*/ 3 h 12"/>
                <a:gd name="T8" fmla="*/ 23 w 120"/>
                <a:gd name="T9" fmla="*/ 2 h 12"/>
                <a:gd name="T10" fmla="*/ 29 w 120"/>
                <a:gd name="T11" fmla="*/ 3 h 12"/>
                <a:gd name="T12" fmla="*/ 42 w 120"/>
                <a:gd name="T13" fmla="*/ 4 h 12"/>
                <a:gd name="T14" fmla="*/ 58 w 120"/>
                <a:gd name="T15" fmla="*/ 5 h 12"/>
                <a:gd name="T16" fmla="*/ 73 w 120"/>
                <a:gd name="T17" fmla="*/ 8 h 12"/>
                <a:gd name="T18" fmla="*/ 85 w 120"/>
                <a:gd name="T19" fmla="*/ 11 h 12"/>
                <a:gd name="T20" fmla="*/ 93 w 120"/>
                <a:gd name="T21" fmla="*/ 12 h 12"/>
                <a:gd name="T22" fmla="*/ 104 w 120"/>
                <a:gd name="T23" fmla="*/ 12 h 12"/>
                <a:gd name="T24" fmla="*/ 105 w 120"/>
                <a:gd name="T25" fmla="*/ 12 h 12"/>
                <a:gd name="T26" fmla="*/ 115 w 120"/>
                <a:gd name="T27" fmla="*/ 12 h 12"/>
                <a:gd name="T28" fmla="*/ 115 w 120"/>
                <a:gd name="T29" fmla="*/ 9 h 12"/>
                <a:gd name="T30" fmla="*/ 107 w 120"/>
                <a:gd name="T31" fmla="*/ 8 h 12"/>
                <a:gd name="T32" fmla="*/ 80 w 120"/>
                <a:gd name="T33" fmla="*/ 5 h 12"/>
                <a:gd name="T34" fmla="*/ 54 w 120"/>
                <a:gd name="T35" fmla="*/ 1 h 12"/>
                <a:gd name="T36" fmla="*/ 32 w 120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">
                  <a:moveTo>
                    <a:pt x="32" y="0"/>
                  </a:moveTo>
                  <a:cubicBezTo>
                    <a:pt x="27" y="0"/>
                    <a:pt x="22" y="1"/>
                    <a:pt x="17" y="1"/>
                  </a:cubicBezTo>
                  <a:cubicBezTo>
                    <a:pt x="4" y="2"/>
                    <a:pt x="0" y="3"/>
                    <a:pt x="4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5" y="3"/>
                    <a:pt x="19" y="2"/>
                    <a:pt x="23" y="2"/>
                  </a:cubicBezTo>
                  <a:cubicBezTo>
                    <a:pt x="27" y="2"/>
                    <a:pt x="30" y="3"/>
                    <a:pt x="29" y="3"/>
                  </a:cubicBezTo>
                  <a:cubicBezTo>
                    <a:pt x="27" y="3"/>
                    <a:pt x="33" y="3"/>
                    <a:pt x="42" y="4"/>
                  </a:cubicBezTo>
                  <a:cubicBezTo>
                    <a:pt x="48" y="4"/>
                    <a:pt x="53" y="5"/>
                    <a:pt x="58" y="5"/>
                  </a:cubicBezTo>
                  <a:cubicBezTo>
                    <a:pt x="63" y="6"/>
                    <a:pt x="68" y="7"/>
                    <a:pt x="73" y="8"/>
                  </a:cubicBezTo>
                  <a:cubicBezTo>
                    <a:pt x="81" y="9"/>
                    <a:pt x="87" y="10"/>
                    <a:pt x="85" y="11"/>
                  </a:cubicBezTo>
                  <a:cubicBezTo>
                    <a:pt x="83" y="12"/>
                    <a:pt x="86" y="12"/>
                    <a:pt x="93" y="12"/>
                  </a:cubicBezTo>
                  <a:cubicBezTo>
                    <a:pt x="97" y="12"/>
                    <a:pt x="100" y="12"/>
                    <a:pt x="104" y="12"/>
                  </a:cubicBezTo>
                  <a:cubicBezTo>
                    <a:pt x="104" y="12"/>
                    <a:pt x="104" y="12"/>
                    <a:pt x="105" y="12"/>
                  </a:cubicBezTo>
                  <a:cubicBezTo>
                    <a:pt x="108" y="12"/>
                    <a:pt x="112" y="12"/>
                    <a:pt x="115" y="12"/>
                  </a:cubicBezTo>
                  <a:cubicBezTo>
                    <a:pt x="120" y="11"/>
                    <a:pt x="120" y="10"/>
                    <a:pt x="115" y="9"/>
                  </a:cubicBezTo>
                  <a:cubicBezTo>
                    <a:pt x="110" y="9"/>
                    <a:pt x="107" y="8"/>
                    <a:pt x="107" y="8"/>
                  </a:cubicBezTo>
                  <a:cubicBezTo>
                    <a:pt x="108" y="8"/>
                    <a:pt x="95" y="7"/>
                    <a:pt x="80" y="5"/>
                  </a:cubicBezTo>
                  <a:cubicBezTo>
                    <a:pt x="73" y="4"/>
                    <a:pt x="65" y="2"/>
                    <a:pt x="54" y="1"/>
                  </a:cubicBezTo>
                  <a:cubicBezTo>
                    <a:pt x="46" y="1"/>
                    <a:pt x="39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3" name="Freeform 285"/>
            <p:cNvSpPr/>
            <p:nvPr/>
          </p:nvSpPr>
          <p:spPr bwMode="auto">
            <a:xfrm>
              <a:off x="3560763" y="4568825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1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4" name="Freeform 286"/>
            <p:cNvSpPr/>
            <p:nvPr/>
          </p:nvSpPr>
          <p:spPr bwMode="auto">
            <a:xfrm>
              <a:off x="1162050" y="4487863"/>
              <a:ext cx="15875" cy="3175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6 w 6"/>
                <a:gd name="T9" fmla="*/ 0 h 1"/>
                <a:gd name="T10" fmla="*/ 6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5" name="Freeform 287"/>
            <p:cNvSpPr/>
            <p:nvPr/>
          </p:nvSpPr>
          <p:spPr bwMode="auto">
            <a:xfrm>
              <a:off x="3694113" y="4618038"/>
              <a:ext cx="26988" cy="6350"/>
            </a:xfrm>
            <a:custGeom>
              <a:avLst/>
              <a:gdLst>
                <a:gd name="T0" fmla="*/ 4 w 10"/>
                <a:gd name="T1" fmla="*/ 0 h 2"/>
                <a:gd name="T2" fmla="*/ 3 w 10"/>
                <a:gd name="T3" fmla="*/ 2 h 2"/>
                <a:gd name="T4" fmla="*/ 4 w 10"/>
                <a:gd name="T5" fmla="*/ 2 h 2"/>
                <a:gd name="T6" fmla="*/ 10 w 10"/>
                <a:gd name="T7" fmla="*/ 1 h 2"/>
                <a:gd name="T8" fmla="*/ 5 w 10"/>
                <a:gd name="T9" fmla="*/ 0 h 2"/>
                <a:gd name="T10" fmla="*/ 4 w 10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">
                  <a:moveTo>
                    <a:pt x="4" y="0"/>
                  </a:moveTo>
                  <a:cubicBezTo>
                    <a:pt x="1" y="0"/>
                    <a:pt x="0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7" y="2"/>
                    <a:pt x="10" y="1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6" name="Freeform 288"/>
            <p:cNvSpPr/>
            <p:nvPr/>
          </p:nvSpPr>
          <p:spPr bwMode="auto">
            <a:xfrm>
              <a:off x="1230313" y="4479925"/>
              <a:ext cx="12700" cy="3175"/>
            </a:xfrm>
            <a:custGeom>
              <a:avLst/>
              <a:gdLst>
                <a:gd name="T0" fmla="*/ 3 w 5"/>
                <a:gd name="T1" fmla="*/ 0 h 1"/>
                <a:gd name="T2" fmla="*/ 1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7" name="Freeform 289"/>
            <p:cNvSpPr>
              <a:spLocks noEditPoints="1"/>
            </p:cNvSpPr>
            <p:nvPr/>
          </p:nvSpPr>
          <p:spPr bwMode="auto">
            <a:xfrm>
              <a:off x="3567113" y="4922838"/>
              <a:ext cx="58738" cy="3175"/>
            </a:xfrm>
            <a:custGeom>
              <a:avLst/>
              <a:gdLst>
                <a:gd name="T0" fmla="*/ 19 w 22"/>
                <a:gd name="T1" fmla="*/ 0 h 1"/>
                <a:gd name="T2" fmla="*/ 8 w 22"/>
                <a:gd name="T3" fmla="*/ 0 h 1"/>
                <a:gd name="T4" fmla="*/ 2 w 22"/>
                <a:gd name="T5" fmla="*/ 1 h 1"/>
                <a:gd name="T6" fmla="*/ 1 w 22"/>
                <a:gd name="T7" fmla="*/ 1 h 1"/>
                <a:gd name="T8" fmla="*/ 0 w 22"/>
                <a:gd name="T9" fmla="*/ 1 h 1"/>
                <a:gd name="T10" fmla="*/ 1 w 22"/>
                <a:gd name="T11" fmla="*/ 1 h 1"/>
                <a:gd name="T12" fmla="*/ 11 w 22"/>
                <a:gd name="T13" fmla="*/ 1 h 1"/>
                <a:gd name="T14" fmla="*/ 20 w 22"/>
                <a:gd name="T15" fmla="*/ 0 h 1"/>
                <a:gd name="T16" fmla="*/ 19 w 22"/>
                <a:gd name="T17" fmla="*/ 0 h 1"/>
                <a:gd name="T18" fmla="*/ 19 w 22"/>
                <a:gd name="T19" fmla="*/ 0 h 1"/>
                <a:gd name="T20" fmla="*/ 19 w 22"/>
                <a:gd name="T21" fmla="*/ 0 h 1"/>
                <a:gd name="T22" fmla="*/ 19 w 22"/>
                <a:gd name="T23" fmla="*/ 0 h 1"/>
                <a:gd name="T24" fmla="*/ 19 w 2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">
                  <a:moveTo>
                    <a:pt x="19" y="0"/>
                  </a:moveTo>
                  <a:cubicBezTo>
                    <a:pt x="16" y="0"/>
                    <a:pt x="12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6" y="1"/>
                    <a:pt x="11" y="1"/>
                  </a:cubicBezTo>
                  <a:cubicBezTo>
                    <a:pt x="18" y="0"/>
                    <a:pt x="22" y="0"/>
                    <a:pt x="20" y="0"/>
                  </a:cubicBezTo>
                  <a:cubicBezTo>
                    <a:pt x="18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8" name="Freeform 290"/>
            <p:cNvSpPr/>
            <p:nvPr/>
          </p:nvSpPr>
          <p:spPr bwMode="auto">
            <a:xfrm>
              <a:off x="3222625" y="5353050"/>
              <a:ext cx="11113" cy="476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9" name="Freeform 291"/>
            <p:cNvSpPr>
              <a:spLocks noEditPoints="1"/>
            </p:cNvSpPr>
            <p:nvPr/>
          </p:nvSpPr>
          <p:spPr bwMode="auto">
            <a:xfrm>
              <a:off x="901700" y="4332288"/>
              <a:ext cx="3898900" cy="1554162"/>
            </a:xfrm>
            <a:custGeom>
              <a:avLst/>
              <a:gdLst>
                <a:gd name="T0" fmla="*/ 667 w 1438"/>
                <a:gd name="T1" fmla="*/ 267 h 571"/>
                <a:gd name="T2" fmla="*/ 228 w 1438"/>
                <a:gd name="T3" fmla="*/ 81 h 571"/>
                <a:gd name="T4" fmla="*/ 286 w 1438"/>
                <a:gd name="T5" fmla="*/ 5 h 571"/>
                <a:gd name="T6" fmla="*/ 184 w 1438"/>
                <a:gd name="T7" fmla="*/ 33 h 571"/>
                <a:gd name="T8" fmla="*/ 107 w 1438"/>
                <a:gd name="T9" fmla="*/ 40 h 571"/>
                <a:gd name="T10" fmla="*/ 54 w 1438"/>
                <a:gd name="T11" fmla="*/ 71 h 571"/>
                <a:gd name="T12" fmla="*/ 108 w 1438"/>
                <a:gd name="T13" fmla="*/ 94 h 571"/>
                <a:gd name="T14" fmla="*/ 47 w 1438"/>
                <a:gd name="T15" fmla="*/ 112 h 571"/>
                <a:gd name="T16" fmla="*/ 227 w 1438"/>
                <a:gd name="T17" fmla="*/ 81 h 571"/>
                <a:gd name="T18" fmla="*/ 245 w 1438"/>
                <a:gd name="T19" fmla="*/ 85 h 571"/>
                <a:gd name="T20" fmla="*/ 289 w 1438"/>
                <a:gd name="T21" fmla="*/ 95 h 571"/>
                <a:gd name="T22" fmla="*/ 353 w 1438"/>
                <a:gd name="T23" fmla="*/ 111 h 571"/>
                <a:gd name="T24" fmla="*/ 375 w 1438"/>
                <a:gd name="T25" fmla="*/ 131 h 571"/>
                <a:gd name="T26" fmla="*/ 388 w 1438"/>
                <a:gd name="T27" fmla="*/ 143 h 571"/>
                <a:gd name="T28" fmla="*/ 390 w 1438"/>
                <a:gd name="T29" fmla="*/ 153 h 571"/>
                <a:gd name="T30" fmla="*/ 410 w 1438"/>
                <a:gd name="T31" fmla="*/ 161 h 571"/>
                <a:gd name="T32" fmla="*/ 361 w 1438"/>
                <a:gd name="T33" fmla="*/ 216 h 571"/>
                <a:gd name="T34" fmla="*/ 469 w 1438"/>
                <a:gd name="T35" fmla="*/ 276 h 571"/>
                <a:gd name="T36" fmla="*/ 656 w 1438"/>
                <a:gd name="T37" fmla="*/ 312 h 571"/>
                <a:gd name="T38" fmla="*/ 810 w 1438"/>
                <a:gd name="T39" fmla="*/ 334 h 571"/>
                <a:gd name="T40" fmla="*/ 845 w 1438"/>
                <a:gd name="T41" fmla="*/ 384 h 571"/>
                <a:gd name="T42" fmla="*/ 995 w 1438"/>
                <a:gd name="T43" fmla="*/ 537 h 571"/>
                <a:gd name="T44" fmla="*/ 1018 w 1438"/>
                <a:gd name="T45" fmla="*/ 559 h 571"/>
                <a:gd name="T46" fmla="*/ 1034 w 1438"/>
                <a:gd name="T47" fmla="*/ 564 h 571"/>
                <a:gd name="T48" fmla="*/ 1050 w 1438"/>
                <a:gd name="T49" fmla="*/ 570 h 571"/>
                <a:gd name="T50" fmla="*/ 1174 w 1438"/>
                <a:gd name="T51" fmla="*/ 502 h 571"/>
                <a:gd name="T52" fmla="*/ 1363 w 1438"/>
                <a:gd name="T53" fmla="*/ 440 h 571"/>
                <a:gd name="T54" fmla="*/ 1315 w 1438"/>
                <a:gd name="T55" fmla="*/ 376 h 571"/>
                <a:gd name="T56" fmla="*/ 1225 w 1438"/>
                <a:gd name="T57" fmla="*/ 369 h 571"/>
                <a:gd name="T58" fmla="*/ 1123 w 1438"/>
                <a:gd name="T59" fmla="*/ 338 h 571"/>
                <a:gd name="T60" fmla="*/ 933 w 1438"/>
                <a:gd name="T61" fmla="*/ 329 h 571"/>
                <a:gd name="T62" fmla="*/ 818 w 1438"/>
                <a:gd name="T63" fmla="*/ 324 h 571"/>
                <a:gd name="T64" fmla="*/ 770 w 1438"/>
                <a:gd name="T65" fmla="*/ 292 h 571"/>
                <a:gd name="T66" fmla="*/ 657 w 1438"/>
                <a:gd name="T67" fmla="*/ 277 h 571"/>
                <a:gd name="T68" fmla="*/ 755 w 1438"/>
                <a:gd name="T69" fmla="*/ 263 h 571"/>
                <a:gd name="T70" fmla="*/ 813 w 1438"/>
                <a:gd name="T71" fmla="*/ 261 h 571"/>
                <a:gd name="T72" fmla="*/ 933 w 1438"/>
                <a:gd name="T73" fmla="*/ 242 h 571"/>
                <a:gd name="T74" fmla="*/ 942 w 1438"/>
                <a:gd name="T75" fmla="*/ 231 h 571"/>
                <a:gd name="T76" fmla="*/ 983 w 1438"/>
                <a:gd name="T77" fmla="*/ 218 h 571"/>
                <a:gd name="T78" fmla="*/ 1099 w 1438"/>
                <a:gd name="T79" fmla="*/ 199 h 571"/>
                <a:gd name="T80" fmla="*/ 1107 w 1438"/>
                <a:gd name="T81" fmla="*/ 187 h 571"/>
                <a:gd name="T82" fmla="*/ 1227 w 1438"/>
                <a:gd name="T83" fmla="*/ 168 h 571"/>
                <a:gd name="T84" fmla="*/ 1180 w 1438"/>
                <a:gd name="T85" fmla="*/ 162 h 571"/>
                <a:gd name="T86" fmla="*/ 1196 w 1438"/>
                <a:gd name="T87" fmla="*/ 156 h 571"/>
                <a:gd name="T88" fmla="*/ 1181 w 1438"/>
                <a:gd name="T89" fmla="*/ 147 h 571"/>
                <a:gd name="T90" fmla="*/ 1168 w 1438"/>
                <a:gd name="T91" fmla="*/ 135 h 571"/>
                <a:gd name="T92" fmla="*/ 1103 w 1438"/>
                <a:gd name="T93" fmla="*/ 133 h 571"/>
                <a:gd name="T94" fmla="*/ 1055 w 1438"/>
                <a:gd name="T95" fmla="*/ 113 h 571"/>
                <a:gd name="T96" fmla="*/ 987 w 1438"/>
                <a:gd name="T97" fmla="*/ 150 h 571"/>
                <a:gd name="T98" fmla="*/ 821 w 1438"/>
                <a:gd name="T99" fmla="*/ 129 h 571"/>
                <a:gd name="T100" fmla="*/ 873 w 1438"/>
                <a:gd name="T101" fmla="*/ 106 h 571"/>
                <a:gd name="T102" fmla="*/ 903 w 1438"/>
                <a:gd name="T103" fmla="*/ 100 h 571"/>
                <a:gd name="T104" fmla="*/ 977 w 1438"/>
                <a:gd name="T105" fmla="*/ 83 h 571"/>
                <a:gd name="T106" fmla="*/ 1033 w 1438"/>
                <a:gd name="T107" fmla="*/ 73 h 571"/>
                <a:gd name="T108" fmla="*/ 957 w 1438"/>
                <a:gd name="T109" fmla="*/ 68 h 571"/>
                <a:gd name="T110" fmla="*/ 925 w 1438"/>
                <a:gd name="T111" fmla="*/ 59 h 571"/>
                <a:gd name="T112" fmla="*/ 885 w 1438"/>
                <a:gd name="T113" fmla="*/ 74 h 571"/>
                <a:gd name="T114" fmla="*/ 868 w 1438"/>
                <a:gd name="T115" fmla="*/ 69 h 571"/>
                <a:gd name="T116" fmla="*/ 782 w 1438"/>
                <a:gd name="T117" fmla="*/ 60 h 571"/>
                <a:gd name="T118" fmla="*/ 694 w 1438"/>
                <a:gd name="T119" fmla="*/ 51 h 571"/>
                <a:gd name="T120" fmla="*/ 580 w 1438"/>
                <a:gd name="T121" fmla="*/ 34 h 571"/>
                <a:gd name="T122" fmla="*/ 509 w 1438"/>
                <a:gd name="T123" fmla="*/ 39 h 571"/>
                <a:gd name="T124" fmla="*/ 339 w 1438"/>
                <a:gd name="T125" fmla="*/ 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8" h="571">
                  <a:moveTo>
                    <a:pt x="104" y="35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moveTo>
                    <a:pt x="738" y="305"/>
                  </a:moveTo>
                  <a:cubicBezTo>
                    <a:pt x="742" y="305"/>
                    <a:pt x="745" y="305"/>
                    <a:pt x="749" y="305"/>
                  </a:cubicBezTo>
                  <a:cubicBezTo>
                    <a:pt x="745" y="305"/>
                    <a:pt x="742" y="305"/>
                    <a:pt x="738" y="305"/>
                  </a:cubicBezTo>
                  <a:moveTo>
                    <a:pt x="733" y="305"/>
                  </a:moveTo>
                  <a:cubicBezTo>
                    <a:pt x="733" y="305"/>
                    <a:pt x="735" y="305"/>
                    <a:pt x="738" y="305"/>
                  </a:cubicBezTo>
                  <a:cubicBezTo>
                    <a:pt x="735" y="305"/>
                    <a:pt x="733" y="305"/>
                    <a:pt x="733" y="305"/>
                  </a:cubicBezTo>
                  <a:moveTo>
                    <a:pt x="667" y="267"/>
                  </a:moveTo>
                  <a:cubicBezTo>
                    <a:pt x="667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6" y="268"/>
                    <a:pt x="665" y="268"/>
                    <a:pt x="664" y="268"/>
                  </a:cubicBezTo>
                  <a:cubicBezTo>
                    <a:pt x="665" y="268"/>
                    <a:pt x="666" y="268"/>
                    <a:pt x="666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7" y="267"/>
                    <a:pt x="667" y="267"/>
                    <a:pt x="667" y="267"/>
                  </a:cubicBezTo>
                  <a:moveTo>
                    <a:pt x="802" y="259"/>
                  </a:move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moveTo>
                    <a:pt x="414" y="177"/>
                  </a:moveTo>
                  <a:cubicBezTo>
                    <a:pt x="414" y="177"/>
                    <a:pt x="414" y="177"/>
                    <a:pt x="415" y="177"/>
                  </a:cubicBezTo>
                  <a:cubicBezTo>
                    <a:pt x="414" y="177"/>
                    <a:pt x="414" y="177"/>
                    <a:pt x="414" y="177"/>
                  </a:cubicBezTo>
                  <a:cubicBezTo>
                    <a:pt x="414" y="177"/>
                    <a:pt x="414" y="177"/>
                    <a:pt x="414" y="177"/>
                  </a:cubicBezTo>
                  <a:moveTo>
                    <a:pt x="413" y="165"/>
                  </a:moveTo>
                  <a:cubicBezTo>
                    <a:pt x="413" y="165"/>
                    <a:pt x="414" y="165"/>
                    <a:pt x="414" y="165"/>
                  </a:cubicBezTo>
                  <a:cubicBezTo>
                    <a:pt x="414" y="165"/>
                    <a:pt x="414" y="165"/>
                    <a:pt x="415" y="165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4" y="165"/>
                    <a:pt x="414" y="165"/>
                    <a:pt x="413" y="165"/>
                  </a:cubicBezTo>
                  <a:moveTo>
                    <a:pt x="190" y="92"/>
                  </a:move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moveTo>
                    <a:pt x="228" y="81"/>
                  </a:moveTo>
                  <a:cubicBezTo>
                    <a:pt x="229" y="81"/>
                    <a:pt x="230" y="81"/>
                    <a:pt x="230" y="81"/>
                  </a:cubicBezTo>
                  <a:cubicBezTo>
                    <a:pt x="231" y="81"/>
                    <a:pt x="230" y="81"/>
                    <a:pt x="228" y="81"/>
                  </a:cubicBezTo>
                  <a:moveTo>
                    <a:pt x="60" y="73"/>
                  </a:move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4" y="73"/>
                    <a:pt x="65" y="73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2" y="73"/>
                    <a:pt x="61" y="73"/>
                    <a:pt x="60" y="73"/>
                  </a:cubicBezTo>
                  <a:moveTo>
                    <a:pt x="65" y="73"/>
                  </a:moveTo>
                  <a:cubicBezTo>
                    <a:pt x="66" y="73"/>
                    <a:pt x="66" y="73"/>
                    <a:pt x="67" y="73"/>
                  </a:cubicBezTo>
                  <a:cubicBezTo>
                    <a:pt x="71" y="73"/>
                    <a:pt x="74" y="72"/>
                    <a:pt x="74" y="72"/>
                  </a:cubicBezTo>
                  <a:cubicBezTo>
                    <a:pt x="75" y="72"/>
                    <a:pt x="74" y="73"/>
                    <a:pt x="73" y="73"/>
                  </a:cubicBezTo>
                  <a:cubicBezTo>
                    <a:pt x="73" y="73"/>
                    <a:pt x="72" y="73"/>
                    <a:pt x="71" y="73"/>
                  </a:cubicBezTo>
                  <a:cubicBezTo>
                    <a:pt x="69" y="73"/>
                    <a:pt x="67" y="73"/>
                    <a:pt x="65" y="73"/>
                  </a:cubicBezTo>
                  <a:moveTo>
                    <a:pt x="333" y="0"/>
                  </a:moveTo>
                  <a:cubicBezTo>
                    <a:pt x="331" y="0"/>
                    <a:pt x="328" y="0"/>
                    <a:pt x="326" y="0"/>
                  </a:cubicBezTo>
                  <a:cubicBezTo>
                    <a:pt x="320" y="1"/>
                    <a:pt x="314" y="1"/>
                    <a:pt x="310" y="1"/>
                  </a:cubicBezTo>
                  <a:cubicBezTo>
                    <a:pt x="306" y="1"/>
                    <a:pt x="304" y="1"/>
                    <a:pt x="305" y="1"/>
                  </a:cubicBezTo>
                  <a:cubicBezTo>
                    <a:pt x="305" y="0"/>
                    <a:pt x="305" y="0"/>
                    <a:pt x="304" y="0"/>
                  </a:cubicBezTo>
                  <a:cubicBezTo>
                    <a:pt x="303" y="0"/>
                    <a:pt x="301" y="0"/>
                    <a:pt x="299" y="1"/>
                  </a:cubicBezTo>
                  <a:cubicBezTo>
                    <a:pt x="295" y="1"/>
                    <a:pt x="294" y="3"/>
                    <a:pt x="290" y="4"/>
                  </a:cubicBezTo>
                  <a:cubicBezTo>
                    <a:pt x="288" y="5"/>
                    <a:pt x="287" y="5"/>
                    <a:pt x="286" y="5"/>
                  </a:cubicBezTo>
                  <a:cubicBezTo>
                    <a:pt x="285" y="5"/>
                    <a:pt x="285" y="5"/>
                    <a:pt x="286" y="5"/>
                  </a:cubicBezTo>
                  <a:cubicBezTo>
                    <a:pt x="287" y="4"/>
                    <a:pt x="284" y="3"/>
                    <a:pt x="278" y="3"/>
                  </a:cubicBezTo>
                  <a:cubicBezTo>
                    <a:pt x="277" y="3"/>
                    <a:pt x="277" y="3"/>
                    <a:pt x="276" y="3"/>
                  </a:cubicBezTo>
                  <a:cubicBezTo>
                    <a:pt x="272" y="3"/>
                    <a:pt x="271" y="3"/>
                    <a:pt x="272" y="3"/>
                  </a:cubicBezTo>
                  <a:cubicBezTo>
                    <a:pt x="273" y="4"/>
                    <a:pt x="259" y="4"/>
                    <a:pt x="246" y="7"/>
                  </a:cubicBezTo>
                  <a:cubicBezTo>
                    <a:pt x="238" y="9"/>
                    <a:pt x="230" y="11"/>
                    <a:pt x="219" y="11"/>
                  </a:cubicBezTo>
                  <a:cubicBezTo>
                    <a:pt x="218" y="11"/>
                    <a:pt x="217" y="12"/>
                    <a:pt x="216" y="12"/>
                  </a:cubicBezTo>
                  <a:cubicBezTo>
                    <a:pt x="212" y="12"/>
                    <a:pt x="208" y="11"/>
                    <a:pt x="205" y="11"/>
                  </a:cubicBezTo>
                  <a:cubicBezTo>
                    <a:pt x="201" y="11"/>
                    <a:pt x="197" y="10"/>
                    <a:pt x="195" y="10"/>
                  </a:cubicBezTo>
                  <a:cubicBezTo>
                    <a:pt x="194" y="10"/>
                    <a:pt x="193" y="10"/>
                    <a:pt x="193" y="10"/>
                  </a:cubicBezTo>
                  <a:cubicBezTo>
                    <a:pt x="189" y="11"/>
                    <a:pt x="186" y="11"/>
                    <a:pt x="183" y="12"/>
                  </a:cubicBezTo>
                  <a:cubicBezTo>
                    <a:pt x="178" y="14"/>
                    <a:pt x="177" y="18"/>
                    <a:pt x="178" y="22"/>
                  </a:cubicBezTo>
                  <a:cubicBezTo>
                    <a:pt x="179" y="26"/>
                    <a:pt x="186" y="29"/>
                    <a:pt x="187" y="29"/>
                  </a:cubicBezTo>
                  <a:cubicBezTo>
                    <a:pt x="187" y="29"/>
                    <a:pt x="188" y="29"/>
                    <a:pt x="188" y="29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9" y="29"/>
                    <a:pt x="191" y="29"/>
                    <a:pt x="192" y="30"/>
                  </a:cubicBezTo>
                  <a:cubicBezTo>
                    <a:pt x="193" y="30"/>
                    <a:pt x="186" y="33"/>
                    <a:pt x="194" y="34"/>
                  </a:cubicBezTo>
                  <a:cubicBezTo>
                    <a:pt x="200" y="34"/>
                    <a:pt x="200" y="36"/>
                    <a:pt x="197" y="36"/>
                  </a:cubicBezTo>
                  <a:cubicBezTo>
                    <a:pt x="196" y="36"/>
                    <a:pt x="194" y="36"/>
                    <a:pt x="192" y="35"/>
                  </a:cubicBezTo>
                  <a:cubicBezTo>
                    <a:pt x="185" y="34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3"/>
                  </a:cubicBezTo>
                  <a:cubicBezTo>
                    <a:pt x="182" y="34"/>
                    <a:pt x="190" y="35"/>
                    <a:pt x="189" y="36"/>
                  </a:cubicBezTo>
                  <a:cubicBezTo>
                    <a:pt x="187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6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4" y="36"/>
                    <a:pt x="182" y="37"/>
                  </a:cubicBezTo>
                  <a:cubicBezTo>
                    <a:pt x="180" y="37"/>
                    <a:pt x="177" y="38"/>
                    <a:pt x="174" y="38"/>
                  </a:cubicBezTo>
                  <a:cubicBezTo>
                    <a:pt x="172" y="38"/>
                    <a:pt x="171" y="37"/>
                    <a:pt x="169" y="37"/>
                  </a:cubicBezTo>
                  <a:cubicBezTo>
                    <a:pt x="160" y="36"/>
                    <a:pt x="161" y="34"/>
                    <a:pt x="162" y="32"/>
                  </a:cubicBezTo>
                  <a:cubicBezTo>
                    <a:pt x="163" y="31"/>
                    <a:pt x="162" y="31"/>
                    <a:pt x="159" y="31"/>
                  </a:cubicBezTo>
                  <a:cubicBezTo>
                    <a:pt x="158" y="31"/>
                    <a:pt x="156" y="31"/>
                    <a:pt x="154" y="31"/>
                  </a:cubicBezTo>
                  <a:cubicBezTo>
                    <a:pt x="151" y="32"/>
                    <a:pt x="149" y="32"/>
                    <a:pt x="146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37" y="32"/>
                    <a:pt x="131" y="32"/>
                    <a:pt x="121" y="33"/>
                  </a:cubicBezTo>
                  <a:cubicBezTo>
                    <a:pt x="111" y="34"/>
                    <a:pt x="105" y="35"/>
                    <a:pt x="104" y="35"/>
                  </a:cubicBezTo>
                  <a:cubicBezTo>
                    <a:pt x="104" y="35"/>
                    <a:pt x="103" y="37"/>
                    <a:pt x="109" y="39"/>
                  </a:cubicBezTo>
                  <a:cubicBezTo>
                    <a:pt x="115" y="40"/>
                    <a:pt x="118" y="41"/>
                    <a:pt x="115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0" y="41"/>
                    <a:pt x="107" y="41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6" y="40"/>
                    <a:pt x="93" y="44"/>
                    <a:pt x="106" y="46"/>
                  </a:cubicBezTo>
                  <a:cubicBezTo>
                    <a:pt x="118" y="47"/>
                    <a:pt x="128" y="48"/>
                    <a:pt x="132" y="48"/>
                  </a:cubicBezTo>
                  <a:cubicBezTo>
                    <a:pt x="132" y="48"/>
                    <a:pt x="133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5" y="48"/>
                    <a:pt x="135" y="49"/>
                  </a:cubicBezTo>
                  <a:cubicBezTo>
                    <a:pt x="135" y="49"/>
                    <a:pt x="136" y="49"/>
                    <a:pt x="136" y="49"/>
                  </a:cubicBezTo>
                  <a:cubicBezTo>
                    <a:pt x="138" y="49"/>
                    <a:pt x="142" y="48"/>
                    <a:pt x="149" y="47"/>
                  </a:cubicBezTo>
                  <a:cubicBezTo>
                    <a:pt x="152" y="47"/>
                    <a:pt x="155" y="47"/>
                    <a:pt x="157" y="47"/>
                  </a:cubicBezTo>
                  <a:cubicBezTo>
                    <a:pt x="161" y="47"/>
                    <a:pt x="163" y="47"/>
                    <a:pt x="160" y="48"/>
                  </a:cubicBezTo>
                  <a:cubicBezTo>
                    <a:pt x="156" y="49"/>
                    <a:pt x="158" y="54"/>
                    <a:pt x="142" y="56"/>
                  </a:cubicBezTo>
                  <a:cubicBezTo>
                    <a:pt x="134" y="56"/>
                    <a:pt x="125" y="57"/>
                    <a:pt x="117" y="57"/>
                  </a:cubicBezTo>
                  <a:cubicBezTo>
                    <a:pt x="100" y="59"/>
                    <a:pt x="90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5" y="61"/>
                    <a:pt x="85" y="61"/>
                  </a:cubicBezTo>
                  <a:cubicBezTo>
                    <a:pt x="84" y="61"/>
                    <a:pt x="83" y="61"/>
                    <a:pt x="84" y="62"/>
                  </a:cubicBezTo>
                  <a:cubicBezTo>
                    <a:pt x="85" y="62"/>
                    <a:pt x="76" y="62"/>
                    <a:pt x="69" y="63"/>
                  </a:cubicBezTo>
                  <a:cubicBezTo>
                    <a:pt x="63" y="65"/>
                    <a:pt x="58" y="66"/>
                    <a:pt x="58" y="66"/>
                  </a:cubicBezTo>
                  <a:cubicBezTo>
                    <a:pt x="58" y="66"/>
                    <a:pt x="52" y="67"/>
                    <a:pt x="51" y="69"/>
                  </a:cubicBezTo>
                  <a:cubicBezTo>
                    <a:pt x="50" y="70"/>
                    <a:pt x="52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71"/>
                    <a:pt x="55" y="72"/>
                    <a:pt x="54" y="72"/>
                  </a:cubicBezTo>
                  <a:cubicBezTo>
                    <a:pt x="54" y="72"/>
                    <a:pt x="56" y="73"/>
                    <a:pt x="60" y="73"/>
                  </a:cubicBezTo>
                  <a:cubicBezTo>
                    <a:pt x="57" y="73"/>
                    <a:pt x="53" y="74"/>
                    <a:pt x="52" y="75"/>
                  </a:cubicBezTo>
                  <a:cubicBezTo>
                    <a:pt x="49" y="77"/>
                    <a:pt x="57" y="81"/>
                    <a:pt x="65" y="81"/>
                  </a:cubicBezTo>
                  <a:cubicBezTo>
                    <a:pt x="67" y="81"/>
                    <a:pt x="68" y="81"/>
                    <a:pt x="70" y="80"/>
                  </a:cubicBezTo>
                  <a:cubicBezTo>
                    <a:pt x="73" y="79"/>
                    <a:pt x="75" y="79"/>
                    <a:pt x="76" y="79"/>
                  </a:cubicBezTo>
                  <a:cubicBezTo>
                    <a:pt x="77" y="79"/>
                    <a:pt x="76" y="80"/>
                    <a:pt x="72" y="82"/>
                  </a:cubicBezTo>
                  <a:cubicBezTo>
                    <a:pt x="67" y="85"/>
                    <a:pt x="69" y="89"/>
                    <a:pt x="65" y="89"/>
                  </a:cubicBezTo>
                  <a:cubicBezTo>
                    <a:pt x="63" y="90"/>
                    <a:pt x="63" y="90"/>
                    <a:pt x="66" y="90"/>
                  </a:cubicBezTo>
                  <a:cubicBezTo>
                    <a:pt x="67" y="90"/>
                    <a:pt x="69" y="90"/>
                    <a:pt x="70" y="90"/>
                  </a:cubicBezTo>
                  <a:cubicBezTo>
                    <a:pt x="74" y="90"/>
                    <a:pt x="76" y="90"/>
                    <a:pt x="78" y="90"/>
                  </a:cubicBezTo>
                  <a:cubicBezTo>
                    <a:pt x="80" y="90"/>
                    <a:pt x="81" y="90"/>
                    <a:pt x="81" y="90"/>
                  </a:cubicBezTo>
                  <a:cubicBezTo>
                    <a:pt x="82" y="91"/>
                    <a:pt x="87" y="91"/>
                    <a:pt x="88" y="92"/>
                  </a:cubicBezTo>
                  <a:cubicBezTo>
                    <a:pt x="89" y="93"/>
                    <a:pt x="89" y="93"/>
                    <a:pt x="90" y="93"/>
                  </a:cubicBezTo>
                  <a:cubicBezTo>
                    <a:pt x="91" y="93"/>
                    <a:pt x="93" y="93"/>
                    <a:pt x="95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8" y="92"/>
                    <a:pt x="98" y="92"/>
                    <a:pt x="99" y="92"/>
                  </a:cubicBezTo>
                  <a:cubicBezTo>
                    <a:pt x="100" y="93"/>
                    <a:pt x="101" y="93"/>
                    <a:pt x="104" y="93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9" y="93"/>
                    <a:pt x="111" y="93"/>
                    <a:pt x="112" y="93"/>
                  </a:cubicBezTo>
                  <a:cubicBezTo>
                    <a:pt x="113" y="93"/>
                    <a:pt x="112" y="93"/>
                    <a:pt x="108" y="94"/>
                  </a:cubicBezTo>
                  <a:cubicBezTo>
                    <a:pt x="103" y="95"/>
                    <a:pt x="100" y="98"/>
                    <a:pt x="96" y="99"/>
                  </a:cubicBezTo>
                  <a:cubicBezTo>
                    <a:pt x="93" y="100"/>
                    <a:pt x="86" y="102"/>
                    <a:pt x="81" y="103"/>
                  </a:cubicBezTo>
                  <a:cubicBezTo>
                    <a:pt x="75" y="104"/>
                    <a:pt x="62" y="105"/>
                    <a:pt x="52" y="107"/>
                  </a:cubicBezTo>
                  <a:cubicBezTo>
                    <a:pt x="42" y="108"/>
                    <a:pt x="38" y="110"/>
                    <a:pt x="37" y="111"/>
                  </a:cubicBezTo>
                  <a:cubicBezTo>
                    <a:pt x="37" y="111"/>
                    <a:pt x="37" y="111"/>
                    <a:pt x="36" y="111"/>
                  </a:cubicBezTo>
                  <a:cubicBezTo>
                    <a:pt x="36" y="111"/>
                    <a:pt x="34" y="110"/>
                    <a:pt x="33" y="110"/>
                  </a:cubicBezTo>
                  <a:cubicBezTo>
                    <a:pt x="31" y="110"/>
                    <a:pt x="29" y="110"/>
                    <a:pt x="27" y="110"/>
                  </a:cubicBezTo>
                  <a:cubicBezTo>
                    <a:pt x="24" y="110"/>
                    <a:pt x="20" y="110"/>
                    <a:pt x="15" y="111"/>
                  </a:cubicBezTo>
                  <a:cubicBezTo>
                    <a:pt x="8" y="113"/>
                    <a:pt x="3" y="114"/>
                    <a:pt x="0" y="115"/>
                  </a:cubicBezTo>
                  <a:cubicBezTo>
                    <a:pt x="1" y="115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4" y="115"/>
                    <a:pt x="5" y="115"/>
                  </a:cubicBezTo>
                  <a:cubicBezTo>
                    <a:pt x="6" y="114"/>
                    <a:pt x="13" y="115"/>
                    <a:pt x="18" y="114"/>
                  </a:cubicBezTo>
                  <a:cubicBezTo>
                    <a:pt x="22" y="113"/>
                    <a:pt x="26" y="113"/>
                    <a:pt x="27" y="113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28" y="113"/>
                    <a:pt x="28" y="113"/>
                    <a:pt x="29" y="113"/>
                  </a:cubicBezTo>
                  <a:cubicBezTo>
                    <a:pt x="31" y="113"/>
                    <a:pt x="36" y="113"/>
                    <a:pt x="41" y="112"/>
                  </a:cubicBezTo>
                  <a:cubicBezTo>
                    <a:pt x="43" y="112"/>
                    <a:pt x="45" y="112"/>
                    <a:pt x="46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2"/>
                    <a:pt x="46" y="113"/>
                    <a:pt x="47" y="113"/>
                  </a:cubicBezTo>
                  <a:cubicBezTo>
                    <a:pt x="47" y="113"/>
                    <a:pt x="48" y="112"/>
                    <a:pt x="48" y="112"/>
                  </a:cubicBezTo>
                  <a:cubicBezTo>
                    <a:pt x="50" y="112"/>
                    <a:pt x="54" y="111"/>
                    <a:pt x="57" y="110"/>
                  </a:cubicBezTo>
                  <a:cubicBezTo>
                    <a:pt x="60" y="110"/>
                    <a:pt x="62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10"/>
                  </a:cubicBezTo>
                  <a:cubicBezTo>
                    <a:pt x="65" y="110"/>
                    <a:pt x="66" y="110"/>
                    <a:pt x="66" y="110"/>
                  </a:cubicBezTo>
                  <a:cubicBezTo>
                    <a:pt x="68" y="110"/>
                    <a:pt x="67" y="109"/>
                    <a:pt x="66" y="109"/>
                  </a:cubicBezTo>
                  <a:cubicBezTo>
                    <a:pt x="65" y="109"/>
                    <a:pt x="69" y="109"/>
                    <a:pt x="76" y="108"/>
                  </a:cubicBezTo>
                  <a:cubicBezTo>
                    <a:pt x="84" y="107"/>
                    <a:pt x="91" y="106"/>
                    <a:pt x="96" y="106"/>
                  </a:cubicBezTo>
                  <a:cubicBezTo>
                    <a:pt x="100" y="105"/>
                    <a:pt x="108" y="102"/>
                    <a:pt x="120" y="101"/>
                  </a:cubicBezTo>
                  <a:cubicBezTo>
                    <a:pt x="131" y="100"/>
                    <a:pt x="139" y="99"/>
                    <a:pt x="139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99"/>
                    <a:pt x="139" y="99"/>
                    <a:pt x="138" y="99"/>
                  </a:cubicBezTo>
                  <a:cubicBezTo>
                    <a:pt x="138" y="99"/>
                    <a:pt x="139" y="98"/>
                    <a:pt x="140" y="98"/>
                  </a:cubicBezTo>
                  <a:cubicBezTo>
                    <a:pt x="142" y="98"/>
                    <a:pt x="144" y="98"/>
                    <a:pt x="143" y="97"/>
                  </a:cubicBezTo>
                  <a:cubicBezTo>
                    <a:pt x="142" y="97"/>
                    <a:pt x="148" y="97"/>
                    <a:pt x="154" y="96"/>
                  </a:cubicBezTo>
                  <a:cubicBezTo>
                    <a:pt x="160" y="94"/>
                    <a:pt x="153" y="91"/>
                    <a:pt x="160" y="91"/>
                  </a:cubicBezTo>
                  <a:cubicBezTo>
                    <a:pt x="168" y="90"/>
                    <a:pt x="174" y="89"/>
                    <a:pt x="178" y="88"/>
                  </a:cubicBezTo>
                  <a:cubicBezTo>
                    <a:pt x="182" y="87"/>
                    <a:pt x="185" y="86"/>
                    <a:pt x="199" y="84"/>
                  </a:cubicBezTo>
                  <a:cubicBezTo>
                    <a:pt x="212" y="82"/>
                    <a:pt x="222" y="82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8" y="81"/>
                    <a:pt x="227" y="81"/>
                    <a:pt x="226" y="82"/>
                  </a:cubicBezTo>
                  <a:cubicBezTo>
                    <a:pt x="223" y="83"/>
                    <a:pt x="212" y="83"/>
                    <a:pt x="199" y="86"/>
                  </a:cubicBezTo>
                  <a:cubicBezTo>
                    <a:pt x="187" y="88"/>
                    <a:pt x="188" y="91"/>
                    <a:pt x="190" y="92"/>
                  </a:cubicBezTo>
                  <a:cubicBezTo>
                    <a:pt x="188" y="92"/>
                    <a:pt x="181" y="92"/>
                    <a:pt x="181" y="95"/>
                  </a:cubicBezTo>
                  <a:cubicBezTo>
                    <a:pt x="181" y="95"/>
                    <a:pt x="182" y="96"/>
                    <a:pt x="184" y="96"/>
                  </a:cubicBezTo>
                  <a:cubicBezTo>
                    <a:pt x="189" y="96"/>
                    <a:pt x="200" y="93"/>
                    <a:pt x="204" y="93"/>
                  </a:cubicBezTo>
                  <a:cubicBezTo>
                    <a:pt x="208" y="92"/>
                    <a:pt x="210" y="92"/>
                    <a:pt x="210" y="92"/>
                  </a:cubicBezTo>
                  <a:cubicBezTo>
                    <a:pt x="211" y="92"/>
                    <a:pt x="210" y="92"/>
                    <a:pt x="210" y="92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0" y="92"/>
                    <a:pt x="211" y="92"/>
                    <a:pt x="213" y="91"/>
                  </a:cubicBezTo>
                  <a:cubicBezTo>
                    <a:pt x="214" y="91"/>
                    <a:pt x="215" y="91"/>
                    <a:pt x="215" y="91"/>
                  </a:cubicBezTo>
                  <a:cubicBezTo>
                    <a:pt x="216" y="91"/>
                    <a:pt x="216" y="91"/>
                    <a:pt x="215" y="91"/>
                  </a:cubicBezTo>
                  <a:cubicBezTo>
                    <a:pt x="215" y="91"/>
                    <a:pt x="217" y="91"/>
                    <a:pt x="220" y="91"/>
                  </a:cubicBezTo>
                  <a:cubicBezTo>
                    <a:pt x="223" y="91"/>
                    <a:pt x="225" y="91"/>
                    <a:pt x="228" y="91"/>
                  </a:cubicBezTo>
                  <a:cubicBezTo>
                    <a:pt x="234" y="90"/>
                    <a:pt x="235" y="88"/>
                    <a:pt x="233" y="88"/>
                  </a:cubicBezTo>
                  <a:cubicBezTo>
                    <a:pt x="231" y="88"/>
                    <a:pt x="231" y="87"/>
                    <a:pt x="233" y="87"/>
                  </a:cubicBezTo>
                  <a:cubicBezTo>
                    <a:pt x="236" y="87"/>
                    <a:pt x="234" y="86"/>
                    <a:pt x="232" y="86"/>
                  </a:cubicBezTo>
                  <a:cubicBezTo>
                    <a:pt x="231" y="86"/>
                    <a:pt x="234" y="85"/>
                    <a:pt x="239" y="84"/>
                  </a:cubicBezTo>
                  <a:cubicBezTo>
                    <a:pt x="240" y="84"/>
                    <a:pt x="240" y="84"/>
                    <a:pt x="241" y="84"/>
                  </a:cubicBezTo>
                  <a:cubicBezTo>
                    <a:pt x="244" y="84"/>
                    <a:pt x="246" y="85"/>
                    <a:pt x="245" y="85"/>
                  </a:cubicBezTo>
                  <a:cubicBezTo>
                    <a:pt x="244" y="86"/>
                    <a:pt x="244" y="86"/>
                    <a:pt x="245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8" y="86"/>
                    <a:pt x="248" y="86"/>
                    <a:pt x="248" y="86"/>
                  </a:cubicBezTo>
                  <a:cubicBezTo>
                    <a:pt x="249" y="86"/>
                    <a:pt x="249" y="86"/>
                    <a:pt x="248" y="86"/>
                  </a:cubicBezTo>
                  <a:cubicBezTo>
                    <a:pt x="248" y="86"/>
                    <a:pt x="248" y="86"/>
                    <a:pt x="249" y="86"/>
                  </a:cubicBezTo>
                  <a:cubicBezTo>
                    <a:pt x="250" y="86"/>
                    <a:pt x="253" y="86"/>
                    <a:pt x="256" y="86"/>
                  </a:cubicBezTo>
                  <a:cubicBezTo>
                    <a:pt x="258" y="85"/>
                    <a:pt x="259" y="85"/>
                    <a:pt x="260" y="85"/>
                  </a:cubicBezTo>
                  <a:cubicBezTo>
                    <a:pt x="262" y="85"/>
                    <a:pt x="262" y="85"/>
                    <a:pt x="260" y="86"/>
                  </a:cubicBezTo>
                  <a:cubicBezTo>
                    <a:pt x="258" y="86"/>
                    <a:pt x="257" y="87"/>
                    <a:pt x="260" y="87"/>
                  </a:cubicBezTo>
                  <a:cubicBezTo>
                    <a:pt x="262" y="87"/>
                    <a:pt x="261" y="88"/>
                    <a:pt x="259" y="88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8"/>
                    <a:pt x="258" y="88"/>
                    <a:pt x="257" y="88"/>
                  </a:cubicBezTo>
                  <a:cubicBezTo>
                    <a:pt x="256" y="88"/>
                    <a:pt x="256" y="88"/>
                    <a:pt x="257" y="88"/>
                  </a:cubicBezTo>
                  <a:cubicBezTo>
                    <a:pt x="259" y="88"/>
                    <a:pt x="256" y="88"/>
                    <a:pt x="258" y="89"/>
                  </a:cubicBezTo>
                  <a:cubicBezTo>
                    <a:pt x="260" y="89"/>
                    <a:pt x="260" y="89"/>
                    <a:pt x="259" y="90"/>
                  </a:cubicBezTo>
                  <a:cubicBezTo>
                    <a:pt x="258" y="90"/>
                    <a:pt x="262" y="90"/>
                    <a:pt x="268" y="91"/>
                  </a:cubicBezTo>
                  <a:cubicBezTo>
                    <a:pt x="272" y="91"/>
                    <a:pt x="275" y="92"/>
                    <a:pt x="276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77" y="92"/>
                    <a:pt x="277" y="91"/>
                    <a:pt x="277" y="91"/>
                  </a:cubicBezTo>
                  <a:cubicBezTo>
                    <a:pt x="277" y="91"/>
                    <a:pt x="277" y="92"/>
                    <a:pt x="275" y="92"/>
                  </a:cubicBezTo>
                  <a:cubicBezTo>
                    <a:pt x="274" y="93"/>
                    <a:pt x="280" y="94"/>
                    <a:pt x="289" y="95"/>
                  </a:cubicBezTo>
                  <a:cubicBezTo>
                    <a:pt x="299" y="95"/>
                    <a:pt x="306" y="96"/>
                    <a:pt x="304" y="96"/>
                  </a:cubicBezTo>
                  <a:cubicBezTo>
                    <a:pt x="303" y="96"/>
                    <a:pt x="306" y="98"/>
                    <a:pt x="313" y="98"/>
                  </a:cubicBezTo>
                  <a:cubicBezTo>
                    <a:pt x="314" y="98"/>
                    <a:pt x="315" y="98"/>
                    <a:pt x="316" y="98"/>
                  </a:cubicBezTo>
                  <a:cubicBezTo>
                    <a:pt x="317" y="98"/>
                    <a:pt x="318" y="98"/>
                    <a:pt x="319" y="98"/>
                  </a:cubicBezTo>
                  <a:cubicBezTo>
                    <a:pt x="320" y="98"/>
                    <a:pt x="321" y="98"/>
                    <a:pt x="321" y="98"/>
                  </a:cubicBezTo>
                  <a:cubicBezTo>
                    <a:pt x="322" y="98"/>
                    <a:pt x="321" y="98"/>
                    <a:pt x="320" y="99"/>
                  </a:cubicBezTo>
                  <a:cubicBezTo>
                    <a:pt x="318" y="99"/>
                    <a:pt x="316" y="100"/>
                    <a:pt x="318" y="101"/>
                  </a:cubicBezTo>
                  <a:cubicBezTo>
                    <a:pt x="320" y="101"/>
                    <a:pt x="323" y="103"/>
                    <a:pt x="326" y="103"/>
                  </a:cubicBezTo>
                  <a:cubicBezTo>
                    <a:pt x="326" y="103"/>
                    <a:pt x="327" y="103"/>
                    <a:pt x="327" y="103"/>
                  </a:cubicBezTo>
                  <a:cubicBezTo>
                    <a:pt x="328" y="102"/>
                    <a:pt x="328" y="102"/>
                    <a:pt x="329" y="102"/>
                  </a:cubicBezTo>
                  <a:cubicBezTo>
                    <a:pt x="330" y="102"/>
                    <a:pt x="328" y="104"/>
                    <a:pt x="330" y="106"/>
                  </a:cubicBezTo>
                  <a:cubicBezTo>
                    <a:pt x="331" y="108"/>
                    <a:pt x="334" y="108"/>
                    <a:pt x="337" y="108"/>
                  </a:cubicBezTo>
                  <a:cubicBezTo>
                    <a:pt x="340" y="108"/>
                    <a:pt x="342" y="108"/>
                    <a:pt x="342" y="107"/>
                  </a:cubicBezTo>
                  <a:cubicBezTo>
                    <a:pt x="342" y="106"/>
                    <a:pt x="343" y="106"/>
                    <a:pt x="344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5" y="107"/>
                    <a:pt x="347" y="107"/>
                    <a:pt x="348" y="107"/>
                  </a:cubicBezTo>
                  <a:cubicBezTo>
                    <a:pt x="348" y="107"/>
                    <a:pt x="348" y="107"/>
                    <a:pt x="348" y="107"/>
                  </a:cubicBezTo>
                  <a:cubicBezTo>
                    <a:pt x="348" y="107"/>
                    <a:pt x="349" y="107"/>
                    <a:pt x="349" y="107"/>
                  </a:cubicBezTo>
                  <a:cubicBezTo>
                    <a:pt x="349" y="107"/>
                    <a:pt x="349" y="108"/>
                    <a:pt x="349" y="109"/>
                  </a:cubicBezTo>
                  <a:cubicBezTo>
                    <a:pt x="348" y="109"/>
                    <a:pt x="353" y="110"/>
                    <a:pt x="353" y="110"/>
                  </a:cubicBezTo>
                  <a:cubicBezTo>
                    <a:pt x="353" y="111"/>
                    <a:pt x="353" y="111"/>
                    <a:pt x="353" y="111"/>
                  </a:cubicBezTo>
                  <a:cubicBezTo>
                    <a:pt x="354" y="111"/>
                    <a:pt x="358" y="109"/>
                    <a:pt x="359" y="107"/>
                  </a:cubicBezTo>
                  <a:cubicBezTo>
                    <a:pt x="360" y="105"/>
                    <a:pt x="360" y="103"/>
                    <a:pt x="361" y="103"/>
                  </a:cubicBezTo>
                  <a:cubicBezTo>
                    <a:pt x="361" y="103"/>
                    <a:pt x="361" y="103"/>
                    <a:pt x="361" y="103"/>
                  </a:cubicBezTo>
                  <a:cubicBezTo>
                    <a:pt x="361" y="104"/>
                    <a:pt x="362" y="104"/>
                    <a:pt x="362" y="104"/>
                  </a:cubicBezTo>
                  <a:cubicBezTo>
                    <a:pt x="363" y="104"/>
                    <a:pt x="363" y="103"/>
                    <a:pt x="364" y="103"/>
                  </a:cubicBezTo>
                  <a:cubicBezTo>
                    <a:pt x="364" y="103"/>
                    <a:pt x="364" y="103"/>
                    <a:pt x="364" y="103"/>
                  </a:cubicBezTo>
                  <a:cubicBezTo>
                    <a:pt x="365" y="103"/>
                    <a:pt x="362" y="106"/>
                    <a:pt x="362" y="109"/>
                  </a:cubicBezTo>
                  <a:cubicBezTo>
                    <a:pt x="361" y="112"/>
                    <a:pt x="373" y="113"/>
                    <a:pt x="373" y="114"/>
                  </a:cubicBezTo>
                  <a:cubicBezTo>
                    <a:pt x="372" y="115"/>
                    <a:pt x="371" y="116"/>
                    <a:pt x="370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6"/>
                    <a:pt x="369" y="116"/>
                    <a:pt x="368" y="116"/>
                  </a:cubicBezTo>
                  <a:cubicBezTo>
                    <a:pt x="368" y="116"/>
                    <a:pt x="367" y="116"/>
                    <a:pt x="366" y="117"/>
                  </a:cubicBezTo>
                  <a:cubicBezTo>
                    <a:pt x="365" y="118"/>
                    <a:pt x="366" y="119"/>
                    <a:pt x="368" y="119"/>
                  </a:cubicBezTo>
                  <a:cubicBezTo>
                    <a:pt x="370" y="120"/>
                    <a:pt x="371" y="121"/>
                    <a:pt x="373" y="121"/>
                  </a:cubicBezTo>
                  <a:cubicBezTo>
                    <a:pt x="374" y="122"/>
                    <a:pt x="372" y="123"/>
                    <a:pt x="374" y="124"/>
                  </a:cubicBezTo>
                  <a:cubicBezTo>
                    <a:pt x="377" y="125"/>
                    <a:pt x="374" y="125"/>
                    <a:pt x="370" y="126"/>
                  </a:cubicBezTo>
                  <a:cubicBezTo>
                    <a:pt x="368" y="127"/>
                    <a:pt x="367" y="128"/>
                    <a:pt x="368" y="128"/>
                  </a:cubicBezTo>
                  <a:cubicBezTo>
                    <a:pt x="369" y="128"/>
                    <a:pt x="370" y="128"/>
                    <a:pt x="371" y="127"/>
                  </a:cubicBezTo>
                  <a:cubicBezTo>
                    <a:pt x="373" y="127"/>
                    <a:pt x="374" y="127"/>
                    <a:pt x="375" y="127"/>
                  </a:cubicBezTo>
                  <a:cubicBezTo>
                    <a:pt x="378" y="127"/>
                    <a:pt x="380" y="128"/>
                    <a:pt x="380" y="129"/>
                  </a:cubicBezTo>
                  <a:cubicBezTo>
                    <a:pt x="379" y="130"/>
                    <a:pt x="377" y="131"/>
                    <a:pt x="375" y="131"/>
                  </a:cubicBezTo>
                  <a:cubicBezTo>
                    <a:pt x="373" y="131"/>
                    <a:pt x="373" y="132"/>
                    <a:pt x="375" y="132"/>
                  </a:cubicBezTo>
                  <a:cubicBezTo>
                    <a:pt x="377" y="132"/>
                    <a:pt x="376" y="132"/>
                    <a:pt x="373" y="133"/>
                  </a:cubicBezTo>
                  <a:cubicBezTo>
                    <a:pt x="373" y="133"/>
                    <a:pt x="373" y="133"/>
                    <a:pt x="374" y="133"/>
                  </a:cubicBezTo>
                  <a:cubicBezTo>
                    <a:pt x="376" y="133"/>
                    <a:pt x="380" y="133"/>
                    <a:pt x="383" y="132"/>
                  </a:cubicBezTo>
                  <a:cubicBezTo>
                    <a:pt x="387" y="130"/>
                    <a:pt x="389" y="128"/>
                    <a:pt x="389" y="128"/>
                  </a:cubicBezTo>
                  <a:cubicBezTo>
                    <a:pt x="389" y="128"/>
                    <a:pt x="389" y="128"/>
                    <a:pt x="389" y="128"/>
                  </a:cubicBezTo>
                  <a:cubicBezTo>
                    <a:pt x="390" y="128"/>
                    <a:pt x="388" y="129"/>
                    <a:pt x="386" y="131"/>
                  </a:cubicBezTo>
                  <a:cubicBezTo>
                    <a:pt x="384" y="132"/>
                    <a:pt x="384" y="132"/>
                    <a:pt x="385" y="132"/>
                  </a:cubicBezTo>
                  <a:cubicBezTo>
                    <a:pt x="385" y="132"/>
                    <a:pt x="386" y="132"/>
                    <a:pt x="386" y="132"/>
                  </a:cubicBezTo>
                  <a:cubicBezTo>
                    <a:pt x="388" y="131"/>
                    <a:pt x="390" y="131"/>
                    <a:pt x="391" y="131"/>
                  </a:cubicBezTo>
                  <a:cubicBezTo>
                    <a:pt x="391" y="131"/>
                    <a:pt x="391" y="131"/>
                    <a:pt x="391" y="131"/>
                  </a:cubicBezTo>
                  <a:cubicBezTo>
                    <a:pt x="392" y="131"/>
                    <a:pt x="391" y="131"/>
                    <a:pt x="389" y="132"/>
                  </a:cubicBezTo>
                  <a:cubicBezTo>
                    <a:pt x="387" y="133"/>
                    <a:pt x="382" y="134"/>
                    <a:pt x="379" y="135"/>
                  </a:cubicBezTo>
                  <a:cubicBezTo>
                    <a:pt x="375" y="135"/>
                    <a:pt x="372" y="137"/>
                    <a:pt x="374" y="139"/>
                  </a:cubicBezTo>
                  <a:cubicBezTo>
                    <a:pt x="375" y="140"/>
                    <a:pt x="378" y="141"/>
                    <a:pt x="381" y="141"/>
                  </a:cubicBezTo>
                  <a:cubicBezTo>
                    <a:pt x="382" y="141"/>
                    <a:pt x="383" y="141"/>
                    <a:pt x="384" y="141"/>
                  </a:cubicBezTo>
                  <a:cubicBezTo>
                    <a:pt x="385" y="141"/>
                    <a:pt x="385" y="140"/>
                    <a:pt x="386" y="140"/>
                  </a:cubicBezTo>
                  <a:cubicBezTo>
                    <a:pt x="387" y="140"/>
                    <a:pt x="388" y="141"/>
                    <a:pt x="389" y="142"/>
                  </a:cubicBezTo>
                  <a:cubicBezTo>
                    <a:pt x="391" y="143"/>
                    <a:pt x="392" y="143"/>
                    <a:pt x="390" y="143"/>
                  </a:cubicBezTo>
                  <a:cubicBezTo>
                    <a:pt x="390" y="143"/>
                    <a:pt x="389" y="143"/>
                    <a:pt x="389" y="143"/>
                  </a:cubicBezTo>
                  <a:cubicBezTo>
                    <a:pt x="389" y="143"/>
                    <a:pt x="388" y="143"/>
                    <a:pt x="388" y="143"/>
                  </a:cubicBezTo>
                  <a:cubicBezTo>
                    <a:pt x="385" y="143"/>
                    <a:pt x="384" y="144"/>
                    <a:pt x="385" y="144"/>
                  </a:cubicBezTo>
                  <a:cubicBezTo>
                    <a:pt x="386" y="145"/>
                    <a:pt x="388" y="147"/>
                    <a:pt x="386" y="147"/>
                  </a:cubicBezTo>
                  <a:cubicBezTo>
                    <a:pt x="384" y="148"/>
                    <a:pt x="382" y="148"/>
                    <a:pt x="383" y="148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8"/>
                    <a:pt x="384" y="148"/>
                    <a:pt x="385" y="148"/>
                  </a:cubicBezTo>
                  <a:cubicBezTo>
                    <a:pt x="385" y="148"/>
                    <a:pt x="385" y="149"/>
                    <a:pt x="385" y="149"/>
                  </a:cubicBezTo>
                  <a:cubicBezTo>
                    <a:pt x="385" y="149"/>
                    <a:pt x="385" y="149"/>
                    <a:pt x="386" y="149"/>
                  </a:cubicBezTo>
                  <a:cubicBezTo>
                    <a:pt x="387" y="149"/>
                    <a:pt x="391" y="149"/>
                    <a:pt x="394" y="148"/>
                  </a:cubicBezTo>
                  <a:cubicBezTo>
                    <a:pt x="397" y="148"/>
                    <a:pt x="399" y="147"/>
                    <a:pt x="399" y="147"/>
                  </a:cubicBezTo>
                  <a:cubicBezTo>
                    <a:pt x="400" y="147"/>
                    <a:pt x="400" y="147"/>
                    <a:pt x="399" y="148"/>
                  </a:cubicBezTo>
                  <a:cubicBezTo>
                    <a:pt x="397" y="148"/>
                    <a:pt x="397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01" y="149"/>
                    <a:pt x="401" y="150"/>
                    <a:pt x="399" y="150"/>
                  </a:cubicBezTo>
                  <a:cubicBezTo>
                    <a:pt x="397" y="150"/>
                    <a:pt x="397" y="151"/>
                    <a:pt x="397" y="151"/>
                  </a:cubicBezTo>
                  <a:cubicBezTo>
                    <a:pt x="397" y="151"/>
                    <a:pt x="397" y="151"/>
                    <a:pt x="397" y="151"/>
                  </a:cubicBezTo>
                  <a:cubicBezTo>
                    <a:pt x="397" y="150"/>
                    <a:pt x="396" y="150"/>
                    <a:pt x="395" y="150"/>
                  </a:cubicBezTo>
                  <a:cubicBezTo>
                    <a:pt x="393" y="150"/>
                    <a:pt x="390" y="151"/>
                    <a:pt x="387" y="151"/>
                  </a:cubicBezTo>
                  <a:cubicBezTo>
                    <a:pt x="384" y="152"/>
                    <a:pt x="385" y="153"/>
                    <a:pt x="388" y="153"/>
                  </a:cubicBezTo>
                  <a:cubicBezTo>
                    <a:pt x="388" y="153"/>
                    <a:pt x="389" y="153"/>
                    <a:pt x="389" y="153"/>
                  </a:cubicBezTo>
                  <a:cubicBezTo>
                    <a:pt x="389" y="153"/>
                    <a:pt x="390" y="153"/>
                    <a:pt x="390" y="153"/>
                  </a:cubicBezTo>
                  <a:cubicBezTo>
                    <a:pt x="392" y="153"/>
                    <a:pt x="390" y="153"/>
                    <a:pt x="387" y="154"/>
                  </a:cubicBezTo>
                  <a:cubicBezTo>
                    <a:pt x="384" y="154"/>
                    <a:pt x="382" y="155"/>
                    <a:pt x="384" y="155"/>
                  </a:cubicBezTo>
                  <a:cubicBezTo>
                    <a:pt x="386" y="155"/>
                    <a:pt x="386" y="155"/>
                    <a:pt x="384" y="155"/>
                  </a:cubicBezTo>
                  <a:cubicBezTo>
                    <a:pt x="381" y="155"/>
                    <a:pt x="382" y="156"/>
                    <a:pt x="385" y="156"/>
                  </a:cubicBezTo>
                  <a:cubicBezTo>
                    <a:pt x="388" y="156"/>
                    <a:pt x="389" y="156"/>
                    <a:pt x="388" y="156"/>
                  </a:cubicBezTo>
                  <a:cubicBezTo>
                    <a:pt x="386" y="156"/>
                    <a:pt x="386" y="156"/>
                    <a:pt x="387" y="156"/>
                  </a:cubicBezTo>
                  <a:cubicBezTo>
                    <a:pt x="389" y="157"/>
                    <a:pt x="388" y="157"/>
                    <a:pt x="387" y="157"/>
                  </a:cubicBezTo>
                  <a:cubicBezTo>
                    <a:pt x="386" y="157"/>
                    <a:pt x="386" y="157"/>
                    <a:pt x="386" y="157"/>
                  </a:cubicBezTo>
                  <a:cubicBezTo>
                    <a:pt x="386" y="157"/>
                    <a:pt x="386" y="157"/>
                    <a:pt x="385" y="157"/>
                  </a:cubicBezTo>
                  <a:cubicBezTo>
                    <a:pt x="384" y="157"/>
                    <a:pt x="385" y="157"/>
                    <a:pt x="388" y="157"/>
                  </a:cubicBezTo>
                  <a:cubicBezTo>
                    <a:pt x="391" y="158"/>
                    <a:pt x="395" y="158"/>
                    <a:pt x="398" y="158"/>
                  </a:cubicBezTo>
                  <a:cubicBezTo>
                    <a:pt x="399" y="158"/>
                    <a:pt x="399" y="158"/>
                    <a:pt x="400" y="158"/>
                  </a:cubicBezTo>
                  <a:cubicBezTo>
                    <a:pt x="401" y="158"/>
                    <a:pt x="401" y="158"/>
                    <a:pt x="401" y="158"/>
                  </a:cubicBezTo>
                  <a:cubicBezTo>
                    <a:pt x="401" y="158"/>
                    <a:pt x="400" y="158"/>
                    <a:pt x="399" y="158"/>
                  </a:cubicBezTo>
                  <a:cubicBezTo>
                    <a:pt x="396" y="159"/>
                    <a:pt x="396" y="160"/>
                    <a:pt x="397" y="160"/>
                  </a:cubicBezTo>
                  <a:cubicBezTo>
                    <a:pt x="397" y="160"/>
                    <a:pt x="398" y="160"/>
                    <a:pt x="398" y="160"/>
                  </a:cubicBezTo>
                  <a:cubicBezTo>
                    <a:pt x="400" y="160"/>
                    <a:pt x="406" y="160"/>
                    <a:pt x="408" y="159"/>
                  </a:cubicBezTo>
                  <a:cubicBezTo>
                    <a:pt x="409" y="159"/>
                    <a:pt x="410" y="159"/>
                    <a:pt x="410" y="159"/>
                  </a:cubicBezTo>
                  <a:cubicBezTo>
                    <a:pt x="411" y="159"/>
                    <a:pt x="410" y="159"/>
                    <a:pt x="410" y="159"/>
                  </a:cubicBezTo>
                  <a:cubicBezTo>
                    <a:pt x="408" y="160"/>
                    <a:pt x="408" y="161"/>
                    <a:pt x="409" y="161"/>
                  </a:cubicBezTo>
                  <a:cubicBezTo>
                    <a:pt x="409" y="161"/>
                    <a:pt x="409" y="161"/>
                    <a:pt x="410" y="161"/>
                  </a:cubicBezTo>
                  <a:cubicBezTo>
                    <a:pt x="410" y="161"/>
                    <a:pt x="410" y="161"/>
                    <a:pt x="410" y="161"/>
                  </a:cubicBezTo>
                  <a:cubicBezTo>
                    <a:pt x="411" y="161"/>
                    <a:pt x="408" y="162"/>
                    <a:pt x="409" y="164"/>
                  </a:cubicBezTo>
                  <a:cubicBezTo>
                    <a:pt x="410" y="164"/>
                    <a:pt x="412" y="165"/>
                    <a:pt x="413" y="165"/>
                  </a:cubicBezTo>
                  <a:cubicBezTo>
                    <a:pt x="413" y="165"/>
                    <a:pt x="413" y="165"/>
                    <a:pt x="413" y="166"/>
                  </a:cubicBezTo>
                  <a:cubicBezTo>
                    <a:pt x="414" y="166"/>
                    <a:pt x="415" y="166"/>
                    <a:pt x="416" y="166"/>
                  </a:cubicBezTo>
                  <a:cubicBezTo>
                    <a:pt x="417" y="166"/>
                    <a:pt x="418" y="166"/>
                    <a:pt x="419" y="166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21" y="166"/>
                    <a:pt x="424" y="169"/>
                    <a:pt x="424" y="172"/>
                  </a:cubicBezTo>
                  <a:cubicBezTo>
                    <a:pt x="425" y="175"/>
                    <a:pt x="417" y="177"/>
                    <a:pt x="415" y="177"/>
                  </a:cubicBezTo>
                  <a:cubicBezTo>
                    <a:pt x="416" y="177"/>
                    <a:pt x="416" y="177"/>
                    <a:pt x="417" y="176"/>
                  </a:cubicBezTo>
                  <a:cubicBezTo>
                    <a:pt x="418" y="176"/>
                    <a:pt x="418" y="175"/>
                    <a:pt x="418" y="175"/>
                  </a:cubicBezTo>
                  <a:cubicBezTo>
                    <a:pt x="418" y="175"/>
                    <a:pt x="417" y="175"/>
                    <a:pt x="417" y="175"/>
                  </a:cubicBezTo>
                  <a:cubicBezTo>
                    <a:pt x="416" y="175"/>
                    <a:pt x="416" y="176"/>
                    <a:pt x="415" y="176"/>
                  </a:cubicBezTo>
                  <a:cubicBezTo>
                    <a:pt x="415" y="176"/>
                    <a:pt x="415" y="175"/>
                    <a:pt x="416" y="175"/>
                  </a:cubicBezTo>
                  <a:cubicBezTo>
                    <a:pt x="417" y="174"/>
                    <a:pt x="414" y="174"/>
                    <a:pt x="408" y="173"/>
                  </a:cubicBezTo>
                  <a:cubicBezTo>
                    <a:pt x="407" y="173"/>
                    <a:pt x="406" y="172"/>
                    <a:pt x="405" y="172"/>
                  </a:cubicBezTo>
                  <a:cubicBezTo>
                    <a:pt x="400" y="172"/>
                    <a:pt x="395" y="174"/>
                    <a:pt x="395" y="177"/>
                  </a:cubicBezTo>
                  <a:cubicBezTo>
                    <a:pt x="395" y="180"/>
                    <a:pt x="396" y="183"/>
                    <a:pt x="400" y="184"/>
                  </a:cubicBezTo>
                  <a:cubicBezTo>
                    <a:pt x="403" y="184"/>
                    <a:pt x="391" y="184"/>
                    <a:pt x="384" y="188"/>
                  </a:cubicBezTo>
                  <a:cubicBezTo>
                    <a:pt x="375" y="193"/>
                    <a:pt x="369" y="200"/>
                    <a:pt x="366" y="203"/>
                  </a:cubicBezTo>
                  <a:cubicBezTo>
                    <a:pt x="364" y="206"/>
                    <a:pt x="360" y="211"/>
                    <a:pt x="361" y="216"/>
                  </a:cubicBezTo>
                  <a:cubicBezTo>
                    <a:pt x="363" y="220"/>
                    <a:pt x="372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2"/>
                    <a:pt x="373" y="222"/>
                    <a:pt x="374" y="222"/>
                  </a:cubicBezTo>
                  <a:cubicBezTo>
                    <a:pt x="375" y="222"/>
                    <a:pt x="376" y="222"/>
                    <a:pt x="377" y="222"/>
                  </a:cubicBezTo>
                  <a:cubicBezTo>
                    <a:pt x="379" y="223"/>
                    <a:pt x="380" y="223"/>
                    <a:pt x="379" y="223"/>
                  </a:cubicBezTo>
                  <a:cubicBezTo>
                    <a:pt x="379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6" y="223"/>
                    <a:pt x="375" y="223"/>
                    <a:pt x="376" y="224"/>
                  </a:cubicBezTo>
                  <a:cubicBezTo>
                    <a:pt x="377" y="224"/>
                    <a:pt x="377" y="225"/>
                    <a:pt x="376" y="225"/>
                  </a:cubicBezTo>
                  <a:cubicBezTo>
                    <a:pt x="376" y="225"/>
                    <a:pt x="376" y="225"/>
                    <a:pt x="376" y="224"/>
                  </a:cubicBezTo>
                  <a:cubicBezTo>
                    <a:pt x="375" y="224"/>
                    <a:pt x="375" y="224"/>
                    <a:pt x="375" y="224"/>
                  </a:cubicBezTo>
                  <a:cubicBezTo>
                    <a:pt x="374" y="224"/>
                    <a:pt x="373" y="227"/>
                    <a:pt x="375" y="230"/>
                  </a:cubicBezTo>
                  <a:cubicBezTo>
                    <a:pt x="376" y="231"/>
                    <a:pt x="378" y="233"/>
                    <a:pt x="382" y="235"/>
                  </a:cubicBezTo>
                  <a:cubicBezTo>
                    <a:pt x="389" y="239"/>
                    <a:pt x="384" y="237"/>
                    <a:pt x="394" y="239"/>
                  </a:cubicBezTo>
                  <a:cubicBezTo>
                    <a:pt x="399" y="240"/>
                    <a:pt x="411" y="241"/>
                    <a:pt x="414" y="242"/>
                  </a:cubicBezTo>
                  <a:cubicBezTo>
                    <a:pt x="421" y="244"/>
                    <a:pt x="433" y="253"/>
                    <a:pt x="441" y="259"/>
                  </a:cubicBezTo>
                  <a:cubicBezTo>
                    <a:pt x="446" y="263"/>
                    <a:pt x="446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0" y="267"/>
                    <a:pt x="440" y="268"/>
                    <a:pt x="446" y="270"/>
                  </a:cubicBezTo>
                  <a:cubicBezTo>
                    <a:pt x="452" y="271"/>
                    <a:pt x="464" y="273"/>
                    <a:pt x="469" y="276"/>
                  </a:cubicBezTo>
                  <a:cubicBezTo>
                    <a:pt x="472" y="278"/>
                    <a:pt x="475" y="280"/>
                    <a:pt x="483" y="282"/>
                  </a:cubicBezTo>
                  <a:cubicBezTo>
                    <a:pt x="490" y="284"/>
                    <a:pt x="494" y="285"/>
                    <a:pt x="496" y="285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506" y="285"/>
                    <a:pt x="485" y="279"/>
                    <a:pt x="483" y="276"/>
                  </a:cubicBezTo>
                  <a:cubicBezTo>
                    <a:pt x="481" y="273"/>
                    <a:pt x="478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6" y="271"/>
                    <a:pt x="470" y="268"/>
                    <a:pt x="463" y="264"/>
                  </a:cubicBezTo>
                  <a:cubicBezTo>
                    <a:pt x="459" y="262"/>
                    <a:pt x="456" y="260"/>
                    <a:pt x="453" y="258"/>
                  </a:cubicBezTo>
                  <a:cubicBezTo>
                    <a:pt x="449" y="255"/>
                    <a:pt x="452" y="252"/>
                    <a:pt x="456" y="252"/>
                  </a:cubicBezTo>
                  <a:cubicBezTo>
                    <a:pt x="457" y="252"/>
                    <a:pt x="458" y="252"/>
                    <a:pt x="460" y="253"/>
                  </a:cubicBezTo>
                  <a:cubicBezTo>
                    <a:pt x="463" y="253"/>
                    <a:pt x="465" y="254"/>
                    <a:pt x="468" y="256"/>
                  </a:cubicBezTo>
                  <a:cubicBezTo>
                    <a:pt x="473" y="258"/>
                    <a:pt x="473" y="260"/>
                    <a:pt x="477" y="263"/>
                  </a:cubicBezTo>
                  <a:cubicBezTo>
                    <a:pt x="482" y="265"/>
                    <a:pt x="487" y="267"/>
                    <a:pt x="492" y="268"/>
                  </a:cubicBezTo>
                  <a:cubicBezTo>
                    <a:pt x="502" y="271"/>
                    <a:pt x="505" y="275"/>
                    <a:pt x="513" y="277"/>
                  </a:cubicBezTo>
                  <a:cubicBezTo>
                    <a:pt x="517" y="279"/>
                    <a:pt x="524" y="280"/>
                    <a:pt x="526" y="281"/>
                  </a:cubicBezTo>
                  <a:cubicBezTo>
                    <a:pt x="533" y="283"/>
                    <a:pt x="539" y="285"/>
                    <a:pt x="543" y="288"/>
                  </a:cubicBezTo>
                  <a:cubicBezTo>
                    <a:pt x="550" y="291"/>
                    <a:pt x="545" y="299"/>
                    <a:pt x="560" y="301"/>
                  </a:cubicBezTo>
                  <a:cubicBezTo>
                    <a:pt x="571" y="303"/>
                    <a:pt x="584" y="304"/>
                    <a:pt x="588" y="305"/>
                  </a:cubicBezTo>
                  <a:cubicBezTo>
                    <a:pt x="607" y="307"/>
                    <a:pt x="625" y="311"/>
                    <a:pt x="646" y="312"/>
                  </a:cubicBezTo>
                  <a:cubicBezTo>
                    <a:pt x="649" y="312"/>
                    <a:pt x="653" y="312"/>
                    <a:pt x="656" y="312"/>
                  </a:cubicBezTo>
                  <a:cubicBezTo>
                    <a:pt x="668" y="312"/>
                    <a:pt x="676" y="311"/>
                    <a:pt x="675" y="311"/>
                  </a:cubicBezTo>
                  <a:cubicBezTo>
                    <a:pt x="674" y="311"/>
                    <a:pt x="675" y="311"/>
                    <a:pt x="677" y="311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79" y="311"/>
                    <a:pt x="682" y="311"/>
                    <a:pt x="684" y="311"/>
                  </a:cubicBezTo>
                  <a:cubicBezTo>
                    <a:pt x="686" y="312"/>
                    <a:pt x="686" y="312"/>
                    <a:pt x="687" y="312"/>
                  </a:cubicBezTo>
                  <a:cubicBezTo>
                    <a:pt x="687" y="312"/>
                    <a:pt x="687" y="312"/>
                    <a:pt x="686" y="312"/>
                  </a:cubicBezTo>
                  <a:cubicBezTo>
                    <a:pt x="686" y="312"/>
                    <a:pt x="686" y="312"/>
                    <a:pt x="685" y="312"/>
                  </a:cubicBezTo>
                  <a:cubicBezTo>
                    <a:pt x="685" y="311"/>
                    <a:pt x="685" y="311"/>
                    <a:pt x="685" y="311"/>
                  </a:cubicBezTo>
                  <a:cubicBezTo>
                    <a:pt x="685" y="311"/>
                    <a:pt x="685" y="311"/>
                    <a:pt x="685" y="312"/>
                  </a:cubicBezTo>
                  <a:cubicBezTo>
                    <a:pt x="686" y="312"/>
                    <a:pt x="686" y="312"/>
                    <a:pt x="686" y="312"/>
                  </a:cubicBezTo>
                  <a:cubicBezTo>
                    <a:pt x="689" y="312"/>
                    <a:pt x="692" y="313"/>
                    <a:pt x="697" y="315"/>
                  </a:cubicBezTo>
                  <a:cubicBezTo>
                    <a:pt x="703" y="316"/>
                    <a:pt x="708" y="317"/>
                    <a:pt x="714" y="318"/>
                  </a:cubicBezTo>
                  <a:cubicBezTo>
                    <a:pt x="720" y="319"/>
                    <a:pt x="727" y="319"/>
                    <a:pt x="733" y="320"/>
                  </a:cubicBezTo>
                  <a:cubicBezTo>
                    <a:pt x="743" y="320"/>
                    <a:pt x="755" y="321"/>
                    <a:pt x="761" y="321"/>
                  </a:cubicBezTo>
                  <a:cubicBezTo>
                    <a:pt x="762" y="321"/>
                    <a:pt x="763" y="321"/>
                    <a:pt x="763" y="321"/>
                  </a:cubicBezTo>
                  <a:cubicBezTo>
                    <a:pt x="763" y="321"/>
                    <a:pt x="763" y="321"/>
                    <a:pt x="764" y="321"/>
                  </a:cubicBezTo>
                  <a:cubicBezTo>
                    <a:pt x="769" y="321"/>
                    <a:pt x="775" y="325"/>
                    <a:pt x="782" y="328"/>
                  </a:cubicBezTo>
                  <a:cubicBezTo>
                    <a:pt x="789" y="331"/>
                    <a:pt x="796" y="333"/>
                    <a:pt x="798" y="333"/>
                  </a:cubicBezTo>
                  <a:cubicBezTo>
                    <a:pt x="798" y="333"/>
                    <a:pt x="798" y="332"/>
                    <a:pt x="798" y="332"/>
                  </a:cubicBezTo>
                  <a:cubicBezTo>
                    <a:pt x="798" y="332"/>
                    <a:pt x="798" y="332"/>
                    <a:pt x="799" y="332"/>
                  </a:cubicBezTo>
                  <a:cubicBezTo>
                    <a:pt x="801" y="332"/>
                    <a:pt x="805" y="333"/>
                    <a:pt x="810" y="334"/>
                  </a:cubicBezTo>
                  <a:cubicBezTo>
                    <a:pt x="814" y="336"/>
                    <a:pt x="817" y="337"/>
                    <a:pt x="821" y="338"/>
                  </a:cubicBezTo>
                  <a:cubicBezTo>
                    <a:pt x="821" y="338"/>
                    <a:pt x="821" y="338"/>
                    <a:pt x="821" y="338"/>
                  </a:cubicBezTo>
                  <a:cubicBezTo>
                    <a:pt x="821" y="338"/>
                    <a:pt x="820" y="337"/>
                    <a:pt x="819" y="337"/>
                  </a:cubicBezTo>
                  <a:cubicBezTo>
                    <a:pt x="819" y="337"/>
                    <a:pt x="819" y="337"/>
                    <a:pt x="820" y="337"/>
                  </a:cubicBezTo>
                  <a:cubicBezTo>
                    <a:pt x="820" y="337"/>
                    <a:pt x="826" y="338"/>
                    <a:pt x="833" y="338"/>
                  </a:cubicBezTo>
                  <a:cubicBezTo>
                    <a:pt x="842" y="339"/>
                    <a:pt x="851" y="340"/>
                    <a:pt x="851" y="340"/>
                  </a:cubicBezTo>
                  <a:cubicBezTo>
                    <a:pt x="851" y="341"/>
                    <a:pt x="852" y="341"/>
                    <a:pt x="854" y="341"/>
                  </a:cubicBezTo>
                  <a:cubicBezTo>
                    <a:pt x="855" y="341"/>
                    <a:pt x="855" y="341"/>
                    <a:pt x="856" y="341"/>
                  </a:cubicBezTo>
                  <a:cubicBezTo>
                    <a:pt x="859" y="341"/>
                    <a:pt x="856" y="337"/>
                    <a:pt x="867" y="336"/>
                  </a:cubicBezTo>
                  <a:cubicBezTo>
                    <a:pt x="868" y="336"/>
                    <a:pt x="869" y="336"/>
                    <a:pt x="870" y="336"/>
                  </a:cubicBezTo>
                  <a:cubicBezTo>
                    <a:pt x="879" y="336"/>
                    <a:pt x="886" y="340"/>
                    <a:pt x="889" y="343"/>
                  </a:cubicBezTo>
                  <a:cubicBezTo>
                    <a:pt x="892" y="346"/>
                    <a:pt x="895" y="348"/>
                    <a:pt x="895" y="350"/>
                  </a:cubicBezTo>
                  <a:cubicBezTo>
                    <a:pt x="895" y="352"/>
                    <a:pt x="891" y="356"/>
                    <a:pt x="883" y="359"/>
                  </a:cubicBezTo>
                  <a:cubicBezTo>
                    <a:pt x="873" y="363"/>
                    <a:pt x="855" y="367"/>
                    <a:pt x="852" y="371"/>
                  </a:cubicBezTo>
                  <a:cubicBezTo>
                    <a:pt x="849" y="375"/>
                    <a:pt x="861" y="374"/>
                    <a:pt x="861" y="374"/>
                  </a:cubicBezTo>
                  <a:cubicBezTo>
                    <a:pt x="861" y="375"/>
                    <a:pt x="861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5" y="377"/>
                    <a:pt x="858" y="378"/>
                  </a:cubicBezTo>
                  <a:cubicBezTo>
                    <a:pt x="853" y="378"/>
                    <a:pt x="848" y="379"/>
                    <a:pt x="845" y="380"/>
                  </a:cubicBezTo>
                  <a:cubicBezTo>
                    <a:pt x="843" y="382"/>
                    <a:pt x="844" y="383"/>
                    <a:pt x="845" y="384"/>
                  </a:cubicBezTo>
                  <a:cubicBezTo>
                    <a:pt x="847" y="385"/>
                    <a:pt x="857" y="389"/>
                    <a:pt x="867" y="392"/>
                  </a:cubicBezTo>
                  <a:cubicBezTo>
                    <a:pt x="884" y="399"/>
                    <a:pt x="896" y="408"/>
                    <a:pt x="911" y="414"/>
                  </a:cubicBezTo>
                  <a:cubicBezTo>
                    <a:pt x="921" y="417"/>
                    <a:pt x="945" y="421"/>
                    <a:pt x="961" y="423"/>
                  </a:cubicBezTo>
                  <a:cubicBezTo>
                    <a:pt x="972" y="425"/>
                    <a:pt x="982" y="426"/>
                    <a:pt x="988" y="429"/>
                  </a:cubicBezTo>
                  <a:cubicBezTo>
                    <a:pt x="993" y="431"/>
                    <a:pt x="993" y="435"/>
                    <a:pt x="993" y="439"/>
                  </a:cubicBezTo>
                  <a:cubicBezTo>
                    <a:pt x="992" y="444"/>
                    <a:pt x="994" y="451"/>
                    <a:pt x="993" y="456"/>
                  </a:cubicBezTo>
                  <a:cubicBezTo>
                    <a:pt x="992" y="467"/>
                    <a:pt x="998" y="478"/>
                    <a:pt x="992" y="489"/>
                  </a:cubicBezTo>
                  <a:cubicBezTo>
                    <a:pt x="990" y="492"/>
                    <a:pt x="985" y="494"/>
                    <a:pt x="984" y="497"/>
                  </a:cubicBezTo>
                  <a:cubicBezTo>
                    <a:pt x="981" y="501"/>
                    <a:pt x="983" y="501"/>
                    <a:pt x="987" y="506"/>
                  </a:cubicBezTo>
                  <a:cubicBezTo>
                    <a:pt x="988" y="508"/>
                    <a:pt x="986" y="511"/>
                    <a:pt x="986" y="514"/>
                  </a:cubicBezTo>
                  <a:cubicBezTo>
                    <a:pt x="987" y="519"/>
                    <a:pt x="1006" y="518"/>
                    <a:pt x="1006" y="519"/>
                  </a:cubicBezTo>
                  <a:cubicBezTo>
                    <a:pt x="1006" y="520"/>
                    <a:pt x="1006" y="521"/>
                    <a:pt x="1005" y="521"/>
                  </a:cubicBezTo>
                  <a:cubicBezTo>
                    <a:pt x="1005" y="521"/>
                    <a:pt x="1005" y="521"/>
                    <a:pt x="1005" y="521"/>
                  </a:cubicBezTo>
                  <a:cubicBezTo>
                    <a:pt x="1005" y="521"/>
                    <a:pt x="1005" y="521"/>
                    <a:pt x="1004" y="521"/>
                  </a:cubicBezTo>
                  <a:cubicBezTo>
                    <a:pt x="1004" y="521"/>
                    <a:pt x="1003" y="524"/>
                    <a:pt x="1004" y="529"/>
                  </a:cubicBezTo>
                  <a:cubicBezTo>
                    <a:pt x="1005" y="529"/>
                    <a:pt x="1005" y="530"/>
                    <a:pt x="1005" y="531"/>
                  </a:cubicBezTo>
                  <a:cubicBezTo>
                    <a:pt x="1004" y="535"/>
                    <a:pt x="1000" y="538"/>
                    <a:pt x="999" y="538"/>
                  </a:cubicBezTo>
                  <a:cubicBezTo>
                    <a:pt x="999" y="538"/>
                    <a:pt x="999" y="538"/>
                    <a:pt x="999" y="538"/>
                  </a:cubicBezTo>
                  <a:cubicBezTo>
                    <a:pt x="1000" y="538"/>
                    <a:pt x="999" y="537"/>
                    <a:pt x="997" y="537"/>
                  </a:cubicBezTo>
                  <a:cubicBezTo>
                    <a:pt x="997" y="537"/>
                    <a:pt x="996" y="537"/>
                    <a:pt x="996" y="537"/>
                  </a:cubicBezTo>
                  <a:cubicBezTo>
                    <a:pt x="996" y="537"/>
                    <a:pt x="995" y="537"/>
                    <a:pt x="995" y="537"/>
                  </a:cubicBezTo>
                  <a:cubicBezTo>
                    <a:pt x="994" y="537"/>
                    <a:pt x="993" y="537"/>
                    <a:pt x="994" y="537"/>
                  </a:cubicBezTo>
                  <a:cubicBezTo>
                    <a:pt x="995" y="536"/>
                    <a:pt x="994" y="536"/>
                    <a:pt x="991" y="536"/>
                  </a:cubicBezTo>
                  <a:cubicBezTo>
                    <a:pt x="991" y="536"/>
                    <a:pt x="990" y="536"/>
                    <a:pt x="990" y="536"/>
                  </a:cubicBezTo>
                  <a:cubicBezTo>
                    <a:pt x="987" y="536"/>
                    <a:pt x="983" y="537"/>
                    <a:pt x="983" y="538"/>
                  </a:cubicBezTo>
                  <a:cubicBezTo>
                    <a:pt x="982" y="540"/>
                    <a:pt x="982" y="540"/>
                    <a:pt x="983" y="540"/>
                  </a:cubicBezTo>
                  <a:cubicBezTo>
                    <a:pt x="983" y="540"/>
                    <a:pt x="984" y="540"/>
                    <a:pt x="984" y="540"/>
                  </a:cubicBezTo>
                  <a:cubicBezTo>
                    <a:pt x="985" y="540"/>
                    <a:pt x="987" y="540"/>
                    <a:pt x="989" y="540"/>
                  </a:cubicBezTo>
                  <a:cubicBezTo>
                    <a:pt x="991" y="540"/>
                    <a:pt x="993" y="540"/>
                    <a:pt x="995" y="540"/>
                  </a:cubicBezTo>
                  <a:cubicBezTo>
                    <a:pt x="999" y="541"/>
                    <a:pt x="1000" y="542"/>
                    <a:pt x="1000" y="542"/>
                  </a:cubicBezTo>
                  <a:cubicBezTo>
                    <a:pt x="1001" y="543"/>
                    <a:pt x="1000" y="543"/>
                    <a:pt x="999" y="543"/>
                  </a:cubicBezTo>
                  <a:cubicBezTo>
                    <a:pt x="999" y="543"/>
                    <a:pt x="999" y="543"/>
                    <a:pt x="999" y="543"/>
                  </a:cubicBezTo>
                  <a:cubicBezTo>
                    <a:pt x="1000" y="544"/>
                    <a:pt x="1001" y="544"/>
                    <a:pt x="1003" y="544"/>
                  </a:cubicBezTo>
                  <a:cubicBezTo>
                    <a:pt x="1007" y="544"/>
                    <a:pt x="1010" y="544"/>
                    <a:pt x="1010" y="545"/>
                  </a:cubicBezTo>
                  <a:cubicBezTo>
                    <a:pt x="1010" y="545"/>
                    <a:pt x="1006" y="545"/>
                    <a:pt x="1002" y="545"/>
                  </a:cubicBezTo>
                  <a:cubicBezTo>
                    <a:pt x="999" y="546"/>
                    <a:pt x="1004" y="548"/>
                    <a:pt x="1004" y="550"/>
                  </a:cubicBezTo>
                  <a:cubicBezTo>
                    <a:pt x="1005" y="551"/>
                    <a:pt x="1008" y="552"/>
                    <a:pt x="1009" y="552"/>
                  </a:cubicBezTo>
                  <a:cubicBezTo>
                    <a:pt x="1010" y="552"/>
                    <a:pt x="1011" y="552"/>
                    <a:pt x="1011" y="552"/>
                  </a:cubicBezTo>
                  <a:cubicBezTo>
                    <a:pt x="1012" y="551"/>
                    <a:pt x="1012" y="551"/>
                    <a:pt x="1012" y="551"/>
                  </a:cubicBezTo>
                  <a:cubicBezTo>
                    <a:pt x="1013" y="551"/>
                    <a:pt x="1013" y="551"/>
                    <a:pt x="1013" y="551"/>
                  </a:cubicBezTo>
                  <a:cubicBezTo>
                    <a:pt x="1014" y="552"/>
                    <a:pt x="1006" y="554"/>
                    <a:pt x="1008" y="556"/>
                  </a:cubicBezTo>
                  <a:cubicBezTo>
                    <a:pt x="1011" y="558"/>
                    <a:pt x="1019" y="559"/>
                    <a:pt x="1018" y="559"/>
                  </a:cubicBezTo>
                  <a:cubicBezTo>
                    <a:pt x="1016" y="559"/>
                    <a:pt x="1016" y="560"/>
                    <a:pt x="1018" y="560"/>
                  </a:cubicBezTo>
                  <a:cubicBezTo>
                    <a:pt x="1021" y="560"/>
                    <a:pt x="1022" y="561"/>
                    <a:pt x="1022" y="561"/>
                  </a:cubicBezTo>
                  <a:cubicBezTo>
                    <a:pt x="1022" y="562"/>
                    <a:pt x="1022" y="562"/>
                    <a:pt x="1021" y="562"/>
                  </a:cubicBezTo>
                  <a:cubicBezTo>
                    <a:pt x="1019" y="562"/>
                    <a:pt x="1021" y="563"/>
                    <a:pt x="1023" y="563"/>
                  </a:cubicBezTo>
                  <a:cubicBezTo>
                    <a:pt x="1025" y="564"/>
                    <a:pt x="1026" y="564"/>
                    <a:pt x="1027" y="564"/>
                  </a:cubicBezTo>
                  <a:cubicBezTo>
                    <a:pt x="1027" y="564"/>
                    <a:pt x="1027" y="564"/>
                    <a:pt x="1027" y="563"/>
                  </a:cubicBezTo>
                  <a:cubicBezTo>
                    <a:pt x="1027" y="563"/>
                    <a:pt x="1027" y="563"/>
                    <a:pt x="1027" y="563"/>
                  </a:cubicBezTo>
                  <a:cubicBezTo>
                    <a:pt x="1028" y="563"/>
                    <a:pt x="1028" y="563"/>
                    <a:pt x="1029" y="563"/>
                  </a:cubicBezTo>
                  <a:cubicBezTo>
                    <a:pt x="1029" y="563"/>
                    <a:pt x="1030" y="564"/>
                    <a:pt x="1030" y="564"/>
                  </a:cubicBezTo>
                  <a:cubicBezTo>
                    <a:pt x="1031" y="564"/>
                    <a:pt x="1031" y="563"/>
                    <a:pt x="1032" y="563"/>
                  </a:cubicBezTo>
                  <a:cubicBezTo>
                    <a:pt x="1032" y="563"/>
                    <a:pt x="1032" y="563"/>
                    <a:pt x="1030" y="562"/>
                  </a:cubicBezTo>
                  <a:cubicBezTo>
                    <a:pt x="1030" y="562"/>
                    <a:pt x="1030" y="562"/>
                    <a:pt x="1031" y="562"/>
                  </a:cubicBezTo>
                  <a:cubicBezTo>
                    <a:pt x="1031" y="562"/>
                    <a:pt x="1032" y="562"/>
                    <a:pt x="1033" y="562"/>
                  </a:cubicBezTo>
                  <a:cubicBezTo>
                    <a:pt x="1033" y="562"/>
                    <a:pt x="1034" y="562"/>
                    <a:pt x="1034" y="562"/>
                  </a:cubicBezTo>
                  <a:cubicBezTo>
                    <a:pt x="1035" y="562"/>
                    <a:pt x="1036" y="562"/>
                    <a:pt x="1034" y="562"/>
                  </a:cubicBezTo>
                  <a:cubicBezTo>
                    <a:pt x="1033" y="562"/>
                    <a:pt x="1033" y="562"/>
                    <a:pt x="1033" y="562"/>
                  </a:cubicBezTo>
                  <a:cubicBezTo>
                    <a:pt x="1034" y="562"/>
                    <a:pt x="1036" y="562"/>
                    <a:pt x="1038" y="563"/>
                  </a:cubicBezTo>
                  <a:cubicBezTo>
                    <a:pt x="1039" y="564"/>
                    <a:pt x="1039" y="565"/>
                    <a:pt x="1038" y="565"/>
                  </a:cubicBezTo>
                  <a:cubicBezTo>
                    <a:pt x="1038" y="565"/>
                    <a:pt x="1037" y="565"/>
                    <a:pt x="1037" y="564"/>
                  </a:cubicBezTo>
                  <a:cubicBezTo>
                    <a:pt x="1037" y="564"/>
                    <a:pt x="1036" y="564"/>
                    <a:pt x="1035" y="564"/>
                  </a:cubicBezTo>
                  <a:cubicBezTo>
                    <a:pt x="1034" y="564"/>
                    <a:pt x="1034" y="564"/>
                    <a:pt x="1034" y="564"/>
                  </a:cubicBezTo>
                  <a:cubicBezTo>
                    <a:pt x="1035" y="565"/>
                    <a:pt x="1033" y="565"/>
                    <a:pt x="1032" y="565"/>
                  </a:cubicBezTo>
                  <a:cubicBezTo>
                    <a:pt x="1031" y="565"/>
                    <a:pt x="1030" y="565"/>
                    <a:pt x="1029" y="565"/>
                  </a:cubicBezTo>
                  <a:cubicBezTo>
                    <a:pt x="1029" y="565"/>
                    <a:pt x="1029" y="565"/>
                    <a:pt x="1028" y="565"/>
                  </a:cubicBezTo>
                  <a:cubicBezTo>
                    <a:pt x="1026" y="565"/>
                    <a:pt x="1025" y="566"/>
                    <a:pt x="1026" y="566"/>
                  </a:cubicBezTo>
                  <a:cubicBezTo>
                    <a:pt x="1027" y="567"/>
                    <a:pt x="1029" y="568"/>
                    <a:pt x="1030" y="568"/>
                  </a:cubicBezTo>
                  <a:cubicBezTo>
                    <a:pt x="1030" y="568"/>
                    <a:pt x="1030" y="568"/>
                    <a:pt x="1030" y="568"/>
                  </a:cubicBezTo>
                  <a:cubicBezTo>
                    <a:pt x="1030" y="568"/>
                    <a:pt x="1030" y="568"/>
                    <a:pt x="1031" y="568"/>
                  </a:cubicBezTo>
                  <a:cubicBezTo>
                    <a:pt x="1032" y="568"/>
                    <a:pt x="1033" y="568"/>
                    <a:pt x="1031" y="568"/>
                  </a:cubicBezTo>
                  <a:cubicBezTo>
                    <a:pt x="1030" y="568"/>
                    <a:pt x="1033" y="569"/>
                    <a:pt x="1036" y="569"/>
                  </a:cubicBezTo>
                  <a:cubicBezTo>
                    <a:pt x="1037" y="569"/>
                    <a:pt x="1037" y="569"/>
                    <a:pt x="1037" y="569"/>
                  </a:cubicBezTo>
                  <a:cubicBezTo>
                    <a:pt x="1040" y="569"/>
                    <a:pt x="1039" y="566"/>
                    <a:pt x="1044" y="566"/>
                  </a:cubicBezTo>
                  <a:cubicBezTo>
                    <a:pt x="1045" y="566"/>
                    <a:pt x="1045" y="566"/>
                    <a:pt x="1046" y="566"/>
                  </a:cubicBezTo>
                  <a:cubicBezTo>
                    <a:pt x="1049" y="566"/>
                    <a:pt x="1045" y="567"/>
                    <a:pt x="1041" y="568"/>
                  </a:cubicBezTo>
                  <a:cubicBezTo>
                    <a:pt x="1038" y="569"/>
                    <a:pt x="1040" y="570"/>
                    <a:pt x="1042" y="570"/>
                  </a:cubicBezTo>
                  <a:cubicBezTo>
                    <a:pt x="1045" y="570"/>
                    <a:pt x="1048" y="569"/>
                    <a:pt x="1050" y="569"/>
                  </a:cubicBezTo>
                  <a:cubicBezTo>
                    <a:pt x="1051" y="568"/>
                    <a:pt x="1053" y="568"/>
                    <a:pt x="1054" y="568"/>
                  </a:cubicBezTo>
                  <a:cubicBezTo>
                    <a:pt x="1056" y="568"/>
                    <a:pt x="1058" y="569"/>
                    <a:pt x="1056" y="570"/>
                  </a:cubicBezTo>
                  <a:cubicBezTo>
                    <a:pt x="1054" y="570"/>
                    <a:pt x="1053" y="571"/>
                    <a:pt x="1053" y="571"/>
                  </a:cubicBezTo>
                  <a:cubicBezTo>
                    <a:pt x="1052" y="571"/>
                    <a:pt x="1052" y="571"/>
                    <a:pt x="1053" y="571"/>
                  </a:cubicBezTo>
                  <a:cubicBezTo>
                    <a:pt x="1053" y="570"/>
                    <a:pt x="1052" y="570"/>
                    <a:pt x="1052" y="570"/>
                  </a:cubicBezTo>
                  <a:cubicBezTo>
                    <a:pt x="1051" y="570"/>
                    <a:pt x="1051" y="570"/>
                    <a:pt x="1050" y="570"/>
                  </a:cubicBezTo>
                  <a:cubicBezTo>
                    <a:pt x="1049" y="571"/>
                    <a:pt x="1052" y="571"/>
                    <a:pt x="1055" y="571"/>
                  </a:cubicBezTo>
                  <a:cubicBezTo>
                    <a:pt x="1059" y="571"/>
                    <a:pt x="1063" y="571"/>
                    <a:pt x="1066" y="568"/>
                  </a:cubicBezTo>
                  <a:cubicBezTo>
                    <a:pt x="1072" y="564"/>
                    <a:pt x="1079" y="563"/>
                    <a:pt x="1076" y="559"/>
                  </a:cubicBezTo>
                  <a:cubicBezTo>
                    <a:pt x="1072" y="556"/>
                    <a:pt x="1081" y="554"/>
                    <a:pt x="1084" y="553"/>
                  </a:cubicBezTo>
                  <a:cubicBezTo>
                    <a:pt x="1088" y="552"/>
                    <a:pt x="1089" y="549"/>
                    <a:pt x="1097" y="546"/>
                  </a:cubicBezTo>
                  <a:cubicBezTo>
                    <a:pt x="1102" y="544"/>
                    <a:pt x="1104" y="543"/>
                    <a:pt x="1098" y="540"/>
                  </a:cubicBezTo>
                  <a:cubicBezTo>
                    <a:pt x="1095" y="539"/>
                    <a:pt x="1076" y="539"/>
                    <a:pt x="1075" y="536"/>
                  </a:cubicBezTo>
                  <a:cubicBezTo>
                    <a:pt x="1075" y="534"/>
                    <a:pt x="1078" y="533"/>
                    <a:pt x="1082" y="532"/>
                  </a:cubicBezTo>
                  <a:cubicBezTo>
                    <a:pt x="1090" y="531"/>
                    <a:pt x="1096" y="529"/>
                    <a:pt x="1096" y="526"/>
                  </a:cubicBezTo>
                  <a:cubicBezTo>
                    <a:pt x="1097" y="523"/>
                    <a:pt x="1103" y="522"/>
                    <a:pt x="1101" y="522"/>
                  </a:cubicBezTo>
                  <a:cubicBezTo>
                    <a:pt x="1099" y="521"/>
                    <a:pt x="1105" y="522"/>
                    <a:pt x="1111" y="520"/>
                  </a:cubicBezTo>
                  <a:cubicBezTo>
                    <a:pt x="1116" y="519"/>
                    <a:pt x="1107" y="519"/>
                    <a:pt x="1106" y="519"/>
                  </a:cubicBezTo>
                  <a:cubicBezTo>
                    <a:pt x="1106" y="519"/>
                    <a:pt x="1106" y="519"/>
                    <a:pt x="1106" y="519"/>
                  </a:cubicBezTo>
                  <a:cubicBezTo>
                    <a:pt x="1107" y="519"/>
                    <a:pt x="1105" y="519"/>
                    <a:pt x="1104" y="519"/>
                  </a:cubicBezTo>
                  <a:cubicBezTo>
                    <a:pt x="1103" y="519"/>
                    <a:pt x="1103" y="519"/>
                    <a:pt x="1103" y="519"/>
                  </a:cubicBezTo>
                  <a:cubicBezTo>
                    <a:pt x="1102" y="519"/>
                    <a:pt x="1101" y="519"/>
                    <a:pt x="1102" y="519"/>
                  </a:cubicBezTo>
                  <a:cubicBezTo>
                    <a:pt x="1102" y="519"/>
                    <a:pt x="1096" y="518"/>
                    <a:pt x="1093" y="516"/>
                  </a:cubicBezTo>
                  <a:cubicBezTo>
                    <a:pt x="1090" y="514"/>
                    <a:pt x="1114" y="517"/>
                    <a:pt x="1122" y="512"/>
                  </a:cubicBezTo>
                  <a:cubicBezTo>
                    <a:pt x="1122" y="512"/>
                    <a:pt x="1122" y="512"/>
                    <a:pt x="1123" y="512"/>
                  </a:cubicBezTo>
                  <a:cubicBezTo>
                    <a:pt x="1129" y="508"/>
                    <a:pt x="1137" y="506"/>
                    <a:pt x="1155" y="505"/>
                  </a:cubicBezTo>
                  <a:cubicBezTo>
                    <a:pt x="1162" y="504"/>
                    <a:pt x="1169" y="503"/>
                    <a:pt x="1174" y="502"/>
                  </a:cubicBezTo>
                  <a:cubicBezTo>
                    <a:pt x="1187" y="499"/>
                    <a:pt x="1176" y="495"/>
                    <a:pt x="1178" y="493"/>
                  </a:cubicBezTo>
                  <a:cubicBezTo>
                    <a:pt x="1179" y="493"/>
                    <a:pt x="1182" y="491"/>
                    <a:pt x="1179" y="490"/>
                  </a:cubicBezTo>
                  <a:cubicBezTo>
                    <a:pt x="1172" y="488"/>
                    <a:pt x="1162" y="488"/>
                    <a:pt x="1159" y="485"/>
                  </a:cubicBezTo>
                  <a:cubicBezTo>
                    <a:pt x="1156" y="483"/>
                    <a:pt x="1159" y="475"/>
                    <a:pt x="1162" y="473"/>
                  </a:cubicBezTo>
                  <a:cubicBezTo>
                    <a:pt x="1165" y="472"/>
                    <a:pt x="1169" y="471"/>
                    <a:pt x="1175" y="471"/>
                  </a:cubicBezTo>
                  <a:cubicBezTo>
                    <a:pt x="1185" y="471"/>
                    <a:pt x="1197" y="473"/>
                    <a:pt x="1207" y="476"/>
                  </a:cubicBezTo>
                  <a:cubicBezTo>
                    <a:pt x="1214" y="478"/>
                    <a:pt x="1220" y="479"/>
                    <a:pt x="1226" y="479"/>
                  </a:cubicBezTo>
                  <a:cubicBezTo>
                    <a:pt x="1231" y="479"/>
                    <a:pt x="1235" y="479"/>
                    <a:pt x="1238" y="477"/>
                  </a:cubicBezTo>
                  <a:cubicBezTo>
                    <a:pt x="1242" y="474"/>
                    <a:pt x="1248" y="472"/>
                    <a:pt x="1250" y="472"/>
                  </a:cubicBezTo>
                  <a:cubicBezTo>
                    <a:pt x="1251" y="472"/>
                    <a:pt x="1251" y="472"/>
                    <a:pt x="1249" y="473"/>
                  </a:cubicBezTo>
                  <a:cubicBezTo>
                    <a:pt x="1247" y="474"/>
                    <a:pt x="1246" y="475"/>
                    <a:pt x="1248" y="475"/>
                  </a:cubicBezTo>
                  <a:cubicBezTo>
                    <a:pt x="1250" y="475"/>
                    <a:pt x="1254" y="474"/>
                    <a:pt x="1260" y="472"/>
                  </a:cubicBezTo>
                  <a:cubicBezTo>
                    <a:pt x="1267" y="469"/>
                    <a:pt x="1270" y="465"/>
                    <a:pt x="1272" y="461"/>
                  </a:cubicBezTo>
                  <a:cubicBezTo>
                    <a:pt x="1274" y="457"/>
                    <a:pt x="1284" y="451"/>
                    <a:pt x="1298" y="449"/>
                  </a:cubicBezTo>
                  <a:cubicBezTo>
                    <a:pt x="1311" y="447"/>
                    <a:pt x="1322" y="444"/>
                    <a:pt x="1320" y="444"/>
                  </a:cubicBezTo>
                  <a:cubicBezTo>
                    <a:pt x="1319" y="444"/>
                    <a:pt x="1321" y="443"/>
                    <a:pt x="1325" y="443"/>
                  </a:cubicBezTo>
                  <a:cubicBezTo>
                    <a:pt x="1326" y="443"/>
                    <a:pt x="1327" y="443"/>
                    <a:pt x="1328" y="443"/>
                  </a:cubicBezTo>
                  <a:cubicBezTo>
                    <a:pt x="1329" y="443"/>
                    <a:pt x="1329" y="443"/>
                    <a:pt x="1328" y="443"/>
                  </a:cubicBezTo>
                  <a:cubicBezTo>
                    <a:pt x="1327" y="443"/>
                    <a:pt x="1327" y="443"/>
                    <a:pt x="1327" y="443"/>
                  </a:cubicBezTo>
                  <a:cubicBezTo>
                    <a:pt x="1328" y="443"/>
                    <a:pt x="1329" y="443"/>
                    <a:pt x="1331" y="443"/>
                  </a:cubicBezTo>
                  <a:cubicBezTo>
                    <a:pt x="1335" y="443"/>
                    <a:pt x="1355" y="444"/>
                    <a:pt x="1363" y="440"/>
                  </a:cubicBezTo>
                  <a:cubicBezTo>
                    <a:pt x="1375" y="434"/>
                    <a:pt x="1382" y="424"/>
                    <a:pt x="1384" y="416"/>
                  </a:cubicBezTo>
                  <a:cubicBezTo>
                    <a:pt x="1386" y="412"/>
                    <a:pt x="1384" y="408"/>
                    <a:pt x="1384" y="408"/>
                  </a:cubicBezTo>
                  <a:cubicBezTo>
                    <a:pt x="1384" y="408"/>
                    <a:pt x="1385" y="408"/>
                    <a:pt x="1385" y="408"/>
                  </a:cubicBezTo>
                  <a:cubicBezTo>
                    <a:pt x="1385" y="408"/>
                    <a:pt x="1385" y="408"/>
                    <a:pt x="1386" y="408"/>
                  </a:cubicBezTo>
                  <a:cubicBezTo>
                    <a:pt x="1386" y="408"/>
                    <a:pt x="1387" y="408"/>
                    <a:pt x="1387" y="408"/>
                  </a:cubicBezTo>
                  <a:cubicBezTo>
                    <a:pt x="1388" y="408"/>
                    <a:pt x="1388" y="408"/>
                    <a:pt x="1388" y="408"/>
                  </a:cubicBezTo>
                  <a:cubicBezTo>
                    <a:pt x="1389" y="408"/>
                    <a:pt x="1390" y="408"/>
                    <a:pt x="1391" y="408"/>
                  </a:cubicBezTo>
                  <a:cubicBezTo>
                    <a:pt x="1392" y="408"/>
                    <a:pt x="1392" y="408"/>
                    <a:pt x="1392" y="408"/>
                  </a:cubicBezTo>
                  <a:cubicBezTo>
                    <a:pt x="1393" y="408"/>
                    <a:pt x="1393" y="409"/>
                    <a:pt x="1392" y="409"/>
                  </a:cubicBezTo>
                  <a:cubicBezTo>
                    <a:pt x="1392" y="409"/>
                    <a:pt x="1392" y="409"/>
                    <a:pt x="1392" y="409"/>
                  </a:cubicBezTo>
                  <a:cubicBezTo>
                    <a:pt x="1392" y="409"/>
                    <a:pt x="1403" y="407"/>
                    <a:pt x="1413" y="404"/>
                  </a:cubicBezTo>
                  <a:cubicBezTo>
                    <a:pt x="1426" y="399"/>
                    <a:pt x="1438" y="394"/>
                    <a:pt x="1438" y="391"/>
                  </a:cubicBezTo>
                  <a:cubicBezTo>
                    <a:pt x="1429" y="382"/>
                    <a:pt x="1417" y="385"/>
                    <a:pt x="1397" y="380"/>
                  </a:cubicBezTo>
                  <a:cubicBezTo>
                    <a:pt x="1390" y="378"/>
                    <a:pt x="1382" y="377"/>
                    <a:pt x="1375" y="376"/>
                  </a:cubicBezTo>
                  <a:cubicBezTo>
                    <a:pt x="1360" y="375"/>
                    <a:pt x="1341" y="374"/>
                    <a:pt x="1332" y="374"/>
                  </a:cubicBezTo>
                  <a:cubicBezTo>
                    <a:pt x="1331" y="374"/>
                    <a:pt x="1331" y="374"/>
                    <a:pt x="1331" y="374"/>
                  </a:cubicBezTo>
                  <a:cubicBezTo>
                    <a:pt x="1327" y="374"/>
                    <a:pt x="1324" y="374"/>
                    <a:pt x="1322" y="375"/>
                  </a:cubicBezTo>
                  <a:cubicBezTo>
                    <a:pt x="1320" y="375"/>
                    <a:pt x="1318" y="375"/>
                    <a:pt x="1318" y="375"/>
                  </a:cubicBezTo>
                  <a:cubicBezTo>
                    <a:pt x="1318" y="375"/>
                    <a:pt x="1318" y="375"/>
                    <a:pt x="1318" y="375"/>
                  </a:cubicBezTo>
                  <a:cubicBezTo>
                    <a:pt x="1318" y="375"/>
                    <a:pt x="1317" y="375"/>
                    <a:pt x="1317" y="375"/>
                  </a:cubicBezTo>
                  <a:cubicBezTo>
                    <a:pt x="1317" y="375"/>
                    <a:pt x="1316" y="376"/>
                    <a:pt x="1315" y="376"/>
                  </a:cubicBezTo>
                  <a:cubicBezTo>
                    <a:pt x="1315" y="376"/>
                    <a:pt x="1315" y="376"/>
                    <a:pt x="1315" y="376"/>
                  </a:cubicBezTo>
                  <a:cubicBezTo>
                    <a:pt x="1314" y="376"/>
                    <a:pt x="1315" y="373"/>
                    <a:pt x="1301" y="370"/>
                  </a:cubicBezTo>
                  <a:cubicBezTo>
                    <a:pt x="1295" y="369"/>
                    <a:pt x="1288" y="369"/>
                    <a:pt x="1281" y="369"/>
                  </a:cubicBezTo>
                  <a:cubicBezTo>
                    <a:pt x="1274" y="369"/>
                    <a:pt x="1267" y="369"/>
                    <a:pt x="1262" y="370"/>
                  </a:cubicBezTo>
                  <a:cubicBezTo>
                    <a:pt x="1253" y="372"/>
                    <a:pt x="1250" y="374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49" y="375"/>
                    <a:pt x="1249" y="375"/>
                  </a:cubicBezTo>
                  <a:cubicBezTo>
                    <a:pt x="1249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49" y="373"/>
                    <a:pt x="1247" y="372"/>
                    <a:pt x="1243" y="372"/>
                  </a:cubicBezTo>
                  <a:cubicBezTo>
                    <a:pt x="1239" y="372"/>
                    <a:pt x="1244" y="372"/>
                    <a:pt x="1253" y="371"/>
                  </a:cubicBezTo>
                  <a:cubicBezTo>
                    <a:pt x="1259" y="371"/>
                    <a:pt x="1264" y="370"/>
                    <a:pt x="1263" y="368"/>
                  </a:cubicBezTo>
                  <a:cubicBezTo>
                    <a:pt x="1263" y="367"/>
                    <a:pt x="1257" y="366"/>
                    <a:pt x="1251" y="366"/>
                  </a:cubicBezTo>
                  <a:cubicBezTo>
                    <a:pt x="1251" y="366"/>
                    <a:pt x="1251" y="366"/>
                    <a:pt x="1251" y="366"/>
                  </a:cubicBezTo>
                  <a:cubicBezTo>
                    <a:pt x="1242" y="367"/>
                    <a:pt x="1237" y="368"/>
                    <a:pt x="1236" y="368"/>
                  </a:cubicBezTo>
                  <a:cubicBezTo>
                    <a:pt x="1234" y="369"/>
                    <a:pt x="1232" y="369"/>
                    <a:pt x="1229" y="370"/>
                  </a:cubicBezTo>
                  <a:cubicBezTo>
                    <a:pt x="1228" y="370"/>
                    <a:pt x="1227" y="370"/>
                    <a:pt x="1226" y="370"/>
                  </a:cubicBezTo>
                  <a:cubicBezTo>
                    <a:pt x="1225" y="370"/>
                    <a:pt x="1224" y="370"/>
                    <a:pt x="1225" y="370"/>
                  </a:cubicBezTo>
                  <a:cubicBezTo>
                    <a:pt x="1225" y="369"/>
                    <a:pt x="1226" y="369"/>
                    <a:pt x="1225" y="369"/>
                  </a:cubicBezTo>
                  <a:cubicBezTo>
                    <a:pt x="1225" y="369"/>
                    <a:pt x="1224" y="369"/>
                    <a:pt x="1223" y="370"/>
                  </a:cubicBezTo>
                  <a:cubicBezTo>
                    <a:pt x="1222" y="370"/>
                    <a:pt x="1222" y="370"/>
                    <a:pt x="1222" y="370"/>
                  </a:cubicBezTo>
                  <a:cubicBezTo>
                    <a:pt x="1221" y="370"/>
                    <a:pt x="1224" y="368"/>
                    <a:pt x="1232" y="366"/>
                  </a:cubicBezTo>
                  <a:cubicBezTo>
                    <a:pt x="1238" y="364"/>
                    <a:pt x="1244" y="363"/>
                    <a:pt x="1244" y="361"/>
                  </a:cubicBezTo>
                  <a:cubicBezTo>
                    <a:pt x="1244" y="361"/>
                    <a:pt x="1243" y="360"/>
                    <a:pt x="1241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8"/>
                    <a:pt x="1239" y="358"/>
                    <a:pt x="1238" y="358"/>
                  </a:cubicBezTo>
                  <a:cubicBezTo>
                    <a:pt x="1238" y="358"/>
                    <a:pt x="1239" y="358"/>
                    <a:pt x="1239" y="358"/>
                  </a:cubicBezTo>
                  <a:cubicBezTo>
                    <a:pt x="1238" y="357"/>
                    <a:pt x="1236" y="357"/>
                    <a:pt x="1235" y="356"/>
                  </a:cubicBezTo>
                  <a:cubicBezTo>
                    <a:pt x="1230" y="354"/>
                    <a:pt x="1226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2" y="352"/>
                    <a:pt x="1220" y="350"/>
                    <a:pt x="1211" y="348"/>
                  </a:cubicBezTo>
                  <a:cubicBezTo>
                    <a:pt x="1201" y="347"/>
                    <a:pt x="1186" y="345"/>
                    <a:pt x="1175" y="345"/>
                  </a:cubicBezTo>
                  <a:cubicBezTo>
                    <a:pt x="1175" y="345"/>
                    <a:pt x="1175" y="345"/>
                    <a:pt x="1174" y="345"/>
                  </a:cubicBezTo>
                  <a:cubicBezTo>
                    <a:pt x="1174" y="345"/>
                    <a:pt x="1173" y="345"/>
                    <a:pt x="1173" y="345"/>
                  </a:cubicBezTo>
                  <a:cubicBezTo>
                    <a:pt x="1162" y="345"/>
                    <a:pt x="1154" y="345"/>
                    <a:pt x="1148" y="344"/>
                  </a:cubicBezTo>
                  <a:cubicBezTo>
                    <a:pt x="1141" y="343"/>
                    <a:pt x="1137" y="340"/>
                    <a:pt x="1123" y="338"/>
                  </a:cubicBezTo>
                  <a:cubicBezTo>
                    <a:pt x="1109" y="336"/>
                    <a:pt x="1108" y="335"/>
                    <a:pt x="1101" y="334"/>
                  </a:cubicBezTo>
                  <a:cubicBezTo>
                    <a:pt x="1094" y="332"/>
                    <a:pt x="1084" y="332"/>
                    <a:pt x="1083" y="332"/>
                  </a:cubicBezTo>
                  <a:cubicBezTo>
                    <a:pt x="1081" y="331"/>
                    <a:pt x="1082" y="330"/>
                    <a:pt x="1086" y="330"/>
                  </a:cubicBezTo>
                  <a:cubicBezTo>
                    <a:pt x="1088" y="330"/>
                    <a:pt x="1087" y="330"/>
                    <a:pt x="1084" y="330"/>
                  </a:cubicBezTo>
                  <a:cubicBezTo>
                    <a:pt x="1081" y="330"/>
                    <a:pt x="1078" y="330"/>
                    <a:pt x="1075" y="330"/>
                  </a:cubicBezTo>
                  <a:cubicBezTo>
                    <a:pt x="1069" y="330"/>
                    <a:pt x="1063" y="331"/>
                    <a:pt x="1057" y="331"/>
                  </a:cubicBezTo>
                  <a:cubicBezTo>
                    <a:pt x="1055" y="331"/>
                    <a:pt x="1054" y="331"/>
                    <a:pt x="1052" y="331"/>
                  </a:cubicBezTo>
                  <a:cubicBezTo>
                    <a:pt x="1047" y="331"/>
                    <a:pt x="1043" y="331"/>
                    <a:pt x="1038" y="331"/>
                  </a:cubicBezTo>
                  <a:cubicBezTo>
                    <a:pt x="1028" y="331"/>
                    <a:pt x="1011" y="329"/>
                    <a:pt x="999" y="327"/>
                  </a:cubicBezTo>
                  <a:cubicBezTo>
                    <a:pt x="996" y="327"/>
                    <a:pt x="993" y="326"/>
                    <a:pt x="992" y="326"/>
                  </a:cubicBezTo>
                  <a:cubicBezTo>
                    <a:pt x="989" y="326"/>
                    <a:pt x="989" y="327"/>
                    <a:pt x="986" y="327"/>
                  </a:cubicBezTo>
                  <a:cubicBezTo>
                    <a:pt x="982" y="328"/>
                    <a:pt x="978" y="329"/>
                    <a:pt x="976" y="331"/>
                  </a:cubicBezTo>
                  <a:cubicBezTo>
                    <a:pt x="975" y="332"/>
                    <a:pt x="970" y="334"/>
                    <a:pt x="967" y="334"/>
                  </a:cubicBezTo>
                  <a:cubicBezTo>
                    <a:pt x="966" y="334"/>
                    <a:pt x="965" y="333"/>
                    <a:pt x="966" y="333"/>
                  </a:cubicBezTo>
                  <a:cubicBezTo>
                    <a:pt x="966" y="331"/>
                    <a:pt x="968" y="329"/>
                    <a:pt x="969" y="328"/>
                  </a:cubicBezTo>
                  <a:cubicBezTo>
                    <a:pt x="970" y="326"/>
                    <a:pt x="980" y="324"/>
                    <a:pt x="971" y="324"/>
                  </a:cubicBezTo>
                  <a:cubicBezTo>
                    <a:pt x="970" y="324"/>
                    <a:pt x="968" y="324"/>
                    <a:pt x="966" y="325"/>
                  </a:cubicBezTo>
                  <a:cubicBezTo>
                    <a:pt x="962" y="325"/>
                    <a:pt x="955" y="325"/>
                    <a:pt x="949" y="327"/>
                  </a:cubicBezTo>
                  <a:cubicBezTo>
                    <a:pt x="941" y="328"/>
                    <a:pt x="936" y="329"/>
                    <a:pt x="935" y="329"/>
                  </a:cubicBezTo>
                  <a:cubicBezTo>
                    <a:pt x="934" y="329"/>
                    <a:pt x="934" y="329"/>
                    <a:pt x="934" y="329"/>
                  </a:cubicBezTo>
                  <a:cubicBezTo>
                    <a:pt x="934" y="329"/>
                    <a:pt x="934" y="329"/>
                    <a:pt x="933" y="329"/>
                  </a:cubicBezTo>
                  <a:cubicBezTo>
                    <a:pt x="929" y="329"/>
                    <a:pt x="923" y="329"/>
                    <a:pt x="917" y="332"/>
                  </a:cubicBezTo>
                  <a:cubicBezTo>
                    <a:pt x="910" y="335"/>
                    <a:pt x="902" y="337"/>
                    <a:pt x="902" y="338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1" y="338"/>
                    <a:pt x="898" y="337"/>
                    <a:pt x="891" y="336"/>
                  </a:cubicBezTo>
                  <a:cubicBezTo>
                    <a:pt x="887" y="335"/>
                    <a:pt x="882" y="334"/>
                    <a:pt x="875" y="334"/>
                  </a:cubicBezTo>
                  <a:cubicBezTo>
                    <a:pt x="875" y="334"/>
                    <a:pt x="874" y="334"/>
                    <a:pt x="873" y="334"/>
                  </a:cubicBezTo>
                  <a:cubicBezTo>
                    <a:pt x="867" y="334"/>
                    <a:pt x="862" y="335"/>
                    <a:pt x="857" y="335"/>
                  </a:cubicBezTo>
                  <a:cubicBezTo>
                    <a:pt x="854" y="335"/>
                    <a:pt x="851" y="335"/>
                    <a:pt x="848" y="335"/>
                  </a:cubicBezTo>
                  <a:cubicBezTo>
                    <a:pt x="846" y="335"/>
                    <a:pt x="843" y="335"/>
                    <a:pt x="842" y="335"/>
                  </a:cubicBezTo>
                  <a:cubicBezTo>
                    <a:pt x="840" y="335"/>
                    <a:pt x="839" y="335"/>
                    <a:pt x="839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3" y="334"/>
                    <a:pt x="827" y="333"/>
                  </a:cubicBezTo>
                  <a:cubicBezTo>
                    <a:pt x="821" y="331"/>
                    <a:pt x="815" y="329"/>
                    <a:pt x="815" y="328"/>
                  </a:cubicBezTo>
                  <a:cubicBezTo>
                    <a:pt x="816" y="327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5" y="326"/>
                    <a:pt x="815" y="326"/>
                    <a:pt x="816" y="325"/>
                  </a:cubicBezTo>
                  <a:cubicBezTo>
                    <a:pt x="816" y="324"/>
                    <a:pt x="817" y="324"/>
                    <a:pt x="817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20" y="322"/>
                    <a:pt x="823" y="319"/>
                  </a:cubicBezTo>
                  <a:cubicBezTo>
                    <a:pt x="827" y="316"/>
                    <a:pt x="818" y="314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4" y="314"/>
                    <a:pt x="814" y="314"/>
                    <a:pt x="813" y="314"/>
                  </a:cubicBezTo>
                  <a:cubicBezTo>
                    <a:pt x="812" y="314"/>
                    <a:pt x="812" y="313"/>
                    <a:pt x="814" y="313"/>
                  </a:cubicBezTo>
                  <a:cubicBezTo>
                    <a:pt x="816" y="313"/>
                    <a:pt x="811" y="313"/>
                    <a:pt x="803" y="312"/>
                  </a:cubicBezTo>
                  <a:cubicBezTo>
                    <a:pt x="800" y="312"/>
                    <a:pt x="796" y="312"/>
                    <a:pt x="792" y="312"/>
                  </a:cubicBezTo>
                  <a:cubicBezTo>
                    <a:pt x="785" y="312"/>
                    <a:pt x="777" y="312"/>
                    <a:pt x="771" y="312"/>
                  </a:cubicBezTo>
                  <a:cubicBezTo>
                    <a:pt x="771" y="312"/>
                    <a:pt x="770" y="312"/>
                    <a:pt x="770" y="312"/>
                  </a:cubicBezTo>
                  <a:cubicBezTo>
                    <a:pt x="761" y="312"/>
                    <a:pt x="760" y="310"/>
                    <a:pt x="762" y="308"/>
                  </a:cubicBezTo>
                  <a:cubicBezTo>
                    <a:pt x="764" y="305"/>
                    <a:pt x="761" y="303"/>
                    <a:pt x="763" y="303"/>
                  </a:cubicBezTo>
                  <a:cubicBezTo>
                    <a:pt x="764" y="302"/>
                    <a:pt x="764" y="302"/>
                    <a:pt x="765" y="302"/>
                  </a:cubicBezTo>
                  <a:cubicBezTo>
                    <a:pt x="765" y="302"/>
                    <a:pt x="766" y="303"/>
                    <a:pt x="766" y="303"/>
                  </a:cubicBezTo>
                  <a:cubicBezTo>
                    <a:pt x="767" y="303"/>
                    <a:pt x="767" y="303"/>
                    <a:pt x="768" y="303"/>
                  </a:cubicBezTo>
                  <a:cubicBezTo>
                    <a:pt x="769" y="303"/>
                    <a:pt x="771" y="303"/>
                    <a:pt x="772" y="302"/>
                  </a:cubicBezTo>
                  <a:cubicBezTo>
                    <a:pt x="774" y="301"/>
                    <a:pt x="774" y="300"/>
                    <a:pt x="773" y="300"/>
                  </a:cubicBezTo>
                  <a:cubicBezTo>
                    <a:pt x="773" y="300"/>
                    <a:pt x="773" y="300"/>
                    <a:pt x="773" y="300"/>
                  </a:cubicBezTo>
                  <a:cubicBezTo>
                    <a:pt x="773" y="301"/>
                    <a:pt x="773" y="301"/>
                    <a:pt x="773" y="301"/>
                  </a:cubicBezTo>
                  <a:cubicBezTo>
                    <a:pt x="772" y="301"/>
                    <a:pt x="776" y="298"/>
                    <a:pt x="781" y="295"/>
                  </a:cubicBezTo>
                  <a:cubicBezTo>
                    <a:pt x="785" y="293"/>
                    <a:pt x="786" y="292"/>
                    <a:pt x="772" y="292"/>
                  </a:cubicBezTo>
                  <a:cubicBezTo>
                    <a:pt x="772" y="292"/>
                    <a:pt x="771" y="292"/>
                    <a:pt x="770" y="292"/>
                  </a:cubicBezTo>
                  <a:cubicBezTo>
                    <a:pt x="761" y="292"/>
                    <a:pt x="743" y="293"/>
                    <a:pt x="739" y="294"/>
                  </a:cubicBezTo>
                  <a:cubicBezTo>
                    <a:pt x="735" y="296"/>
                    <a:pt x="735" y="297"/>
                    <a:pt x="733" y="298"/>
                  </a:cubicBezTo>
                  <a:cubicBezTo>
                    <a:pt x="731" y="300"/>
                    <a:pt x="725" y="301"/>
                    <a:pt x="724" y="302"/>
                  </a:cubicBezTo>
                  <a:cubicBezTo>
                    <a:pt x="724" y="302"/>
                    <a:pt x="724" y="302"/>
                    <a:pt x="724" y="302"/>
                  </a:cubicBezTo>
                  <a:cubicBezTo>
                    <a:pt x="725" y="302"/>
                    <a:pt x="724" y="302"/>
                    <a:pt x="723" y="303"/>
                  </a:cubicBezTo>
                  <a:cubicBezTo>
                    <a:pt x="721" y="303"/>
                    <a:pt x="720" y="303"/>
                    <a:pt x="719" y="303"/>
                  </a:cubicBezTo>
                  <a:cubicBezTo>
                    <a:pt x="719" y="303"/>
                    <a:pt x="718" y="303"/>
                    <a:pt x="718" y="303"/>
                  </a:cubicBezTo>
                  <a:cubicBezTo>
                    <a:pt x="717" y="303"/>
                    <a:pt x="716" y="303"/>
                    <a:pt x="717" y="303"/>
                  </a:cubicBezTo>
                  <a:cubicBezTo>
                    <a:pt x="717" y="303"/>
                    <a:pt x="716" y="302"/>
                    <a:pt x="713" y="302"/>
                  </a:cubicBezTo>
                  <a:cubicBezTo>
                    <a:pt x="709" y="302"/>
                    <a:pt x="703" y="303"/>
                    <a:pt x="696" y="303"/>
                  </a:cubicBezTo>
                  <a:cubicBezTo>
                    <a:pt x="694" y="303"/>
                    <a:pt x="692" y="303"/>
                    <a:pt x="689" y="303"/>
                  </a:cubicBezTo>
                  <a:cubicBezTo>
                    <a:pt x="685" y="303"/>
                    <a:pt x="681" y="303"/>
                    <a:pt x="675" y="302"/>
                  </a:cubicBezTo>
                  <a:cubicBezTo>
                    <a:pt x="668" y="301"/>
                    <a:pt x="661" y="299"/>
                    <a:pt x="656" y="297"/>
                  </a:cubicBezTo>
                  <a:cubicBezTo>
                    <a:pt x="649" y="294"/>
                    <a:pt x="647" y="291"/>
                    <a:pt x="648" y="291"/>
                  </a:cubicBezTo>
                  <a:cubicBezTo>
                    <a:pt x="648" y="291"/>
                    <a:pt x="648" y="291"/>
                    <a:pt x="648" y="292"/>
                  </a:cubicBezTo>
                  <a:cubicBezTo>
                    <a:pt x="648" y="292"/>
                    <a:pt x="648" y="292"/>
                    <a:pt x="648" y="292"/>
                  </a:cubicBezTo>
                  <a:cubicBezTo>
                    <a:pt x="649" y="292"/>
                    <a:pt x="646" y="289"/>
                    <a:pt x="648" y="285"/>
                  </a:cubicBezTo>
                  <a:cubicBezTo>
                    <a:pt x="649" y="281"/>
                    <a:pt x="653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5" y="278"/>
                    <a:pt x="656" y="277"/>
                    <a:pt x="657" y="277"/>
                  </a:cubicBezTo>
                  <a:cubicBezTo>
                    <a:pt x="658" y="276"/>
                    <a:pt x="658" y="275"/>
                    <a:pt x="658" y="275"/>
                  </a:cubicBezTo>
                  <a:cubicBezTo>
                    <a:pt x="658" y="275"/>
                    <a:pt x="658" y="276"/>
                    <a:pt x="658" y="276"/>
                  </a:cubicBezTo>
                  <a:cubicBezTo>
                    <a:pt x="657" y="276"/>
                    <a:pt x="657" y="276"/>
                    <a:pt x="657" y="276"/>
                  </a:cubicBezTo>
                  <a:cubicBezTo>
                    <a:pt x="656" y="276"/>
                    <a:pt x="657" y="273"/>
                    <a:pt x="661" y="270"/>
                  </a:cubicBezTo>
                  <a:cubicBezTo>
                    <a:pt x="666" y="266"/>
                    <a:pt x="682" y="266"/>
                    <a:pt x="688" y="264"/>
                  </a:cubicBezTo>
                  <a:cubicBezTo>
                    <a:pt x="694" y="263"/>
                    <a:pt x="693" y="261"/>
                    <a:pt x="695" y="261"/>
                  </a:cubicBezTo>
                  <a:cubicBezTo>
                    <a:pt x="696" y="261"/>
                    <a:pt x="696" y="261"/>
                    <a:pt x="696" y="261"/>
                  </a:cubicBezTo>
                  <a:cubicBezTo>
                    <a:pt x="697" y="261"/>
                    <a:pt x="697" y="261"/>
                    <a:pt x="696" y="261"/>
                  </a:cubicBezTo>
                  <a:cubicBezTo>
                    <a:pt x="696" y="262"/>
                    <a:pt x="697" y="262"/>
                    <a:pt x="698" y="262"/>
                  </a:cubicBezTo>
                  <a:cubicBezTo>
                    <a:pt x="699" y="262"/>
                    <a:pt x="701" y="262"/>
                    <a:pt x="704" y="262"/>
                  </a:cubicBezTo>
                  <a:cubicBezTo>
                    <a:pt x="706" y="261"/>
                    <a:pt x="709" y="261"/>
                    <a:pt x="712" y="261"/>
                  </a:cubicBezTo>
                  <a:cubicBezTo>
                    <a:pt x="712" y="261"/>
                    <a:pt x="712" y="261"/>
                    <a:pt x="713" y="261"/>
                  </a:cubicBezTo>
                  <a:cubicBezTo>
                    <a:pt x="718" y="261"/>
                    <a:pt x="724" y="262"/>
                    <a:pt x="729" y="262"/>
                  </a:cubicBezTo>
                  <a:cubicBezTo>
                    <a:pt x="730" y="262"/>
                    <a:pt x="730" y="262"/>
                    <a:pt x="730" y="262"/>
                  </a:cubicBezTo>
                  <a:cubicBezTo>
                    <a:pt x="731" y="262"/>
                    <a:pt x="731" y="262"/>
                    <a:pt x="732" y="262"/>
                  </a:cubicBezTo>
                  <a:cubicBezTo>
                    <a:pt x="733" y="262"/>
                    <a:pt x="734" y="262"/>
                    <a:pt x="734" y="262"/>
                  </a:cubicBezTo>
                  <a:cubicBezTo>
                    <a:pt x="735" y="262"/>
                    <a:pt x="735" y="262"/>
                    <a:pt x="736" y="262"/>
                  </a:cubicBezTo>
                  <a:cubicBezTo>
                    <a:pt x="739" y="262"/>
                    <a:pt x="741" y="264"/>
                    <a:pt x="745" y="264"/>
                  </a:cubicBezTo>
                  <a:cubicBezTo>
                    <a:pt x="746" y="264"/>
                    <a:pt x="747" y="264"/>
                    <a:pt x="747" y="264"/>
                  </a:cubicBezTo>
                  <a:cubicBezTo>
                    <a:pt x="751" y="264"/>
                    <a:pt x="753" y="264"/>
                    <a:pt x="753" y="263"/>
                  </a:cubicBezTo>
                  <a:cubicBezTo>
                    <a:pt x="753" y="263"/>
                    <a:pt x="754" y="263"/>
                    <a:pt x="755" y="263"/>
                  </a:cubicBezTo>
                  <a:cubicBezTo>
                    <a:pt x="756" y="263"/>
                    <a:pt x="757" y="263"/>
                    <a:pt x="759" y="263"/>
                  </a:cubicBezTo>
                  <a:cubicBezTo>
                    <a:pt x="761" y="264"/>
                    <a:pt x="763" y="264"/>
                    <a:pt x="764" y="264"/>
                  </a:cubicBezTo>
                  <a:cubicBezTo>
                    <a:pt x="764" y="264"/>
                    <a:pt x="764" y="264"/>
                    <a:pt x="764" y="264"/>
                  </a:cubicBezTo>
                  <a:cubicBezTo>
                    <a:pt x="765" y="264"/>
                    <a:pt x="765" y="263"/>
                    <a:pt x="763" y="263"/>
                  </a:cubicBezTo>
                  <a:cubicBezTo>
                    <a:pt x="762" y="262"/>
                    <a:pt x="762" y="261"/>
                    <a:pt x="760" y="261"/>
                  </a:cubicBezTo>
                  <a:cubicBezTo>
                    <a:pt x="760" y="261"/>
                    <a:pt x="760" y="261"/>
                    <a:pt x="760" y="261"/>
                  </a:cubicBezTo>
                  <a:cubicBezTo>
                    <a:pt x="760" y="261"/>
                    <a:pt x="759" y="261"/>
                    <a:pt x="759" y="261"/>
                  </a:cubicBezTo>
                  <a:cubicBezTo>
                    <a:pt x="758" y="261"/>
                    <a:pt x="761" y="260"/>
                    <a:pt x="769" y="259"/>
                  </a:cubicBezTo>
                  <a:cubicBezTo>
                    <a:pt x="772" y="259"/>
                    <a:pt x="775" y="259"/>
                    <a:pt x="779" y="259"/>
                  </a:cubicBezTo>
                  <a:cubicBezTo>
                    <a:pt x="784" y="259"/>
                    <a:pt x="789" y="259"/>
                    <a:pt x="793" y="259"/>
                  </a:cubicBezTo>
                  <a:cubicBezTo>
                    <a:pt x="794" y="259"/>
                    <a:pt x="795" y="259"/>
                    <a:pt x="797" y="259"/>
                  </a:cubicBezTo>
                  <a:cubicBezTo>
                    <a:pt x="799" y="259"/>
                    <a:pt x="801" y="259"/>
                    <a:pt x="802" y="259"/>
                  </a:cubicBezTo>
                  <a:cubicBezTo>
                    <a:pt x="802" y="259"/>
                    <a:pt x="803" y="259"/>
                    <a:pt x="805" y="259"/>
                  </a:cubicBezTo>
                  <a:cubicBezTo>
                    <a:pt x="808" y="259"/>
                    <a:pt x="809" y="260"/>
                    <a:pt x="809" y="260"/>
                  </a:cubicBezTo>
                  <a:cubicBezTo>
                    <a:pt x="809" y="260"/>
                    <a:pt x="809" y="260"/>
                    <a:pt x="809" y="260"/>
                  </a:cubicBezTo>
                  <a:cubicBezTo>
                    <a:pt x="809" y="259"/>
                    <a:pt x="809" y="259"/>
                    <a:pt x="810" y="259"/>
                  </a:cubicBezTo>
                  <a:cubicBezTo>
                    <a:pt x="810" y="259"/>
                    <a:pt x="811" y="259"/>
                    <a:pt x="811" y="260"/>
                  </a:cubicBezTo>
                  <a:cubicBezTo>
                    <a:pt x="812" y="260"/>
                    <a:pt x="813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1" y="260"/>
                    <a:pt x="812" y="260"/>
                    <a:pt x="813" y="261"/>
                  </a:cubicBezTo>
                  <a:cubicBezTo>
                    <a:pt x="815" y="261"/>
                    <a:pt x="814" y="261"/>
                    <a:pt x="815" y="261"/>
                  </a:cubicBezTo>
                  <a:cubicBezTo>
                    <a:pt x="815" y="261"/>
                    <a:pt x="815" y="261"/>
                    <a:pt x="815" y="261"/>
                  </a:cubicBezTo>
                  <a:cubicBezTo>
                    <a:pt x="815" y="261"/>
                    <a:pt x="817" y="261"/>
                    <a:pt x="819" y="261"/>
                  </a:cubicBezTo>
                  <a:cubicBezTo>
                    <a:pt x="821" y="261"/>
                    <a:pt x="824" y="261"/>
                    <a:pt x="827" y="261"/>
                  </a:cubicBezTo>
                  <a:cubicBezTo>
                    <a:pt x="831" y="261"/>
                    <a:pt x="836" y="261"/>
                    <a:pt x="839" y="262"/>
                  </a:cubicBezTo>
                  <a:cubicBezTo>
                    <a:pt x="848" y="266"/>
                    <a:pt x="844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6" y="269"/>
                    <a:pt x="847" y="270"/>
                    <a:pt x="847" y="271"/>
                  </a:cubicBezTo>
                  <a:cubicBezTo>
                    <a:pt x="848" y="272"/>
                    <a:pt x="850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2" y="272"/>
                    <a:pt x="849" y="276"/>
                    <a:pt x="859" y="278"/>
                  </a:cubicBezTo>
                  <a:cubicBezTo>
                    <a:pt x="861" y="278"/>
                    <a:pt x="863" y="278"/>
                    <a:pt x="864" y="278"/>
                  </a:cubicBezTo>
                  <a:cubicBezTo>
                    <a:pt x="868" y="278"/>
                    <a:pt x="872" y="277"/>
                    <a:pt x="875" y="275"/>
                  </a:cubicBezTo>
                  <a:cubicBezTo>
                    <a:pt x="880" y="270"/>
                    <a:pt x="866" y="265"/>
                    <a:pt x="866" y="260"/>
                  </a:cubicBezTo>
                  <a:cubicBezTo>
                    <a:pt x="867" y="254"/>
                    <a:pt x="887" y="249"/>
                    <a:pt x="909" y="245"/>
                  </a:cubicBezTo>
                  <a:cubicBezTo>
                    <a:pt x="924" y="243"/>
                    <a:pt x="938" y="242"/>
                    <a:pt x="938" y="242"/>
                  </a:cubicBezTo>
                  <a:cubicBezTo>
                    <a:pt x="937" y="242"/>
                    <a:pt x="936" y="242"/>
                    <a:pt x="934" y="242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31" y="242"/>
                    <a:pt x="931" y="242"/>
                    <a:pt x="933" y="242"/>
                  </a:cubicBezTo>
                  <a:cubicBezTo>
                    <a:pt x="935" y="241"/>
                    <a:pt x="935" y="241"/>
                    <a:pt x="933" y="241"/>
                  </a:cubicBezTo>
                  <a:cubicBezTo>
                    <a:pt x="933" y="241"/>
                    <a:pt x="933" y="240"/>
                    <a:pt x="933" y="240"/>
                  </a:cubicBezTo>
                  <a:cubicBezTo>
                    <a:pt x="933" y="240"/>
                    <a:pt x="933" y="241"/>
                    <a:pt x="934" y="241"/>
                  </a:cubicBezTo>
                  <a:cubicBezTo>
                    <a:pt x="934" y="241"/>
                    <a:pt x="934" y="241"/>
                    <a:pt x="935" y="241"/>
                  </a:cubicBezTo>
                  <a:cubicBezTo>
                    <a:pt x="936" y="241"/>
                    <a:pt x="938" y="240"/>
                    <a:pt x="940" y="240"/>
                  </a:cubicBezTo>
                  <a:cubicBezTo>
                    <a:pt x="945" y="239"/>
                    <a:pt x="945" y="238"/>
                    <a:pt x="945" y="238"/>
                  </a:cubicBezTo>
                  <a:cubicBezTo>
                    <a:pt x="944" y="238"/>
                    <a:pt x="944" y="238"/>
                    <a:pt x="944" y="238"/>
                  </a:cubicBezTo>
                  <a:cubicBezTo>
                    <a:pt x="944" y="239"/>
                    <a:pt x="944" y="239"/>
                    <a:pt x="944" y="239"/>
                  </a:cubicBezTo>
                  <a:cubicBezTo>
                    <a:pt x="943" y="239"/>
                    <a:pt x="942" y="238"/>
                    <a:pt x="939" y="238"/>
                  </a:cubicBezTo>
                  <a:cubicBezTo>
                    <a:pt x="936" y="238"/>
                    <a:pt x="934" y="238"/>
                    <a:pt x="934" y="238"/>
                  </a:cubicBezTo>
                  <a:cubicBezTo>
                    <a:pt x="934" y="237"/>
                    <a:pt x="947" y="237"/>
                    <a:pt x="945" y="235"/>
                  </a:cubicBezTo>
                  <a:cubicBezTo>
                    <a:pt x="944" y="234"/>
                    <a:pt x="941" y="233"/>
                    <a:pt x="939" y="233"/>
                  </a:cubicBezTo>
                  <a:cubicBezTo>
                    <a:pt x="939" y="233"/>
                    <a:pt x="939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9" y="233"/>
                    <a:pt x="939" y="233"/>
                  </a:cubicBezTo>
                  <a:cubicBezTo>
                    <a:pt x="940" y="233"/>
                    <a:pt x="940" y="233"/>
                    <a:pt x="941" y="233"/>
                  </a:cubicBezTo>
                  <a:cubicBezTo>
                    <a:pt x="942" y="233"/>
                    <a:pt x="943" y="233"/>
                    <a:pt x="942" y="233"/>
                  </a:cubicBezTo>
                  <a:cubicBezTo>
                    <a:pt x="942" y="232"/>
                    <a:pt x="944" y="232"/>
                    <a:pt x="942" y="231"/>
                  </a:cubicBezTo>
                  <a:cubicBezTo>
                    <a:pt x="941" y="231"/>
                    <a:pt x="940" y="230"/>
                    <a:pt x="941" y="230"/>
                  </a:cubicBezTo>
                  <a:cubicBezTo>
                    <a:pt x="941" y="230"/>
                    <a:pt x="941" y="230"/>
                    <a:pt x="941" y="231"/>
                  </a:cubicBezTo>
                  <a:cubicBezTo>
                    <a:pt x="941" y="231"/>
                    <a:pt x="941" y="231"/>
                    <a:pt x="941" y="231"/>
                  </a:cubicBezTo>
                  <a:cubicBezTo>
                    <a:pt x="942" y="231"/>
                    <a:pt x="941" y="230"/>
                    <a:pt x="939" y="228"/>
                  </a:cubicBezTo>
                  <a:cubicBezTo>
                    <a:pt x="937" y="228"/>
                    <a:pt x="936" y="227"/>
                    <a:pt x="936" y="227"/>
                  </a:cubicBezTo>
                  <a:cubicBezTo>
                    <a:pt x="936" y="227"/>
                    <a:pt x="937" y="227"/>
                    <a:pt x="938" y="228"/>
                  </a:cubicBezTo>
                  <a:cubicBezTo>
                    <a:pt x="938" y="228"/>
                    <a:pt x="939" y="228"/>
                    <a:pt x="939" y="228"/>
                  </a:cubicBezTo>
                  <a:cubicBezTo>
                    <a:pt x="941" y="228"/>
                    <a:pt x="942" y="227"/>
                    <a:pt x="943" y="226"/>
                  </a:cubicBezTo>
                  <a:cubicBezTo>
                    <a:pt x="943" y="225"/>
                    <a:pt x="944" y="224"/>
                    <a:pt x="944" y="224"/>
                  </a:cubicBezTo>
                  <a:cubicBezTo>
                    <a:pt x="945" y="224"/>
                    <a:pt x="946" y="225"/>
                    <a:pt x="946" y="226"/>
                  </a:cubicBezTo>
                  <a:cubicBezTo>
                    <a:pt x="946" y="228"/>
                    <a:pt x="951" y="230"/>
                    <a:pt x="950" y="231"/>
                  </a:cubicBezTo>
                  <a:cubicBezTo>
                    <a:pt x="949" y="232"/>
                    <a:pt x="949" y="232"/>
                    <a:pt x="949" y="232"/>
                  </a:cubicBezTo>
                  <a:cubicBezTo>
                    <a:pt x="949" y="232"/>
                    <a:pt x="950" y="232"/>
                    <a:pt x="950" y="232"/>
                  </a:cubicBezTo>
                  <a:cubicBezTo>
                    <a:pt x="951" y="232"/>
                    <a:pt x="958" y="230"/>
                    <a:pt x="958" y="227"/>
                  </a:cubicBezTo>
                  <a:cubicBezTo>
                    <a:pt x="958" y="224"/>
                    <a:pt x="959" y="223"/>
                    <a:pt x="960" y="223"/>
                  </a:cubicBezTo>
                  <a:cubicBezTo>
                    <a:pt x="960" y="223"/>
                    <a:pt x="960" y="223"/>
                    <a:pt x="961" y="224"/>
                  </a:cubicBezTo>
                  <a:cubicBezTo>
                    <a:pt x="961" y="225"/>
                    <a:pt x="963" y="225"/>
                    <a:pt x="964" y="225"/>
                  </a:cubicBezTo>
                  <a:cubicBezTo>
                    <a:pt x="964" y="225"/>
                    <a:pt x="964" y="225"/>
                    <a:pt x="964" y="225"/>
                  </a:cubicBezTo>
                  <a:cubicBezTo>
                    <a:pt x="965" y="225"/>
                    <a:pt x="973" y="222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2" y="218"/>
                    <a:pt x="983" y="218"/>
                    <a:pt x="985" y="218"/>
                  </a:cubicBezTo>
                  <a:cubicBezTo>
                    <a:pt x="997" y="214"/>
                    <a:pt x="1014" y="215"/>
                    <a:pt x="1014" y="215"/>
                  </a:cubicBezTo>
                  <a:cubicBezTo>
                    <a:pt x="1014" y="214"/>
                    <a:pt x="1014" y="214"/>
                    <a:pt x="1015" y="214"/>
                  </a:cubicBezTo>
                  <a:cubicBezTo>
                    <a:pt x="1015" y="214"/>
                    <a:pt x="1016" y="214"/>
                    <a:pt x="1016" y="214"/>
                  </a:cubicBezTo>
                  <a:cubicBezTo>
                    <a:pt x="1017" y="215"/>
                    <a:pt x="1018" y="215"/>
                    <a:pt x="1018" y="215"/>
                  </a:cubicBezTo>
                  <a:cubicBezTo>
                    <a:pt x="1019" y="215"/>
                    <a:pt x="1019" y="215"/>
                    <a:pt x="1020" y="215"/>
                  </a:cubicBezTo>
                  <a:cubicBezTo>
                    <a:pt x="1021" y="214"/>
                    <a:pt x="1026" y="215"/>
                    <a:pt x="1028" y="214"/>
                  </a:cubicBezTo>
                  <a:cubicBezTo>
                    <a:pt x="1030" y="213"/>
                    <a:pt x="1030" y="213"/>
                    <a:pt x="1030" y="213"/>
                  </a:cubicBezTo>
                  <a:cubicBezTo>
                    <a:pt x="1030" y="213"/>
                    <a:pt x="1030" y="213"/>
                    <a:pt x="1029" y="213"/>
                  </a:cubicBezTo>
                  <a:cubicBezTo>
                    <a:pt x="1029" y="213"/>
                    <a:pt x="1029" y="213"/>
                    <a:pt x="1029" y="213"/>
                  </a:cubicBezTo>
                  <a:cubicBezTo>
                    <a:pt x="1027" y="213"/>
                    <a:pt x="1021" y="211"/>
                    <a:pt x="1027" y="208"/>
                  </a:cubicBezTo>
                  <a:cubicBezTo>
                    <a:pt x="1030" y="206"/>
                    <a:pt x="1037" y="205"/>
                    <a:pt x="1042" y="204"/>
                  </a:cubicBezTo>
                  <a:cubicBezTo>
                    <a:pt x="1044" y="204"/>
                    <a:pt x="1046" y="204"/>
                    <a:pt x="1049" y="203"/>
                  </a:cubicBezTo>
                  <a:cubicBezTo>
                    <a:pt x="1051" y="203"/>
                    <a:pt x="1052" y="202"/>
                    <a:pt x="1053" y="202"/>
                  </a:cubicBezTo>
                  <a:cubicBezTo>
                    <a:pt x="1053" y="202"/>
                    <a:pt x="1053" y="202"/>
                    <a:pt x="1053" y="203"/>
                  </a:cubicBezTo>
                  <a:cubicBezTo>
                    <a:pt x="1053" y="203"/>
                    <a:pt x="1055" y="203"/>
                    <a:pt x="1059" y="203"/>
                  </a:cubicBezTo>
                  <a:cubicBezTo>
                    <a:pt x="1061" y="203"/>
                    <a:pt x="1064" y="203"/>
                    <a:pt x="1068" y="203"/>
                  </a:cubicBezTo>
                  <a:cubicBezTo>
                    <a:pt x="1075" y="202"/>
                    <a:pt x="1079" y="201"/>
                    <a:pt x="1076" y="200"/>
                  </a:cubicBezTo>
                  <a:cubicBezTo>
                    <a:pt x="1074" y="200"/>
                    <a:pt x="1076" y="200"/>
                    <a:pt x="1081" y="200"/>
                  </a:cubicBezTo>
                  <a:cubicBezTo>
                    <a:pt x="1086" y="199"/>
                    <a:pt x="1094" y="200"/>
                    <a:pt x="1099" y="199"/>
                  </a:cubicBezTo>
                  <a:cubicBezTo>
                    <a:pt x="1104" y="198"/>
                    <a:pt x="1107" y="197"/>
                    <a:pt x="1108" y="197"/>
                  </a:cubicBezTo>
                  <a:cubicBezTo>
                    <a:pt x="1109" y="197"/>
                    <a:pt x="1107" y="198"/>
                    <a:pt x="1105" y="198"/>
                  </a:cubicBezTo>
                  <a:cubicBezTo>
                    <a:pt x="1103" y="199"/>
                    <a:pt x="1105" y="199"/>
                    <a:pt x="1110" y="199"/>
                  </a:cubicBezTo>
                  <a:cubicBezTo>
                    <a:pt x="1115" y="199"/>
                    <a:pt x="1117" y="199"/>
                    <a:pt x="1115" y="200"/>
                  </a:cubicBezTo>
                  <a:cubicBezTo>
                    <a:pt x="1112" y="200"/>
                    <a:pt x="1098" y="199"/>
                    <a:pt x="1088" y="202"/>
                  </a:cubicBezTo>
                  <a:cubicBezTo>
                    <a:pt x="1082" y="204"/>
                    <a:pt x="1081" y="206"/>
                    <a:pt x="1093" y="206"/>
                  </a:cubicBezTo>
                  <a:cubicBezTo>
                    <a:pt x="1094" y="206"/>
                    <a:pt x="1095" y="206"/>
                    <a:pt x="1095" y="206"/>
                  </a:cubicBezTo>
                  <a:cubicBezTo>
                    <a:pt x="1097" y="206"/>
                    <a:pt x="1102" y="205"/>
                    <a:pt x="1107" y="204"/>
                  </a:cubicBezTo>
                  <a:cubicBezTo>
                    <a:pt x="1112" y="203"/>
                    <a:pt x="1124" y="202"/>
                    <a:pt x="1133" y="201"/>
                  </a:cubicBezTo>
                  <a:cubicBezTo>
                    <a:pt x="1141" y="200"/>
                    <a:pt x="1148" y="200"/>
                    <a:pt x="1146" y="200"/>
                  </a:cubicBezTo>
                  <a:cubicBezTo>
                    <a:pt x="1144" y="200"/>
                    <a:pt x="1144" y="199"/>
                    <a:pt x="1145" y="199"/>
                  </a:cubicBezTo>
                  <a:cubicBezTo>
                    <a:pt x="1146" y="199"/>
                    <a:pt x="1144" y="199"/>
                    <a:pt x="1142" y="198"/>
                  </a:cubicBezTo>
                  <a:cubicBezTo>
                    <a:pt x="1141" y="198"/>
                    <a:pt x="1139" y="198"/>
                    <a:pt x="1136" y="198"/>
                  </a:cubicBezTo>
                  <a:cubicBezTo>
                    <a:pt x="1136" y="198"/>
                    <a:pt x="1135" y="198"/>
                    <a:pt x="1134" y="198"/>
                  </a:cubicBezTo>
                  <a:cubicBezTo>
                    <a:pt x="1134" y="198"/>
                    <a:pt x="1133" y="198"/>
                    <a:pt x="1133" y="198"/>
                  </a:cubicBezTo>
                  <a:cubicBezTo>
                    <a:pt x="1131" y="198"/>
                    <a:pt x="1128" y="198"/>
                    <a:pt x="1126" y="198"/>
                  </a:cubicBezTo>
                  <a:cubicBezTo>
                    <a:pt x="1119" y="198"/>
                    <a:pt x="1116" y="197"/>
                    <a:pt x="1117" y="197"/>
                  </a:cubicBezTo>
                  <a:cubicBezTo>
                    <a:pt x="1118" y="196"/>
                    <a:pt x="1113" y="196"/>
                    <a:pt x="1109" y="194"/>
                  </a:cubicBezTo>
                  <a:cubicBezTo>
                    <a:pt x="1105" y="193"/>
                    <a:pt x="1105" y="191"/>
                    <a:pt x="1107" y="190"/>
                  </a:cubicBezTo>
                  <a:cubicBezTo>
                    <a:pt x="1109" y="189"/>
                    <a:pt x="1106" y="189"/>
                    <a:pt x="1099" y="189"/>
                  </a:cubicBezTo>
                  <a:cubicBezTo>
                    <a:pt x="1093" y="188"/>
                    <a:pt x="1096" y="188"/>
                    <a:pt x="1107" y="187"/>
                  </a:cubicBezTo>
                  <a:cubicBezTo>
                    <a:pt x="1118" y="186"/>
                    <a:pt x="1113" y="184"/>
                    <a:pt x="1113" y="184"/>
                  </a:cubicBezTo>
                  <a:cubicBezTo>
                    <a:pt x="1113" y="184"/>
                    <a:pt x="1114" y="184"/>
                    <a:pt x="1114" y="184"/>
                  </a:cubicBezTo>
                  <a:cubicBezTo>
                    <a:pt x="1114" y="184"/>
                    <a:pt x="1115" y="184"/>
                    <a:pt x="1115" y="184"/>
                  </a:cubicBezTo>
                  <a:cubicBezTo>
                    <a:pt x="1115" y="184"/>
                    <a:pt x="1115" y="184"/>
                    <a:pt x="1115" y="184"/>
                  </a:cubicBezTo>
                  <a:cubicBezTo>
                    <a:pt x="1115" y="184"/>
                    <a:pt x="1114" y="184"/>
                    <a:pt x="1110" y="183"/>
                  </a:cubicBezTo>
                  <a:cubicBezTo>
                    <a:pt x="1107" y="183"/>
                    <a:pt x="1103" y="182"/>
                    <a:pt x="1097" y="182"/>
                  </a:cubicBezTo>
                  <a:cubicBezTo>
                    <a:pt x="1094" y="182"/>
                    <a:pt x="1090" y="182"/>
                    <a:pt x="1087" y="183"/>
                  </a:cubicBezTo>
                  <a:cubicBezTo>
                    <a:pt x="1075" y="184"/>
                    <a:pt x="1063" y="187"/>
                    <a:pt x="1052" y="189"/>
                  </a:cubicBezTo>
                  <a:cubicBezTo>
                    <a:pt x="1046" y="190"/>
                    <a:pt x="1042" y="191"/>
                    <a:pt x="1041" y="191"/>
                  </a:cubicBezTo>
                  <a:cubicBezTo>
                    <a:pt x="1039" y="191"/>
                    <a:pt x="1041" y="190"/>
                    <a:pt x="1048" y="188"/>
                  </a:cubicBezTo>
                  <a:cubicBezTo>
                    <a:pt x="1058" y="185"/>
                    <a:pt x="1067" y="182"/>
                    <a:pt x="1078" y="182"/>
                  </a:cubicBezTo>
                  <a:cubicBezTo>
                    <a:pt x="1090" y="182"/>
                    <a:pt x="1093" y="177"/>
                    <a:pt x="1100" y="177"/>
                  </a:cubicBezTo>
                  <a:cubicBezTo>
                    <a:pt x="1101" y="177"/>
                    <a:pt x="1103" y="177"/>
                    <a:pt x="1105" y="177"/>
                  </a:cubicBezTo>
                  <a:cubicBezTo>
                    <a:pt x="1113" y="177"/>
                    <a:pt x="1130" y="178"/>
                    <a:pt x="1136" y="178"/>
                  </a:cubicBezTo>
                  <a:cubicBezTo>
                    <a:pt x="1142" y="178"/>
                    <a:pt x="1153" y="179"/>
                    <a:pt x="1164" y="179"/>
                  </a:cubicBezTo>
                  <a:cubicBezTo>
                    <a:pt x="1175" y="179"/>
                    <a:pt x="1185" y="178"/>
                    <a:pt x="1189" y="176"/>
                  </a:cubicBezTo>
                  <a:cubicBezTo>
                    <a:pt x="1193" y="174"/>
                    <a:pt x="1202" y="174"/>
                    <a:pt x="1211" y="173"/>
                  </a:cubicBezTo>
                  <a:cubicBezTo>
                    <a:pt x="1225" y="172"/>
                    <a:pt x="1231" y="170"/>
                    <a:pt x="1229" y="170"/>
                  </a:cubicBezTo>
                  <a:cubicBezTo>
                    <a:pt x="1229" y="170"/>
                    <a:pt x="1229" y="170"/>
                    <a:pt x="1229" y="170"/>
                  </a:cubicBezTo>
                  <a:cubicBezTo>
                    <a:pt x="1227" y="170"/>
                    <a:pt x="1228" y="169"/>
                    <a:pt x="1229" y="169"/>
                  </a:cubicBezTo>
                  <a:cubicBezTo>
                    <a:pt x="1231" y="169"/>
                    <a:pt x="1230" y="169"/>
                    <a:pt x="1227" y="168"/>
                  </a:cubicBezTo>
                  <a:cubicBezTo>
                    <a:pt x="1225" y="168"/>
                    <a:pt x="1225" y="168"/>
                    <a:pt x="1228" y="167"/>
                  </a:cubicBezTo>
                  <a:cubicBezTo>
                    <a:pt x="1230" y="167"/>
                    <a:pt x="1229" y="166"/>
                    <a:pt x="1231" y="166"/>
                  </a:cubicBezTo>
                  <a:cubicBezTo>
                    <a:pt x="1233" y="166"/>
                    <a:pt x="1233" y="165"/>
                    <a:pt x="1232" y="165"/>
                  </a:cubicBezTo>
                  <a:cubicBezTo>
                    <a:pt x="1230" y="164"/>
                    <a:pt x="1230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2" y="164"/>
                    <a:pt x="1231" y="164"/>
                    <a:pt x="1229" y="164"/>
                  </a:cubicBezTo>
                  <a:cubicBezTo>
                    <a:pt x="1228" y="163"/>
                    <a:pt x="1227" y="163"/>
                    <a:pt x="1225" y="163"/>
                  </a:cubicBezTo>
                  <a:cubicBezTo>
                    <a:pt x="1224" y="163"/>
                    <a:pt x="1223" y="163"/>
                    <a:pt x="1222" y="163"/>
                  </a:cubicBezTo>
                  <a:cubicBezTo>
                    <a:pt x="1221" y="164"/>
                    <a:pt x="1220" y="164"/>
                    <a:pt x="1219" y="164"/>
                  </a:cubicBezTo>
                  <a:cubicBezTo>
                    <a:pt x="1218" y="164"/>
                    <a:pt x="1217" y="164"/>
                    <a:pt x="1216" y="164"/>
                  </a:cubicBezTo>
                  <a:cubicBezTo>
                    <a:pt x="1215" y="163"/>
                    <a:pt x="1223" y="162"/>
                    <a:pt x="1218" y="161"/>
                  </a:cubicBezTo>
                  <a:cubicBezTo>
                    <a:pt x="1216" y="161"/>
                    <a:pt x="1214" y="161"/>
                    <a:pt x="1212" y="161"/>
                  </a:cubicBezTo>
                  <a:cubicBezTo>
                    <a:pt x="1210" y="161"/>
                    <a:pt x="1208" y="161"/>
                    <a:pt x="1209" y="161"/>
                  </a:cubicBezTo>
                  <a:cubicBezTo>
                    <a:pt x="1211" y="161"/>
                    <a:pt x="1204" y="161"/>
                    <a:pt x="1195" y="163"/>
                  </a:cubicBezTo>
                  <a:cubicBezTo>
                    <a:pt x="1188" y="164"/>
                    <a:pt x="1181" y="164"/>
                    <a:pt x="1181" y="164"/>
                  </a:cubicBezTo>
                  <a:cubicBezTo>
                    <a:pt x="1181" y="164"/>
                    <a:pt x="1181" y="164"/>
                    <a:pt x="1181" y="164"/>
                  </a:cubicBezTo>
                  <a:cubicBezTo>
                    <a:pt x="1183" y="164"/>
                    <a:pt x="1182" y="163"/>
                    <a:pt x="1180" y="163"/>
                  </a:cubicBezTo>
                  <a:cubicBezTo>
                    <a:pt x="1178" y="163"/>
                    <a:pt x="1177" y="162"/>
                    <a:pt x="1177" y="162"/>
                  </a:cubicBezTo>
                  <a:cubicBezTo>
                    <a:pt x="1177" y="162"/>
                    <a:pt x="1177" y="162"/>
                    <a:pt x="1177" y="162"/>
                  </a:cubicBezTo>
                  <a:cubicBezTo>
                    <a:pt x="1178" y="162"/>
                    <a:pt x="1179" y="162"/>
                    <a:pt x="1180" y="162"/>
                  </a:cubicBezTo>
                  <a:cubicBezTo>
                    <a:pt x="1181" y="163"/>
                    <a:pt x="1182" y="163"/>
                    <a:pt x="1184" y="163"/>
                  </a:cubicBezTo>
                  <a:cubicBezTo>
                    <a:pt x="1186" y="163"/>
                    <a:pt x="1190" y="162"/>
                    <a:pt x="1194" y="162"/>
                  </a:cubicBezTo>
                  <a:cubicBezTo>
                    <a:pt x="1199" y="161"/>
                    <a:pt x="1201" y="161"/>
                    <a:pt x="1198" y="161"/>
                  </a:cubicBezTo>
                  <a:cubicBezTo>
                    <a:pt x="1198" y="161"/>
                    <a:pt x="1198" y="161"/>
                    <a:pt x="1198" y="161"/>
                  </a:cubicBezTo>
                  <a:cubicBezTo>
                    <a:pt x="1198" y="161"/>
                    <a:pt x="1197" y="161"/>
                    <a:pt x="1197" y="161"/>
                  </a:cubicBezTo>
                  <a:cubicBezTo>
                    <a:pt x="1195" y="161"/>
                    <a:pt x="1198" y="161"/>
                    <a:pt x="1206" y="160"/>
                  </a:cubicBezTo>
                  <a:cubicBezTo>
                    <a:pt x="1213" y="159"/>
                    <a:pt x="1218" y="159"/>
                    <a:pt x="1216" y="158"/>
                  </a:cubicBezTo>
                  <a:cubicBezTo>
                    <a:pt x="1213" y="158"/>
                    <a:pt x="1213" y="158"/>
                    <a:pt x="1214" y="158"/>
                  </a:cubicBezTo>
                  <a:cubicBezTo>
                    <a:pt x="1215" y="157"/>
                    <a:pt x="1212" y="157"/>
                    <a:pt x="1209" y="157"/>
                  </a:cubicBezTo>
                  <a:cubicBezTo>
                    <a:pt x="1209" y="157"/>
                    <a:pt x="1209" y="157"/>
                    <a:pt x="1209" y="157"/>
                  </a:cubicBezTo>
                  <a:cubicBezTo>
                    <a:pt x="1208" y="157"/>
                    <a:pt x="1208" y="157"/>
                    <a:pt x="1208" y="157"/>
                  </a:cubicBezTo>
                  <a:cubicBezTo>
                    <a:pt x="1205" y="157"/>
                    <a:pt x="1203" y="157"/>
                    <a:pt x="1203" y="156"/>
                  </a:cubicBezTo>
                  <a:cubicBezTo>
                    <a:pt x="1204" y="156"/>
                    <a:pt x="1203" y="156"/>
                    <a:pt x="1202" y="156"/>
                  </a:cubicBezTo>
                  <a:cubicBezTo>
                    <a:pt x="1202" y="156"/>
                    <a:pt x="1202" y="156"/>
                    <a:pt x="1202" y="156"/>
                  </a:cubicBezTo>
                  <a:cubicBezTo>
                    <a:pt x="1202" y="156"/>
                    <a:pt x="1201" y="156"/>
                    <a:pt x="1201" y="156"/>
                  </a:cubicBezTo>
                  <a:cubicBezTo>
                    <a:pt x="1201" y="156"/>
                    <a:pt x="1200" y="156"/>
                    <a:pt x="1201" y="156"/>
                  </a:cubicBezTo>
                  <a:cubicBezTo>
                    <a:pt x="1201" y="156"/>
                    <a:pt x="1201" y="156"/>
                    <a:pt x="1201" y="156"/>
                  </a:cubicBezTo>
                  <a:cubicBezTo>
                    <a:pt x="1200" y="156"/>
                    <a:pt x="1199" y="156"/>
                    <a:pt x="1197" y="156"/>
                  </a:cubicBezTo>
                  <a:cubicBezTo>
                    <a:pt x="1196" y="156"/>
                    <a:pt x="1195" y="156"/>
                    <a:pt x="1195" y="156"/>
                  </a:cubicBezTo>
                  <a:cubicBezTo>
                    <a:pt x="1194" y="156"/>
                    <a:pt x="1194" y="156"/>
                    <a:pt x="1195" y="156"/>
                  </a:cubicBezTo>
                  <a:cubicBezTo>
                    <a:pt x="1197" y="156"/>
                    <a:pt x="1197" y="156"/>
                    <a:pt x="1196" y="156"/>
                  </a:cubicBezTo>
                  <a:cubicBezTo>
                    <a:pt x="1196" y="156"/>
                    <a:pt x="1196" y="156"/>
                    <a:pt x="1195" y="156"/>
                  </a:cubicBezTo>
                  <a:cubicBezTo>
                    <a:pt x="1195" y="156"/>
                    <a:pt x="1195" y="156"/>
                    <a:pt x="1195" y="156"/>
                  </a:cubicBezTo>
                  <a:cubicBezTo>
                    <a:pt x="1194" y="156"/>
                    <a:pt x="1194" y="155"/>
                    <a:pt x="1194" y="155"/>
                  </a:cubicBezTo>
                  <a:cubicBezTo>
                    <a:pt x="1195" y="155"/>
                    <a:pt x="1195" y="155"/>
                    <a:pt x="1194" y="155"/>
                  </a:cubicBezTo>
                  <a:cubicBezTo>
                    <a:pt x="1194" y="155"/>
                    <a:pt x="1193" y="155"/>
                    <a:pt x="1191" y="155"/>
                  </a:cubicBezTo>
                  <a:cubicBezTo>
                    <a:pt x="1190" y="156"/>
                    <a:pt x="1189" y="156"/>
                    <a:pt x="1189" y="156"/>
                  </a:cubicBezTo>
                  <a:cubicBezTo>
                    <a:pt x="1188" y="156"/>
                    <a:pt x="1188" y="156"/>
                    <a:pt x="1189" y="156"/>
                  </a:cubicBezTo>
                  <a:cubicBezTo>
                    <a:pt x="1189" y="155"/>
                    <a:pt x="1189" y="155"/>
                    <a:pt x="1188" y="155"/>
                  </a:cubicBezTo>
                  <a:cubicBezTo>
                    <a:pt x="1188" y="155"/>
                    <a:pt x="1187" y="155"/>
                    <a:pt x="1185" y="156"/>
                  </a:cubicBezTo>
                  <a:cubicBezTo>
                    <a:pt x="1184" y="156"/>
                    <a:pt x="1184" y="156"/>
                    <a:pt x="1184" y="156"/>
                  </a:cubicBezTo>
                  <a:cubicBezTo>
                    <a:pt x="1182" y="156"/>
                    <a:pt x="1183" y="155"/>
                    <a:pt x="1185" y="154"/>
                  </a:cubicBezTo>
                  <a:cubicBezTo>
                    <a:pt x="1188" y="154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7" y="153"/>
                  </a:cubicBezTo>
                  <a:cubicBezTo>
                    <a:pt x="1187" y="153"/>
                    <a:pt x="1185" y="152"/>
                    <a:pt x="1180" y="151"/>
                  </a:cubicBezTo>
                  <a:cubicBezTo>
                    <a:pt x="1174" y="150"/>
                    <a:pt x="1170" y="150"/>
                    <a:pt x="1172" y="150"/>
                  </a:cubicBezTo>
                  <a:cubicBezTo>
                    <a:pt x="1174" y="150"/>
                    <a:pt x="1174" y="149"/>
                    <a:pt x="1172" y="149"/>
                  </a:cubicBezTo>
                  <a:cubicBezTo>
                    <a:pt x="1170" y="148"/>
                    <a:pt x="1171" y="148"/>
                    <a:pt x="1173" y="148"/>
                  </a:cubicBezTo>
                  <a:cubicBezTo>
                    <a:pt x="1173" y="148"/>
                    <a:pt x="1173" y="148"/>
                    <a:pt x="1174" y="148"/>
                  </a:cubicBezTo>
                  <a:cubicBezTo>
                    <a:pt x="1174" y="148"/>
                    <a:pt x="1174" y="148"/>
                    <a:pt x="1174" y="148"/>
                  </a:cubicBezTo>
                  <a:cubicBezTo>
                    <a:pt x="1177" y="148"/>
                    <a:pt x="1179" y="147"/>
                    <a:pt x="1181" y="147"/>
                  </a:cubicBezTo>
                  <a:cubicBezTo>
                    <a:pt x="1182" y="146"/>
                    <a:pt x="1183" y="145"/>
                    <a:pt x="1181" y="145"/>
                  </a:cubicBezTo>
                  <a:cubicBezTo>
                    <a:pt x="1180" y="145"/>
                    <a:pt x="1178" y="145"/>
                    <a:pt x="1178" y="145"/>
                  </a:cubicBezTo>
                  <a:cubicBezTo>
                    <a:pt x="1177" y="145"/>
                    <a:pt x="1178" y="144"/>
                    <a:pt x="1176" y="144"/>
                  </a:cubicBezTo>
                  <a:cubicBezTo>
                    <a:pt x="1174" y="143"/>
                    <a:pt x="1176" y="143"/>
                    <a:pt x="1178" y="142"/>
                  </a:cubicBezTo>
                  <a:cubicBezTo>
                    <a:pt x="1180" y="141"/>
                    <a:pt x="1172" y="141"/>
                    <a:pt x="1173" y="141"/>
                  </a:cubicBezTo>
                  <a:cubicBezTo>
                    <a:pt x="1175" y="140"/>
                    <a:pt x="1174" y="140"/>
                    <a:pt x="1172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70" y="140"/>
                    <a:pt x="1170" y="140"/>
                  </a:cubicBezTo>
                  <a:cubicBezTo>
                    <a:pt x="1168" y="140"/>
                    <a:pt x="1168" y="140"/>
                    <a:pt x="1170" y="139"/>
                  </a:cubicBezTo>
                  <a:cubicBezTo>
                    <a:pt x="1172" y="139"/>
                    <a:pt x="1173" y="138"/>
                    <a:pt x="1171" y="138"/>
                  </a:cubicBezTo>
                  <a:cubicBezTo>
                    <a:pt x="1170" y="138"/>
                    <a:pt x="1170" y="138"/>
                    <a:pt x="1170" y="138"/>
                  </a:cubicBezTo>
                  <a:cubicBezTo>
                    <a:pt x="1168" y="138"/>
                    <a:pt x="1168" y="138"/>
                    <a:pt x="1167" y="138"/>
                  </a:cubicBezTo>
                  <a:cubicBezTo>
                    <a:pt x="1166" y="138"/>
                    <a:pt x="1165" y="138"/>
                    <a:pt x="1165" y="138"/>
                  </a:cubicBezTo>
                  <a:cubicBezTo>
                    <a:pt x="1165" y="138"/>
                    <a:pt x="1167" y="138"/>
                    <a:pt x="1169" y="137"/>
                  </a:cubicBezTo>
                  <a:cubicBezTo>
                    <a:pt x="1171" y="137"/>
                    <a:pt x="1173" y="136"/>
                    <a:pt x="1172" y="136"/>
                  </a:cubicBezTo>
                  <a:cubicBezTo>
                    <a:pt x="1172" y="136"/>
                    <a:pt x="1172" y="136"/>
                    <a:pt x="1172" y="136"/>
                  </a:cubicBezTo>
                  <a:cubicBezTo>
                    <a:pt x="1172" y="136"/>
                    <a:pt x="1171" y="136"/>
                    <a:pt x="1171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2" y="135"/>
                    <a:pt x="1170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5" y="135"/>
                    <a:pt x="1164" y="135"/>
                    <a:pt x="1167" y="134"/>
                  </a:cubicBezTo>
                  <a:cubicBezTo>
                    <a:pt x="1169" y="134"/>
                    <a:pt x="1170" y="134"/>
                    <a:pt x="1169" y="133"/>
                  </a:cubicBezTo>
                  <a:cubicBezTo>
                    <a:pt x="1168" y="133"/>
                    <a:pt x="1168" y="133"/>
                    <a:pt x="1166" y="133"/>
                  </a:cubicBezTo>
                  <a:cubicBezTo>
                    <a:pt x="1164" y="133"/>
                    <a:pt x="1166" y="131"/>
                    <a:pt x="1165" y="129"/>
                  </a:cubicBezTo>
                  <a:cubicBezTo>
                    <a:pt x="1165" y="128"/>
                    <a:pt x="1163" y="128"/>
                    <a:pt x="1161" y="128"/>
                  </a:cubicBezTo>
                  <a:cubicBezTo>
                    <a:pt x="1159" y="128"/>
                    <a:pt x="1157" y="128"/>
                    <a:pt x="1155" y="129"/>
                  </a:cubicBezTo>
                  <a:cubicBezTo>
                    <a:pt x="1150" y="131"/>
                    <a:pt x="1146" y="133"/>
                    <a:pt x="1143" y="134"/>
                  </a:cubicBezTo>
                  <a:cubicBezTo>
                    <a:pt x="1140" y="135"/>
                    <a:pt x="1138" y="136"/>
                    <a:pt x="1138" y="136"/>
                  </a:cubicBezTo>
                  <a:cubicBezTo>
                    <a:pt x="1138" y="136"/>
                    <a:pt x="1137" y="136"/>
                    <a:pt x="1137" y="136"/>
                  </a:cubicBezTo>
                  <a:cubicBezTo>
                    <a:pt x="1137" y="136"/>
                    <a:pt x="1137" y="136"/>
                    <a:pt x="1136" y="136"/>
                  </a:cubicBezTo>
                  <a:cubicBezTo>
                    <a:pt x="1134" y="136"/>
                    <a:pt x="1130" y="136"/>
                    <a:pt x="1125" y="137"/>
                  </a:cubicBezTo>
                  <a:cubicBezTo>
                    <a:pt x="1122" y="138"/>
                    <a:pt x="1119" y="138"/>
                    <a:pt x="1117" y="138"/>
                  </a:cubicBezTo>
                  <a:cubicBezTo>
                    <a:pt x="1116" y="138"/>
                    <a:pt x="1116" y="138"/>
                    <a:pt x="1116" y="138"/>
                  </a:cubicBezTo>
                  <a:cubicBezTo>
                    <a:pt x="1116" y="137"/>
                    <a:pt x="1115" y="137"/>
                    <a:pt x="1115" y="137"/>
                  </a:cubicBezTo>
                  <a:cubicBezTo>
                    <a:pt x="1114" y="137"/>
                    <a:pt x="1113" y="137"/>
                    <a:pt x="1112" y="138"/>
                  </a:cubicBezTo>
                  <a:cubicBezTo>
                    <a:pt x="1111" y="138"/>
                    <a:pt x="1110" y="138"/>
                    <a:pt x="1110" y="138"/>
                  </a:cubicBezTo>
                  <a:cubicBezTo>
                    <a:pt x="1110" y="138"/>
                    <a:pt x="1111" y="137"/>
                    <a:pt x="1111" y="136"/>
                  </a:cubicBezTo>
                  <a:cubicBezTo>
                    <a:pt x="1110" y="134"/>
                    <a:pt x="1105" y="133"/>
                    <a:pt x="1104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4" y="133"/>
                  </a:cubicBezTo>
                  <a:cubicBezTo>
                    <a:pt x="1105" y="133"/>
                    <a:pt x="1106" y="132"/>
                    <a:pt x="1104" y="129"/>
                  </a:cubicBezTo>
                  <a:cubicBezTo>
                    <a:pt x="1102" y="128"/>
                    <a:pt x="1098" y="127"/>
                    <a:pt x="1098" y="127"/>
                  </a:cubicBezTo>
                  <a:cubicBezTo>
                    <a:pt x="1098" y="127"/>
                    <a:pt x="1098" y="127"/>
                    <a:pt x="1099" y="127"/>
                  </a:cubicBezTo>
                  <a:cubicBezTo>
                    <a:pt x="1099" y="127"/>
                    <a:pt x="1099" y="127"/>
                    <a:pt x="1099" y="127"/>
                  </a:cubicBezTo>
                  <a:cubicBezTo>
                    <a:pt x="1103" y="127"/>
                    <a:pt x="1108" y="126"/>
                    <a:pt x="1110" y="124"/>
                  </a:cubicBezTo>
                  <a:cubicBezTo>
                    <a:pt x="1112" y="123"/>
                    <a:pt x="1112" y="122"/>
                    <a:pt x="1111" y="122"/>
                  </a:cubicBezTo>
                  <a:cubicBezTo>
                    <a:pt x="1111" y="122"/>
                    <a:pt x="1111" y="122"/>
                    <a:pt x="1110" y="122"/>
                  </a:cubicBezTo>
                  <a:cubicBezTo>
                    <a:pt x="1110" y="122"/>
                    <a:pt x="1110" y="123"/>
                    <a:pt x="1109" y="123"/>
                  </a:cubicBezTo>
                  <a:cubicBezTo>
                    <a:pt x="1108" y="123"/>
                    <a:pt x="1105" y="122"/>
                    <a:pt x="1100" y="121"/>
                  </a:cubicBezTo>
                  <a:cubicBezTo>
                    <a:pt x="1095" y="120"/>
                    <a:pt x="1091" y="120"/>
                    <a:pt x="1089" y="120"/>
                  </a:cubicBezTo>
                  <a:cubicBezTo>
                    <a:pt x="1088" y="120"/>
                    <a:pt x="1088" y="119"/>
                    <a:pt x="1090" y="119"/>
                  </a:cubicBezTo>
                  <a:cubicBezTo>
                    <a:pt x="1091" y="119"/>
                    <a:pt x="1091" y="119"/>
                    <a:pt x="1089" y="119"/>
                  </a:cubicBezTo>
                  <a:cubicBezTo>
                    <a:pt x="1088" y="118"/>
                    <a:pt x="1087" y="117"/>
                    <a:pt x="1086" y="117"/>
                  </a:cubicBezTo>
                  <a:cubicBezTo>
                    <a:pt x="1084" y="117"/>
                    <a:pt x="1085" y="115"/>
                    <a:pt x="1078" y="113"/>
                  </a:cubicBezTo>
                  <a:cubicBezTo>
                    <a:pt x="1076" y="113"/>
                    <a:pt x="1074" y="113"/>
                    <a:pt x="1071" y="113"/>
                  </a:cubicBezTo>
                  <a:cubicBezTo>
                    <a:pt x="1069" y="113"/>
                    <a:pt x="1066" y="113"/>
                    <a:pt x="1064" y="113"/>
                  </a:cubicBezTo>
                  <a:cubicBezTo>
                    <a:pt x="1062" y="113"/>
                    <a:pt x="1060" y="113"/>
                    <a:pt x="1059" y="113"/>
                  </a:cubicBezTo>
                  <a:cubicBezTo>
                    <a:pt x="1058" y="113"/>
                    <a:pt x="1058" y="113"/>
                    <a:pt x="1058" y="113"/>
                  </a:cubicBezTo>
                  <a:cubicBezTo>
                    <a:pt x="1057" y="113"/>
                    <a:pt x="1056" y="113"/>
                    <a:pt x="1055" y="113"/>
                  </a:cubicBezTo>
                  <a:cubicBezTo>
                    <a:pt x="1055" y="113"/>
                    <a:pt x="1054" y="113"/>
                    <a:pt x="1054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4" y="113"/>
                    <a:pt x="1045" y="111"/>
                    <a:pt x="1038" y="111"/>
                  </a:cubicBezTo>
                  <a:cubicBezTo>
                    <a:pt x="1034" y="111"/>
                    <a:pt x="1030" y="112"/>
                    <a:pt x="1028" y="113"/>
                  </a:cubicBezTo>
                  <a:cubicBezTo>
                    <a:pt x="1022" y="118"/>
                    <a:pt x="1018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2" y="121"/>
                    <a:pt x="1022" y="121"/>
                    <a:pt x="1021" y="122"/>
                  </a:cubicBezTo>
                  <a:cubicBezTo>
                    <a:pt x="1019" y="122"/>
                    <a:pt x="1022" y="124"/>
                    <a:pt x="1021" y="125"/>
                  </a:cubicBezTo>
                  <a:cubicBezTo>
                    <a:pt x="1020" y="127"/>
                    <a:pt x="1018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4" y="128"/>
                    <a:pt x="1010" y="129"/>
                    <a:pt x="1006" y="131"/>
                  </a:cubicBezTo>
                  <a:cubicBezTo>
                    <a:pt x="1004" y="132"/>
                    <a:pt x="1002" y="133"/>
                    <a:pt x="1002" y="134"/>
                  </a:cubicBezTo>
                  <a:cubicBezTo>
                    <a:pt x="1001" y="136"/>
                    <a:pt x="1005" y="138"/>
                    <a:pt x="1007" y="140"/>
                  </a:cubicBezTo>
                  <a:cubicBezTo>
                    <a:pt x="1011" y="143"/>
                    <a:pt x="1008" y="145"/>
                    <a:pt x="1008" y="145"/>
                  </a:cubicBezTo>
                  <a:cubicBezTo>
                    <a:pt x="1008" y="145"/>
                    <a:pt x="1008" y="145"/>
                    <a:pt x="1008" y="145"/>
                  </a:cubicBezTo>
                  <a:cubicBezTo>
                    <a:pt x="1008" y="145"/>
                    <a:pt x="1009" y="145"/>
                    <a:pt x="1009" y="145"/>
                  </a:cubicBezTo>
                  <a:cubicBezTo>
                    <a:pt x="1009" y="145"/>
                    <a:pt x="1009" y="145"/>
                    <a:pt x="1010" y="146"/>
                  </a:cubicBezTo>
                  <a:cubicBezTo>
                    <a:pt x="1010" y="146"/>
                    <a:pt x="1001" y="148"/>
                    <a:pt x="987" y="150"/>
                  </a:cubicBezTo>
                  <a:cubicBezTo>
                    <a:pt x="974" y="152"/>
                    <a:pt x="966" y="157"/>
                    <a:pt x="962" y="161"/>
                  </a:cubicBezTo>
                  <a:cubicBezTo>
                    <a:pt x="962" y="162"/>
                    <a:pt x="961" y="163"/>
                    <a:pt x="960" y="164"/>
                  </a:cubicBezTo>
                  <a:cubicBezTo>
                    <a:pt x="957" y="168"/>
                    <a:pt x="960" y="170"/>
                    <a:pt x="959" y="170"/>
                  </a:cubicBezTo>
                  <a:cubicBezTo>
                    <a:pt x="958" y="170"/>
                    <a:pt x="958" y="170"/>
                    <a:pt x="958" y="170"/>
                  </a:cubicBezTo>
                  <a:cubicBezTo>
                    <a:pt x="956" y="169"/>
                    <a:pt x="954" y="169"/>
                    <a:pt x="952" y="169"/>
                  </a:cubicBezTo>
                  <a:cubicBezTo>
                    <a:pt x="952" y="169"/>
                    <a:pt x="951" y="169"/>
                    <a:pt x="950" y="169"/>
                  </a:cubicBezTo>
                  <a:cubicBezTo>
                    <a:pt x="949" y="170"/>
                    <a:pt x="944" y="171"/>
                    <a:pt x="940" y="171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36" y="171"/>
                    <a:pt x="937" y="168"/>
                    <a:pt x="933" y="165"/>
                  </a:cubicBezTo>
                  <a:cubicBezTo>
                    <a:pt x="931" y="163"/>
                    <a:pt x="927" y="160"/>
                    <a:pt x="928" y="158"/>
                  </a:cubicBezTo>
                  <a:cubicBezTo>
                    <a:pt x="928" y="157"/>
                    <a:pt x="938" y="151"/>
                    <a:pt x="937" y="151"/>
                  </a:cubicBezTo>
                  <a:cubicBezTo>
                    <a:pt x="936" y="150"/>
                    <a:pt x="934" y="150"/>
                    <a:pt x="932" y="150"/>
                  </a:cubicBezTo>
                  <a:cubicBezTo>
                    <a:pt x="931" y="150"/>
                    <a:pt x="931" y="150"/>
                    <a:pt x="930" y="150"/>
                  </a:cubicBezTo>
                  <a:cubicBezTo>
                    <a:pt x="929" y="150"/>
                    <a:pt x="928" y="150"/>
                    <a:pt x="927" y="150"/>
                  </a:cubicBezTo>
                  <a:cubicBezTo>
                    <a:pt x="925" y="150"/>
                    <a:pt x="923" y="150"/>
                    <a:pt x="920" y="150"/>
                  </a:cubicBezTo>
                  <a:cubicBezTo>
                    <a:pt x="910" y="148"/>
                    <a:pt x="886" y="147"/>
                    <a:pt x="881" y="144"/>
                  </a:cubicBezTo>
                  <a:cubicBezTo>
                    <a:pt x="874" y="139"/>
                    <a:pt x="864" y="138"/>
                    <a:pt x="852" y="138"/>
                  </a:cubicBezTo>
                  <a:cubicBezTo>
                    <a:pt x="834" y="138"/>
                    <a:pt x="830" y="137"/>
                    <a:pt x="834" y="135"/>
                  </a:cubicBezTo>
                  <a:cubicBezTo>
                    <a:pt x="836" y="133"/>
                    <a:pt x="836" y="131"/>
                    <a:pt x="833" y="130"/>
                  </a:cubicBezTo>
                  <a:cubicBezTo>
                    <a:pt x="831" y="128"/>
                    <a:pt x="829" y="128"/>
                    <a:pt x="827" y="128"/>
                  </a:cubicBezTo>
                  <a:cubicBezTo>
                    <a:pt x="825" y="128"/>
                    <a:pt x="823" y="128"/>
                    <a:pt x="821" y="129"/>
                  </a:cubicBezTo>
                  <a:cubicBezTo>
                    <a:pt x="819" y="129"/>
                    <a:pt x="818" y="129"/>
                    <a:pt x="818" y="130"/>
                  </a:cubicBezTo>
                  <a:cubicBezTo>
                    <a:pt x="818" y="130"/>
                    <a:pt x="817" y="130"/>
                    <a:pt x="817" y="130"/>
                  </a:cubicBezTo>
                  <a:cubicBezTo>
                    <a:pt x="817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8" y="130"/>
                  </a:cubicBezTo>
                  <a:cubicBezTo>
                    <a:pt x="818" y="129"/>
                    <a:pt x="818" y="129"/>
                    <a:pt x="819" y="129"/>
                  </a:cubicBezTo>
                  <a:cubicBezTo>
                    <a:pt x="822" y="127"/>
                    <a:pt x="821" y="123"/>
                    <a:pt x="825" y="121"/>
                  </a:cubicBezTo>
                  <a:cubicBezTo>
                    <a:pt x="829" y="118"/>
                    <a:pt x="838" y="115"/>
                    <a:pt x="845" y="113"/>
                  </a:cubicBezTo>
                  <a:cubicBezTo>
                    <a:pt x="851" y="111"/>
                    <a:pt x="853" y="109"/>
                    <a:pt x="854" y="109"/>
                  </a:cubicBezTo>
                  <a:cubicBezTo>
                    <a:pt x="854" y="109"/>
                    <a:pt x="854" y="109"/>
                    <a:pt x="855" y="109"/>
                  </a:cubicBezTo>
                  <a:cubicBezTo>
                    <a:pt x="856" y="109"/>
                    <a:pt x="856" y="109"/>
                    <a:pt x="857" y="109"/>
                  </a:cubicBezTo>
                  <a:cubicBezTo>
                    <a:pt x="857" y="109"/>
                    <a:pt x="858" y="109"/>
                    <a:pt x="858" y="109"/>
                  </a:cubicBezTo>
                  <a:cubicBezTo>
                    <a:pt x="860" y="109"/>
                    <a:pt x="862" y="109"/>
                    <a:pt x="863" y="108"/>
                  </a:cubicBezTo>
                  <a:cubicBezTo>
                    <a:pt x="865" y="108"/>
                    <a:pt x="867" y="108"/>
                    <a:pt x="868" y="108"/>
                  </a:cubicBezTo>
                  <a:cubicBezTo>
                    <a:pt x="868" y="108"/>
                    <a:pt x="868" y="108"/>
                    <a:pt x="868" y="108"/>
                  </a:cubicBezTo>
                  <a:cubicBezTo>
                    <a:pt x="868" y="108"/>
                    <a:pt x="869" y="108"/>
                    <a:pt x="869" y="108"/>
                  </a:cubicBezTo>
                  <a:cubicBezTo>
                    <a:pt x="869" y="108"/>
                    <a:pt x="869" y="108"/>
                    <a:pt x="870" y="107"/>
                  </a:cubicBezTo>
                  <a:cubicBezTo>
                    <a:pt x="870" y="107"/>
                    <a:pt x="870" y="106"/>
                    <a:pt x="871" y="106"/>
                  </a:cubicBezTo>
                  <a:cubicBezTo>
                    <a:pt x="871" y="106"/>
                    <a:pt x="871" y="107"/>
                    <a:pt x="872" y="107"/>
                  </a:cubicBezTo>
                  <a:cubicBezTo>
                    <a:pt x="872" y="107"/>
                    <a:pt x="872" y="107"/>
                    <a:pt x="872" y="107"/>
                  </a:cubicBezTo>
                  <a:cubicBezTo>
                    <a:pt x="873" y="107"/>
                    <a:pt x="874" y="106"/>
                    <a:pt x="873" y="106"/>
                  </a:cubicBezTo>
                  <a:cubicBezTo>
                    <a:pt x="871" y="106"/>
                    <a:pt x="872" y="106"/>
                    <a:pt x="872" y="105"/>
                  </a:cubicBezTo>
                  <a:cubicBezTo>
                    <a:pt x="872" y="105"/>
                    <a:pt x="872" y="105"/>
                    <a:pt x="873" y="105"/>
                  </a:cubicBezTo>
                  <a:cubicBezTo>
                    <a:pt x="873" y="105"/>
                    <a:pt x="874" y="105"/>
                    <a:pt x="875" y="106"/>
                  </a:cubicBezTo>
                  <a:cubicBezTo>
                    <a:pt x="875" y="106"/>
                    <a:pt x="875" y="106"/>
                    <a:pt x="875" y="106"/>
                  </a:cubicBezTo>
                  <a:cubicBezTo>
                    <a:pt x="877" y="106"/>
                    <a:pt x="877" y="105"/>
                    <a:pt x="875" y="103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77" y="104"/>
                    <a:pt x="878" y="104"/>
                  </a:cubicBezTo>
                  <a:cubicBezTo>
                    <a:pt x="880" y="104"/>
                    <a:pt x="882" y="105"/>
                    <a:pt x="884" y="105"/>
                  </a:cubicBezTo>
                  <a:cubicBezTo>
                    <a:pt x="887" y="105"/>
                    <a:pt x="889" y="104"/>
                    <a:pt x="891" y="103"/>
                  </a:cubicBezTo>
                  <a:cubicBezTo>
                    <a:pt x="899" y="100"/>
                    <a:pt x="880" y="100"/>
                    <a:pt x="880" y="100"/>
                  </a:cubicBezTo>
                  <a:cubicBezTo>
                    <a:pt x="879" y="100"/>
                    <a:pt x="881" y="99"/>
                    <a:pt x="883" y="99"/>
                  </a:cubicBezTo>
                  <a:cubicBezTo>
                    <a:pt x="885" y="99"/>
                    <a:pt x="884" y="98"/>
                    <a:pt x="881" y="98"/>
                  </a:cubicBezTo>
                  <a:cubicBezTo>
                    <a:pt x="879" y="97"/>
                    <a:pt x="877" y="97"/>
                    <a:pt x="876" y="97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76" y="97"/>
                    <a:pt x="876" y="97"/>
                    <a:pt x="875" y="97"/>
                  </a:cubicBezTo>
                  <a:cubicBezTo>
                    <a:pt x="875" y="97"/>
                    <a:pt x="874" y="97"/>
                    <a:pt x="873" y="97"/>
                  </a:cubicBezTo>
                  <a:cubicBezTo>
                    <a:pt x="872" y="96"/>
                    <a:pt x="874" y="96"/>
                    <a:pt x="875" y="96"/>
                  </a:cubicBezTo>
                  <a:cubicBezTo>
                    <a:pt x="875" y="96"/>
                    <a:pt x="875" y="96"/>
                    <a:pt x="875" y="96"/>
                  </a:cubicBezTo>
                  <a:cubicBezTo>
                    <a:pt x="876" y="96"/>
                    <a:pt x="881" y="97"/>
                    <a:pt x="887" y="98"/>
                  </a:cubicBezTo>
                  <a:cubicBezTo>
                    <a:pt x="893" y="99"/>
                    <a:pt x="899" y="100"/>
                    <a:pt x="902" y="100"/>
                  </a:cubicBezTo>
                  <a:cubicBezTo>
                    <a:pt x="902" y="100"/>
                    <a:pt x="903" y="100"/>
                    <a:pt x="903" y="100"/>
                  </a:cubicBezTo>
                  <a:cubicBezTo>
                    <a:pt x="903" y="100"/>
                    <a:pt x="903" y="99"/>
                    <a:pt x="904" y="99"/>
                  </a:cubicBezTo>
                  <a:cubicBezTo>
                    <a:pt x="904" y="99"/>
                    <a:pt x="904" y="99"/>
                    <a:pt x="904" y="100"/>
                  </a:cubicBezTo>
                  <a:cubicBezTo>
                    <a:pt x="904" y="100"/>
                    <a:pt x="905" y="100"/>
                    <a:pt x="905" y="100"/>
                  </a:cubicBezTo>
                  <a:cubicBezTo>
                    <a:pt x="906" y="100"/>
                    <a:pt x="908" y="99"/>
                    <a:pt x="908" y="98"/>
                  </a:cubicBezTo>
                  <a:cubicBezTo>
                    <a:pt x="909" y="98"/>
                    <a:pt x="910" y="97"/>
                    <a:pt x="911" y="97"/>
                  </a:cubicBezTo>
                  <a:cubicBezTo>
                    <a:pt x="911" y="97"/>
                    <a:pt x="911" y="97"/>
                    <a:pt x="911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2" y="98"/>
                    <a:pt x="912" y="97"/>
                    <a:pt x="913" y="97"/>
                  </a:cubicBezTo>
                  <a:cubicBezTo>
                    <a:pt x="913" y="97"/>
                    <a:pt x="914" y="97"/>
                    <a:pt x="914" y="97"/>
                  </a:cubicBezTo>
                  <a:cubicBezTo>
                    <a:pt x="915" y="97"/>
                    <a:pt x="916" y="97"/>
                    <a:pt x="916" y="97"/>
                  </a:cubicBezTo>
                  <a:cubicBezTo>
                    <a:pt x="916" y="98"/>
                    <a:pt x="919" y="98"/>
                    <a:pt x="924" y="98"/>
                  </a:cubicBezTo>
                  <a:cubicBezTo>
                    <a:pt x="927" y="98"/>
                    <a:pt x="932" y="98"/>
                    <a:pt x="937" y="97"/>
                  </a:cubicBezTo>
                  <a:cubicBezTo>
                    <a:pt x="944" y="96"/>
                    <a:pt x="950" y="95"/>
                    <a:pt x="950" y="93"/>
                  </a:cubicBezTo>
                  <a:cubicBezTo>
                    <a:pt x="951" y="92"/>
                    <a:pt x="944" y="91"/>
                    <a:pt x="938" y="90"/>
                  </a:cubicBezTo>
                  <a:cubicBezTo>
                    <a:pt x="929" y="89"/>
                    <a:pt x="927" y="86"/>
                    <a:pt x="923" y="85"/>
                  </a:cubicBezTo>
                  <a:cubicBezTo>
                    <a:pt x="921" y="85"/>
                    <a:pt x="921" y="85"/>
                    <a:pt x="923" y="85"/>
                  </a:cubicBezTo>
                  <a:cubicBezTo>
                    <a:pt x="925" y="85"/>
                    <a:pt x="929" y="86"/>
                    <a:pt x="934" y="87"/>
                  </a:cubicBezTo>
                  <a:cubicBezTo>
                    <a:pt x="939" y="88"/>
                    <a:pt x="941" y="90"/>
                    <a:pt x="949" y="91"/>
                  </a:cubicBezTo>
                  <a:cubicBezTo>
                    <a:pt x="950" y="91"/>
                    <a:pt x="951" y="91"/>
                    <a:pt x="952" y="91"/>
                  </a:cubicBezTo>
                  <a:cubicBezTo>
                    <a:pt x="959" y="91"/>
                    <a:pt x="964" y="90"/>
                    <a:pt x="968" y="88"/>
                  </a:cubicBezTo>
                  <a:cubicBezTo>
                    <a:pt x="974" y="86"/>
                    <a:pt x="974" y="83"/>
                    <a:pt x="977" y="8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81" y="83"/>
                    <a:pt x="984" y="83"/>
                    <a:pt x="984" y="84"/>
                  </a:cubicBezTo>
                  <a:cubicBezTo>
                    <a:pt x="985" y="84"/>
                    <a:pt x="985" y="84"/>
                    <a:pt x="985" y="84"/>
                  </a:cubicBezTo>
                  <a:cubicBezTo>
                    <a:pt x="984" y="85"/>
                    <a:pt x="986" y="85"/>
                    <a:pt x="988" y="85"/>
                  </a:cubicBezTo>
                  <a:cubicBezTo>
                    <a:pt x="989" y="85"/>
                    <a:pt x="989" y="85"/>
                    <a:pt x="990" y="85"/>
                  </a:cubicBezTo>
                  <a:cubicBezTo>
                    <a:pt x="990" y="85"/>
                    <a:pt x="991" y="85"/>
                    <a:pt x="991" y="85"/>
                  </a:cubicBezTo>
                  <a:cubicBezTo>
                    <a:pt x="991" y="85"/>
                    <a:pt x="991" y="85"/>
                    <a:pt x="991" y="85"/>
                  </a:cubicBezTo>
                  <a:cubicBezTo>
                    <a:pt x="992" y="85"/>
                    <a:pt x="993" y="85"/>
                    <a:pt x="995" y="85"/>
                  </a:cubicBezTo>
                  <a:cubicBezTo>
                    <a:pt x="995" y="85"/>
                    <a:pt x="995" y="85"/>
                    <a:pt x="996" y="85"/>
                  </a:cubicBezTo>
                  <a:cubicBezTo>
                    <a:pt x="998" y="85"/>
                    <a:pt x="1000" y="85"/>
                    <a:pt x="998" y="83"/>
                  </a:cubicBezTo>
                  <a:cubicBezTo>
                    <a:pt x="996" y="82"/>
                    <a:pt x="994" y="81"/>
                    <a:pt x="995" y="81"/>
                  </a:cubicBezTo>
                  <a:cubicBezTo>
                    <a:pt x="995" y="81"/>
                    <a:pt x="995" y="81"/>
                    <a:pt x="995" y="81"/>
                  </a:cubicBezTo>
                  <a:cubicBezTo>
                    <a:pt x="998" y="82"/>
                    <a:pt x="1000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2" y="82"/>
                    <a:pt x="1001" y="83"/>
                    <a:pt x="1001" y="84"/>
                  </a:cubicBezTo>
                  <a:cubicBezTo>
                    <a:pt x="1001" y="85"/>
                    <a:pt x="1001" y="85"/>
                    <a:pt x="1005" y="85"/>
                  </a:cubicBezTo>
                  <a:cubicBezTo>
                    <a:pt x="1005" y="85"/>
                    <a:pt x="1006" y="85"/>
                    <a:pt x="1007" y="85"/>
                  </a:cubicBezTo>
                  <a:cubicBezTo>
                    <a:pt x="1011" y="85"/>
                    <a:pt x="1017" y="84"/>
                    <a:pt x="1022" y="83"/>
                  </a:cubicBezTo>
                  <a:cubicBezTo>
                    <a:pt x="1030" y="81"/>
                    <a:pt x="1032" y="80"/>
                    <a:pt x="1032" y="79"/>
                  </a:cubicBezTo>
                  <a:cubicBezTo>
                    <a:pt x="1033" y="76"/>
                    <a:pt x="1034" y="74"/>
                    <a:pt x="1033" y="73"/>
                  </a:cubicBezTo>
                  <a:cubicBezTo>
                    <a:pt x="1032" y="73"/>
                    <a:pt x="1031" y="72"/>
                    <a:pt x="1031" y="72"/>
                  </a:cubicBezTo>
                  <a:cubicBezTo>
                    <a:pt x="1031" y="72"/>
                    <a:pt x="1031" y="72"/>
                    <a:pt x="1032" y="72"/>
                  </a:cubicBezTo>
                  <a:cubicBezTo>
                    <a:pt x="1032" y="72"/>
                    <a:pt x="1033" y="72"/>
                    <a:pt x="1035" y="72"/>
                  </a:cubicBezTo>
                  <a:cubicBezTo>
                    <a:pt x="1036" y="72"/>
                    <a:pt x="1038" y="72"/>
                    <a:pt x="1040" y="72"/>
                  </a:cubicBezTo>
                  <a:cubicBezTo>
                    <a:pt x="1041" y="72"/>
                    <a:pt x="1042" y="72"/>
                    <a:pt x="1044" y="72"/>
                  </a:cubicBezTo>
                  <a:cubicBezTo>
                    <a:pt x="1051" y="72"/>
                    <a:pt x="1049" y="70"/>
                    <a:pt x="1051" y="68"/>
                  </a:cubicBezTo>
                  <a:cubicBezTo>
                    <a:pt x="1053" y="67"/>
                    <a:pt x="1044" y="66"/>
                    <a:pt x="1043" y="66"/>
                  </a:cubicBezTo>
                  <a:cubicBezTo>
                    <a:pt x="1041" y="65"/>
                    <a:pt x="1041" y="65"/>
                    <a:pt x="1041" y="65"/>
                  </a:cubicBezTo>
                  <a:cubicBezTo>
                    <a:pt x="1041" y="65"/>
                    <a:pt x="1041" y="65"/>
                    <a:pt x="1042" y="65"/>
                  </a:cubicBezTo>
                  <a:cubicBezTo>
                    <a:pt x="1042" y="65"/>
                    <a:pt x="1042" y="65"/>
                    <a:pt x="1042" y="65"/>
                  </a:cubicBezTo>
                  <a:cubicBezTo>
                    <a:pt x="1042" y="65"/>
                    <a:pt x="1038" y="64"/>
                    <a:pt x="1031" y="63"/>
                  </a:cubicBezTo>
                  <a:cubicBezTo>
                    <a:pt x="1029" y="62"/>
                    <a:pt x="1026" y="62"/>
                    <a:pt x="1024" y="62"/>
                  </a:cubicBezTo>
                  <a:cubicBezTo>
                    <a:pt x="1018" y="62"/>
                    <a:pt x="1014" y="63"/>
                    <a:pt x="1013" y="65"/>
                  </a:cubicBezTo>
                  <a:cubicBezTo>
                    <a:pt x="1013" y="66"/>
                    <a:pt x="1014" y="68"/>
                    <a:pt x="1012" y="68"/>
                  </a:cubicBezTo>
                  <a:cubicBezTo>
                    <a:pt x="1009" y="68"/>
                    <a:pt x="1008" y="68"/>
                    <a:pt x="1009" y="69"/>
                  </a:cubicBezTo>
                  <a:cubicBezTo>
                    <a:pt x="1011" y="69"/>
                    <a:pt x="999" y="70"/>
                    <a:pt x="990" y="73"/>
                  </a:cubicBezTo>
                  <a:cubicBezTo>
                    <a:pt x="986" y="74"/>
                    <a:pt x="982" y="75"/>
                    <a:pt x="978" y="75"/>
                  </a:cubicBezTo>
                  <a:cubicBezTo>
                    <a:pt x="972" y="75"/>
                    <a:pt x="968" y="74"/>
                    <a:pt x="971" y="71"/>
                  </a:cubicBezTo>
                  <a:cubicBezTo>
                    <a:pt x="976" y="68"/>
                    <a:pt x="971" y="66"/>
                    <a:pt x="967" y="66"/>
                  </a:cubicBezTo>
                  <a:cubicBezTo>
                    <a:pt x="965" y="66"/>
                    <a:pt x="963" y="66"/>
                    <a:pt x="962" y="67"/>
                  </a:cubicBezTo>
                  <a:cubicBezTo>
                    <a:pt x="960" y="68"/>
                    <a:pt x="958" y="68"/>
                    <a:pt x="957" y="68"/>
                  </a:cubicBezTo>
                  <a:cubicBezTo>
                    <a:pt x="955" y="68"/>
                    <a:pt x="954" y="67"/>
                    <a:pt x="954" y="66"/>
                  </a:cubicBezTo>
                  <a:cubicBezTo>
                    <a:pt x="955" y="64"/>
                    <a:pt x="954" y="62"/>
                    <a:pt x="957" y="62"/>
                  </a:cubicBezTo>
                  <a:cubicBezTo>
                    <a:pt x="959" y="61"/>
                    <a:pt x="960" y="61"/>
                    <a:pt x="958" y="61"/>
                  </a:cubicBezTo>
                  <a:cubicBezTo>
                    <a:pt x="956" y="61"/>
                    <a:pt x="951" y="60"/>
                    <a:pt x="948" y="60"/>
                  </a:cubicBezTo>
                  <a:cubicBezTo>
                    <a:pt x="944" y="60"/>
                    <a:pt x="943" y="59"/>
                    <a:pt x="946" y="58"/>
                  </a:cubicBezTo>
                  <a:cubicBezTo>
                    <a:pt x="949" y="57"/>
                    <a:pt x="952" y="56"/>
                    <a:pt x="950" y="56"/>
                  </a:cubicBezTo>
                  <a:cubicBezTo>
                    <a:pt x="949" y="56"/>
                    <a:pt x="949" y="56"/>
                    <a:pt x="951" y="56"/>
                  </a:cubicBezTo>
                  <a:cubicBezTo>
                    <a:pt x="952" y="55"/>
                    <a:pt x="952" y="55"/>
                    <a:pt x="953" y="55"/>
                  </a:cubicBezTo>
                  <a:cubicBezTo>
                    <a:pt x="954" y="55"/>
                    <a:pt x="955" y="55"/>
                    <a:pt x="956" y="56"/>
                  </a:cubicBezTo>
                  <a:cubicBezTo>
                    <a:pt x="956" y="56"/>
                    <a:pt x="956" y="56"/>
                    <a:pt x="956" y="56"/>
                  </a:cubicBezTo>
                  <a:cubicBezTo>
                    <a:pt x="957" y="56"/>
                    <a:pt x="959" y="52"/>
                    <a:pt x="958" y="47"/>
                  </a:cubicBezTo>
                  <a:cubicBezTo>
                    <a:pt x="957" y="46"/>
                    <a:pt x="957" y="45"/>
                    <a:pt x="956" y="44"/>
                  </a:cubicBezTo>
                  <a:cubicBezTo>
                    <a:pt x="955" y="42"/>
                    <a:pt x="951" y="42"/>
                    <a:pt x="948" y="42"/>
                  </a:cubicBezTo>
                  <a:cubicBezTo>
                    <a:pt x="942" y="42"/>
                    <a:pt x="936" y="43"/>
                    <a:pt x="937" y="43"/>
                  </a:cubicBezTo>
                  <a:cubicBezTo>
                    <a:pt x="939" y="43"/>
                    <a:pt x="939" y="44"/>
                    <a:pt x="937" y="44"/>
                  </a:cubicBezTo>
                  <a:cubicBezTo>
                    <a:pt x="936" y="45"/>
                    <a:pt x="935" y="45"/>
                    <a:pt x="935" y="45"/>
                  </a:cubicBezTo>
                  <a:cubicBezTo>
                    <a:pt x="934" y="45"/>
                    <a:pt x="934" y="45"/>
                    <a:pt x="934" y="45"/>
                  </a:cubicBezTo>
                  <a:cubicBezTo>
                    <a:pt x="934" y="44"/>
                    <a:pt x="933" y="44"/>
                    <a:pt x="932" y="44"/>
                  </a:cubicBezTo>
                  <a:cubicBezTo>
                    <a:pt x="930" y="44"/>
                    <a:pt x="925" y="45"/>
                    <a:pt x="921" y="46"/>
                  </a:cubicBezTo>
                  <a:cubicBezTo>
                    <a:pt x="917" y="48"/>
                    <a:pt x="913" y="51"/>
                    <a:pt x="910" y="54"/>
                  </a:cubicBezTo>
                  <a:cubicBezTo>
                    <a:pt x="908" y="57"/>
                    <a:pt x="923" y="58"/>
                    <a:pt x="925" y="59"/>
                  </a:cubicBezTo>
                  <a:cubicBezTo>
                    <a:pt x="928" y="60"/>
                    <a:pt x="931" y="60"/>
                    <a:pt x="929" y="61"/>
                  </a:cubicBezTo>
                  <a:cubicBezTo>
                    <a:pt x="928" y="61"/>
                    <a:pt x="927" y="61"/>
                    <a:pt x="927" y="61"/>
                  </a:cubicBezTo>
                  <a:cubicBezTo>
                    <a:pt x="926" y="61"/>
                    <a:pt x="926" y="61"/>
                    <a:pt x="926" y="61"/>
                  </a:cubicBezTo>
                  <a:cubicBezTo>
                    <a:pt x="927" y="61"/>
                    <a:pt x="926" y="61"/>
                    <a:pt x="926" y="61"/>
                  </a:cubicBezTo>
                  <a:cubicBezTo>
                    <a:pt x="925" y="61"/>
                    <a:pt x="923" y="61"/>
                    <a:pt x="920" y="62"/>
                  </a:cubicBezTo>
                  <a:cubicBezTo>
                    <a:pt x="916" y="63"/>
                    <a:pt x="916" y="64"/>
                    <a:pt x="918" y="64"/>
                  </a:cubicBezTo>
                  <a:cubicBezTo>
                    <a:pt x="919" y="64"/>
                    <a:pt x="919" y="63"/>
                    <a:pt x="919" y="63"/>
                  </a:cubicBezTo>
                  <a:cubicBezTo>
                    <a:pt x="919" y="63"/>
                    <a:pt x="919" y="63"/>
                    <a:pt x="919" y="63"/>
                  </a:cubicBezTo>
                  <a:cubicBezTo>
                    <a:pt x="922" y="63"/>
                    <a:pt x="921" y="67"/>
                    <a:pt x="906" y="69"/>
                  </a:cubicBezTo>
                  <a:cubicBezTo>
                    <a:pt x="892" y="71"/>
                    <a:pt x="890" y="75"/>
                    <a:pt x="892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4" y="75"/>
                    <a:pt x="893" y="75"/>
                    <a:pt x="889" y="76"/>
                  </a:cubicBezTo>
                  <a:cubicBezTo>
                    <a:pt x="884" y="76"/>
                    <a:pt x="878" y="77"/>
                    <a:pt x="877" y="77"/>
                  </a:cubicBezTo>
                  <a:cubicBezTo>
                    <a:pt x="877" y="78"/>
                    <a:pt x="876" y="78"/>
                    <a:pt x="876" y="78"/>
                  </a:cubicBezTo>
                  <a:cubicBezTo>
                    <a:pt x="875" y="78"/>
                    <a:pt x="875" y="77"/>
                    <a:pt x="875" y="77"/>
                  </a:cubicBezTo>
                  <a:cubicBezTo>
                    <a:pt x="875" y="76"/>
                    <a:pt x="877" y="76"/>
                    <a:pt x="881" y="76"/>
                  </a:cubicBezTo>
                  <a:cubicBezTo>
                    <a:pt x="885" y="75"/>
                    <a:pt x="886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4" y="75"/>
                    <a:pt x="884" y="74"/>
                    <a:pt x="885" y="74"/>
                  </a:cubicBezTo>
                  <a:cubicBezTo>
                    <a:pt x="886" y="74"/>
                    <a:pt x="886" y="74"/>
                    <a:pt x="885" y="74"/>
                  </a:cubicBezTo>
                  <a:cubicBezTo>
                    <a:pt x="884" y="74"/>
                    <a:pt x="884" y="74"/>
                    <a:pt x="883" y="74"/>
                  </a:cubicBezTo>
                  <a:cubicBezTo>
                    <a:pt x="883" y="74"/>
                    <a:pt x="882" y="74"/>
                    <a:pt x="882" y="74"/>
                  </a:cubicBezTo>
                  <a:cubicBezTo>
                    <a:pt x="881" y="74"/>
                    <a:pt x="880" y="74"/>
                    <a:pt x="881" y="73"/>
                  </a:cubicBezTo>
                  <a:cubicBezTo>
                    <a:pt x="883" y="73"/>
                    <a:pt x="881" y="71"/>
                    <a:pt x="886" y="70"/>
                  </a:cubicBezTo>
                  <a:cubicBezTo>
                    <a:pt x="890" y="69"/>
                    <a:pt x="891" y="68"/>
                    <a:pt x="889" y="68"/>
                  </a:cubicBezTo>
                  <a:cubicBezTo>
                    <a:pt x="889" y="68"/>
                    <a:pt x="889" y="68"/>
                    <a:pt x="888" y="68"/>
                  </a:cubicBezTo>
                  <a:cubicBezTo>
                    <a:pt x="887" y="68"/>
                    <a:pt x="885" y="68"/>
                    <a:pt x="885" y="68"/>
                  </a:cubicBezTo>
                  <a:cubicBezTo>
                    <a:pt x="884" y="68"/>
                    <a:pt x="884" y="68"/>
                    <a:pt x="885" y="68"/>
                  </a:cubicBezTo>
                  <a:cubicBezTo>
                    <a:pt x="886" y="68"/>
                    <a:pt x="885" y="67"/>
                    <a:pt x="883" y="66"/>
                  </a:cubicBezTo>
                  <a:cubicBezTo>
                    <a:pt x="880" y="66"/>
                    <a:pt x="879" y="65"/>
                    <a:pt x="879" y="65"/>
                  </a:cubicBezTo>
                  <a:cubicBezTo>
                    <a:pt x="879" y="65"/>
                    <a:pt x="878" y="65"/>
                    <a:pt x="877" y="65"/>
                  </a:cubicBezTo>
                  <a:cubicBezTo>
                    <a:pt x="876" y="65"/>
                    <a:pt x="876" y="65"/>
                    <a:pt x="875" y="65"/>
                  </a:cubicBezTo>
                  <a:cubicBezTo>
                    <a:pt x="874" y="65"/>
                    <a:pt x="873" y="65"/>
                    <a:pt x="872" y="65"/>
                  </a:cubicBezTo>
                  <a:cubicBezTo>
                    <a:pt x="871" y="65"/>
                    <a:pt x="871" y="65"/>
                    <a:pt x="870" y="65"/>
                  </a:cubicBezTo>
                  <a:cubicBezTo>
                    <a:pt x="870" y="65"/>
                    <a:pt x="870" y="65"/>
                    <a:pt x="870" y="65"/>
                  </a:cubicBezTo>
                  <a:cubicBezTo>
                    <a:pt x="869" y="65"/>
                    <a:pt x="867" y="65"/>
                    <a:pt x="867" y="66"/>
                  </a:cubicBezTo>
                  <a:cubicBezTo>
                    <a:pt x="867" y="66"/>
                    <a:pt x="867" y="67"/>
                    <a:pt x="867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7" y="67"/>
                    <a:pt x="868" y="69"/>
                  </a:cubicBezTo>
                  <a:cubicBezTo>
                    <a:pt x="869" y="69"/>
                    <a:pt x="869" y="70"/>
                    <a:pt x="868" y="70"/>
                  </a:cubicBezTo>
                  <a:cubicBezTo>
                    <a:pt x="868" y="70"/>
                    <a:pt x="867" y="70"/>
                    <a:pt x="866" y="69"/>
                  </a:cubicBezTo>
                  <a:cubicBezTo>
                    <a:pt x="864" y="68"/>
                    <a:pt x="863" y="68"/>
                    <a:pt x="863" y="68"/>
                  </a:cubicBezTo>
                  <a:cubicBezTo>
                    <a:pt x="862" y="68"/>
                    <a:pt x="862" y="68"/>
                    <a:pt x="862" y="68"/>
                  </a:cubicBezTo>
                  <a:cubicBezTo>
                    <a:pt x="863" y="69"/>
                    <a:pt x="857" y="69"/>
                    <a:pt x="849" y="69"/>
                  </a:cubicBezTo>
                  <a:cubicBezTo>
                    <a:pt x="848" y="69"/>
                    <a:pt x="846" y="69"/>
                    <a:pt x="844" y="69"/>
                  </a:cubicBezTo>
                  <a:cubicBezTo>
                    <a:pt x="837" y="69"/>
                    <a:pt x="829" y="69"/>
                    <a:pt x="825" y="68"/>
                  </a:cubicBezTo>
                  <a:cubicBezTo>
                    <a:pt x="820" y="68"/>
                    <a:pt x="818" y="67"/>
                    <a:pt x="814" y="66"/>
                  </a:cubicBezTo>
                  <a:cubicBezTo>
                    <a:pt x="809" y="64"/>
                    <a:pt x="803" y="59"/>
                    <a:pt x="789" y="57"/>
                  </a:cubicBezTo>
                  <a:cubicBezTo>
                    <a:pt x="787" y="56"/>
                    <a:pt x="784" y="56"/>
                    <a:pt x="782" y="56"/>
                  </a:cubicBezTo>
                  <a:cubicBezTo>
                    <a:pt x="777" y="56"/>
                    <a:pt x="773" y="57"/>
                    <a:pt x="770" y="58"/>
                  </a:cubicBezTo>
                  <a:cubicBezTo>
                    <a:pt x="767" y="58"/>
                    <a:pt x="765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7" y="59"/>
                    <a:pt x="765" y="60"/>
                    <a:pt x="768" y="61"/>
                  </a:cubicBezTo>
                  <a:cubicBezTo>
                    <a:pt x="768" y="61"/>
                    <a:pt x="769" y="61"/>
                    <a:pt x="769" y="61"/>
                  </a:cubicBezTo>
                  <a:cubicBezTo>
                    <a:pt x="771" y="61"/>
                    <a:pt x="773" y="60"/>
                    <a:pt x="772" y="60"/>
                  </a:cubicBezTo>
                  <a:cubicBezTo>
                    <a:pt x="771" y="60"/>
                    <a:pt x="774" y="60"/>
                    <a:pt x="777" y="60"/>
                  </a:cubicBezTo>
                  <a:cubicBezTo>
                    <a:pt x="778" y="60"/>
                    <a:pt x="780" y="60"/>
                    <a:pt x="780" y="60"/>
                  </a:cubicBezTo>
                  <a:cubicBezTo>
                    <a:pt x="781" y="60"/>
                    <a:pt x="781" y="60"/>
                    <a:pt x="781" y="60"/>
                  </a:cubicBezTo>
                  <a:cubicBezTo>
                    <a:pt x="782" y="60"/>
                    <a:pt x="782" y="60"/>
                    <a:pt x="782" y="60"/>
                  </a:cubicBezTo>
                  <a:cubicBezTo>
                    <a:pt x="784" y="60"/>
                    <a:pt x="787" y="59"/>
                    <a:pt x="790" y="59"/>
                  </a:cubicBezTo>
                  <a:cubicBezTo>
                    <a:pt x="791" y="59"/>
                    <a:pt x="792" y="59"/>
                    <a:pt x="792" y="59"/>
                  </a:cubicBezTo>
                  <a:cubicBezTo>
                    <a:pt x="794" y="59"/>
                    <a:pt x="792" y="59"/>
                    <a:pt x="789" y="60"/>
                  </a:cubicBezTo>
                  <a:cubicBezTo>
                    <a:pt x="786" y="61"/>
                    <a:pt x="772" y="61"/>
                    <a:pt x="765" y="64"/>
                  </a:cubicBezTo>
                  <a:cubicBezTo>
                    <a:pt x="758" y="67"/>
                    <a:pt x="758" y="71"/>
                    <a:pt x="757" y="71"/>
                  </a:cubicBezTo>
                  <a:cubicBezTo>
                    <a:pt x="757" y="71"/>
                    <a:pt x="757" y="71"/>
                    <a:pt x="757" y="71"/>
                  </a:cubicBezTo>
                  <a:cubicBezTo>
                    <a:pt x="756" y="71"/>
                    <a:pt x="755" y="70"/>
                    <a:pt x="756" y="70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756" y="70"/>
                    <a:pt x="752" y="71"/>
                    <a:pt x="751" y="72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49" y="72"/>
                    <a:pt x="748" y="70"/>
                  </a:cubicBezTo>
                  <a:cubicBezTo>
                    <a:pt x="747" y="67"/>
                    <a:pt x="749" y="65"/>
                    <a:pt x="749" y="65"/>
                  </a:cubicBezTo>
                  <a:cubicBezTo>
                    <a:pt x="749" y="65"/>
                    <a:pt x="749" y="65"/>
                    <a:pt x="749" y="65"/>
                  </a:cubicBezTo>
                  <a:cubicBezTo>
                    <a:pt x="749" y="65"/>
                    <a:pt x="748" y="65"/>
                    <a:pt x="748" y="65"/>
                  </a:cubicBezTo>
                  <a:cubicBezTo>
                    <a:pt x="747" y="65"/>
                    <a:pt x="746" y="65"/>
                    <a:pt x="745" y="64"/>
                  </a:cubicBezTo>
                  <a:cubicBezTo>
                    <a:pt x="744" y="62"/>
                    <a:pt x="729" y="62"/>
                    <a:pt x="712" y="62"/>
                  </a:cubicBezTo>
                  <a:cubicBezTo>
                    <a:pt x="694" y="62"/>
                    <a:pt x="686" y="58"/>
                    <a:pt x="688" y="57"/>
                  </a:cubicBezTo>
                  <a:cubicBezTo>
                    <a:pt x="690" y="57"/>
                    <a:pt x="710" y="58"/>
                    <a:pt x="708" y="54"/>
                  </a:cubicBezTo>
                  <a:cubicBezTo>
                    <a:pt x="707" y="52"/>
                    <a:pt x="700" y="51"/>
                    <a:pt x="696" y="51"/>
                  </a:cubicBezTo>
                  <a:cubicBezTo>
                    <a:pt x="695" y="51"/>
                    <a:pt x="695" y="51"/>
                    <a:pt x="695" y="51"/>
                  </a:cubicBezTo>
                  <a:cubicBezTo>
                    <a:pt x="695" y="51"/>
                    <a:pt x="695" y="51"/>
                    <a:pt x="694" y="51"/>
                  </a:cubicBezTo>
                  <a:cubicBezTo>
                    <a:pt x="693" y="51"/>
                    <a:pt x="686" y="50"/>
                    <a:pt x="677" y="48"/>
                  </a:cubicBezTo>
                  <a:cubicBezTo>
                    <a:pt x="670" y="46"/>
                    <a:pt x="664" y="45"/>
                    <a:pt x="658" y="43"/>
                  </a:cubicBezTo>
                  <a:cubicBezTo>
                    <a:pt x="651" y="42"/>
                    <a:pt x="653" y="40"/>
                    <a:pt x="642" y="39"/>
                  </a:cubicBezTo>
                  <a:cubicBezTo>
                    <a:pt x="641" y="39"/>
                    <a:pt x="641" y="39"/>
                    <a:pt x="640" y="39"/>
                  </a:cubicBezTo>
                  <a:cubicBezTo>
                    <a:pt x="637" y="39"/>
                    <a:pt x="635" y="40"/>
                    <a:pt x="631" y="41"/>
                  </a:cubicBezTo>
                  <a:cubicBezTo>
                    <a:pt x="630" y="41"/>
                    <a:pt x="629" y="42"/>
                    <a:pt x="628" y="42"/>
                  </a:cubicBezTo>
                  <a:cubicBezTo>
                    <a:pt x="626" y="42"/>
                    <a:pt x="625" y="40"/>
                    <a:pt x="627" y="39"/>
                  </a:cubicBezTo>
                  <a:cubicBezTo>
                    <a:pt x="630" y="38"/>
                    <a:pt x="628" y="37"/>
                    <a:pt x="625" y="37"/>
                  </a:cubicBezTo>
                  <a:cubicBezTo>
                    <a:pt x="625" y="37"/>
                    <a:pt x="625" y="37"/>
                    <a:pt x="624" y="37"/>
                  </a:cubicBezTo>
                  <a:cubicBezTo>
                    <a:pt x="621" y="37"/>
                    <a:pt x="619" y="38"/>
                    <a:pt x="620" y="38"/>
                  </a:cubicBezTo>
                  <a:cubicBezTo>
                    <a:pt x="621" y="38"/>
                    <a:pt x="617" y="39"/>
                    <a:pt x="614" y="39"/>
                  </a:cubicBezTo>
                  <a:cubicBezTo>
                    <a:pt x="612" y="40"/>
                    <a:pt x="610" y="40"/>
                    <a:pt x="611" y="40"/>
                  </a:cubicBezTo>
                  <a:cubicBezTo>
                    <a:pt x="613" y="41"/>
                    <a:pt x="613" y="41"/>
                    <a:pt x="612" y="41"/>
                  </a:cubicBezTo>
                  <a:cubicBezTo>
                    <a:pt x="612" y="41"/>
                    <a:pt x="612" y="41"/>
                    <a:pt x="612" y="41"/>
                  </a:cubicBezTo>
                  <a:cubicBezTo>
                    <a:pt x="610" y="41"/>
                    <a:pt x="604" y="39"/>
                    <a:pt x="605" y="35"/>
                  </a:cubicBezTo>
                  <a:cubicBezTo>
                    <a:pt x="606" y="33"/>
                    <a:pt x="605" y="31"/>
                    <a:pt x="604" y="31"/>
                  </a:cubicBezTo>
                  <a:cubicBezTo>
                    <a:pt x="604" y="31"/>
                    <a:pt x="603" y="31"/>
                    <a:pt x="603" y="31"/>
                  </a:cubicBezTo>
                  <a:cubicBezTo>
                    <a:pt x="601" y="32"/>
                    <a:pt x="597" y="33"/>
                    <a:pt x="591" y="34"/>
                  </a:cubicBezTo>
                  <a:cubicBezTo>
                    <a:pt x="587" y="34"/>
                    <a:pt x="584" y="35"/>
                    <a:pt x="583" y="35"/>
                  </a:cubicBezTo>
                  <a:cubicBezTo>
                    <a:pt x="582" y="35"/>
                    <a:pt x="582" y="34"/>
                    <a:pt x="583" y="34"/>
                  </a:cubicBezTo>
                  <a:cubicBezTo>
                    <a:pt x="583" y="34"/>
                    <a:pt x="582" y="34"/>
                    <a:pt x="580" y="34"/>
                  </a:cubicBezTo>
                  <a:cubicBezTo>
                    <a:pt x="577" y="34"/>
                    <a:pt x="573" y="34"/>
                    <a:pt x="568" y="35"/>
                  </a:cubicBezTo>
                  <a:cubicBezTo>
                    <a:pt x="561" y="36"/>
                    <a:pt x="557" y="36"/>
                    <a:pt x="556" y="36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6" y="36"/>
                    <a:pt x="554" y="36"/>
                    <a:pt x="552" y="36"/>
                  </a:cubicBezTo>
                  <a:cubicBezTo>
                    <a:pt x="550" y="36"/>
                    <a:pt x="546" y="36"/>
                    <a:pt x="541" y="37"/>
                  </a:cubicBezTo>
                  <a:cubicBezTo>
                    <a:pt x="534" y="38"/>
                    <a:pt x="528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5" y="39"/>
                    <a:pt x="525" y="39"/>
                  </a:cubicBezTo>
                  <a:cubicBezTo>
                    <a:pt x="525" y="39"/>
                    <a:pt x="524" y="39"/>
                    <a:pt x="524" y="39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39"/>
                    <a:pt x="523" y="39"/>
                    <a:pt x="523" y="39"/>
                  </a:cubicBezTo>
                  <a:cubicBezTo>
                    <a:pt x="523" y="39"/>
                    <a:pt x="524" y="39"/>
                    <a:pt x="525" y="39"/>
                  </a:cubicBezTo>
                  <a:cubicBezTo>
                    <a:pt x="528" y="38"/>
                    <a:pt x="533" y="36"/>
                    <a:pt x="546" y="35"/>
                  </a:cubicBezTo>
                  <a:cubicBezTo>
                    <a:pt x="549" y="35"/>
                    <a:pt x="552" y="35"/>
                    <a:pt x="555" y="35"/>
                  </a:cubicBezTo>
                  <a:cubicBezTo>
                    <a:pt x="571" y="34"/>
                    <a:pt x="571" y="32"/>
                    <a:pt x="562" y="32"/>
                  </a:cubicBezTo>
                  <a:cubicBezTo>
                    <a:pt x="561" y="32"/>
                    <a:pt x="560" y="32"/>
                    <a:pt x="559" y="32"/>
                  </a:cubicBezTo>
                  <a:cubicBezTo>
                    <a:pt x="552" y="32"/>
                    <a:pt x="545" y="32"/>
                    <a:pt x="539" y="33"/>
                  </a:cubicBezTo>
                  <a:cubicBezTo>
                    <a:pt x="535" y="33"/>
                    <a:pt x="522" y="35"/>
                    <a:pt x="518" y="36"/>
                  </a:cubicBezTo>
                  <a:cubicBezTo>
                    <a:pt x="513" y="37"/>
                    <a:pt x="511" y="38"/>
                    <a:pt x="509" y="39"/>
                  </a:cubicBezTo>
                  <a:cubicBezTo>
                    <a:pt x="509" y="40"/>
                    <a:pt x="508" y="40"/>
                    <a:pt x="507" y="40"/>
                  </a:cubicBezTo>
                  <a:cubicBezTo>
                    <a:pt x="505" y="40"/>
                    <a:pt x="504" y="40"/>
                    <a:pt x="502" y="39"/>
                  </a:cubicBezTo>
                  <a:cubicBezTo>
                    <a:pt x="502" y="39"/>
                    <a:pt x="501" y="39"/>
                    <a:pt x="501" y="39"/>
                  </a:cubicBezTo>
                  <a:cubicBezTo>
                    <a:pt x="500" y="39"/>
                    <a:pt x="499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6" y="37"/>
                    <a:pt x="493" y="36"/>
                    <a:pt x="490" y="35"/>
                  </a:cubicBezTo>
                  <a:cubicBezTo>
                    <a:pt x="477" y="29"/>
                    <a:pt x="455" y="24"/>
                    <a:pt x="446" y="22"/>
                  </a:cubicBezTo>
                  <a:cubicBezTo>
                    <a:pt x="439" y="21"/>
                    <a:pt x="426" y="19"/>
                    <a:pt x="414" y="17"/>
                  </a:cubicBezTo>
                  <a:cubicBezTo>
                    <a:pt x="398" y="15"/>
                    <a:pt x="400" y="13"/>
                    <a:pt x="389" y="12"/>
                  </a:cubicBezTo>
                  <a:cubicBezTo>
                    <a:pt x="386" y="12"/>
                    <a:pt x="384" y="12"/>
                    <a:pt x="382" y="12"/>
                  </a:cubicBezTo>
                  <a:cubicBezTo>
                    <a:pt x="380" y="12"/>
                    <a:pt x="378" y="12"/>
                    <a:pt x="376" y="12"/>
                  </a:cubicBezTo>
                  <a:cubicBezTo>
                    <a:pt x="375" y="12"/>
                    <a:pt x="374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1"/>
                    <a:pt x="372" y="9"/>
                    <a:pt x="368" y="8"/>
                  </a:cubicBezTo>
                  <a:cubicBezTo>
                    <a:pt x="365" y="8"/>
                    <a:pt x="369" y="6"/>
                    <a:pt x="363" y="5"/>
                  </a:cubicBezTo>
                  <a:cubicBezTo>
                    <a:pt x="356" y="5"/>
                    <a:pt x="352" y="5"/>
                    <a:pt x="353" y="4"/>
                  </a:cubicBezTo>
                  <a:cubicBezTo>
                    <a:pt x="353" y="3"/>
                    <a:pt x="352" y="3"/>
                    <a:pt x="350" y="3"/>
                  </a:cubicBezTo>
                  <a:cubicBezTo>
                    <a:pt x="349" y="3"/>
                    <a:pt x="347" y="3"/>
                    <a:pt x="345" y="3"/>
                  </a:cubicBezTo>
                  <a:cubicBezTo>
                    <a:pt x="342" y="4"/>
                    <a:pt x="340" y="5"/>
                    <a:pt x="339" y="5"/>
                  </a:cubicBezTo>
                  <a:cubicBezTo>
                    <a:pt x="339" y="5"/>
                    <a:pt x="339" y="5"/>
                    <a:pt x="339" y="5"/>
                  </a:cubicBezTo>
                  <a:cubicBezTo>
                    <a:pt x="339" y="5"/>
                    <a:pt x="339" y="4"/>
                    <a:pt x="338" y="4"/>
                  </a:cubicBezTo>
                  <a:cubicBezTo>
                    <a:pt x="338" y="4"/>
                    <a:pt x="338" y="4"/>
                    <a:pt x="337" y="4"/>
                  </a:cubicBezTo>
                  <a:cubicBezTo>
                    <a:pt x="337" y="5"/>
                    <a:pt x="337" y="5"/>
                    <a:pt x="336" y="5"/>
                  </a:cubicBezTo>
                  <a:cubicBezTo>
                    <a:pt x="335" y="5"/>
                    <a:pt x="334" y="4"/>
                    <a:pt x="334" y="4"/>
                  </a:cubicBezTo>
                  <a:cubicBezTo>
                    <a:pt x="334" y="4"/>
                    <a:pt x="339" y="3"/>
                    <a:pt x="345" y="2"/>
                  </a:cubicBezTo>
                  <a:cubicBezTo>
                    <a:pt x="349" y="1"/>
                    <a:pt x="342" y="0"/>
                    <a:pt x="3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0" name="Freeform 292"/>
            <p:cNvSpPr/>
            <p:nvPr/>
          </p:nvSpPr>
          <p:spPr bwMode="auto">
            <a:xfrm>
              <a:off x="4260850" y="53070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1" name="Freeform 293"/>
            <p:cNvSpPr/>
            <p:nvPr/>
          </p:nvSpPr>
          <p:spPr bwMode="auto">
            <a:xfrm>
              <a:off x="4003675" y="4852988"/>
              <a:ext cx="3175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2" name="Freeform 294"/>
            <p:cNvSpPr/>
            <p:nvPr/>
          </p:nvSpPr>
          <p:spPr bwMode="auto">
            <a:xfrm>
              <a:off x="3954463" y="4822825"/>
              <a:ext cx="61913" cy="11112"/>
            </a:xfrm>
            <a:custGeom>
              <a:avLst/>
              <a:gdLst>
                <a:gd name="T0" fmla="*/ 6 w 23"/>
                <a:gd name="T1" fmla="*/ 0 h 4"/>
                <a:gd name="T2" fmla="*/ 4 w 23"/>
                <a:gd name="T3" fmla="*/ 2 h 4"/>
                <a:gd name="T4" fmla="*/ 16 w 23"/>
                <a:gd name="T5" fmla="*/ 3 h 4"/>
                <a:gd name="T6" fmla="*/ 21 w 23"/>
                <a:gd name="T7" fmla="*/ 4 h 4"/>
                <a:gd name="T8" fmla="*/ 21 w 23"/>
                <a:gd name="T9" fmla="*/ 4 h 4"/>
                <a:gd name="T10" fmla="*/ 12 w 23"/>
                <a:gd name="T11" fmla="*/ 0 h 4"/>
                <a:gd name="T12" fmla="*/ 6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6" y="0"/>
                  </a:moveTo>
                  <a:cubicBezTo>
                    <a:pt x="2" y="0"/>
                    <a:pt x="0" y="1"/>
                    <a:pt x="4" y="2"/>
                  </a:cubicBezTo>
                  <a:cubicBezTo>
                    <a:pt x="8" y="2"/>
                    <a:pt x="12" y="3"/>
                    <a:pt x="16" y="3"/>
                  </a:cubicBezTo>
                  <a:cubicBezTo>
                    <a:pt x="18" y="3"/>
                    <a:pt x="20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1" y="2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3" name="Freeform 295"/>
            <p:cNvSpPr/>
            <p:nvPr/>
          </p:nvSpPr>
          <p:spPr bwMode="auto">
            <a:xfrm>
              <a:off x="4006850" y="4860925"/>
              <a:ext cx="53975" cy="12700"/>
            </a:xfrm>
            <a:custGeom>
              <a:avLst/>
              <a:gdLst>
                <a:gd name="T0" fmla="*/ 12 w 20"/>
                <a:gd name="T1" fmla="*/ 0 h 5"/>
                <a:gd name="T2" fmla="*/ 5 w 20"/>
                <a:gd name="T3" fmla="*/ 1 h 5"/>
                <a:gd name="T4" fmla="*/ 0 w 20"/>
                <a:gd name="T5" fmla="*/ 4 h 5"/>
                <a:gd name="T6" fmla="*/ 7 w 20"/>
                <a:gd name="T7" fmla="*/ 5 h 5"/>
                <a:gd name="T8" fmla="*/ 11 w 20"/>
                <a:gd name="T9" fmla="*/ 5 h 5"/>
                <a:gd name="T10" fmla="*/ 20 w 20"/>
                <a:gd name="T11" fmla="*/ 3 h 5"/>
                <a:gd name="T12" fmla="*/ 18 w 20"/>
                <a:gd name="T13" fmla="*/ 3 h 5"/>
                <a:gd name="T14" fmla="*/ 17 w 20"/>
                <a:gd name="T15" fmla="*/ 3 h 5"/>
                <a:gd name="T16" fmla="*/ 16 w 20"/>
                <a:gd name="T17" fmla="*/ 3 h 5"/>
                <a:gd name="T18" fmla="*/ 14 w 20"/>
                <a:gd name="T19" fmla="*/ 2 h 5"/>
                <a:gd name="T20" fmla="*/ 13 w 20"/>
                <a:gd name="T21" fmla="*/ 0 h 5"/>
                <a:gd name="T22" fmla="*/ 12 w 20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5">
                  <a:moveTo>
                    <a:pt x="12" y="0"/>
                  </a:moveTo>
                  <a:cubicBezTo>
                    <a:pt x="10" y="0"/>
                    <a:pt x="7" y="0"/>
                    <a:pt x="5" y="1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2" y="5"/>
                    <a:pt x="4" y="5"/>
                    <a:pt x="7" y="5"/>
                  </a:cubicBezTo>
                  <a:cubicBezTo>
                    <a:pt x="8" y="5"/>
                    <a:pt x="9" y="5"/>
                    <a:pt x="11" y="5"/>
                  </a:cubicBezTo>
                  <a:cubicBezTo>
                    <a:pt x="17" y="4"/>
                    <a:pt x="20" y="3"/>
                    <a:pt x="20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3" y="2"/>
                    <a:pt x="12" y="1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4" name="Freeform 296"/>
            <p:cNvSpPr/>
            <p:nvPr/>
          </p:nvSpPr>
          <p:spPr bwMode="auto">
            <a:xfrm>
              <a:off x="3613150" y="4635500"/>
              <a:ext cx="38100" cy="7937"/>
            </a:xfrm>
            <a:custGeom>
              <a:avLst/>
              <a:gdLst>
                <a:gd name="T0" fmla="*/ 8 w 14"/>
                <a:gd name="T1" fmla="*/ 0 h 3"/>
                <a:gd name="T2" fmla="*/ 2 w 14"/>
                <a:gd name="T3" fmla="*/ 1 h 3"/>
                <a:gd name="T4" fmla="*/ 6 w 14"/>
                <a:gd name="T5" fmla="*/ 3 h 3"/>
                <a:gd name="T6" fmla="*/ 10 w 14"/>
                <a:gd name="T7" fmla="*/ 3 h 3"/>
                <a:gd name="T8" fmla="*/ 14 w 14"/>
                <a:gd name="T9" fmla="*/ 1 h 3"/>
                <a:gd name="T10" fmla="*/ 8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8" y="0"/>
                  </a:moveTo>
                  <a:cubicBezTo>
                    <a:pt x="6" y="0"/>
                    <a:pt x="3" y="0"/>
                    <a:pt x="2" y="1"/>
                  </a:cubicBezTo>
                  <a:cubicBezTo>
                    <a:pt x="0" y="2"/>
                    <a:pt x="3" y="3"/>
                    <a:pt x="6" y="3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1" y="2"/>
                    <a:pt x="13" y="1"/>
                    <a:pt x="14" y="1"/>
                  </a:cubicBezTo>
                  <a:cubicBezTo>
                    <a:pt x="12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5" name="Freeform 297"/>
            <p:cNvSpPr/>
            <p:nvPr/>
          </p:nvSpPr>
          <p:spPr bwMode="auto">
            <a:xfrm>
              <a:off x="3919538" y="4857750"/>
              <a:ext cx="65088" cy="7937"/>
            </a:xfrm>
            <a:custGeom>
              <a:avLst/>
              <a:gdLst>
                <a:gd name="T0" fmla="*/ 2 w 24"/>
                <a:gd name="T1" fmla="*/ 0 h 3"/>
                <a:gd name="T2" fmla="*/ 2 w 24"/>
                <a:gd name="T3" fmla="*/ 0 h 3"/>
                <a:gd name="T4" fmla="*/ 11 w 24"/>
                <a:gd name="T5" fmla="*/ 3 h 3"/>
                <a:gd name="T6" fmla="*/ 16 w 24"/>
                <a:gd name="T7" fmla="*/ 3 h 3"/>
                <a:gd name="T8" fmla="*/ 24 w 24"/>
                <a:gd name="T9" fmla="*/ 2 h 3"/>
                <a:gd name="T10" fmla="*/ 11 w 24"/>
                <a:gd name="T11" fmla="*/ 2 h 3"/>
                <a:gd name="T12" fmla="*/ 2 w 2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2"/>
                    <a:pt x="11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9" y="3"/>
                    <a:pt x="22" y="3"/>
                    <a:pt x="24" y="2"/>
                  </a:cubicBezTo>
                  <a:cubicBezTo>
                    <a:pt x="20" y="2"/>
                    <a:pt x="15" y="2"/>
                    <a:pt x="11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6" name="Freeform 298"/>
            <p:cNvSpPr/>
            <p:nvPr/>
          </p:nvSpPr>
          <p:spPr bwMode="auto">
            <a:xfrm>
              <a:off x="3460750" y="5143500"/>
              <a:ext cx="198438" cy="15875"/>
            </a:xfrm>
            <a:custGeom>
              <a:avLst/>
              <a:gdLst>
                <a:gd name="T0" fmla="*/ 31 w 73"/>
                <a:gd name="T1" fmla="*/ 0 h 6"/>
                <a:gd name="T2" fmla="*/ 17 w 73"/>
                <a:gd name="T3" fmla="*/ 2 h 6"/>
                <a:gd name="T4" fmla="*/ 8 w 73"/>
                <a:gd name="T5" fmla="*/ 5 h 6"/>
                <a:gd name="T6" fmla="*/ 8 w 73"/>
                <a:gd name="T7" fmla="*/ 5 h 6"/>
                <a:gd name="T8" fmla="*/ 8 w 73"/>
                <a:gd name="T9" fmla="*/ 5 h 6"/>
                <a:gd name="T10" fmla="*/ 13 w 73"/>
                <a:gd name="T11" fmla="*/ 6 h 6"/>
                <a:gd name="T12" fmla="*/ 16 w 73"/>
                <a:gd name="T13" fmla="*/ 6 h 6"/>
                <a:gd name="T14" fmla="*/ 49 w 73"/>
                <a:gd name="T15" fmla="*/ 5 h 6"/>
                <a:gd name="T16" fmla="*/ 73 w 73"/>
                <a:gd name="T17" fmla="*/ 5 h 6"/>
                <a:gd name="T18" fmla="*/ 62 w 73"/>
                <a:gd name="T19" fmla="*/ 3 h 6"/>
                <a:gd name="T20" fmla="*/ 57 w 73"/>
                <a:gd name="T21" fmla="*/ 2 h 6"/>
                <a:gd name="T22" fmla="*/ 36 w 73"/>
                <a:gd name="T23" fmla="*/ 0 h 6"/>
                <a:gd name="T24" fmla="*/ 31 w 7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6">
                  <a:moveTo>
                    <a:pt x="31" y="0"/>
                  </a:moveTo>
                  <a:cubicBezTo>
                    <a:pt x="19" y="0"/>
                    <a:pt x="13" y="1"/>
                    <a:pt x="17" y="2"/>
                  </a:cubicBezTo>
                  <a:cubicBezTo>
                    <a:pt x="20" y="3"/>
                    <a:pt x="16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0" y="5"/>
                    <a:pt x="2" y="6"/>
                    <a:pt x="13" y="6"/>
                  </a:cubicBezTo>
                  <a:cubicBezTo>
                    <a:pt x="14" y="6"/>
                    <a:pt x="15" y="6"/>
                    <a:pt x="16" y="6"/>
                  </a:cubicBezTo>
                  <a:cubicBezTo>
                    <a:pt x="26" y="6"/>
                    <a:pt x="37" y="5"/>
                    <a:pt x="49" y="5"/>
                  </a:cubicBezTo>
                  <a:cubicBezTo>
                    <a:pt x="57" y="5"/>
                    <a:pt x="65" y="5"/>
                    <a:pt x="73" y="5"/>
                  </a:cubicBezTo>
                  <a:cubicBezTo>
                    <a:pt x="69" y="4"/>
                    <a:pt x="66" y="3"/>
                    <a:pt x="62" y="3"/>
                  </a:cubicBezTo>
                  <a:cubicBezTo>
                    <a:pt x="56" y="2"/>
                    <a:pt x="53" y="2"/>
                    <a:pt x="57" y="2"/>
                  </a:cubicBezTo>
                  <a:cubicBezTo>
                    <a:pt x="60" y="2"/>
                    <a:pt x="52" y="0"/>
                    <a:pt x="36" y="0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7" name="Freeform 299"/>
            <p:cNvSpPr/>
            <p:nvPr/>
          </p:nvSpPr>
          <p:spPr bwMode="auto">
            <a:xfrm>
              <a:off x="3517900" y="4624388"/>
              <a:ext cx="68263" cy="11112"/>
            </a:xfrm>
            <a:custGeom>
              <a:avLst/>
              <a:gdLst>
                <a:gd name="T0" fmla="*/ 15 w 25"/>
                <a:gd name="T1" fmla="*/ 0 h 4"/>
                <a:gd name="T2" fmla="*/ 8 w 25"/>
                <a:gd name="T3" fmla="*/ 1 h 4"/>
                <a:gd name="T4" fmla="*/ 9 w 25"/>
                <a:gd name="T5" fmla="*/ 4 h 4"/>
                <a:gd name="T6" fmla="*/ 11 w 25"/>
                <a:gd name="T7" fmla="*/ 4 h 4"/>
                <a:gd name="T8" fmla="*/ 21 w 25"/>
                <a:gd name="T9" fmla="*/ 2 h 4"/>
                <a:gd name="T10" fmla="*/ 24 w 25"/>
                <a:gd name="T11" fmla="*/ 1 h 4"/>
                <a:gd name="T12" fmla="*/ 15 w 2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">
                  <a:moveTo>
                    <a:pt x="15" y="0"/>
                  </a:moveTo>
                  <a:cubicBezTo>
                    <a:pt x="13" y="0"/>
                    <a:pt x="11" y="0"/>
                    <a:pt x="8" y="1"/>
                  </a:cubicBezTo>
                  <a:cubicBezTo>
                    <a:pt x="0" y="2"/>
                    <a:pt x="5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5" y="3"/>
                    <a:pt x="18" y="3"/>
                    <a:pt x="21" y="2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5" y="1"/>
                    <a:pt x="21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8" name="Freeform 300"/>
            <p:cNvSpPr/>
            <p:nvPr/>
          </p:nvSpPr>
          <p:spPr bwMode="auto">
            <a:xfrm>
              <a:off x="3590925" y="4568825"/>
              <a:ext cx="17463" cy="6350"/>
            </a:xfrm>
            <a:custGeom>
              <a:avLst/>
              <a:gdLst>
                <a:gd name="T0" fmla="*/ 0 w 6"/>
                <a:gd name="T1" fmla="*/ 0 h 2"/>
                <a:gd name="T2" fmla="*/ 2 w 6"/>
                <a:gd name="T3" fmla="*/ 1 h 2"/>
                <a:gd name="T4" fmla="*/ 6 w 6"/>
                <a:gd name="T5" fmla="*/ 2 h 2"/>
                <a:gd name="T6" fmla="*/ 5 w 6"/>
                <a:gd name="T7" fmla="*/ 2 h 2"/>
                <a:gd name="T8" fmla="*/ 3 w 6"/>
                <a:gd name="T9" fmla="*/ 1 h 2"/>
                <a:gd name="T10" fmla="*/ 1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9" name="Freeform 301"/>
            <p:cNvSpPr/>
            <p:nvPr/>
          </p:nvSpPr>
          <p:spPr bwMode="auto">
            <a:xfrm>
              <a:off x="3475038" y="4575175"/>
              <a:ext cx="173038" cy="42862"/>
            </a:xfrm>
            <a:custGeom>
              <a:avLst/>
              <a:gdLst>
                <a:gd name="T0" fmla="*/ 26 w 64"/>
                <a:gd name="T1" fmla="*/ 0 h 16"/>
                <a:gd name="T2" fmla="*/ 8 w 64"/>
                <a:gd name="T3" fmla="*/ 5 h 16"/>
                <a:gd name="T4" fmla="*/ 5 w 64"/>
                <a:gd name="T5" fmla="*/ 14 h 16"/>
                <a:gd name="T6" fmla="*/ 10 w 64"/>
                <a:gd name="T7" fmla="*/ 16 h 16"/>
                <a:gd name="T8" fmla="*/ 12 w 64"/>
                <a:gd name="T9" fmla="*/ 16 h 16"/>
                <a:gd name="T10" fmla="*/ 26 w 64"/>
                <a:gd name="T11" fmla="*/ 13 h 16"/>
                <a:gd name="T12" fmla="*/ 38 w 64"/>
                <a:gd name="T13" fmla="*/ 11 h 16"/>
                <a:gd name="T14" fmla="*/ 38 w 64"/>
                <a:gd name="T15" fmla="*/ 11 h 16"/>
                <a:gd name="T16" fmla="*/ 41 w 64"/>
                <a:gd name="T17" fmla="*/ 12 h 16"/>
                <a:gd name="T18" fmla="*/ 42 w 64"/>
                <a:gd name="T19" fmla="*/ 12 h 16"/>
                <a:gd name="T20" fmla="*/ 42 w 64"/>
                <a:gd name="T21" fmla="*/ 12 h 16"/>
                <a:gd name="T22" fmla="*/ 47 w 64"/>
                <a:gd name="T23" fmla="*/ 14 h 16"/>
                <a:gd name="T24" fmla="*/ 54 w 64"/>
                <a:gd name="T25" fmla="*/ 15 h 16"/>
                <a:gd name="T26" fmla="*/ 54 w 64"/>
                <a:gd name="T27" fmla="*/ 15 h 16"/>
                <a:gd name="T28" fmla="*/ 64 w 64"/>
                <a:gd name="T29" fmla="*/ 13 h 16"/>
                <a:gd name="T30" fmla="*/ 64 w 64"/>
                <a:gd name="T31" fmla="*/ 12 h 16"/>
                <a:gd name="T32" fmla="*/ 56 w 64"/>
                <a:gd name="T33" fmla="*/ 12 h 16"/>
                <a:gd name="T34" fmla="*/ 48 w 64"/>
                <a:gd name="T35" fmla="*/ 6 h 16"/>
                <a:gd name="T36" fmla="*/ 31 w 64"/>
                <a:gd name="T37" fmla="*/ 2 h 16"/>
                <a:gd name="T38" fmla="*/ 30 w 64"/>
                <a:gd name="T39" fmla="*/ 2 h 16"/>
                <a:gd name="T40" fmla="*/ 30 w 64"/>
                <a:gd name="T41" fmla="*/ 2 h 16"/>
                <a:gd name="T42" fmla="*/ 28 w 64"/>
                <a:gd name="T43" fmla="*/ 1 h 16"/>
                <a:gd name="T44" fmla="*/ 26 w 64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16">
                  <a:moveTo>
                    <a:pt x="26" y="0"/>
                  </a:moveTo>
                  <a:cubicBezTo>
                    <a:pt x="22" y="0"/>
                    <a:pt x="14" y="2"/>
                    <a:pt x="8" y="5"/>
                  </a:cubicBezTo>
                  <a:cubicBezTo>
                    <a:pt x="0" y="9"/>
                    <a:pt x="5" y="12"/>
                    <a:pt x="5" y="14"/>
                  </a:cubicBezTo>
                  <a:cubicBezTo>
                    <a:pt x="5" y="15"/>
                    <a:pt x="5" y="16"/>
                    <a:pt x="10" y="16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7" y="15"/>
                    <a:pt x="22" y="14"/>
                    <a:pt x="26" y="13"/>
                  </a:cubicBezTo>
                  <a:cubicBezTo>
                    <a:pt x="32" y="12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8" y="12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8" y="14"/>
                    <a:pt x="50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8" y="15"/>
                    <a:pt x="62" y="14"/>
                    <a:pt x="64" y="13"/>
                  </a:cubicBezTo>
                  <a:cubicBezTo>
                    <a:pt x="64" y="13"/>
                    <a:pt x="64" y="13"/>
                    <a:pt x="64" y="12"/>
                  </a:cubicBezTo>
                  <a:cubicBezTo>
                    <a:pt x="64" y="12"/>
                    <a:pt x="59" y="12"/>
                    <a:pt x="56" y="12"/>
                  </a:cubicBezTo>
                  <a:cubicBezTo>
                    <a:pt x="52" y="12"/>
                    <a:pt x="56" y="9"/>
                    <a:pt x="48" y="6"/>
                  </a:cubicBezTo>
                  <a:cubicBezTo>
                    <a:pt x="41" y="4"/>
                    <a:pt x="33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0" name="Freeform 302"/>
            <p:cNvSpPr/>
            <p:nvPr/>
          </p:nvSpPr>
          <p:spPr bwMode="auto">
            <a:xfrm>
              <a:off x="10409238" y="4686300"/>
              <a:ext cx="219075" cy="122237"/>
            </a:xfrm>
            <a:custGeom>
              <a:avLst/>
              <a:gdLst>
                <a:gd name="T0" fmla="*/ 2 w 81"/>
                <a:gd name="T1" fmla="*/ 0 h 45"/>
                <a:gd name="T2" fmla="*/ 2 w 81"/>
                <a:gd name="T3" fmla="*/ 0 h 45"/>
                <a:gd name="T4" fmla="*/ 7 w 81"/>
                <a:gd name="T5" fmla="*/ 2 h 45"/>
                <a:gd name="T6" fmla="*/ 8 w 81"/>
                <a:gd name="T7" fmla="*/ 5 h 45"/>
                <a:gd name="T8" fmla="*/ 8 w 81"/>
                <a:gd name="T9" fmla="*/ 5 h 45"/>
                <a:gd name="T10" fmla="*/ 8 w 81"/>
                <a:gd name="T11" fmla="*/ 5 h 45"/>
                <a:gd name="T12" fmla="*/ 10 w 81"/>
                <a:gd name="T13" fmla="*/ 11 h 45"/>
                <a:gd name="T14" fmla="*/ 24 w 81"/>
                <a:gd name="T15" fmla="*/ 17 h 45"/>
                <a:gd name="T16" fmla="*/ 51 w 81"/>
                <a:gd name="T17" fmla="*/ 40 h 45"/>
                <a:gd name="T18" fmla="*/ 65 w 81"/>
                <a:gd name="T19" fmla="*/ 45 h 45"/>
                <a:gd name="T20" fmla="*/ 66 w 81"/>
                <a:gd name="T21" fmla="*/ 45 h 45"/>
                <a:gd name="T22" fmla="*/ 72 w 81"/>
                <a:gd name="T23" fmla="*/ 43 h 45"/>
                <a:gd name="T24" fmla="*/ 73 w 81"/>
                <a:gd name="T25" fmla="*/ 43 h 45"/>
                <a:gd name="T26" fmla="*/ 80 w 81"/>
                <a:gd name="T27" fmla="*/ 45 h 45"/>
                <a:gd name="T28" fmla="*/ 80 w 81"/>
                <a:gd name="T29" fmla="*/ 45 h 45"/>
                <a:gd name="T30" fmla="*/ 71 w 81"/>
                <a:gd name="T31" fmla="*/ 41 h 45"/>
                <a:gd name="T32" fmla="*/ 58 w 81"/>
                <a:gd name="T33" fmla="*/ 36 h 45"/>
                <a:gd name="T34" fmla="*/ 58 w 81"/>
                <a:gd name="T35" fmla="*/ 29 h 45"/>
                <a:gd name="T36" fmla="*/ 60 w 81"/>
                <a:gd name="T37" fmla="*/ 25 h 45"/>
                <a:gd name="T38" fmla="*/ 44 w 81"/>
                <a:gd name="T39" fmla="*/ 18 h 45"/>
                <a:gd name="T40" fmla="*/ 34 w 81"/>
                <a:gd name="T41" fmla="*/ 12 h 45"/>
                <a:gd name="T42" fmla="*/ 24 w 81"/>
                <a:gd name="T43" fmla="*/ 7 h 45"/>
                <a:gd name="T44" fmla="*/ 25 w 81"/>
                <a:gd name="T45" fmla="*/ 7 h 45"/>
                <a:gd name="T46" fmla="*/ 25 w 81"/>
                <a:gd name="T47" fmla="*/ 7 h 45"/>
                <a:gd name="T48" fmla="*/ 16 w 81"/>
                <a:gd name="T49" fmla="*/ 4 h 45"/>
                <a:gd name="T50" fmla="*/ 2 w 81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4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1"/>
                    <a:pt x="7" y="2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5" y="8"/>
                    <a:pt x="10" y="11"/>
                  </a:cubicBezTo>
                  <a:cubicBezTo>
                    <a:pt x="14" y="14"/>
                    <a:pt x="19" y="16"/>
                    <a:pt x="24" y="17"/>
                  </a:cubicBezTo>
                  <a:cubicBezTo>
                    <a:pt x="36" y="23"/>
                    <a:pt x="40" y="33"/>
                    <a:pt x="51" y="40"/>
                  </a:cubicBezTo>
                  <a:cubicBezTo>
                    <a:pt x="55" y="44"/>
                    <a:pt x="62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70" y="43"/>
                    <a:pt x="72" y="43"/>
                  </a:cubicBezTo>
                  <a:cubicBezTo>
                    <a:pt x="72" y="43"/>
                    <a:pt x="72" y="43"/>
                    <a:pt x="73" y="43"/>
                  </a:cubicBezTo>
                  <a:cubicBezTo>
                    <a:pt x="75" y="43"/>
                    <a:pt x="78" y="44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5"/>
                    <a:pt x="79" y="43"/>
                    <a:pt x="71" y="41"/>
                  </a:cubicBezTo>
                  <a:cubicBezTo>
                    <a:pt x="66" y="39"/>
                    <a:pt x="60" y="38"/>
                    <a:pt x="58" y="36"/>
                  </a:cubicBezTo>
                  <a:cubicBezTo>
                    <a:pt x="55" y="33"/>
                    <a:pt x="55" y="30"/>
                    <a:pt x="58" y="29"/>
                  </a:cubicBezTo>
                  <a:cubicBezTo>
                    <a:pt x="67" y="27"/>
                    <a:pt x="69" y="29"/>
                    <a:pt x="60" y="25"/>
                  </a:cubicBezTo>
                  <a:cubicBezTo>
                    <a:pt x="55" y="23"/>
                    <a:pt x="50" y="20"/>
                    <a:pt x="44" y="18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29" y="9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2" y="6"/>
                    <a:pt x="16" y="4"/>
                  </a:cubicBezTo>
                  <a:cubicBezTo>
                    <a:pt x="10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1" name="Freeform 303"/>
            <p:cNvSpPr/>
            <p:nvPr/>
          </p:nvSpPr>
          <p:spPr bwMode="auto">
            <a:xfrm>
              <a:off x="10572750" y="4822825"/>
              <a:ext cx="177800" cy="53975"/>
            </a:xfrm>
            <a:custGeom>
              <a:avLst/>
              <a:gdLst>
                <a:gd name="T0" fmla="*/ 8 w 66"/>
                <a:gd name="T1" fmla="*/ 0 h 20"/>
                <a:gd name="T2" fmla="*/ 5 w 66"/>
                <a:gd name="T3" fmla="*/ 0 h 20"/>
                <a:gd name="T4" fmla="*/ 11 w 66"/>
                <a:gd name="T5" fmla="*/ 7 h 20"/>
                <a:gd name="T6" fmla="*/ 3 w 66"/>
                <a:gd name="T7" fmla="*/ 16 h 20"/>
                <a:gd name="T8" fmla="*/ 14 w 66"/>
                <a:gd name="T9" fmla="*/ 20 h 20"/>
                <a:gd name="T10" fmla="*/ 16 w 66"/>
                <a:gd name="T11" fmla="*/ 19 h 20"/>
                <a:gd name="T12" fmla="*/ 19 w 66"/>
                <a:gd name="T13" fmla="*/ 15 h 20"/>
                <a:gd name="T14" fmla="*/ 52 w 66"/>
                <a:gd name="T15" fmla="*/ 12 h 20"/>
                <a:gd name="T16" fmla="*/ 66 w 66"/>
                <a:gd name="T17" fmla="*/ 9 h 20"/>
                <a:gd name="T18" fmla="*/ 66 w 66"/>
                <a:gd name="T19" fmla="*/ 9 h 20"/>
                <a:gd name="T20" fmla="*/ 64 w 66"/>
                <a:gd name="T21" fmla="*/ 9 h 20"/>
                <a:gd name="T22" fmla="*/ 58 w 66"/>
                <a:gd name="T23" fmla="*/ 7 h 20"/>
                <a:gd name="T24" fmla="*/ 58 w 66"/>
                <a:gd name="T25" fmla="*/ 5 h 20"/>
                <a:gd name="T26" fmla="*/ 49 w 66"/>
                <a:gd name="T27" fmla="*/ 6 h 20"/>
                <a:gd name="T28" fmla="*/ 26 w 66"/>
                <a:gd name="T29" fmla="*/ 3 h 20"/>
                <a:gd name="T30" fmla="*/ 8 w 66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0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1"/>
                    <a:pt x="7" y="4"/>
                    <a:pt x="11" y="7"/>
                  </a:cubicBezTo>
                  <a:cubicBezTo>
                    <a:pt x="17" y="11"/>
                    <a:pt x="0" y="14"/>
                    <a:pt x="3" y="16"/>
                  </a:cubicBezTo>
                  <a:cubicBezTo>
                    <a:pt x="5" y="18"/>
                    <a:pt x="10" y="20"/>
                    <a:pt x="14" y="20"/>
                  </a:cubicBezTo>
                  <a:cubicBezTo>
                    <a:pt x="15" y="20"/>
                    <a:pt x="16" y="20"/>
                    <a:pt x="16" y="19"/>
                  </a:cubicBezTo>
                  <a:cubicBezTo>
                    <a:pt x="20" y="19"/>
                    <a:pt x="4" y="15"/>
                    <a:pt x="19" y="15"/>
                  </a:cubicBezTo>
                  <a:cubicBezTo>
                    <a:pt x="34" y="15"/>
                    <a:pt x="41" y="14"/>
                    <a:pt x="52" y="12"/>
                  </a:cubicBezTo>
                  <a:cubicBezTo>
                    <a:pt x="61" y="10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2" y="9"/>
                    <a:pt x="59" y="8"/>
                    <a:pt x="58" y="7"/>
                  </a:cubicBezTo>
                  <a:cubicBezTo>
                    <a:pt x="58" y="7"/>
                    <a:pt x="57" y="6"/>
                    <a:pt x="58" y="5"/>
                  </a:cubicBezTo>
                  <a:cubicBezTo>
                    <a:pt x="55" y="6"/>
                    <a:pt x="52" y="6"/>
                    <a:pt x="49" y="6"/>
                  </a:cubicBezTo>
                  <a:cubicBezTo>
                    <a:pt x="42" y="6"/>
                    <a:pt x="34" y="5"/>
                    <a:pt x="26" y="3"/>
                  </a:cubicBezTo>
                  <a:cubicBezTo>
                    <a:pt x="19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2" name="Freeform 304"/>
            <p:cNvSpPr/>
            <p:nvPr/>
          </p:nvSpPr>
          <p:spPr bwMode="auto">
            <a:xfrm>
              <a:off x="10534650" y="5334000"/>
              <a:ext cx="666750" cy="92075"/>
            </a:xfrm>
            <a:custGeom>
              <a:avLst/>
              <a:gdLst>
                <a:gd name="T0" fmla="*/ 10 w 246"/>
                <a:gd name="T1" fmla="*/ 0 h 34"/>
                <a:gd name="T2" fmla="*/ 19 w 246"/>
                <a:gd name="T3" fmla="*/ 8 h 34"/>
                <a:gd name="T4" fmla="*/ 26 w 246"/>
                <a:gd name="T5" fmla="*/ 12 h 34"/>
                <a:gd name="T6" fmla="*/ 33 w 246"/>
                <a:gd name="T7" fmla="*/ 11 h 34"/>
                <a:gd name="T8" fmla="*/ 42 w 246"/>
                <a:gd name="T9" fmla="*/ 12 h 34"/>
                <a:gd name="T10" fmla="*/ 44 w 246"/>
                <a:gd name="T11" fmla="*/ 12 h 34"/>
                <a:gd name="T12" fmla="*/ 62 w 246"/>
                <a:gd name="T13" fmla="*/ 15 h 34"/>
                <a:gd name="T14" fmla="*/ 89 w 246"/>
                <a:gd name="T15" fmla="*/ 19 h 34"/>
                <a:gd name="T16" fmla="*/ 97 w 246"/>
                <a:gd name="T17" fmla="*/ 23 h 34"/>
                <a:gd name="T18" fmla="*/ 96 w 246"/>
                <a:gd name="T19" fmla="*/ 25 h 34"/>
                <a:gd name="T20" fmla="*/ 103 w 246"/>
                <a:gd name="T21" fmla="*/ 26 h 34"/>
                <a:gd name="T22" fmla="*/ 122 w 246"/>
                <a:gd name="T23" fmla="*/ 29 h 34"/>
                <a:gd name="T24" fmla="*/ 143 w 246"/>
                <a:gd name="T25" fmla="*/ 31 h 34"/>
                <a:gd name="T26" fmla="*/ 142 w 246"/>
                <a:gd name="T27" fmla="*/ 27 h 34"/>
                <a:gd name="T28" fmla="*/ 136 w 246"/>
                <a:gd name="T29" fmla="*/ 26 h 34"/>
                <a:gd name="T30" fmla="*/ 147 w 246"/>
                <a:gd name="T31" fmla="*/ 27 h 34"/>
                <a:gd name="T32" fmla="*/ 153 w 246"/>
                <a:gd name="T33" fmla="*/ 25 h 34"/>
                <a:gd name="T34" fmla="*/ 155 w 246"/>
                <a:gd name="T35" fmla="*/ 26 h 34"/>
                <a:gd name="T36" fmla="*/ 158 w 246"/>
                <a:gd name="T37" fmla="*/ 24 h 34"/>
                <a:gd name="T38" fmla="*/ 164 w 246"/>
                <a:gd name="T39" fmla="*/ 24 h 34"/>
                <a:gd name="T40" fmla="*/ 165 w 246"/>
                <a:gd name="T41" fmla="*/ 24 h 34"/>
                <a:gd name="T42" fmla="*/ 170 w 246"/>
                <a:gd name="T43" fmla="*/ 24 h 34"/>
                <a:gd name="T44" fmla="*/ 207 w 246"/>
                <a:gd name="T45" fmla="*/ 33 h 34"/>
                <a:gd name="T46" fmla="*/ 240 w 246"/>
                <a:gd name="T47" fmla="*/ 34 h 34"/>
                <a:gd name="T48" fmla="*/ 244 w 246"/>
                <a:gd name="T49" fmla="*/ 34 h 34"/>
                <a:gd name="T50" fmla="*/ 244 w 246"/>
                <a:gd name="T51" fmla="*/ 34 h 34"/>
                <a:gd name="T52" fmla="*/ 235 w 246"/>
                <a:gd name="T53" fmla="*/ 32 h 34"/>
                <a:gd name="T54" fmla="*/ 229 w 246"/>
                <a:gd name="T55" fmla="*/ 30 h 34"/>
                <a:gd name="T56" fmla="*/ 209 w 246"/>
                <a:gd name="T57" fmla="*/ 20 h 34"/>
                <a:gd name="T58" fmla="*/ 179 w 246"/>
                <a:gd name="T59" fmla="*/ 13 h 34"/>
                <a:gd name="T60" fmla="*/ 82 w 246"/>
                <a:gd name="T61" fmla="*/ 4 h 34"/>
                <a:gd name="T62" fmla="*/ 59 w 246"/>
                <a:gd name="T63" fmla="*/ 8 h 34"/>
                <a:gd name="T64" fmla="*/ 45 w 246"/>
                <a:gd name="T65" fmla="*/ 9 h 34"/>
                <a:gd name="T66" fmla="*/ 42 w 246"/>
                <a:gd name="T67" fmla="*/ 8 h 34"/>
                <a:gd name="T68" fmla="*/ 38 w 246"/>
                <a:gd name="T69" fmla="*/ 4 h 34"/>
                <a:gd name="T70" fmla="*/ 16 w 246"/>
                <a:gd name="T7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34">
                  <a:moveTo>
                    <a:pt x="16" y="0"/>
                  </a:moveTo>
                  <a:cubicBezTo>
                    <a:pt x="14" y="0"/>
                    <a:pt x="12" y="0"/>
                    <a:pt x="10" y="0"/>
                  </a:cubicBezTo>
                  <a:cubicBezTo>
                    <a:pt x="0" y="1"/>
                    <a:pt x="6" y="4"/>
                    <a:pt x="16" y="5"/>
                  </a:cubicBezTo>
                  <a:cubicBezTo>
                    <a:pt x="26" y="6"/>
                    <a:pt x="25" y="7"/>
                    <a:pt x="19" y="8"/>
                  </a:cubicBezTo>
                  <a:cubicBezTo>
                    <a:pt x="13" y="8"/>
                    <a:pt x="13" y="11"/>
                    <a:pt x="22" y="12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8" y="12"/>
                    <a:pt x="30" y="12"/>
                    <a:pt x="30" y="11"/>
                  </a:cubicBezTo>
                  <a:cubicBezTo>
                    <a:pt x="31" y="11"/>
                    <a:pt x="32" y="11"/>
                    <a:pt x="33" y="11"/>
                  </a:cubicBezTo>
                  <a:cubicBezTo>
                    <a:pt x="33" y="11"/>
                    <a:pt x="34" y="11"/>
                    <a:pt x="35" y="11"/>
                  </a:cubicBezTo>
                  <a:cubicBezTo>
                    <a:pt x="37" y="12"/>
                    <a:pt x="40" y="12"/>
                    <a:pt x="4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2" y="12"/>
                    <a:pt x="51" y="14"/>
                    <a:pt x="62" y="15"/>
                  </a:cubicBezTo>
                  <a:cubicBezTo>
                    <a:pt x="74" y="15"/>
                    <a:pt x="81" y="16"/>
                    <a:pt x="83" y="16"/>
                  </a:cubicBezTo>
                  <a:cubicBezTo>
                    <a:pt x="85" y="16"/>
                    <a:pt x="86" y="18"/>
                    <a:pt x="89" y="19"/>
                  </a:cubicBezTo>
                  <a:cubicBezTo>
                    <a:pt x="93" y="21"/>
                    <a:pt x="95" y="22"/>
                    <a:pt x="94" y="22"/>
                  </a:cubicBezTo>
                  <a:cubicBezTo>
                    <a:pt x="93" y="22"/>
                    <a:pt x="95" y="22"/>
                    <a:pt x="97" y="23"/>
                  </a:cubicBezTo>
                  <a:cubicBezTo>
                    <a:pt x="99" y="23"/>
                    <a:pt x="100" y="23"/>
                    <a:pt x="98" y="23"/>
                  </a:cubicBezTo>
                  <a:cubicBezTo>
                    <a:pt x="96" y="23"/>
                    <a:pt x="95" y="24"/>
                    <a:pt x="96" y="25"/>
                  </a:cubicBezTo>
                  <a:cubicBezTo>
                    <a:pt x="96" y="25"/>
                    <a:pt x="98" y="26"/>
                    <a:pt x="102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2" y="28"/>
                    <a:pt x="122" y="29"/>
                  </a:cubicBezTo>
                  <a:cubicBezTo>
                    <a:pt x="127" y="30"/>
                    <a:pt x="133" y="31"/>
                    <a:pt x="138" y="31"/>
                  </a:cubicBezTo>
                  <a:cubicBezTo>
                    <a:pt x="140" y="31"/>
                    <a:pt x="141" y="31"/>
                    <a:pt x="143" y="31"/>
                  </a:cubicBezTo>
                  <a:cubicBezTo>
                    <a:pt x="155" y="30"/>
                    <a:pt x="151" y="29"/>
                    <a:pt x="145" y="27"/>
                  </a:cubicBezTo>
                  <a:cubicBezTo>
                    <a:pt x="144" y="27"/>
                    <a:pt x="143" y="27"/>
                    <a:pt x="14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7" y="26"/>
                    <a:pt x="136" y="26"/>
                    <a:pt x="136" y="26"/>
                  </a:cubicBezTo>
                  <a:cubicBezTo>
                    <a:pt x="137" y="26"/>
                    <a:pt x="139" y="26"/>
                    <a:pt x="142" y="27"/>
                  </a:cubicBezTo>
                  <a:cubicBezTo>
                    <a:pt x="144" y="27"/>
                    <a:pt x="145" y="27"/>
                    <a:pt x="147" y="27"/>
                  </a:cubicBezTo>
                  <a:cubicBezTo>
                    <a:pt x="151" y="27"/>
                    <a:pt x="154" y="26"/>
                    <a:pt x="153" y="26"/>
                  </a:cubicBezTo>
                  <a:cubicBezTo>
                    <a:pt x="151" y="26"/>
                    <a:pt x="151" y="25"/>
                    <a:pt x="153" y="25"/>
                  </a:cubicBezTo>
                  <a:cubicBezTo>
                    <a:pt x="153" y="25"/>
                    <a:pt x="153" y="26"/>
                    <a:pt x="154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7" y="26"/>
                    <a:pt x="157" y="25"/>
                    <a:pt x="157" y="25"/>
                  </a:cubicBezTo>
                  <a:cubicBezTo>
                    <a:pt x="156" y="24"/>
                    <a:pt x="157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1" y="24"/>
                    <a:pt x="164" y="24"/>
                    <a:pt x="164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25"/>
                    <a:pt x="166" y="24"/>
                    <a:pt x="165" y="24"/>
                  </a:cubicBezTo>
                  <a:cubicBezTo>
                    <a:pt x="165" y="24"/>
                    <a:pt x="166" y="24"/>
                    <a:pt x="167" y="24"/>
                  </a:cubicBezTo>
                  <a:cubicBezTo>
                    <a:pt x="168" y="24"/>
                    <a:pt x="169" y="24"/>
                    <a:pt x="170" y="24"/>
                  </a:cubicBezTo>
                  <a:cubicBezTo>
                    <a:pt x="173" y="24"/>
                    <a:pt x="183" y="26"/>
                    <a:pt x="191" y="29"/>
                  </a:cubicBezTo>
                  <a:cubicBezTo>
                    <a:pt x="196" y="30"/>
                    <a:pt x="201" y="32"/>
                    <a:pt x="207" y="33"/>
                  </a:cubicBezTo>
                  <a:cubicBezTo>
                    <a:pt x="212" y="34"/>
                    <a:pt x="219" y="34"/>
                    <a:pt x="225" y="34"/>
                  </a:cubicBezTo>
                  <a:cubicBezTo>
                    <a:pt x="231" y="34"/>
                    <a:pt x="237" y="34"/>
                    <a:pt x="240" y="34"/>
                  </a:cubicBezTo>
                  <a:cubicBezTo>
                    <a:pt x="243" y="34"/>
                    <a:pt x="244" y="34"/>
                    <a:pt x="243" y="34"/>
                  </a:cubicBezTo>
                  <a:cubicBezTo>
                    <a:pt x="242" y="34"/>
                    <a:pt x="242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6" y="34"/>
                    <a:pt x="244" y="33"/>
                    <a:pt x="240" y="33"/>
                  </a:cubicBezTo>
                  <a:cubicBezTo>
                    <a:pt x="236" y="33"/>
                    <a:pt x="234" y="32"/>
                    <a:pt x="235" y="32"/>
                  </a:cubicBezTo>
                  <a:cubicBezTo>
                    <a:pt x="237" y="32"/>
                    <a:pt x="234" y="32"/>
                    <a:pt x="231" y="31"/>
                  </a:cubicBezTo>
                  <a:cubicBezTo>
                    <a:pt x="229" y="31"/>
                    <a:pt x="230" y="30"/>
                    <a:pt x="229" y="30"/>
                  </a:cubicBezTo>
                  <a:cubicBezTo>
                    <a:pt x="223" y="29"/>
                    <a:pt x="217" y="28"/>
                    <a:pt x="212" y="26"/>
                  </a:cubicBezTo>
                  <a:cubicBezTo>
                    <a:pt x="204" y="24"/>
                    <a:pt x="213" y="21"/>
                    <a:pt x="209" y="20"/>
                  </a:cubicBezTo>
                  <a:cubicBezTo>
                    <a:pt x="208" y="19"/>
                    <a:pt x="204" y="19"/>
                    <a:pt x="198" y="18"/>
                  </a:cubicBezTo>
                  <a:cubicBezTo>
                    <a:pt x="184" y="17"/>
                    <a:pt x="190" y="15"/>
                    <a:pt x="179" y="13"/>
                  </a:cubicBezTo>
                  <a:cubicBezTo>
                    <a:pt x="166" y="11"/>
                    <a:pt x="145" y="9"/>
                    <a:pt x="127" y="7"/>
                  </a:cubicBezTo>
                  <a:cubicBezTo>
                    <a:pt x="116" y="7"/>
                    <a:pt x="97" y="4"/>
                    <a:pt x="82" y="4"/>
                  </a:cubicBezTo>
                  <a:cubicBezTo>
                    <a:pt x="80" y="4"/>
                    <a:pt x="77" y="4"/>
                    <a:pt x="75" y="4"/>
                  </a:cubicBezTo>
                  <a:cubicBezTo>
                    <a:pt x="70" y="5"/>
                    <a:pt x="65" y="7"/>
                    <a:pt x="59" y="8"/>
                  </a:cubicBezTo>
                  <a:cubicBezTo>
                    <a:pt x="57" y="9"/>
                    <a:pt x="54" y="9"/>
                    <a:pt x="52" y="9"/>
                  </a:cubicBezTo>
                  <a:cubicBezTo>
                    <a:pt x="50" y="9"/>
                    <a:pt x="47" y="9"/>
                    <a:pt x="45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39" y="6"/>
                    <a:pt x="38" y="4"/>
                  </a:cubicBezTo>
                  <a:cubicBezTo>
                    <a:pt x="37" y="3"/>
                    <a:pt x="36" y="2"/>
                    <a:pt x="28" y="1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3" name="Freeform 305"/>
            <p:cNvSpPr/>
            <p:nvPr/>
          </p:nvSpPr>
          <p:spPr bwMode="auto">
            <a:xfrm>
              <a:off x="10086975" y="5081588"/>
              <a:ext cx="58738" cy="34925"/>
            </a:xfrm>
            <a:custGeom>
              <a:avLst/>
              <a:gdLst>
                <a:gd name="T0" fmla="*/ 13 w 22"/>
                <a:gd name="T1" fmla="*/ 0 h 13"/>
                <a:gd name="T2" fmla="*/ 5 w 22"/>
                <a:gd name="T3" fmla="*/ 4 h 13"/>
                <a:gd name="T4" fmla="*/ 1 w 22"/>
                <a:gd name="T5" fmla="*/ 9 h 13"/>
                <a:gd name="T6" fmla="*/ 12 w 22"/>
                <a:gd name="T7" fmla="*/ 13 h 13"/>
                <a:gd name="T8" fmla="*/ 19 w 22"/>
                <a:gd name="T9" fmla="*/ 8 h 13"/>
                <a:gd name="T10" fmla="*/ 20 w 22"/>
                <a:gd name="T11" fmla="*/ 3 h 13"/>
                <a:gd name="T12" fmla="*/ 13 w 2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3" y="0"/>
                  </a:move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4" y="12"/>
                    <a:pt x="11" y="13"/>
                    <a:pt x="12" y="13"/>
                  </a:cubicBezTo>
                  <a:cubicBezTo>
                    <a:pt x="13" y="13"/>
                    <a:pt x="16" y="11"/>
                    <a:pt x="19" y="8"/>
                  </a:cubicBezTo>
                  <a:cubicBezTo>
                    <a:pt x="21" y="6"/>
                    <a:pt x="22" y="4"/>
                    <a:pt x="20" y="3"/>
                  </a:cubicBezTo>
                  <a:cubicBezTo>
                    <a:pt x="18" y="1"/>
                    <a:pt x="16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4" name="Freeform 306"/>
            <p:cNvSpPr/>
            <p:nvPr/>
          </p:nvSpPr>
          <p:spPr bwMode="auto">
            <a:xfrm>
              <a:off x="10109200" y="5151438"/>
              <a:ext cx="157163" cy="57150"/>
            </a:xfrm>
            <a:custGeom>
              <a:avLst/>
              <a:gdLst>
                <a:gd name="T0" fmla="*/ 13 w 58"/>
                <a:gd name="T1" fmla="*/ 0 h 21"/>
                <a:gd name="T2" fmla="*/ 5 w 58"/>
                <a:gd name="T3" fmla="*/ 3 h 21"/>
                <a:gd name="T4" fmla="*/ 3 w 58"/>
                <a:gd name="T5" fmla="*/ 8 h 21"/>
                <a:gd name="T6" fmla="*/ 3 w 58"/>
                <a:gd name="T7" fmla="*/ 8 h 21"/>
                <a:gd name="T8" fmla="*/ 2 w 58"/>
                <a:gd name="T9" fmla="*/ 8 h 21"/>
                <a:gd name="T10" fmla="*/ 3 w 58"/>
                <a:gd name="T11" fmla="*/ 12 h 21"/>
                <a:gd name="T12" fmla="*/ 12 w 58"/>
                <a:gd name="T13" fmla="*/ 14 h 21"/>
                <a:gd name="T14" fmla="*/ 12 w 58"/>
                <a:gd name="T15" fmla="*/ 14 h 21"/>
                <a:gd name="T16" fmla="*/ 12 w 58"/>
                <a:gd name="T17" fmla="*/ 14 h 21"/>
                <a:gd name="T18" fmla="*/ 14 w 58"/>
                <a:gd name="T19" fmla="*/ 15 h 21"/>
                <a:gd name="T20" fmla="*/ 14 w 58"/>
                <a:gd name="T21" fmla="*/ 17 h 21"/>
                <a:gd name="T22" fmla="*/ 14 w 58"/>
                <a:gd name="T23" fmla="*/ 17 h 21"/>
                <a:gd name="T24" fmla="*/ 15 w 58"/>
                <a:gd name="T25" fmla="*/ 17 h 21"/>
                <a:gd name="T26" fmla="*/ 29 w 58"/>
                <a:gd name="T27" fmla="*/ 17 h 21"/>
                <a:gd name="T28" fmla="*/ 40 w 58"/>
                <a:gd name="T29" fmla="*/ 18 h 21"/>
                <a:gd name="T30" fmla="*/ 40 w 58"/>
                <a:gd name="T31" fmla="*/ 18 h 21"/>
                <a:gd name="T32" fmla="*/ 40 w 58"/>
                <a:gd name="T33" fmla="*/ 18 h 21"/>
                <a:gd name="T34" fmla="*/ 47 w 58"/>
                <a:gd name="T35" fmla="*/ 19 h 21"/>
                <a:gd name="T36" fmla="*/ 58 w 58"/>
                <a:gd name="T37" fmla="*/ 21 h 21"/>
                <a:gd name="T38" fmla="*/ 56 w 58"/>
                <a:gd name="T39" fmla="*/ 20 h 21"/>
                <a:gd name="T40" fmla="*/ 52 w 58"/>
                <a:gd name="T41" fmla="*/ 17 h 21"/>
                <a:gd name="T42" fmla="*/ 49 w 58"/>
                <a:gd name="T43" fmla="*/ 17 h 21"/>
                <a:gd name="T44" fmla="*/ 48 w 58"/>
                <a:gd name="T45" fmla="*/ 17 h 21"/>
                <a:gd name="T46" fmla="*/ 47 w 58"/>
                <a:gd name="T47" fmla="*/ 17 h 21"/>
                <a:gd name="T48" fmla="*/ 25 w 58"/>
                <a:gd name="T49" fmla="*/ 14 h 21"/>
                <a:gd name="T50" fmla="*/ 29 w 58"/>
                <a:gd name="T51" fmla="*/ 9 h 21"/>
                <a:gd name="T52" fmla="*/ 29 w 58"/>
                <a:gd name="T53" fmla="*/ 9 h 21"/>
                <a:gd name="T54" fmla="*/ 29 w 58"/>
                <a:gd name="T55" fmla="*/ 9 h 21"/>
                <a:gd name="T56" fmla="*/ 32 w 58"/>
                <a:gd name="T57" fmla="*/ 5 h 21"/>
                <a:gd name="T58" fmla="*/ 25 w 58"/>
                <a:gd name="T59" fmla="*/ 0 h 21"/>
                <a:gd name="T60" fmla="*/ 25 w 58"/>
                <a:gd name="T61" fmla="*/ 0 h 21"/>
                <a:gd name="T62" fmla="*/ 21 w 58"/>
                <a:gd name="T63" fmla="*/ 1 h 21"/>
                <a:gd name="T64" fmla="*/ 13 w 58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1">
                  <a:moveTo>
                    <a:pt x="13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3" y="6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10"/>
                    <a:pt x="3" y="12"/>
                  </a:cubicBezTo>
                  <a:cubicBezTo>
                    <a:pt x="6" y="13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8" y="17"/>
                    <a:pt x="23" y="17"/>
                    <a:pt x="29" y="17"/>
                  </a:cubicBezTo>
                  <a:cubicBezTo>
                    <a:pt x="35" y="17"/>
                    <a:pt x="39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40" y="18"/>
                    <a:pt x="40" y="18"/>
                  </a:cubicBezTo>
                  <a:cubicBezTo>
                    <a:pt x="41" y="18"/>
                    <a:pt x="43" y="18"/>
                    <a:pt x="47" y="19"/>
                  </a:cubicBezTo>
                  <a:cubicBezTo>
                    <a:pt x="52" y="20"/>
                    <a:pt x="57" y="21"/>
                    <a:pt x="58" y="21"/>
                  </a:cubicBezTo>
                  <a:cubicBezTo>
                    <a:pt x="58" y="21"/>
                    <a:pt x="57" y="20"/>
                    <a:pt x="56" y="20"/>
                  </a:cubicBezTo>
                  <a:cubicBezTo>
                    <a:pt x="55" y="18"/>
                    <a:pt x="54" y="17"/>
                    <a:pt x="52" y="17"/>
                  </a:cubicBezTo>
                  <a:cubicBezTo>
                    <a:pt x="51" y="17"/>
                    <a:pt x="50" y="17"/>
                    <a:pt x="49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4" y="17"/>
                    <a:pt x="34" y="16"/>
                    <a:pt x="25" y="14"/>
                  </a:cubicBezTo>
                  <a:cubicBezTo>
                    <a:pt x="15" y="11"/>
                    <a:pt x="28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3" y="7"/>
                    <a:pt x="32" y="5"/>
                  </a:cubicBezTo>
                  <a:cubicBezTo>
                    <a:pt x="30" y="2"/>
                    <a:pt x="27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18" y="0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5" name="Freeform 307"/>
            <p:cNvSpPr/>
            <p:nvPr/>
          </p:nvSpPr>
          <p:spPr bwMode="auto">
            <a:xfrm>
              <a:off x="10347325" y="4876800"/>
              <a:ext cx="346075" cy="136525"/>
            </a:xfrm>
            <a:custGeom>
              <a:avLst/>
              <a:gdLst>
                <a:gd name="T0" fmla="*/ 102 w 128"/>
                <a:gd name="T1" fmla="*/ 1 h 50"/>
                <a:gd name="T2" fmla="*/ 104 w 128"/>
                <a:gd name="T3" fmla="*/ 2 h 50"/>
                <a:gd name="T4" fmla="*/ 106 w 128"/>
                <a:gd name="T5" fmla="*/ 2 h 50"/>
                <a:gd name="T6" fmla="*/ 101 w 128"/>
                <a:gd name="T7" fmla="*/ 3 h 50"/>
                <a:gd name="T8" fmla="*/ 98 w 128"/>
                <a:gd name="T9" fmla="*/ 2 h 50"/>
                <a:gd name="T10" fmla="*/ 96 w 128"/>
                <a:gd name="T11" fmla="*/ 8 h 50"/>
                <a:gd name="T12" fmla="*/ 95 w 128"/>
                <a:gd name="T13" fmla="*/ 20 h 50"/>
                <a:gd name="T14" fmla="*/ 78 w 128"/>
                <a:gd name="T15" fmla="*/ 23 h 50"/>
                <a:gd name="T16" fmla="*/ 72 w 128"/>
                <a:gd name="T17" fmla="*/ 23 h 50"/>
                <a:gd name="T18" fmla="*/ 67 w 128"/>
                <a:gd name="T19" fmla="*/ 28 h 50"/>
                <a:gd name="T20" fmla="*/ 63 w 128"/>
                <a:gd name="T21" fmla="*/ 29 h 50"/>
                <a:gd name="T22" fmla="*/ 58 w 128"/>
                <a:gd name="T23" fmla="*/ 29 h 50"/>
                <a:gd name="T24" fmla="*/ 5 w 128"/>
                <a:gd name="T25" fmla="*/ 40 h 50"/>
                <a:gd name="T26" fmla="*/ 2 w 128"/>
                <a:gd name="T27" fmla="*/ 42 h 50"/>
                <a:gd name="T28" fmla="*/ 1 w 128"/>
                <a:gd name="T29" fmla="*/ 42 h 50"/>
                <a:gd name="T30" fmla="*/ 3 w 128"/>
                <a:gd name="T31" fmla="*/ 43 h 50"/>
                <a:gd name="T32" fmla="*/ 7 w 128"/>
                <a:gd name="T33" fmla="*/ 42 h 50"/>
                <a:gd name="T34" fmla="*/ 11 w 128"/>
                <a:gd name="T35" fmla="*/ 46 h 50"/>
                <a:gd name="T36" fmla="*/ 18 w 128"/>
                <a:gd name="T37" fmla="*/ 49 h 50"/>
                <a:gd name="T38" fmla="*/ 19 w 128"/>
                <a:gd name="T39" fmla="*/ 49 h 50"/>
                <a:gd name="T40" fmla="*/ 24 w 128"/>
                <a:gd name="T41" fmla="*/ 50 h 50"/>
                <a:gd name="T42" fmla="*/ 21 w 128"/>
                <a:gd name="T43" fmla="*/ 39 h 50"/>
                <a:gd name="T44" fmla="*/ 35 w 128"/>
                <a:gd name="T45" fmla="*/ 36 h 50"/>
                <a:gd name="T46" fmla="*/ 58 w 128"/>
                <a:gd name="T47" fmla="*/ 34 h 50"/>
                <a:gd name="T48" fmla="*/ 61 w 128"/>
                <a:gd name="T49" fmla="*/ 34 h 50"/>
                <a:gd name="T50" fmla="*/ 64 w 128"/>
                <a:gd name="T51" fmla="*/ 35 h 50"/>
                <a:gd name="T52" fmla="*/ 78 w 128"/>
                <a:gd name="T53" fmla="*/ 37 h 50"/>
                <a:gd name="T54" fmla="*/ 85 w 128"/>
                <a:gd name="T55" fmla="*/ 33 h 50"/>
                <a:gd name="T56" fmla="*/ 89 w 128"/>
                <a:gd name="T57" fmla="*/ 33 h 50"/>
                <a:gd name="T58" fmla="*/ 95 w 128"/>
                <a:gd name="T59" fmla="*/ 33 h 50"/>
                <a:gd name="T60" fmla="*/ 107 w 128"/>
                <a:gd name="T61" fmla="*/ 32 h 50"/>
                <a:gd name="T62" fmla="*/ 108 w 128"/>
                <a:gd name="T63" fmla="*/ 32 h 50"/>
                <a:gd name="T64" fmla="*/ 117 w 128"/>
                <a:gd name="T65" fmla="*/ 29 h 50"/>
                <a:gd name="T66" fmla="*/ 120 w 128"/>
                <a:gd name="T67" fmla="*/ 30 h 50"/>
                <a:gd name="T68" fmla="*/ 125 w 128"/>
                <a:gd name="T69" fmla="*/ 23 h 50"/>
                <a:gd name="T70" fmla="*/ 106 w 128"/>
                <a:gd name="T7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50">
                  <a:moveTo>
                    <a:pt x="105" y="0"/>
                  </a:moveTo>
                  <a:cubicBezTo>
                    <a:pt x="103" y="0"/>
                    <a:pt x="102" y="0"/>
                    <a:pt x="102" y="1"/>
                  </a:cubicBezTo>
                  <a:cubicBezTo>
                    <a:pt x="102" y="1"/>
                    <a:pt x="102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1"/>
                    <a:pt x="105" y="1"/>
                  </a:cubicBezTo>
                  <a:cubicBezTo>
                    <a:pt x="106" y="1"/>
                    <a:pt x="106" y="2"/>
                    <a:pt x="106" y="2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3"/>
                    <a:pt x="96" y="5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4" y="8"/>
                    <a:pt x="102" y="10"/>
                    <a:pt x="101" y="14"/>
                  </a:cubicBezTo>
                  <a:cubicBezTo>
                    <a:pt x="101" y="16"/>
                    <a:pt x="98" y="18"/>
                    <a:pt x="95" y="20"/>
                  </a:cubicBezTo>
                  <a:cubicBezTo>
                    <a:pt x="91" y="21"/>
                    <a:pt x="86" y="22"/>
                    <a:pt x="82" y="23"/>
                  </a:cubicBezTo>
                  <a:cubicBezTo>
                    <a:pt x="80" y="23"/>
                    <a:pt x="79" y="23"/>
                    <a:pt x="78" y="23"/>
                  </a:cubicBezTo>
                  <a:cubicBezTo>
                    <a:pt x="76" y="23"/>
                    <a:pt x="75" y="23"/>
                    <a:pt x="74" y="23"/>
                  </a:cubicBezTo>
                  <a:cubicBezTo>
                    <a:pt x="74" y="23"/>
                    <a:pt x="73" y="23"/>
                    <a:pt x="72" y="23"/>
                  </a:cubicBezTo>
                  <a:cubicBezTo>
                    <a:pt x="72" y="23"/>
                    <a:pt x="71" y="23"/>
                    <a:pt x="71" y="24"/>
                  </a:cubicBezTo>
                  <a:cubicBezTo>
                    <a:pt x="71" y="25"/>
                    <a:pt x="70" y="26"/>
                    <a:pt x="67" y="28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2" y="29"/>
                  </a:cubicBezTo>
                  <a:cubicBezTo>
                    <a:pt x="62" y="29"/>
                    <a:pt x="60" y="29"/>
                    <a:pt x="58" y="29"/>
                  </a:cubicBezTo>
                  <a:cubicBezTo>
                    <a:pt x="38" y="32"/>
                    <a:pt x="13" y="32"/>
                    <a:pt x="11" y="38"/>
                  </a:cubicBezTo>
                  <a:cubicBezTo>
                    <a:pt x="9" y="39"/>
                    <a:pt x="7" y="39"/>
                    <a:pt x="5" y="40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1" y="42"/>
                    <a:pt x="1" y="42"/>
                  </a:cubicBezTo>
                  <a:cubicBezTo>
                    <a:pt x="1" y="42"/>
                    <a:pt x="1" y="42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7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10" y="44"/>
                    <a:pt x="11" y="46"/>
                  </a:cubicBezTo>
                  <a:cubicBezTo>
                    <a:pt x="11" y="48"/>
                    <a:pt x="15" y="49"/>
                    <a:pt x="17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18" y="49"/>
                    <a:pt x="18" y="48"/>
                    <a:pt x="18" y="48"/>
                  </a:cubicBezTo>
                  <a:cubicBezTo>
                    <a:pt x="18" y="48"/>
                    <a:pt x="19" y="49"/>
                    <a:pt x="19" y="49"/>
                  </a:cubicBezTo>
                  <a:cubicBezTo>
                    <a:pt x="20" y="50"/>
                    <a:pt x="22" y="50"/>
                    <a:pt x="23" y="50"/>
                  </a:cubicBezTo>
                  <a:cubicBezTo>
                    <a:pt x="23" y="50"/>
                    <a:pt x="24" y="50"/>
                    <a:pt x="24" y="50"/>
                  </a:cubicBezTo>
                  <a:cubicBezTo>
                    <a:pt x="24" y="49"/>
                    <a:pt x="28" y="47"/>
                    <a:pt x="29" y="44"/>
                  </a:cubicBezTo>
                  <a:cubicBezTo>
                    <a:pt x="30" y="42"/>
                    <a:pt x="23" y="40"/>
                    <a:pt x="21" y="39"/>
                  </a:cubicBezTo>
                  <a:cubicBezTo>
                    <a:pt x="18" y="39"/>
                    <a:pt x="18" y="38"/>
                    <a:pt x="22" y="38"/>
                  </a:cubicBezTo>
                  <a:cubicBezTo>
                    <a:pt x="26" y="38"/>
                    <a:pt x="28" y="36"/>
                    <a:pt x="35" y="36"/>
                  </a:cubicBezTo>
                  <a:cubicBezTo>
                    <a:pt x="38" y="36"/>
                    <a:pt x="42" y="36"/>
                    <a:pt x="47" y="35"/>
                  </a:cubicBezTo>
                  <a:cubicBezTo>
                    <a:pt x="53" y="35"/>
                    <a:pt x="56" y="34"/>
                    <a:pt x="58" y="34"/>
                  </a:cubicBezTo>
                  <a:cubicBezTo>
                    <a:pt x="59" y="34"/>
                    <a:pt x="60" y="34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5"/>
                    <a:pt x="61" y="35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70" y="35"/>
                    <a:pt x="65" y="38"/>
                    <a:pt x="70" y="38"/>
                  </a:cubicBezTo>
                  <a:cubicBezTo>
                    <a:pt x="71" y="38"/>
                    <a:pt x="74" y="38"/>
                    <a:pt x="78" y="37"/>
                  </a:cubicBezTo>
                  <a:cubicBezTo>
                    <a:pt x="81" y="37"/>
                    <a:pt x="83" y="36"/>
                    <a:pt x="84" y="35"/>
                  </a:cubicBezTo>
                  <a:cubicBezTo>
                    <a:pt x="85" y="33"/>
                    <a:pt x="83" y="33"/>
                    <a:pt x="85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9" y="33"/>
                    <a:pt x="90" y="33"/>
                    <a:pt x="89" y="33"/>
                  </a:cubicBezTo>
                  <a:cubicBezTo>
                    <a:pt x="88" y="33"/>
                    <a:pt x="89" y="33"/>
                    <a:pt x="92" y="33"/>
                  </a:cubicBezTo>
                  <a:cubicBezTo>
                    <a:pt x="93" y="33"/>
                    <a:pt x="94" y="33"/>
                    <a:pt x="95" y="33"/>
                  </a:cubicBezTo>
                  <a:cubicBezTo>
                    <a:pt x="99" y="33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8" y="32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10" y="32"/>
                    <a:pt x="113" y="30"/>
                  </a:cubicBezTo>
                  <a:cubicBezTo>
                    <a:pt x="114" y="30"/>
                    <a:pt x="116" y="29"/>
                    <a:pt x="117" y="29"/>
                  </a:cubicBezTo>
                  <a:cubicBezTo>
                    <a:pt x="118" y="29"/>
                    <a:pt x="118" y="30"/>
                    <a:pt x="119" y="30"/>
                  </a:cubicBezTo>
                  <a:cubicBezTo>
                    <a:pt x="119" y="30"/>
                    <a:pt x="119" y="30"/>
                    <a:pt x="120" y="30"/>
                  </a:cubicBezTo>
                  <a:cubicBezTo>
                    <a:pt x="122" y="30"/>
                    <a:pt x="128" y="28"/>
                    <a:pt x="125" y="24"/>
                  </a:cubicBezTo>
                  <a:cubicBezTo>
                    <a:pt x="125" y="24"/>
                    <a:pt x="125" y="23"/>
                    <a:pt x="125" y="23"/>
                  </a:cubicBezTo>
                  <a:cubicBezTo>
                    <a:pt x="121" y="19"/>
                    <a:pt x="126" y="12"/>
                    <a:pt x="119" y="8"/>
                  </a:cubicBezTo>
                  <a:cubicBezTo>
                    <a:pt x="113" y="4"/>
                    <a:pt x="108" y="0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6" name="Freeform 308"/>
            <p:cNvSpPr/>
            <p:nvPr/>
          </p:nvSpPr>
          <p:spPr bwMode="auto">
            <a:xfrm>
              <a:off x="9704388" y="5135563"/>
              <a:ext cx="111125" cy="19050"/>
            </a:xfrm>
            <a:custGeom>
              <a:avLst/>
              <a:gdLst>
                <a:gd name="T0" fmla="*/ 22 w 41"/>
                <a:gd name="T1" fmla="*/ 0 h 7"/>
                <a:gd name="T2" fmla="*/ 7 w 41"/>
                <a:gd name="T3" fmla="*/ 7 h 7"/>
                <a:gd name="T4" fmla="*/ 11 w 41"/>
                <a:gd name="T5" fmla="*/ 7 h 7"/>
                <a:gd name="T6" fmla="*/ 29 w 41"/>
                <a:gd name="T7" fmla="*/ 1 h 7"/>
                <a:gd name="T8" fmla="*/ 22 w 4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">
                  <a:moveTo>
                    <a:pt x="22" y="0"/>
                  </a:moveTo>
                  <a:cubicBezTo>
                    <a:pt x="11" y="0"/>
                    <a:pt x="0" y="4"/>
                    <a:pt x="7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23" y="7"/>
                    <a:pt x="41" y="3"/>
                    <a:pt x="29" y="1"/>
                  </a:cubicBezTo>
                  <a:cubicBezTo>
                    <a:pt x="27" y="0"/>
                    <a:pt x="25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7" name="Freeform 309"/>
            <p:cNvSpPr/>
            <p:nvPr/>
          </p:nvSpPr>
          <p:spPr bwMode="auto">
            <a:xfrm>
              <a:off x="5287963" y="4606925"/>
              <a:ext cx="290513" cy="47625"/>
            </a:xfrm>
            <a:custGeom>
              <a:avLst/>
              <a:gdLst>
                <a:gd name="T0" fmla="*/ 17 w 107"/>
                <a:gd name="T1" fmla="*/ 1 h 17"/>
                <a:gd name="T2" fmla="*/ 18 w 107"/>
                <a:gd name="T3" fmla="*/ 1 h 17"/>
                <a:gd name="T4" fmla="*/ 18 w 107"/>
                <a:gd name="T5" fmla="*/ 2 h 17"/>
                <a:gd name="T6" fmla="*/ 15 w 107"/>
                <a:gd name="T7" fmla="*/ 2 h 17"/>
                <a:gd name="T8" fmla="*/ 9 w 107"/>
                <a:gd name="T9" fmla="*/ 2 h 17"/>
                <a:gd name="T10" fmla="*/ 8 w 107"/>
                <a:gd name="T11" fmla="*/ 2 h 17"/>
                <a:gd name="T12" fmla="*/ 7 w 107"/>
                <a:gd name="T13" fmla="*/ 2 h 17"/>
                <a:gd name="T14" fmla="*/ 6 w 107"/>
                <a:gd name="T15" fmla="*/ 4 h 17"/>
                <a:gd name="T16" fmla="*/ 6 w 107"/>
                <a:gd name="T17" fmla="*/ 4 h 17"/>
                <a:gd name="T18" fmla="*/ 3 w 107"/>
                <a:gd name="T19" fmla="*/ 4 h 17"/>
                <a:gd name="T20" fmla="*/ 2 w 107"/>
                <a:gd name="T21" fmla="*/ 5 h 17"/>
                <a:gd name="T22" fmla="*/ 0 w 107"/>
                <a:gd name="T23" fmla="*/ 5 h 17"/>
                <a:gd name="T24" fmla="*/ 2 w 107"/>
                <a:gd name="T25" fmla="*/ 5 h 17"/>
                <a:gd name="T26" fmla="*/ 11 w 107"/>
                <a:gd name="T27" fmla="*/ 5 h 17"/>
                <a:gd name="T28" fmla="*/ 16 w 107"/>
                <a:gd name="T29" fmla="*/ 5 h 17"/>
                <a:gd name="T30" fmla="*/ 22 w 107"/>
                <a:gd name="T31" fmla="*/ 6 h 17"/>
                <a:gd name="T32" fmla="*/ 23 w 107"/>
                <a:gd name="T33" fmla="*/ 6 h 17"/>
                <a:gd name="T34" fmla="*/ 20 w 107"/>
                <a:gd name="T35" fmla="*/ 7 h 17"/>
                <a:gd name="T36" fmla="*/ 21 w 107"/>
                <a:gd name="T37" fmla="*/ 7 h 17"/>
                <a:gd name="T38" fmla="*/ 7 w 107"/>
                <a:gd name="T39" fmla="*/ 9 h 17"/>
                <a:gd name="T40" fmla="*/ 18 w 107"/>
                <a:gd name="T41" fmla="*/ 11 h 17"/>
                <a:gd name="T42" fmla="*/ 21 w 107"/>
                <a:gd name="T43" fmla="*/ 12 h 17"/>
                <a:gd name="T44" fmla="*/ 19 w 107"/>
                <a:gd name="T45" fmla="*/ 13 h 17"/>
                <a:gd name="T46" fmla="*/ 11 w 107"/>
                <a:gd name="T47" fmla="*/ 14 h 17"/>
                <a:gd name="T48" fmla="*/ 33 w 107"/>
                <a:gd name="T49" fmla="*/ 16 h 17"/>
                <a:gd name="T50" fmla="*/ 48 w 107"/>
                <a:gd name="T51" fmla="*/ 17 h 17"/>
                <a:gd name="T52" fmla="*/ 81 w 107"/>
                <a:gd name="T53" fmla="*/ 14 h 17"/>
                <a:gd name="T54" fmla="*/ 94 w 107"/>
                <a:gd name="T55" fmla="*/ 12 h 17"/>
                <a:gd name="T56" fmla="*/ 99 w 107"/>
                <a:gd name="T57" fmla="*/ 11 h 17"/>
                <a:gd name="T58" fmla="*/ 102 w 107"/>
                <a:gd name="T59" fmla="*/ 10 h 17"/>
                <a:gd name="T60" fmla="*/ 106 w 107"/>
                <a:gd name="T61" fmla="*/ 8 h 17"/>
                <a:gd name="T62" fmla="*/ 99 w 107"/>
                <a:gd name="T63" fmla="*/ 5 h 17"/>
                <a:gd name="T64" fmla="*/ 97 w 107"/>
                <a:gd name="T65" fmla="*/ 2 h 17"/>
                <a:gd name="T66" fmla="*/ 95 w 107"/>
                <a:gd name="T67" fmla="*/ 2 h 17"/>
                <a:gd name="T68" fmla="*/ 88 w 107"/>
                <a:gd name="T69" fmla="*/ 2 h 17"/>
                <a:gd name="T70" fmla="*/ 71 w 107"/>
                <a:gd name="T71" fmla="*/ 2 h 17"/>
                <a:gd name="T72" fmla="*/ 57 w 107"/>
                <a:gd name="T73" fmla="*/ 3 h 17"/>
                <a:gd name="T74" fmla="*/ 48 w 107"/>
                <a:gd name="T75" fmla="*/ 3 h 17"/>
                <a:gd name="T76" fmla="*/ 45 w 107"/>
                <a:gd name="T77" fmla="*/ 3 h 17"/>
                <a:gd name="T78" fmla="*/ 41 w 107"/>
                <a:gd name="T79" fmla="*/ 4 h 17"/>
                <a:gd name="T80" fmla="*/ 37 w 107"/>
                <a:gd name="T81" fmla="*/ 6 h 17"/>
                <a:gd name="T82" fmla="*/ 35 w 107"/>
                <a:gd name="T83" fmla="*/ 6 h 17"/>
                <a:gd name="T84" fmla="*/ 29 w 107"/>
                <a:gd name="T8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7">
                  <a:moveTo>
                    <a:pt x="18" y="0"/>
                  </a:moveTo>
                  <a:cubicBezTo>
                    <a:pt x="17" y="0"/>
                    <a:pt x="16" y="1"/>
                    <a:pt x="17" y="1"/>
                  </a:cubicBezTo>
                  <a:cubicBezTo>
                    <a:pt x="19" y="1"/>
                    <a:pt x="20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6" y="5"/>
                    <a:pt x="8" y="5"/>
                    <a:pt x="11" y="5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5"/>
                    <a:pt x="19" y="6"/>
                  </a:cubicBezTo>
                  <a:cubicBezTo>
                    <a:pt x="20" y="6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6"/>
                    <a:pt x="24" y="6"/>
                    <a:pt x="21" y="7"/>
                  </a:cubicBezTo>
                  <a:cubicBezTo>
                    <a:pt x="19" y="7"/>
                    <a:pt x="18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19" y="8"/>
                    <a:pt x="12" y="8"/>
                  </a:cubicBezTo>
                  <a:cubicBezTo>
                    <a:pt x="5" y="8"/>
                    <a:pt x="3" y="9"/>
                    <a:pt x="7" y="9"/>
                  </a:cubicBezTo>
                  <a:cubicBezTo>
                    <a:pt x="12" y="10"/>
                    <a:pt x="15" y="11"/>
                    <a:pt x="17" y="11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21" y="11"/>
                    <a:pt x="22" y="11"/>
                    <a:pt x="21" y="12"/>
                  </a:cubicBezTo>
                  <a:cubicBezTo>
                    <a:pt x="19" y="12"/>
                    <a:pt x="20" y="12"/>
                    <a:pt x="23" y="12"/>
                  </a:cubicBezTo>
                  <a:cubicBezTo>
                    <a:pt x="25" y="12"/>
                    <a:pt x="24" y="13"/>
                    <a:pt x="19" y="13"/>
                  </a:cubicBezTo>
                  <a:cubicBezTo>
                    <a:pt x="15" y="13"/>
                    <a:pt x="12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6" y="15"/>
                    <a:pt x="22" y="15"/>
                  </a:cubicBezTo>
                  <a:cubicBezTo>
                    <a:pt x="27" y="15"/>
                    <a:pt x="30" y="16"/>
                    <a:pt x="33" y="16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54" y="17"/>
                    <a:pt x="60" y="17"/>
                    <a:pt x="63" y="16"/>
                  </a:cubicBezTo>
                  <a:cubicBezTo>
                    <a:pt x="66" y="16"/>
                    <a:pt x="74" y="16"/>
                    <a:pt x="81" y="14"/>
                  </a:cubicBezTo>
                  <a:cubicBezTo>
                    <a:pt x="87" y="13"/>
                    <a:pt x="92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7" y="12"/>
                    <a:pt x="98" y="12"/>
                    <a:pt x="99" y="11"/>
                  </a:cubicBezTo>
                  <a:cubicBezTo>
                    <a:pt x="100" y="11"/>
                    <a:pt x="101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5" y="9"/>
                    <a:pt x="106" y="8"/>
                  </a:cubicBezTo>
                  <a:cubicBezTo>
                    <a:pt x="107" y="7"/>
                    <a:pt x="107" y="6"/>
                    <a:pt x="105" y="6"/>
                  </a:cubicBezTo>
                  <a:cubicBezTo>
                    <a:pt x="103" y="6"/>
                    <a:pt x="100" y="5"/>
                    <a:pt x="99" y="5"/>
                  </a:cubicBezTo>
                  <a:cubicBezTo>
                    <a:pt x="98" y="4"/>
                    <a:pt x="99" y="3"/>
                    <a:pt x="97" y="3"/>
                  </a:cubicBezTo>
                  <a:cubicBezTo>
                    <a:pt x="96" y="3"/>
                    <a:pt x="96" y="2"/>
                    <a:pt x="97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0" y="2"/>
                    <a:pt x="88" y="2"/>
                  </a:cubicBezTo>
                  <a:cubicBezTo>
                    <a:pt x="86" y="1"/>
                    <a:pt x="83" y="1"/>
                    <a:pt x="81" y="1"/>
                  </a:cubicBezTo>
                  <a:cubicBezTo>
                    <a:pt x="78" y="1"/>
                    <a:pt x="74" y="1"/>
                    <a:pt x="71" y="2"/>
                  </a:cubicBezTo>
                  <a:cubicBezTo>
                    <a:pt x="64" y="3"/>
                    <a:pt x="63" y="3"/>
                    <a:pt x="61" y="3"/>
                  </a:cubicBezTo>
                  <a:cubicBezTo>
                    <a:pt x="60" y="3"/>
                    <a:pt x="59" y="3"/>
                    <a:pt x="57" y="3"/>
                  </a:cubicBezTo>
                  <a:cubicBezTo>
                    <a:pt x="56" y="2"/>
                    <a:pt x="54" y="2"/>
                    <a:pt x="53" y="2"/>
                  </a:cubicBezTo>
                  <a:cubicBezTo>
                    <a:pt x="51" y="2"/>
                    <a:pt x="50" y="3"/>
                    <a:pt x="48" y="3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3" y="3"/>
                  </a:cubicBezTo>
                  <a:cubicBezTo>
                    <a:pt x="42" y="3"/>
                    <a:pt x="41" y="3"/>
                    <a:pt x="41" y="4"/>
                  </a:cubicBezTo>
                  <a:cubicBezTo>
                    <a:pt x="40" y="5"/>
                    <a:pt x="38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5"/>
                    <a:pt x="29" y="3"/>
                  </a:cubicBezTo>
                  <a:cubicBezTo>
                    <a:pt x="27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8" name="Freeform 310"/>
            <p:cNvSpPr/>
            <p:nvPr/>
          </p:nvSpPr>
          <p:spPr bwMode="auto">
            <a:xfrm>
              <a:off x="9753600" y="5265738"/>
              <a:ext cx="349250" cy="101600"/>
            </a:xfrm>
            <a:custGeom>
              <a:avLst/>
              <a:gdLst>
                <a:gd name="T0" fmla="*/ 104 w 129"/>
                <a:gd name="T1" fmla="*/ 0 h 37"/>
                <a:gd name="T2" fmla="*/ 103 w 129"/>
                <a:gd name="T3" fmla="*/ 0 h 37"/>
                <a:gd name="T4" fmla="*/ 102 w 129"/>
                <a:gd name="T5" fmla="*/ 0 h 37"/>
                <a:gd name="T6" fmla="*/ 101 w 129"/>
                <a:gd name="T7" fmla="*/ 0 h 37"/>
                <a:gd name="T8" fmla="*/ 100 w 129"/>
                <a:gd name="T9" fmla="*/ 0 h 37"/>
                <a:gd name="T10" fmla="*/ 92 w 129"/>
                <a:gd name="T11" fmla="*/ 3 h 37"/>
                <a:gd name="T12" fmla="*/ 82 w 129"/>
                <a:gd name="T13" fmla="*/ 6 h 37"/>
                <a:gd name="T14" fmla="*/ 82 w 129"/>
                <a:gd name="T15" fmla="*/ 6 h 37"/>
                <a:gd name="T16" fmla="*/ 82 w 129"/>
                <a:gd name="T17" fmla="*/ 6 h 37"/>
                <a:gd name="T18" fmla="*/ 82 w 129"/>
                <a:gd name="T19" fmla="*/ 6 h 37"/>
                <a:gd name="T20" fmla="*/ 80 w 129"/>
                <a:gd name="T21" fmla="*/ 7 h 37"/>
                <a:gd name="T22" fmla="*/ 79 w 129"/>
                <a:gd name="T23" fmla="*/ 6 h 37"/>
                <a:gd name="T24" fmla="*/ 79 w 129"/>
                <a:gd name="T25" fmla="*/ 6 h 37"/>
                <a:gd name="T26" fmla="*/ 58 w 129"/>
                <a:gd name="T27" fmla="*/ 10 h 37"/>
                <a:gd name="T28" fmla="*/ 24 w 129"/>
                <a:gd name="T29" fmla="*/ 17 h 37"/>
                <a:gd name="T30" fmla="*/ 23 w 129"/>
                <a:gd name="T31" fmla="*/ 17 h 37"/>
                <a:gd name="T32" fmla="*/ 21 w 129"/>
                <a:gd name="T33" fmla="*/ 17 h 37"/>
                <a:gd name="T34" fmla="*/ 20 w 129"/>
                <a:gd name="T35" fmla="*/ 17 h 37"/>
                <a:gd name="T36" fmla="*/ 6 w 129"/>
                <a:gd name="T37" fmla="*/ 19 h 37"/>
                <a:gd name="T38" fmla="*/ 4 w 129"/>
                <a:gd name="T39" fmla="*/ 23 h 37"/>
                <a:gd name="T40" fmla="*/ 13 w 129"/>
                <a:gd name="T41" fmla="*/ 25 h 37"/>
                <a:gd name="T42" fmla="*/ 13 w 129"/>
                <a:gd name="T43" fmla="*/ 27 h 37"/>
                <a:gd name="T44" fmla="*/ 13 w 129"/>
                <a:gd name="T45" fmla="*/ 27 h 37"/>
                <a:gd name="T46" fmla="*/ 13 w 129"/>
                <a:gd name="T47" fmla="*/ 27 h 37"/>
                <a:gd name="T48" fmla="*/ 13 w 129"/>
                <a:gd name="T49" fmla="*/ 28 h 37"/>
                <a:gd name="T50" fmla="*/ 14 w 129"/>
                <a:gd name="T51" fmla="*/ 28 h 37"/>
                <a:gd name="T52" fmla="*/ 19 w 129"/>
                <a:gd name="T53" fmla="*/ 32 h 37"/>
                <a:gd name="T54" fmla="*/ 39 w 129"/>
                <a:gd name="T55" fmla="*/ 34 h 37"/>
                <a:gd name="T56" fmla="*/ 43 w 129"/>
                <a:gd name="T57" fmla="*/ 35 h 37"/>
                <a:gd name="T58" fmla="*/ 52 w 129"/>
                <a:gd name="T59" fmla="*/ 35 h 37"/>
                <a:gd name="T60" fmla="*/ 54 w 129"/>
                <a:gd name="T61" fmla="*/ 35 h 37"/>
                <a:gd name="T62" fmla="*/ 60 w 129"/>
                <a:gd name="T63" fmla="*/ 35 h 37"/>
                <a:gd name="T64" fmla="*/ 63 w 129"/>
                <a:gd name="T65" fmla="*/ 35 h 37"/>
                <a:gd name="T66" fmla="*/ 64 w 129"/>
                <a:gd name="T67" fmla="*/ 35 h 37"/>
                <a:gd name="T68" fmla="*/ 64 w 129"/>
                <a:gd name="T69" fmla="*/ 35 h 37"/>
                <a:gd name="T70" fmla="*/ 70 w 129"/>
                <a:gd name="T71" fmla="*/ 36 h 37"/>
                <a:gd name="T72" fmla="*/ 79 w 129"/>
                <a:gd name="T73" fmla="*/ 37 h 37"/>
                <a:gd name="T74" fmla="*/ 88 w 129"/>
                <a:gd name="T75" fmla="*/ 36 h 37"/>
                <a:gd name="T76" fmla="*/ 95 w 129"/>
                <a:gd name="T77" fmla="*/ 32 h 37"/>
                <a:gd name="T78" fmla="*/ 96 w 129"/>
                <a:gd name="T79" fmla="*/ 31 h 37"/>
                <a:gd name="T80" fmla="*/ 94 w 129"/>
                <a:gd name="T81" fmla="*/ 30 h 37"/>
                <a:gd name="T82" fmla="*/ 98 w 129"/>
                <a:gd name="T83" fmla="*/ 28 h 37"/>
                <a:gd name="T84" fmla="*/ 101 w 129"/>
                <a:gd name="T85" fmla="*/ 27 h 37"/>
                <a:gd name="T86" fmla="*/ 102 w 129"/>
                <a:gd name="T87" fmla="*/ 27 h 37"/>
                <a:gd name="T88" fmla="*/ 102 w 129"/>
                <a:gd name="T89" fmla="*/ 27 h 37"/>
                <a:gd name="T90" fmla="*/ 110 w 129"/>
                <a:gd name="T91" fmla="*/ 24 h 37"/>
                <a:gd name="T92" fmla="*/ 121 w 129"/>
                <a:gd name="T93" fmla="*/ 20 h 37"/>
                <a:gd name="T94" fmla="*/ 122 w 129"/>
                <a:gd name="T95" fmla="*/ 20 h 37"/>
                <a:gd name="T96" fmla="*/ 122 w 129"/>
                <a:gd name="T97" fmla="*/ 20 h 37"/>
                <a:gd name="T98" fmla="*/ 114 w 129"/>
                <a:gd name="T99" fmla="*/ 16 h 37"/>
                <a:gd name="T100" fmla="*/ 111 w 129"/>
                <a:gd name="T101" fmla="*/ 11 h 37"/>
                <a:gd name="T102" fmla="*/ 111 w 129"/>
                <a:gd name="T103" fmla="*/ 10 h 37"/>
                <a:gd name="T104" fmla="*/ 117 w 129"/>
                <a:gd name="T105" fmla="*/ 8 h 37"/>
                <a:gd name="T106" fmla="*/ 117 w 129"/>
                <a:gd name="T107" fmla="*/ 8 h 37"/>
                <a:gd name="T108" fmla="*/ 117 w 129"/>
                <a:gd name="T109" fmla="*/ 8 h 37"/>
                <a:gd name="T110" fmla="*/ 124 w 129"/>
                <a:gd name="T111" fmla="*/ 6 h 37"/>
                <a:gd name="T112" fmla="*/ 124 w 129"/>
                <a:gd name="T113" fmla="*/ 5 h 37"/>
                <a:gd name="T114" fmla="*/ 117 w 129"/>
                <a:gd name="T115" fmla="*/ 4 h 37"/>
                <a:gd name="T116" fmla="*/ 115 w 129"/>
                <a:gd name="T117" fmla="*/ 3 h 37"/>
                <a:gd name="T118" fmla="*/ 114 w 129"/>
                <a:gd name="T119" fmla="*/ 3 h 37"/>
                <a:gd name="T120" fmla="*/ 113 w 129"/>
                <a:gd name="T121" fmla="*/ 3 h 37"/>
                <a:gd name="T122" fmla="*/ 109 w 129"/>
                <a:gd name="T123" fmla="*/ 1 h 37"/>
                <a:gd name="T124" fmla="*/ 104 w 129"/>
                <a:gd name="T1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" h="37">
                  <a:moveTo>
                    <a:pt x="104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7" y="2"/>
                    <a:pt x="92" y="3"/>
                  </a:cubicBezTo>
                  <a:cubicBezTo>
                    <a:pt x="87" y="5"/>
                    <a:pt x="81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4" y="6"/>
                    <a:pt x="84" y="6"/>
                    <a:pt x="82" y="6"/>
                  </a:cubicBezTo>
                  <a:cubicBezTo>
                    <a:pt x="81" y="7"/>
                    <a:pt x="80" y="7"/>
                    <a:pt x="80" y="7"/>
                  </a:cubicBezTo>
                  <a:cubicBezTo>
                    <a:pt x="79" y="7"/>
                    <a:pt x="79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7" y="6"/>
                    <a:pt x="67" y="8"/>
                    <a:pt x="58" y="10"/>
                  </a:cubicBezTo>
                  <a:cubicBezTo>
                    <a:pt x="48" y="13"/>
                    <a:pt x="35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5" y="17"/>
                    <a:pt x="10" y="17"/>
                    <a:pt x="6" y="19"/>
                  </a:cubicBezTo>
                  <a:cubicBezTo>
                    <a:pt x="0" y="20"/>
                    <a:pt x="0" y="22"/>
                    <a:pt x="4" y="23"/>
                  </a:cubicBezTo>
                  <a:cubicBezTo>
                    <a:pt x="10" y="25"/>
                    <a:pt x="17" y="25"/>
                    <a:pt x="13" y="25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7" y="30"/>
                    <a:pt x="19" y="32"/>
                  </a:cubicBezTo>
                  <a:cubicBezTo>
                    <a:pt x="25" y="35"/>
                    <a:pt x="38" y="33"/>
                    <a:pt x="39" y="34"/>
                  </a:cubicBezTo>
                  <a:cubicBezTo>
                    <a:pt x="39" y="35"/>
                    <a:pt x="41" y="35"/>
                    <a:pt x="43" y="35"/>
                  </a:cubicBezTo>
                  <a:cubicBezTo>
                    <a:pt x="45" y="35"/>
                    <a:pt x="48" y="35"/>
                    <a:pt x="52" y="35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7" y="35"/>
                    <a:pt x="59" y="35"/>
                    <a:pt x="60" y="35"/>
                  </a:cubicBezTo>
                  <a:cubicBezTo>
                    <a:pt x="62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5" y="35"/>
                    <a:pt x="67" y="36"/>
                    <a:pt x="70" y="36"/>
                  </a:cubicBezTo>
                  <a:cubicBezTo>
                    <a:pt x="71" y="36"/>
                    <a:pt x="75" y="37"/>
                    <a:pt x="79" y="37"/>
                  </a:cubicBezTo>
                  <a:cubicBezTo>
                    <a:pt x="82" y="37"/>
                    <a:pt x="85" y="37"/>
                    <a:pt x="88" y="36"/>
                  </a:cubicBezTo>
                  <a:cubicBezTo>
                    <a:pt x="93" y="35"/>
                    <a:pt x="95" y="33"/>
                    <a:pt x="95" y="32"/>
                  </a:cubicBezTo>
                  <a:cubicBezTo>
                    <a:pt x="95" y="32"/>
                    <a:pt x="97" y="31"/>
                    <a:pt x="96" y="31"/>
                  </a:cubicBezTo>
                  <a:cubicBezTo>
                    <a:pt x="96" y="30"/>
                    <a:pt x="94" y="30"/>
                    <a:pt x="94" y="30"/>
                  </a:cubicBezTo>
                  <a:cubicBezTo>
                    <a:pt x="94" y="30"/>
                    <a:pt x="96" y="29"/>
                    <a:pt x="98" y="28"/>
                  </a:cubicBezTo>
                  <a:cubicBezTo>
                    <a:pt x="99" y="28"/>
                    <a:pt x="100" y="27"/>
                    <a:pt x="101" y="27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3" y="27"/>
                    <a:pt x="106" y="26"/>
                    <a:pt x="110" y="24"/>
                  </a:cubicBezTo>
                  <a:cubicBezTo>
                    <a:pt x="113" y="22"/>
                    <a:pt x="118" y="20"/>
                    <a:pt x="121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5" y="20"/>
                    <a:pt x="118" y="19"/>
                    <a:pt x="114" y="16"/>
                  </a:cubicBezTo>
                  <a:cubicBezTo>
                    <a:pt x="111" y="13"/>
                    <a:pt x="109" y="11"/>
                    <a:pt x="111" y="11"/>
                  </a:cubicBezTo>
                  <a:cubicBezTo>
                    <a:pt x="113" y="11"/>
                    <a:pt x="113" y="10"/>
                    <a:pt x="111" y="10"/>
                  </a:cubicBezTo>
                  <a:cubicBezTo>
                    <a:pt x="110" y="9"/>
                    <a:pt x="114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0" y="8"/>
                    <a:pt x="119" y="7"/>
                    <a:pt x="124" y="6"/>
                  </a:cubicBezTo>
                  <a:cubicBezTo>
                    <a:pt x="128" y="6"/>
                    <a:pt x="129" y="5"/>
                    <a:pt x="124" y="5"/>
                  </a:cubicBezTo>
                  <a:cubicBezTo>
                    <a:pt x="119" y="4"/>
                    <a:pt x="116" y="4"/>
                    <a:pt x="117" y="4"/>
                  </a:cubicBezTo>
                  <a:cubicBezTo>
                    <a:pt x="118" y="3"/>
                    <a:pt x="116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3" y="3"/>
                    <a:pt x="113" y="3"/>
                  </a:cubicBezTo>
                  <a:cubicBezTo>
                    <a:pt x="112" y="3"/>
                    <a:pt x="112" y="2"/>
                    <a:pt x="109" y="1"/>
                  </a:cubicBezTo>
                  <a:cubicBezTo>
                    <a:pt x="107" y="0"/>
                    <a:pt x="105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9" name="Freeform 311"/>
            <p:cNvSpPr/>
            <p:nvPr/>
          </p:nvSpPr>
          <p:spPr bwMode="auto">
            <a:xfrm>
              <a:off x="8739188" y="5241925"/>
              <a:ext cx="76200" cy="31750"/>
            </a:xfrm>
            <a:custGeom>
              <a:avLst/>
              <a:gdLst>
                <a:gd name="T0" fmla="*/ 6 w 28"/>
                <a:gd name="T1" fmla="*/ 0 h 12"/>
                <a:gd name="T2" fmla="*/ 2 w 28"/>
                <a:gd name="T3" fmla="*/ 1 h 12"/>
                <a:gd name="T4" fmla="*/ 0 w 28"/>
                <a:gd name="T5" fmla="*/ 5 h 12"/>
                <a:gd name="T6" fmla="*/ 3 w 28"/>
                <a:gd name="T7" fmla="*/ 9 h 12"/>
                <a:gd name="T8" fmla="*/ 17 w 28"/>
                <a:gd name="T9" fmla="*/ 12 h 12"/>
                <a:gd name="T10" fmla="*/ 27 w 28"/>
                <a:gd name="T11" fmla="*/ 7 h 12"/>
                <a:gd name="T12" fmla="*/ 24 w 28"/>
                <a:gd name="T13" fmla="*/ 5 h 12"/>
                <a:gd name="T14" fmla="*/ 14 w 28"/>
                <a:gd name="T15" fmla="*/ 1 h 12"/>
                <a:gd name="T16" fmla="*/ 6 w 2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2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3" y="9"/>
                  </a:cubicBezTo>
                  <a:cubicBezTo>
                    <a:pt x="6" y="11"/>
                    <a:pt x="12" y="12"/>
                    <a:pt x="17" y="12"/>
                  </a:cubicBezTo>
                  <a:cubicBezTo>
                    <a:pt x="23" y="12"/>
                    <a:pt x="28" y="10"/>
                    <a:pt x="27" y="7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1" y="4"/>
                    <a:pt x="17" y="2"/>
                    <a:pt x="14" y="1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0" name="Freeform 312"/>
            <p:cNvSpPr/>
            <p:nvPr/>
          </p:nvSpPr>
          <p:spPr bwMode="auto">
            <a:xfrm>
              <a:off x="7429500" y="5437188"/>
              <a:ext cx="271463" cy="125412"/>
            </a:xfrm>
            <a:custGeom>
              <a:avLst/>
              <a:gdLst>
                <a:gd name="T0" fmla="*/ 86 w 100"/>
                <a:gd name="T1" fmla="*/ 0 h 46"/>
                <a:gd name="T2" fmla="*/ 86 w 100"/>
                <a:gd name="T3" fmla="*/ 0 h 46"/>
                <a:gd name="T4" fmla="*/ 83 w 100"/>
                <a:gd name="T5" fmla="*/ 4 h 46"/>
                <a:gd name="T6" fmla="*/ 75 w 100"/>
                <a:gd name="T7" fmla="*/ 6 h 46"/>
                <a:gd name="T8" fmla="*/ 74 w 100"/>
                <a:gd name="T9" fmla="*/ 6 h 46"/>
                <a:gd name="T10" fmla="*/ 73 w 100"/>
                <a:gd name="T11" fmla="*/ 6 h 46"/>
                <a:gd name="T12" fmla="*/ 72 w 100"/>
                <a:gd name="T13" fmla="*/ 6 h 46"/>
                <a:gd name="T14" fmla="*/ 72 w 100"/>
                <a:gd name="T15" fmla="*/ 7 h 46"/>
                <a:gd name="T16" fmla="*/ 71 w 100"/>
                <a:gd name="T17" fmla="*/ 7 h 46"/>
                <a:gd name="T18" fmla="*/ 71 w 100"/>
                <a:gd name="T19" fmla="*/ 7 h 46"/>
                <a:gd name="T20" fmla="*/ 70 w 100"/>
                <a:gd name="T21" fmla="*/ 8 h 46"/>
                <a:gd name="T22" fmla="*/ 68 w 100"/>
                <a:gd name="T23" fmla="*/ 9 h 46"/>
                <a:gd name="T24" fmla="*/ 65 w 100"/>
                <a:gd name="T25" fmla="*/ 10 h 46"/>
                <a:gd name="T26" fmla="*/ 64 w 100"/>
                <a:gd name="T27" fmla="*/ 9 h 46"/>
                <a:gd name="T28" fmla="*/ 64 w 100"/>
                <a:gd name="T29" fmla="*/ 9 h 46"/>
                <a:gd name="T30" fmla="*/ 62 w 100"/>
                <a:gd name="T31" fmla="*/ 10 h 46"/>
                <a:gd name="T32" fmla="*/ 60 w 100"/>
                <a:gd name="T33" fmla="*/ 12 h 46"/>
                <a:gd name="T34" fmla="*/ 59 w 100"/>
                <a:gd name="T35" fmla="*/ 12 h 46"/>
                <a:gd name="T36" fmla="*/ 58 w 100"/>
                <a:gd name="T37" fmla="*/ 11 h 46"/>
                <a:gd name="T38" fmla="*/ 57 w 100"/>
                <a:gd name="T39" fmla="*/ 11 h 46"/>
                <a:gd name="T40" fmla="*/ 54 w 100"/>
                <a:gd name="T41" fmla="*/ 12 h 46"/>
                <a:gd name="T42" fmla="*/ 48 w 100"/>
                <a:gd name="T43" fmla="*/ 13 h 46"/>
                <a:gd name="T44" fmla="*/ 47 w 100"/>
                <a:gd name="T45" fmla="*/ 13 h 46"/>
                <a:gd name="T46" fmla="*/ 46 w 100"/>
                <a:gd name="T47" fmla="*/ 13 h 46"/>
                <a:gd name="T48" fmla="*/ 39 w 100"/>
                <a:gd name="T49" fmla="*/ 13 h 46"/>
                <a:gd name="T50" fmla="*/ 21 w 100"/>
                <a:gd name="T51" fmla="*/ 17 h 46"/>
                <a:gd name="T52" fmla="*/ 21 w 100"/>
                <a:gd name="T53" fmla="*/ 25 h 46"/>
                <a:gd name="T54" fmla="*/ 8 w 100"/>
                <a:gd name="T55" fmla="*/ 32 h 46"/>
                <a:gd name="T56" fmla="*/ 10 w 100"/>
                <a:gd name="T57" fmla="*/ 43 h 46"/>
                <a:gd name="T58" fmla="*/ 26 w 100"/>
                <a:gd name="T59" fmla="*/ 46 h 46"/>
                <a:gd name="T60" fmla="*/ 30 w 100"/>
                <a:gd name="T61" fmla="*/ 46 h 46"/>
                <a:gd name="T62" fmla="*/ 60 w 100"/>
                <a:gd name="T63" fmla="*/ 38 h 46"/>
                <a:gd name="T64" fmla="*/ 87 w 100"/>
                <a:gd name="T65" fmla="*/ 20 h 46"/>
                <a:gd name="T66" fmla="*/ 95 w 100"/>
                <a:gd name="T67" fmla="*/ 12 h 46"/>
                <a:gd name="T68" fmla="*/ 95 w 100"/>
                <a:gd name="T69" fmla="*/ 12 h 46"/>
                <a:gd name="T70" fmla="*/ 97 w 100"/>
                <a:gd name="T71" fmla="*/ 13 h 46"/>
                <a:gd name="T72" fmla="*/ 100 w 100"/>
                <a:gd name="T73" fmla="*/ 11 h 46"/>
                <a:gd name="T74" fmla="*/ 98 w 100"/>
                <a:gd name="T75" fmla="*/ 10 h 46"/>
                <a:gd name="T76" fmla="*/ 96 w 100"/>
                <a:gd name="T77" fmla="*/ 5 h 46"/>
                <a:gd name="T78" fmla="*/ 86 w 100"/>
                <a:gd name="T7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46"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3" y="1"/>
                    <a:pt x="85" y="2"/>
                    <a:pt x="83" y="4"/>
                  </a:cubicBezTo>
                  <a:cubicBezTo>
                    <a:pt x="81" y="5"/>
                    <a:pt x="76" y="6"/>
                    <a:pt x="75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3" y="6"/>
                  </a:cubicBezTo>
                  <a:cubicBezTo>
                    <a:pt x="73" y="6"/>
                    <a:pt x="72" y="6"/>
                    <a:pt x="72" y="6"/>
                  </a:cubicBezTo>
                  <a:cubicBezTo>
                    <a:pt x="72" y="7"/>
                    <a:pt x="73" y="7"/>
                    <a:pt x="72" y="7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0" y="7"/>
                    <a:pt x="69" y="8"/>
                    <a:pt x="70" y="8"/>
                  </a:cubicBezTo>
                  <a:cubicBezTo>
                    <a:pt x="72" y="8"/>
                    <a:pt x="70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0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3" y="10"/>
                    <a:pt x="62" y="10"/>
                  </a:cubicBezTo>
                  <a:cubicBezTo>
                    <a:pt x="61" y="11"/>
                    <a:pt x="61" y="11"/>
                    <a:pt x="60" y="12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5" y="11"/>
                    <a:pt x="54" y="12"/>
                  </a:cubicBezTo>
                  <a:cubicBezTo>
                    <a:pt x="53" y="13"/>
                    <a:pt x="51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2" y="13"/>
                    <a:pt x="40" y="13"/>
                    <a:pt x="39" y="13"/>
                  </a:cubicBezTo>
                  <a:cubicBezTo>
                    <a:pt x="38" y="14"/>
                    <a:pt x="22" y="13"/>
                    <a:pt x="21" y="17"/>
                  </a:cubicBezTo>
                  <a:cubicBezTo>
                    <a:pt x="20" y="20"/>
                    <a:pt x="22" y="24"/>
                    <a:pt x="21" y="25"/>
                  </a:cubicBezTo>
                  <a:cubicBezTo>
                    <a:pt x="20" y="27"/>
                    <a:pt x="13" y="30"/>
                    <a:pt x="8" y="32"/>
                  </a:cubicBezTo>
                  <a:cubicBezTo>
                    <a:pt x="0" y="35"/>
                    <a:pt x="5" y="41"/>
                    <a:pt x="10" y="43"/>
                  </a:cubicBezTo>
                  <a:cubicBezTo>
                    <a:pt x="14" y="45"/>
                    <a:pt x="20" y="46"/>
                    <a:pt x="26" y="46"/>
                  </a:cubicBezTo>
                  <a:cubicBezTo>
                    <a:pt x="27" y="46"/>
                    <a:pt x="29" y="46"/>
                    <a:pt x="30" y="46"/>
                  </a:cubicBezTo>
                  <a:cubicBezTo>
                    <a:pt x="48" y="46"/>
                    <a:pt x="54" y="42"/>
                    <a:pt x="60" y="38"/>
                  </a:cubicBezTo>
                  <a:cubicBezTo>
                    <a:pt x="69" y="33"/>
                    <a:pt x="81" y="26"/>
                    <a:pt x="87" y="20"/>
                  </a:cubicBezTo>
                  <a:cubicBezTo>
                    <a:pt x="92" y="16"/>
                    <a:pt x="93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8" y="13"/>
                    <a:pt x="100" y="12"/>
                    <a:pt x="100" y="11"/>
                  </a:cubicBezTo>
                  <a:cubicBezTo>
                    <a:pt x="100" y="11"/>
                    <a:pt x="99" y="10"/>
                    <a:pt x="98" y="10"/>
                  </a:cubicBezTo>
                  <a:cubicBezTo>
                    <a:pt x="99" y="8"/>
                    <a:pt x="98" y="6"/>
                    <a:pt x="96" y="5"/>
                  </a:cubicBezTo>
                  <a:cubicBezTo>
                    <a:pt x="94" y="2"/>
                    <a:pt x="89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1" name="Freeform 313"/>
            <p:cNvSpPr/>
            <p:nvPr/>
          </p:nvSpPr>
          <p:spPr bwMode="auto">
            <a:xfrm>
              <a:off x="9088438" y="5113338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2" name="Freeform 314"/>
            <p:cNvSpPr/>
            <p:nvPr/>
          </p:nvSpPr>
          <p:spPr bwMode="auto">
            <a:xfrm>
              <a:off x="9075738" y="5113338"/>
              <a:ext cx="12700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3" name="Freeform 315"/>
            <p:cNvSpPr/>
            <p:nvPr/>
          </p:nvSpPr>
          <p:spPr bwMode="auto">
            <a:xfrm>
              <a:off x="9290050" y="5276850"/>
              <a:ext cx="379413" cy="106362"/>
            </a:xfrm>
            <a:custGeom>
              <a:avLst/>
              <a:gdLst>
                <a:gd name="T0" fmla="*/ 4 w 140"/>
                <a:gd name="T1" fmla="*/ 0 h 39"/>
                <a:gd name="T2" fmla="*/ 10 w 140"/>
                <a:gd name="T3" fmla="*/ 5 h 39"/>
                <a:gd name="T4" fmla="*/ 57 w 140"/>
                <a:gd name="T5" fmla="*/ 20 h 39"/>
                <a:gd name="T6" fmla="*/ 96 w 140"/>
                <a:gd name="T7" fmla="*/ 33 h 39"/>
                <a:gd name="T8" fmla="*/ 117 w 140"/>
                <a:gd name="T9" fmla="*/ 39 h 39"/>
                <a:gd name="T10" fmla="*/ 117 w 140"/>
                <a:gd name="T11" fmla="*/ 39 h 39"/>
                <a:gd name="T12" fmla="*/ 118 w 140"/>
                <a:gd name="T13" fmla="*/ 39 h 39"/>
                <a:gd name="T14" fmla="*/ 120 w 140"/>
                <a:gd name="T15" fmla="*/ 39 h 39"/>
                <a:gd name="T16" fmla="*/ 122 w 140"/>
                <a:gd name="T17" fmla="*/ 39 h 39"/>
                <a:gd name="T18" fmla="*/ 125 w 140"/>
                <a:gd name="T19" fmla="*/ 39 h 39"/>
                <a:gd name="T20" fmla="*/ 128 w 140"/>
                <a:gd name="T21" fmla="*/ 38 h 39"/>
                <a:gd name="T22" fmla="*/ 129 w 140"/>
                <a:gd name="T23" fmla="*/ 38 h 39"/>
                <a:gd name="T24" fmla="*/ 138 w 140"/>
                <a:gd name="T25" fmla="*/ 31 h 39"/>
                <a:gd name="T26" fmla="*/ 125 w 140"/>
                <a:gd name="T27" fmla="*/ 27 h 39"/>
                <a:gd name="T28" fmla="*/ 108 w 140"/>
                <a:gd name="T29" fmla="*/ 23 h 39"/>
                <a:gd name="T30" fmla="*/ 105 w 140"/>
                <a:gd name="T31" fmla="*/ 21 h 39"/>
                <a:gd name="T32" fmla="*/ 104 w 140"/>
                <a:gd name="T33" fmla="*/ 20 h 39"/>
                <a:gd name="T34" fmla="*/ 102 w 140"/>
                <a:gd name="T35" fmla="*/ 19 h 39"/>
                <a:gd name="T36" fmla="*/ 98 w 140"/>
                <a:gd name="T37" fmla="*/ 19 h 39"/>
                <a:gd name="T38" fmla="*/ 97 w 140"/>
                <a:gd name="T39" fmla="*/ 19 h 39"/>
                <a:gd name="T40" fmla="*/ 96 w 140"/>
                <a:gd name="T41" fmla="*/ 19 h 39"/>
                <a:gd name="T42" fmla="*/ 96 w 140"/>
                <a:gd name="T43" fmla="*/ 18 h 39"/>
                <a:gd name="T44" fmla="*/ 71 w 140"/>
                <a:gd name="T45" fmla="*/ 13 h 39"/>
                <a:gd name="T46" fmla="*/ 42 w 140"/>
                <a:gd name="T47" fmla="*/ 6 h 39"/>
                <a:gd name="T48" fmla="*/ 4 w 140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39">
                  <a:moveTo>
                    <a:pt x="4" y="0"/>
                  </a:moveTo>
                  <a:cubicBezTo>
                    <a:pt x="0" y="0"/>
                    <a:pt x="0" y="2"/>
                    <a:pt x="10" y="5"/>
                  </a:cubicBezTo>
                  <a:cubicBezTo>
                    <a:pt x="25" y="11"/>
                    <a:pt x="45" y="14"/>
                    <a:pt x="57" y="20"/>
                  </a:cubicBezTo>
                  <a:cubicBezTo>
                    <a:pt x="68" y="26"/>
                    <a:pt x="82" y="29"/>
                    <a:pt x="96" y="33"/>
                  </a:cubicBezTo>
                  <a:cubicBezTo>
                    <a:pt x="107" y="37"/>
                    <a:pt x="116" y="39"/>
                    <a:pt x="117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39"/>
                    <a:pt x="117" y="39"/>
                    <a:pt x="118" y="39"/>
                  </a:cubicBezTo>
                  <a:cubicBezTo>
                    <a:pt x="119" y="39"/>
                    <a:pt x="119" y="39"/>
                    <a:pt x="120" y="39"/>
                  </a:cubicBezTo>
                  <a:cubicBezTo>
                    <a:pt x="121" y="39"/>
                    <a:pt x="121" y="39"/>
                    <a:pt x="122" y="39"/>
                  </a:cubicBez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7" y="38"/>
                    <a:pt x="128" y="38"/>
                  </a:cubicBezTo>
                  <a:cubicBezTo>
                    <a:pt x="128" y="38"/>
                    <a:pt x="129" y="38"/>
                    <a:pt x="129" y="38"/>
                  </a:cubicBezTo>
                  <a:cubicBezTo>
                    <a:pt x="134" y="38"/>
                    <a:pt x="140" y="32"/>
                    <a:pt x="138" y="31"/>
                  </a:cubicBezTo>
                  <a:cubicBezTo>
                    <a:pt x="135" y="29"/>
                    <a:pt x="129" y="28"/>
                    <a:pt x="125" y="27"/>
                  </a:cubicBezTo>
                  <a:cubicBezTo>
                    <a:pt x="115" y="26"/>
                    <a:pt x="113" y="23"/>
                    <a:pt x="108" y="23"/>
                  </a:cubicBezTo>
                  <a:cubicBezTo>
                    <a:pt x="103" y="23"/>
                    <a:pt x="107" y="21"/>
                    <a:pt x="105" y="21"/>
                  </a:cubicBezTo>
                  <a:cubicBezTo>
                    <a:pt x="102" y="21"/>
                    <a:pt x="102" y="21"/>
                    <a:pt x="104" y="20"/>
                  </a:cubicBezTo>
                  <a:cubicBezTo>
                    <a:pt x="107" y="20"/>
                    <a:pt x="106" y="19"/>
                    <a:pt x="102" y="19"/>
                  </a:cubicBezTo>
                  <a:cubicBezTo>
                    <a:pt x="100" y="19"/>
                    <a:pt x="99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9"/>
                    <a:pt x="95" y="19"/>
                    <a:pt x="96" y="18"/>
                  </a:cubicBezTo>
                  <a:cubicBezTo>
                    <a:pt x="97" y="18"/>
                    <a:pt x="85" y="16"/>
                    <a:pt x="71" y="13"/>
                  </a:cubicBezTo>
                  <a:cubicBezTo>
                    <a:pt x="61" y="11"/>
                    <a:pt x="51" y="8"/>
                    <a:pt x="42" y="6"/>
                  </a:cubicBezTo>
                  <a:cubicBezTo>
                    <a:pt x="34" y="4"/>
                    <a:pt x="12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4" name="Freeform 316"/>
            <p:cNvSpPr/>
            <p:nvPr/>
          </p:nvSpPr>
          <p:spPr bwMode="auto">
            <a:xfrm>
              <a:off x="9645650" y="5387975"/>
              <a:ext cx="280988" cy="19050"/>
            </a:xfrm>
            <a:custGeom>
              <a:avLst/>
              <a:gdLst>
                <a:gd name="T0" fmla="*/ 17 w 104"/>
                <a:gd name="T1" fmla="*/ 0 h 7"/>
                <a:gd name="T2" fmla="*/ 3 w 104"/>
                <a:gd name="T3" fmla="*/ 2 h 7"/>
                <a:gd name="T4" fmla="*/ 40 w 104"/>
                <a:gd name="T5" fmla="*/ 6 h 7"/>
                <a:gd name="T6" fmla="*/ 71 w 104"/>
                <a:gd name="T7" fmla="*/ 7 h 7"/>
                <a:gd name="T8" fmla="*/ 72 w 104"/>
                <a:gd name="T9" fmla="*/ 7 h 7"/>
                <a:gd name="T10" fmla="*/ 91 w 104"/>
                <a:gd name="T11" fmla="*/ 7 h 7"/>
                <a:gd name="T12" fmla="*/ 93 w 104"/>
                <a:gd name="T13" fmla="*/ 7 h 7"/>
                <a:gd name="T14" fmla="*/ 91 w 104"/>
                <a:gd name="T15" fmla="*/ 3 h 7"/>
                <a:gd name="T16" fmla="*/ 34 w 104"/>
                <a:gd name="T17" fmla="*/ 1 h 7"/>
                <a:gd name="T18" fmla="*/ 25 w 104"/>
                <a:gd name="T19" fmla="*/ 0 h 7"/>
                <a:gd name="T20" fmla="*/ 17 w 10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">
                  <a:moveTo>
                    <a:pt x="17" y="0"/>
                  </a:moveTo>
                  <a:cubicBezTo>
                    <a:pt x="5" y="0"/>
                    <a:pt x="0" y="2"/>
                    <a:pt x="3" y="2"/>
                  </a:cubicBezTo>
                  <a:cubicBezTo>
                    <a:pt x="7" y="2"/>
                    <a:pt x="23" y="5"/>
                    <a:pt x="40" y="6"/>
                  </a:cubicBezTo>
                  <a:cubicBezTo>
                    <a:pt x="52" y="6"/>
                    <a:pt x="64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8" y="7"/>
                    <a:pt x="84" y="7"/>
                    <a:pt x="91" y="7"/>
                  </a:cubicBezTo>
                  <a:cubicBezTo>
                    <a:pt x="92" y="7"/>
                    <a:pt x="93" y="7"/>
                    <a:pt x="93" y="7"/>
                  </a:cubicBezTo>
                  <a:cubicBezTo>
                    <a:pt x="102" y="7"/>
                    <a:pt x="104" y="5"/>
                    <a:pt x="91" y="3"/>
                  </a:cubicBezTo>
                  <a:cubicBezTo>
                    <a:pt x="77" y="1"/>
                    <a:pt x="52" y="2"/>
                    <a:pt x="34" y="1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2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Group 200"/>
          <p:cNvGrpSpPr/>
          <p:nvPr userDrawn="1"/>
        </p:nvGrpSpPr>
        <p:grpSpPr>
          <a:xfrm>
            <a:off x="2305533" y="1045484"/>
            <a:ext cx="1521289" cy="771370"/>
            <a:chOff x="3049084" y="421158"/>
            <a:chExt cx="1543746" cy="782638"/>
          </a:xfrm>
        </p:grpSpPr>
        <p:sp>
          <p:nvSpPr>
            <p:cNvPr id="206" name="TextBox 201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cs typeface="微软雅黑" panose="020B0503020204020204" charset="-122"/>
              </a:endParaRPr>
            </a:p>
          </p:txBody>
        </p:sp>
        <p:sp>
          <p:nvSpPr>
            <p:cNvPr id="207" name="TextBox 202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2011</a:t>
              </a:r>
              <a:endParaRPr lang="en-US" sz="2965" b="1" dirty="0">
                <a:solidFill>
                  <a:srgbClr val="E5000A"/>
                </a:solidFill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8" name="Group 203"/>
          <p:cNvGrpSpPr/>
          <p:nvPr userDrawn="1"/>
        </p:nvGrpSpPr>
        <p:grpSpPr>
          <a:xfrm>
            <a:off x="4810186" y="1710039"/>
            <a:ext cx="1521289" cy="771370"/>
            <a:chOff x="3049084" y="421158"/>
            <a:chExt cx="1543746" cy="782638"/>
          </a:xfrm>
        </p:grpSpPr>
        <p:sp>
          <p:nvSpPr>
            <p:cNvPr id="209" name="TextBox 204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0" name="TextBox 205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2012</a:t>
              </a:r>
              <a:endParaRPr lang="en-US" sz="2965" b="1" dirty="0">
                <a:solidFill>
                  <a:srgbClr val="E5000A"/>
                </a:solidFill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1" name="Group 206"/>
          <p:cNvGrpSpPr/>
          <p:nvPr userDrawn="1"/>
        </p:nvGrpSpPr>
        <p:grpSpPr>
          <a:xfrm>
            <a:off x="7572397" y="2083083"/>
            <a:ext cx="1521289" cy="771370"/>
            <a:chOff x="3049084" y="421158"/>
            <a:chExt cx="1543746" cy="782638"/>
          </a:xfrm>
        </p:grpSpPr>
        <p:sp>
          <p:nvSpPr>
            <p:cNvPr id="212" name="TextBox 207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3" name="TextBox 208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2013</a:t>
              </a:r>
              <a:endParaRPr lang="id-ID" sz="2965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4" name="Group 209"/>
          <p:cNvGrpSpPr/>
          <p:nvPr userDrawn="1"/>
        </p:nvGrpSpPr>
        <p:grpSpPr>
          <a:xfrm>
            <a:off x="10365995" y="1229240"/>
            <a:ext cx="1521289" cy="771370"/>
            <a:chOff x="3049084" y="421158"/>
            <a:chExt cx="1543746" cy="782638"/>
          </a:xfrm>
        </p:grpSpPr>
        <p:sp>
          <p:nvSpPr>
            <p:cNvPr id="215" name="TextBox 210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cs typeface="微软雅黑" panose="020B0503020204020204" charset="-122"/>
              </a:endParaRPr>
            </a:p>
          </p:txBody>
        </p:sp>
        <p:sp>
          <p:nvSpPr>
            <p:cNvPr id="216" name="TextBox 211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2014</a:t>
              </a:r>
              <a:endParaRPr lang="id-ID" sz="2965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7" name="Group 212"/>
          <p:cNvGrpSpPr/>
          <p:nvPr userDrawn="1"/>
        </p:nvGrpSpPr>
        <p:grpSpPr>
          <a:xfrm>
            <a:off x="1478181" y="1191025"/>
            <a:ext cx="557035" cy="2330464"/>
            <a:chOff x="1485542" y="911822"/>
            <a:chExt cx="565258" cy="2364505"/>
          </a:xfrm>
        </p:grpSpPr>
        <p:grpSp>
          <p:nvGrpSpPr>
            <p:cNvPr id="218" name="Group 213"/>
            <p:cNvGrpSpPr/>
            <p:nvPr/>
          </p:nvGrpSpPr>
          <p:grpSpPr>
            <a:xfrm>
              <a:off x="1485542" y="911822"/>
              <a:ext cx="565258" cy="2308008"/>
              <a:chOff x="2021084" y="2594133"/>
              <a:chExt cx="719164" cy="2936428"/>
            </a:xfrm>
          </p:grpSpPr>
          <p:sp>
            <p:nvSpPr>
              <p:cNvPr id="219" name="Freeform: Shape 215"/>
              <p:cNvSpPr/>
              <p:nvPr/>
            </p:nvSpPr>
            <p:spPr>
              <a:xfrm>
                <a:off x="2023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0" name="Rectangle: Rounded Corners 216"/>
              <p:cNvSpPr/>
              <p:nvPr/>
            </p:nvSpPr>
            <p:spPr>
              <a:xfrm rot="2700000">
                <a:off x="2021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1" name="TextBox 217"/>
              <p:cNvSpPr txBox="1"/>
              <p:nvPr/>
            </p:nvSpPr>
            <p:spPr>
              <a:xfrm>
                <a:off x="2087615" y="2738346"/>
                <a:ext cx="586101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charset="-122"/>
                    <a:cs typeface="微软雅黑" panose="020B0503020204020204" charset="-122"/>
                  </a:rPr>
                  <a:t>01</a:t>
                </a:r>
                <a:endParaRPr lang="en-US" sz="1695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2" name="Oval 214"/>
            <p:cNvSpPr/>
            <p:nvPr/>
          </p:nvSpPr>
          <p:spPr>
            <a:xfrm>
              <a:off x="1623852" y="3227592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3" name="Group 218"/>
          <p:cNvGrpSpPr/>
          <p:nvPr userDrawn="1"/>
        </p:nvGrpSpPr>
        <p:grpSpPr>
          <a:xfrm>
            <a:off x="3961781" y="1831425"/>
            <a:ext cx="557035" cy="2332314"/>
            <a:chOff x="3608559" y="1526128"/>
            <a:chExt cx="565258" cy="2366382"/>
          </a:xfrm>
        </p:grpSpPr>
        <p:grpSp>
          <p:nvGrpSpPr>
            <p:cNvPr id="224" name="Group 219"/>
            <p:cNvGrpSpPr/>
            <p:nvPr/>
          </p:nvGrpSpPr>
          <p:grpSpPr>
            <a:xfrm>
              <a:off x="3608559" y="1526128"/>
              <a:ext cx="565258" cy="2308008"/>
              <a:chOff x="3672084" y="2594133"/>
              <a:chExt cx="719164" cy="2936428"/>
            </a:xfrm>
          </p:grpSpPr>
          <p:sp>
            <p:nvSpPr>
              <p:cNvPr id="225" name="Freeform: Shape 221"/>
              <p:cNvSpPr/>
              <p:nvPr/>
            </p:nvSpPr>
            <p:spPr>
              <a:xfrm>
                <a:off x="3674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6" name="Rectangle: Rounded Corners 222"/>
              <p:cNvSpPr/>
              <p:nvPr/>
            </p:nvSpPr>
            <p:spPr>
              <a:xfrm rot="2700000">
                <a:off x="3672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7" name="TextBox 223"/>
              <p:cNvSpPr txBox="1"/>
              <p:nvPr/>
            </p:nvSpPr>
            <p:spPr>
              <a:xfrm>
                <a:off x="3748964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02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8" name="Oval 220"/>
            <p:cNvSpPr/>
            <p:nvPr/>
          </p:nvSpPr>
          <p:spPr>
            <a:xfrm>
              <a:off x="3744769" y="384377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9" name="Group 224"/>
          <p:cNvGrpSpPr/>
          <p:nvPr userDrawn="1"/>
        </p:nvGrpSpPr>
        <p:grpSpPr>
          <a:xfrm>
            <a:off x="6861104" y="2396703"/>
            <a:ext cx="557035" cy="2329038"/>
            <a:chOff x="6323748" y="2320904"/>
            <a:chExt cx="565258" cy="2363058"/>
          </a:xfrm>
        </p:grpSpPr>
        <p:grpSp>
          <p:nvGrpSpPr>
            <p:cNvPr id="230" name="Group 225"/>
            <p:cNvGrpSpPr/>
            <p:nvPr/>
          </p:nvGrpSpPr>
          <p:grpSpPr>
            <a:xfrm>
              <a:off x="6323748" y="2320904"/>
              <a:ext cx="565258" cy="2308008"/>
              <a:chOff x="5255023" y="2594133"/>
              <a:chExt cx="719164" cy="2936428"/>
            </a:xfrm>
          </p:grpSpPr>
          <p:sp>
            <p:nvSpPr>
              <p:cNvPr id="231" name="Freeform: Shape 227"/>
              <p:cNvSpPr/>
              <p:nvPr/>
            </p:nvSpPr>
            <p:spPr>
              <a:xfrm>
                <a:off x="5257674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FAB8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2" name="Rectangle: Rounded Corners 228"/>
              <p:cNvSpPr/>
              <p:nvPr/>
            </p:nvSpPr>
            <p:spPr>
              <a:xfrm rot="2700000">
                <a:off x="5255023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3" name="TextBox 229"/>
              <p:cNvSpPr txBox="1"/>
              <p:nvPr/>
            </p:nvSpPr>
            <p:spPr>
              <a:xfrm>
                <a:off x="5331902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03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34" name="Oval 226"/>
            <p:cNvSpPr/>
            <p:nvPr/>
          </p:nvSpPr>
          <p:spPr>
            <a:xfrm>
              <a:off x="6462376" y="4635227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5" name="Group 230"/>
          <p:cNvGrpSpPr/>
          <p:nvPr userDrawn="1"/>
        </p:nvGrpSpPr>
        <p:grpSpPr>
          <a:xfrm>
            <a:off x="9596468" y="1409182"/>
            <a:ext cx="557035" cy="2331519"/>
            <a:chOff x="9055789" y="1943014"/>
            <a:chExt cx="565258" cy="2365576"/>
          </a:xfrm>
        </p:grpSpPr>
        <p:grpSp>
          <p:nvGrpSpPr>
            <p:cNvPr id="236" name="Group 231"/>
            <p:cNvGrpSpPr/>
            <p:nvPr/>
          </p:nvGrpSpPr>
          <p:grpSpPr>
            <a:xfrm>
              <a:off x="9055789" y="1943014"/>
              <a:ext cx="565258" cy="2308009"/>
              <a:chOff x="6546442" y="2594132"/>
              <a:chExt cx="719164" cy="2936429"/>
            </a:xfrm>
          </p:grpSpPr>
          <p:sp>
            <p:nvSpPr>
              <p:cNvPr id="237" name="Freeform: Shape 233"/>
              <p:cNvSpPr/>
              <p:nvPr/>
            </p:nvSpPr>
            <p:spPr>
              <a:xfrm>
                <a:off x="6549092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8" name="Rectangle: Rounded Corners 234"/>
              <p:cNvSpPr/>
              <p:nvPr/>
            </p:nvSpPr>
            <p:spPr>
              <a:xfrm rot="2700000">
                <a:off x="6546442" y="2594132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TextBox 235"/>
              <p:cNvSpPr txBox="1"/>
              <p:nvPr/>
            </p:nvSpPr>
            <p:spPr>
              <a:xfrm>
                <a:off x="6623321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04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40" name="Oval 232"/>
            <p:cNvSpPr/>
            <p:nvPr/>
          </p:nvSpPr>
          <p:spPr>
            <a:xfrm>
              <a:off x="9191876" y="425985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  <a:cs typeface="微软雅黑" panose="020B0503020204020204" charset="-122"/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  <a:cs typeface="微软雅黑" panose="020B0503020204020204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目录 </a:t>
            </a:r>
            <a:endParaRPr dirty="0">
              <a:sym typeface="+mn-ea"/>
            </a:endParaRPr>
          </a:p>
        </p:txBody>
      </p:sp>
      <p:pic>
        <p:nvPicPr>
          <p:cNvPr id="30" name="图片 29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  <a:cs typeface="微软雅黑" panose="020B0503020204020204" charset="-122"/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  <a:cs typeface="微软雅黑" panose="020B0503020204020204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-10079" y="0"/>
            <a:ext cx="12202079" cy="6858000"/>
          </a:xfrm>
          <a:prstGeom prst="rect">
            <a:avLst/>
          </a:prstGeom>
          <a:solidFill>
            <a:srgbClr val="FDFAF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图示, 工程绘图&#10;&#10;描述已自动生成"/>
          <p:cNvPicPr>
            <a:picLocks noChangeAspect="1"/>
          </p:cNvPicPr>
          <p:nvPr userDrawn="1"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243"/>
          </a:xfrm>
          <a:prstGeom prst="rect">
            <a:avLst/>
          </a:prstGeom>
        </p:spPr>
      </p:pic>
      <p:sp>
        <p:nvSpPr>
          <p:cNvPr id="5" name="日期占位符 5"/>
          <p:cNvSpPr>
            <a:spLocks noGrp="1"/>
          </p:cNvSpPr>
          <p:nvPr>
            <p:ph type="dt" sz="half" idx="10"/>
          </p:nvPr>
        </p:nvSpPr>
        <p:spPr>
          <a:xfrm>
            <a:off x="609600" y="649249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70" kern="1200" smtClean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en-US" altLang="zh-CN" smtClean="0"/>
            </a:fld>
            <a:endParaRPr lang="en-US" dirty="0"/>
          </a:p>
        </p:txBody>
      </p:sp>
      <p:sp>
        <p:nvSpPr>
          <p:cNvPr id="6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165600" y="649249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70" kern="1200" dirty="0" smtClean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LOGO角标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4247" y="370285"/>
            <a:ext cx="1039002" cy="548625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10" name="矩形 9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6756" tIns="48378" rIns="96756" bIns="4837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22082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00" normalizeH="0" baseline="0" noProof="1" dirty="0">
                <a:solidFill>
                  <a:srgbClr val="CA151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-10079" y="0"/>
            <a:ext cx="12202079" cy="6858000"/>
          </a:xfrm>
          <a:prstGeom prst="rect">
            <a:avLst/>
          </a:prstGeom>
          <a:solidFill>
            <a:srgbClr val="FDFAF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pptbk副本"/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175" y="-1270"/>
            <a:ext cx="12198350" cy="6861175"/>
          </a:xfrm>
          <a:prstGeom prst="rect">
            <a:avLst/>
          </a:prstGeom>
        </p:spPr>
      </p:pic>
      <p:sp>
        <p:nvSpPr>
          <p:cNvPr id="5" name="日期占位符 5"/>
          <p:cNvSpPr>
            <a:spLocks noGrp="1"/>
          </p:cNvSpPr>
          <p:nvPr>
            <p:ph type="dt" sz="half" idx="11"/>
          </p:nvPr>
        </p:nvSpPr>
        <p:spPr>
          <a:xfrm>
            <a:off x="609600" y="649795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70" smtClean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en-US" altLang="zh-CN" smtClean="0"/>
            </a:fld>
            <a:endParaRPr lang="en-US" dirty="0"/>
          </a:p>
        </p:txBody>
      </p:sp>
      <p:sp>
        <p:nvSpPr>
          <p:cNvPr id="6" name="页脚占位符 6"/>
          <p:cNvSpPr>
            <a:spLocks noGrp="1"/>
          </p:cNvSpPr>
          <p:nvPr>
            <p:ph type="ftr" sz="quarter" idx="12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70" kern="1200" dirty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7"/>
          <p:cNvSpPr>
            <a:spLocks noGrp="1"/>
          </p:cNvSpPr>
          <p:nvPr>
            <p:ph type="sldNum" sz="quarter" idx="13"/>
          </p:nvPr>
        </p:nvSpPr>
        <p:spPr>
          <a:xfrm>
            <a:off x="8796729" y="649344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LOGO角标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4247" y="370285"/>
            <a:ext cx="1039002" cy="548625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10" name="矩形 9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6756" tIns="48378" rIns="96756" bIns="4837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22082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00" normalizeH="0" baseline="0" noProof="1" dirty="0">
                <a:solidFill>
                  <a:srgbClr val="CA151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-10079" y="0"/>
            <a:ext cx="12202079" cy="6858000"/>
          </a:xfrm>
          <a:prstGeom prst="rect">
            <a:avLst/>
          </a:prstGeom>
          <a:solidFill>
            <a:srgbClr val="FDFAF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pptbk副本"/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175" y="-1270"/>
            <a:ext cx="12198350" cy="6861175"/>
          </a:xfrm>
          <a:prstGeom prst="rect">
            <a:avLst/>
          </a:prstGeom>
        </p:spPr>
      </p:pic>
      <p:sp>
        <p:nvSpPr>
          <p:cNvPr id="5" name="日期占位符 5"/>
          <p:cNvSpPr>
            <a:spLocks noGrp="1"/>
          </p:cNvSpPr>
          <p:nvPr>
            <p:ph type="dt" sz="half" idx="11"/>
          </p:nvPr>
        </p:nvSpPr>
        <p:spPr>
          <a:xfrm>
            <a:off x="609600" y="649795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70" smtClean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en-US" altLang="zh-CN" smtClean="0"/>
            </a:fld>
            <a:endParaRPr lang="en-US" dirty="0"/>
          </a:p>
        </p:txBody>
      </p:sp>
      <p:sp>
        <p:nvSpPr>
          <p:cNvPr id="6" name="页脚占位符 6"/>
          <p:cNvSpPr>
            <a:spLocks noGrp="1"/>
          </p:cNvSpPr>
          <p:nvPr>
            <p:ph type="ftr" sz="quarter" idx="12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70" kern="1200" dirty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7"/>
          <p:cNvSpPr>
            <a:spLocks noGrp="1"/>
          </p:cNvSpPr>
          <p:nvPr>
            <p:ph type="sldNum" sz="quarter" idx="13"/>
          </p:nvPr>
        </p:nvSpPr>
        <p:spPr>
          <a:xfrm>
            <a:off x="8796729" y="649344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LOGO角标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4247" y="370285"/>
            <a:ext cx="1039002" cy="54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249F-9BCC-4AEC-8E51-663209F1E9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-672"/>
            <a:ext cx="12192000" cy="685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cs typeface="微软雅黑" panose="020B0503020204020204" charset="-122"/>
            </a:endParaRPr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-105091" y="0"/>
            <a:ext cx="12189985" cy="6858000"/>
            <a:chOff x="-156" y="0"/>
            <a:chExt cx="19200" cy="10800"/>
          </a:xfrm>
        </p:grpSpPr>
        <p:sp>
          <p:nvSpPr>
            <p:cNvPr id="74" name="Freeform: Shape 6"/>
            <p:cNvSpPr/>
            <p:nvPr userDrawn="1"/>
          </p:nvSpPr>
          <p:spPr>
            <a:xfrm rot="10800000">
              <a:off x="-156" y="0"/>
              <a:ext cx="19200" cy="10800"/>
            </a:xfrm>
            <a:custGeom>
              <a:avLst/>
              <a:gdLst>
                <a:gd name="connsiteX0" fmla="*/ 2333173 w 3585029"/>
                <a:gd name="connsiteY0" fmla="*/ 0 h 6858000"/>
                <a:gd name="connsiteX1" fmla="*/ 3585029 w 3585029"/>
                <a:gd name="connsiteY1" fmla="*/ 0 h 6858000"/>
                <a:gd name="connsiteX2" fmla="*/ 1251856 w 3585029"/>
                <a:gd name="connsiteY2" fmla="*/ 6858000 h 6858000"/>
                <a:gd name="connsiteX3" fmla="*/ 0 w 358502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5029" h="6858000">
                  <a:moveTo>
                    <a:pt x="2333173" y="0"/>
                  </a:moveTo>
                  <a:lnTo>
                    <a:pt x="3585029" y="0"/>
                  </a:lnTo>
                  <a:lnTo>
                    <a:pt x="1251856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35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: Shape 5"/>
            <p:cNvSpPr/>
            <p:nvPr userDrawn="1"/>
          </p:nvSpPr>
          <p:spPr>
            <a:xfrm>
              <a:off x="0" y="0"/>
              <a:ext cx="9286" cy="10800"/>
            </a:xfrm>
            <a:custGeom>
              <a:avLst/>
              <a:gdLst>
                <a:gd name="connsiteX0" fmla="*/ 0 w 5896634"/>
                <a:gd name="connsiteY0" fmla="*/ 0 h 6857999"/>
                <a:gd name="connsiteX1" fmla="*/ 3531045 w 5896634"/>
                <a:gd name="connsiteY1" fmla="*/ 0 h 6857999"/>
                <a:gd name="connsiteX2" fmla="*/ 5584000 w 5896634"/>
                <a:gd name="connsiteY2" fmla="*/ 2052956 h 6857999"/>
                <a:gd name="connsiteX3" fmla="*/ 5584000 w 5896634"/>
                <a:gd name="connsiteY3" fmla="*/ 3562487 h 6857999"/>
                <a:gd name="connsiteX4" fmla="*/ 2288488 w 5896634"/>
                <a:gd name="connsiteY4" fmla="*/ 6857999 h 6857999"/>
                <a:gd name="connsiteX5" fmla="*/ 0 w 5896634"/>
                <a:gd name="connsiteY5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6634" h="6857999">
                  <a:moveTo>
                    <a:pt x="0" y="0"/>
                  </a:moveTo>
                  <a:lnTo>
                    <a:pt x="3531045" y="0"/>
                  </a:lnTo>
                  <a:lnTo>
                    <a:pt x="5584000" y="2052956"/>
                  </a:lnTo>
                  <a:cubicBezTo>
                    <a:pt x="6000846" y="2469801"/>
                    <a:pt x="6000846" y="3145640"/>
                    <a:pt x="5584000" y="3562487"/>
                  </a:cubicBezTo>
                  <a:lnTo>
                    <a:pt x="2288488" y="6857999"/>
                  </a:lnTo>
                  <a:lnTo>
                    <a:pt x="0" y="6857999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49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LOGO角标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247" y="370285"/>
            <a:ext cx="1039002" cy="548625"/>
          </a:xfrm>
          <a:prstGeom prst="rect">
            <a:avLst/>
          </a:prstGeom>
        </p:spPr>
      </p:pic>
      <p:grpSp>
        <p:nvGrpSpPr>
          <p:cNvPr id="43" name="组合 42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39" name="矩形 38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>
                <a:cs typeface="微软雅黑" panose="020B0503020204020204" charset="-122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6756" tIns="48378" rIns="96756" bIns="4837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22082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00" normalizeH="0" baseline="0" noProof="1" dirty="0">
                <a:solidFill>
                  <a:srgbClr val="CA151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9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105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6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1"/>
            <a:ext cx="404496" cy="469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9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105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6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1"/>
            <a:ext cx="404496" cy="46974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34013" y="3057890"/>
            <a:ext cx="10832853" cy="3098659"/>
            <a:chOff x="901700" y="4186238"/>
            <a:chExt cx="10383838" cy="1722437"/>
          </a:xfrm>
          <a:solidFill>
            <a:schemeClr val="bg1">
              <a:lumMod val="95000"/>
            </a:schemeClr>
          </a:solidFill>
          <a:effectLst>
            <a:outerShdw blurRad="50800" dist="12700" dir="540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" name="Freeform 120"/>
            <p:cNvSpPr/>
            <p:nvPr/>
          </p:nvSpPr>
          <p:spPr bwMode="auto">
            <a:xfrm>
              <a:off x="7527925" y="4549775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Freeform 121"/>
            <p:cNvSpPr/>
            <p:nvPr/>
          </p:nvSpPr>
          <p:spPr bwMode="auto">
            <a:xfrm>
              <a:off x="10829925" y="43211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Freeform 122"/>
            <p:cNvSpPr/>
            <p:nvPr/>
          </p:nvSpPr>
          <p:spPr bwMode="auto">
            <a:xfrm>
              <a:off x="10807700" y="581025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6294438" y="437038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124"/>
            <p:cNvSpPr/>
            <p:nvPr/>
          </p:nvSpPr>
          <p:spPr bwMode="auto">
            <a:xfrm>
              <a:off x="4054475" y="4503738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0 w 3"/>
                <a:gd name="T4" fmla="*/ 0 w 3"/>
                <a:gd name="T5" fmla="*/ 2 w 3"/>
                <a:gd name="T6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Freeform 125"/>
            <p:cNvSpPr/>
            <p:nvPr/>
          </p:nvSpPr>
          <p:spPr bwMode="auto">
            <a:xfrm>
              <a:off x="4057650" y="4492625"/>
              <a:ext cx="4763" cy="0"/>
            </a:xfrm>
            <a:custGeom>
              <a:avLst/>
              <a:gdLst>
                <a:gd name="T0" fmla="*/ 1 w 2"/>
                <a:gd name="T1" fmla="*/ 0 w 2"/>
                <a:gd name="T2" fmla="*/ 0 w 2"/>
                <a:gd name="T3" fmla="*/ 2 w 2"/>
                <a:gd name="T4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Freeform 126"/>
            <p:cNvSpPr/>
            <p:nvPr/>
          </p:nvSpPr>
          <p:spPr bwMode="auto">
            <a:xfrm>
              <a:off x="4111625" y="45307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Freeform 127"/>
            <p:cNvSpPr/>
            <p:nvPr/>
          </p:nvSpPr>
          <p:spPr bwMode="auto">
            <a:xfrm>
              <a:off x="3778250" y="44354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Freeform 128"/>
            <p:cNvSpPr/>
            <p:nvPr/>
          </p:nvSpPr>
          <p:spPr bwMode="auto">
            <a:xfrm>
              <a:off x="2701925" y="5059363"/>
              <a:ext cx="11113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1 h 1"/>
                <a:gd name="T10" fmla="*/ 3 w 4"/>
                <a:gd name="T11" fmla="*/ 0 h 1"/>
                <a:gd name="T12" fmla="*/ 4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4 w 4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Freeform 129"/>
            <p:cNvSpPr>
              <a:spLocks noEditPoints="1"/>
            </p:cNvSpPr>
            <p:nvPr/>
          </p:nvSpPr>
          <p:spPr bwMode="auto">
            <a:xfrm>
              <a:off x="2889250" y="5162550"/>
              <a:ext cx="42863" cy="0"/>
            </a:xfrm>
            <a:custGeom>
              <a:avLst/>
              <a:gdLst>
                <a:gd name="T0" fmla="*/ 5 w 16"/>
                <a:gd name="T1" fmla="*/ 16 w 16"/>
                <a:gd name="T2" fmla="*/ 5 w 16"/>
                <a:gd name="T3" fmla="*/ 0 w 16"/>
                <a:gd name="T4" fmla="*/ 5 w 16"/>
                <a:gd name="T5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6">
                  <a:moveTo>
                    <a:pt x="5" y="0"/>
                  </a:moveTo>
                  <a:cubicBezTo>
                    <a:pt x="9" y="0"/>
                    <a:pt x="12" y="0"/>
                    <a:pt x="16" y="0"/>
                  </a:cubicBezTo>
                  <a:cubicBezTo>
                    <a:pt x="12" y="0"/>
                    <a:pt x="9" y="0"/>
                    <a:pt x="5" y="0"/>
                  </a:cubicBezTo>
                  <a:moveTo>
                    <a:pt x="0" y="0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Freeform 130"/>
            <p:cNvSpPr/>
            <p:nvPr/>
          </p:nvSpPr>
          <p:spPr bwMode="auto">
            <a:xfrm>
              <a:off x="2759075" y="517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Freeform 131"/>
            <p:cNvSpPr/>
            <p:nvPr/>
          </p:nvSpPr>
          <p:spPr bwMode="auto">
            <a:xfrm>
              <a:off x="3563938" y="4926013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1 w 3"/>
                <a:gd name="T3" fmla="*/ 1 w 3"/>
                <a:gd name="T4" fmla="*/ 2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Freeform 132"/>
            <p:cNvSpPr/>
            <p:nvPr/>
          </p:nvSpPr>
          <p:spPr bwMode="auto">
            <a:xfrm>
              <a:off x="3892550" y="46942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Freeform 133"/>
            <p:cNvSpPr/>
            <p:nvPr/>
          </p:nvSpPr>
          <p:spPr bwMode="auto">
            <a:xfrm>
              <a:off x="3114675" y="4686300"/>
              <a:ext cx="4763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Freeform 134"/>
            <p:cNvSpPr/>
            <p:nvPr/>
          </p:nvSpPr>
          <p:spPr bwMode="auto">
            <a:xfrm>
              <a:off x="7359650" y="4446588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Freeform 135"/>
            <p:cNvSpPr/>
            <p:nvPr/>
          </p:nvSpPr>
          <p:spPr bwMode="auto">
            <a:xfrm>
              <a:off x="2319338" y="44386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Freeform 136"/>
            <p:cNvSpPr/>
            <p:nvPr/>
          </p:nvSpPr>
          <p:spPr bwMode="auto">
            <a:xfrm>
              <a:off x="8096250" y="4254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3444875" y="49672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3076575" y="5037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Freeform 139"/>
            <p:cNvSpPr/>
            <p:nvPr/>
          </p:nvSpPr>
          <p:spPr bwMode="auto">
            <a:xfrm>
              <a:off x="4287838" y="535305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Freeform 140"/>
            <p:cNvSpPr/>
            <p:nvPr/>
          </p:nvSpPr>
          <p:spPr bwMode="auto">
            <a:xfrm>
              <a:off x="4257675" y="5307013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2 w 3"/>
                <a:gd name="T9" fmla="*/ 1 h 1"/>
                <a:gd name="T10" fmla="*/ 3 w 3"/>
                <a:gd name="T11" fmla="*/ 1 h 1"/>
                <a:gd name="T12" fmla="*/ 1 w 3"/>
                <a:gd name="T13" fmla="*/ 0 h 1"/>
                <a:gd name="T14" fmla="*/ 0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Freeform 141"/>
            <p:cNvSpPr/>
            <p:nvPr/>
          </p:nvSpPr>
          <p:spPr bwMode="auto">
            <a:xfrm>
              <a:off x="2252663" y="4435475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Freeform 142"/>
            <p:cNvSpPr/>
            <p:nvPr/>
          </p:nvSpPr>
          <p:spPr bwMode="auto">
            <a:xfrm>
              <a:off x="3900488" y="4430713"/>
              <a:ext cx="103188" cy="22225"/>
            </a:xfrm>
            <a:custGeom>
              <a:avLst/>
              <a:gdLst>
                <a:gd name="T0" fmla="*/ 16 w 38"/>
                <a:gd name="T1" fmla="*/ 0 h 8"/>
                <a:gd name="T2" fmla="*/ 0 w 38"/>
                <a:gd name="T3" fmla="*/ 3 h 8"/>
                <a:gd name="T4" fmla="*/ 10 w 38"/>
                <a:gd name="T5" fmla="*/ 7 h 8"/>
                <a:gd name="T6" fmla="*/ 19 w 38"/>
                <a:gd name="T7" fmla="*/ 7 h 8"/>
                <a:gd name="T8" fmla="*/ 27 w 38"/>
                <a:gd name="T9" fmla="*/ 7 h 8"/>
                <a:gd name="T10" fmla="*/ 34 w 38"/>
                <a:gd name="T11" fmla="*/ 8 h 8"/>
                <a:gd name="T12" fmla="*/ 37 w 38"/>
                <a:gd name="T13" fmla="*/ 5 h 8"/>
                <a:gd name="T14" fmla="*/ 26 w 38"/>
                <a:gd name="T15" fmla="*/ 0 h 8"/>
                <a:gd name="T16" fmla="*/ 16 w 3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">
                  <a:moveTo>
                    <a:pt x="16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0" y="5"/>
                    <a:pt x="2" y="7"/>
                    <a:pt x="10" y="7"/>
                  </a:cubicBezTo>
                  <a:cubicBezTo>
                    <a:pt x="13" y="7"/>
                    <a:pt x="16" y="7"/>
                    <a:pt x="19" y="7"/>
                  </a:cubicBezTo>
                  <a:cubicBezTo>
                    <a:pt x="22" y="7"/>
                    <a:pt x="25" y="7"/>
                    <a:pt x="27" y="7"/>
                  </a:cubicBezTo>
                  <a:cubicBezTo>
                    <a:pt x="30" y="7"/>
                    <a:pt x="32" y="8"/>
                    <a:pt x="34" y="8"/>
                  </a:cubicBezTo>
                  <a:cubicBezTo>
                    <a:pt x="37" y="8"/>
                    <a:pt x="38" y="7"/>
                    <a:pt x="37" y="5"/>
                  </a:cubicBezTo>
                  <a:cubicBezTo>
                    <a:pt x="35" y="2"/>
                    <a:pt x="31" y="1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Freeform 143"/>
            <p:cNvSpPr/>
            <p:nvPr/>
          </p:nvSpPr>
          <p:spPr bwMode="auto">
            <a:xfrm>
              <a:off x="4038600" y="4483100"/>
              <a:ext cx="7938" cy="1587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Freeform 144"/>
            <p:cNvSpPr/>
            <p:nvPr/>
          </p:nvSpPr>
          <p:spPr bwMode="auto">
            <a:xfrm>
              <a:off x="3571875" y="4248150"/>
              <a:ext cx="144463" cy="53975"/>
            </a:xfrm>
            <a:custGeom>
              <a:avLst/>
              <a:gdLst>
                <a:gd name="T0" fmla="*/ 24 w 53"/>
                <a:gd name="T1" fmla="*/ 0 h 20"/>
                <a:gd name="T2" fmla="*/ 16 w 53"/>
                <a:gd name="T3" fmla="*/ 1 h 20"/>
                <a:gd name="T4" fmla="*/ 15 w 53"/>
                <a:gd name="T5" fmla="*/ 3 h 20"/>
                <a:gd name="T6" fmla="*/ 15 w 53"/>
                <a:gd name="T7" fmla="*/ 3 h 20"/>
                <a:gd name="T8" fmla="*/ 16 w 53"/>
                <a:gd name="T9" fmla="*/ 3 h 20"/>
                <a:gd name="T10" fmla="*/ 15 w 53"/>
                <a:gd name="T11" fmla="*/ 4 h 20"/>
                <a:gd name="T12" fmla="*/ 14 w 53"/>
                <a:gd name="T13" fmla="*/ 5 h 20"/>
                <a:gd name="T14" fmla="*/ 17 w 53"/>
                <a:gd name="T15" fmla="*/ 5 h 20"/>
                <a:gd name="T16" fmla="*/ 18 w 53"/>
                <a:gd name="T17" fmla="*/ 5 h 20"/>
                <a:gd name="T18" fmla="*/ 20 w 53"/>
                <a:gd name="T19" fmla="*/ 6 h 20"/>
                <a:gd name="T20" fmla="*/ 20 w 53"/>
                <a:gd name="T21" fmla="*/ 7 h 20"/>
                <a:gd name="T22" fmla="*/ 19 w 53"/>
                <a:gd name="T23" fmla="*/ 8 h 20"/>
                <a:gd name="T24" fmla="*/ 8 w 53"/>
                <a:gd name="T25" fmla="*/ 9 h 20"/>
                <a:gd name="T26" fmla="*/ 6 w 53"/>
                <a:gd name="T27" fmla="*/ 9 h 20"/>
                <a:gd name="T28" fmla="*/ 5 w 53"/>
                <a:gd name="T29" fmla="*/ 9 h 20"/>
                <a:gd name="T30" fmla="*/ 1 w 53"/>
                <a:gd name="T31" fmla="*/ 12 h 20"/>
                <a:gd name="T32" fmla="*/ 6 w 53"/>
                <a:gd name="T33" fmla="*/ 11 h 20"/>
                <a:gd name="T34" fmla="*/ 10 w 53"/>
                <a:gd name="T35" fmla="*/ 11 h 20"/>
                <a:gd name="T36" fmla="*/ 18 w 53"/>
                <a:gd name="T37" fmla="*/ 12 h 20"/>
                <a:gd name="T38" fmla="*/ 25 w 53"/>
                <a:gd name="T39" fmla="*/ 17 h 20"/>
                <a:gd name="T40" fmla="*/ 29 w 53"/>
                <a:gd name="T41" fmla="*/ 20 h 20"/>
                <a:gd name="T42" fmla="*/ 37 w 53"/>
                <a:gd name="T43" fmla="*/ 19 h 20"/>
                <a:gd name="T44" fmla="*/ 49 w 53"/>
                <a:gd name="T45" fmla="*/ 14 h 20"/>
                <a:gd name="T46" fmla="*/ 46 w 53"/>
                <a:gd name="T47" fmla="*/ 5 h 20"/>
                <a:gd name="T48" fmla="*/ 36 w 53"/>
                <a:gd name="T49" fmla="*/ 2 h 20"/>
                <a:gd name="T50" fmla="*/ 24 w 53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">
                  <a:moveTo>
                    <a:pt x="24" y="0"/>
                  </a:moveTo>
                  <a:cubicBezTo>
                    <a:pt x="21" y="0"/>
                    <a:pt x="17" y="1"/>
                    <a:pt x="16" y="1"/>
                  </a:cubicBezTo>
                  <a:cubicBezTo>
                    <a:pt x="13" y="2"/>
                    <a:pt x="13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4"/>
                    <a:pt x="15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20" y="5"/>
                    <a:pt x="21" y="5"/>
                    <a:pt x="20" y="6"/>
                  </a:cubicBezTo>
                  <a:cubicBezTo>
                    <a:pt x="18" y="6"/>
                    <a:pt x="18" y="7"/>
                    <a:pt x="20" y="7"/>
                  </a:cubicBezTo>
                  <a:cubicBezTo>
                    <a:pt x="21" y="7"/>
                    <a:pt x="21" y="8"/>
                    <a:pt x="19" y="8"/>
                  </a:cubicBezTo>
                  <a:cubicBezTo>
                    <a:pt x="17" y="8"/>
                    <a:pt x="14" y="9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2" y="9"/>
                    <a:pt x="0" y="9"/>
                    <a:pt x="1" y="12"/>
                  </a:cubicBezTo>
                  <a:cubicBezTo>
                    <a:pt x="3" y="11"/>
                    <a:pt x="4" y="11"/>
                    <a:pt x="6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5" y="12"/>
                    <a:pt x="19" y="12"/>
                    <a:pt x="18" y="12"/>
                  </a:cubicBezTo>
                  <a:cubicBezTo>
                    <a:pt x="17" y="13"/>
                    <a:pt x="25" y="15"/>
                    <a:pt x="25" y="17"/>
                  </a:cubicBezTo>
                  <a:cubicBezTo>
                    <a:pt x="26" y="19"/>
                    <a:pt x="26" y="20"/>
                    <a:pt x="29" y="20"/>
                  </a:cubicBezTo>
                  <a:cubicBezTo>
                    <a:pt x="30" y="20"/>
                    <a:pt x="33" y="19"/>
                    <a:pt x="37" y="19"/>
                  </a:cubicBezTo>
                  <a:cubicBezTo>
                    <a:pt x="42" y="18"/>
                    <a:pt x="46" y="16"/>
                    <a:pt x="49" y="14"/>
                  </a:cubicBezTo>
                  <a:cubicBezTo>
                    <a:pt x="52" y="10"/>
                    <a:pt x="53" y="6"/>
                    <a:pt x="46" y="5"/>
                  </a:cubicBezTo>
                  <a:cubicBezTo>
                    <a:pt x="40" y="4"/>
                    <a:pt x="41" y="4"/>
                    <a:pt x="36" y="2"/>
                  </a:cubicBezTo>
                  <a:cubicBezTo>
                    <a:pt x="33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Freeform 145"/>
            <p:cNvSpPr/>
            <p:nvPr/>
          </p:nvSpPr>
          <p:spPr bwMode="auto">
            <a:xfrm>
              <a:off x="3597275" y="4281488"/>
              <a:ext cx="15875" cy="1587"/>
            </a:xfrm>
            <a:custGeom>
              <a:avLst/>
              <a:gdLst>
                <a:gd name="T0" fmla="*/ 4 w 6"/>
                <a:gd name="T1" fmla="*/ 0 h 1"/>
                <a:gd name="T2" fmla="*/ 4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Freeform 146"/>
            <p:cNvSpPr/>
            <p:nvPr/>
          </p:nvSpPr>
          <p:spPr bwMode="auto">
            <a:xfrm>
              <a:off x="3586163" y="4294188"/>
              <a:ext cx="26988" cy="6350"/>
            </a:xfrm>
            <a:custGeom>
              <a:avLst/>
              <a:gdLst>
                <a:gd name="T0" fmla="*/ 2 w 10"/>
                <a:gd name="T1" fmla="*/ 0 h 2"/>
                <a:gd name="T2" fmla="*/ 5 w 10"/>
                <a:gd name="T3" fmla="*/ 2 h 2"/>
                <a:gd name="T4" fmla="*/ 7 w 10"/>
                <a:gd name="T5" fmla="*/ 2 h 2"/>
                <a:gd name="T6" fmla="*/ 8 w 10"/>
                <a:gd name="T7" fmla="*/ 2 h 2"/>
                <a:gd name="T8" fmla="*/ 8 w 10"/>
                <a:gd name="T9" fmla="*/ 2 h 2"/>
                <a:gd name="T10" fmla="*/ 3 w 10"/>
                <a:gd name="T11" fmla="*/ 0 h 2"/>
                <a:gd name="T12" fmla="*/ 2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0" y="0"/>
                    <a:pt x="0" y="0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Freeform 147"/>
            <p:cNvSpPr/>
            <p:nvPr/>
          </p:nvSpPr>
          <p:spPr bwMode="auto">
            <a:xfrm>
              <a:off x="3797300" y="4240213"/>
              <a:ext cx="30163" cy="11112"/>
            </a:xfrm>
            <a:custGeom>
              <a:avLst/>
              <a:gdLst>
                <a:gd name="T0" fmla="*/ 4 w 11"/>
                <a:gd name="T1" fmla="*/ 0 h 4"/>
                <a:gd name="T2" fmla="*/ 2 w 11"/>
                <a:gd name="T3" fmla="*/ 0 h 4"/>
                <a:gd name="T4" fmla="*/ 1 w 11"/>
                <a:gd name="T5" fmla="*/ 2 h 4"/>
                <a:gd name="T6" fmla="*/ 1 w 11"/>
                <a:gd name="T7" fmla="*/ 2 h 4"/>
                <a:gd name="T8" fmla="*/ 2 w 11"/>
                <a:gd name="T9" fmla="*/ 3 h 4"/>
                <a:gd name="T10" fmla="*/ 4 w 11"/>
                <a:gd name="T11" fmla="*/ 4 h 4"/>
                <a:gd name="T12" fmla="*/ 9 w 11"/>
                <a:gd name="T13" fmla="*/ 2 h 4"/>
                <a:gd name="T14" fmla="*/ 4 w 11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8" y="3"/>
                    <a:pt x="9" y="2"/>
                  </a:cubicBezTo>
                  <a:cubicBezTo>
                    <a:pt x="11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Freeform 148"/>
            <p:cNvSpPr/>
            <p:nvPr/>
          </p:nvSpPr>
          <p:spPr bwMode="auto">
            <a:xfrm>
              <a:off x="3702050" y="4311650"/>
              <a:ext cx="100013" cy="9525"/>
            </a:xfrm>
            <a:custGeom>
              <a:avLst/>
              <a:gdLst>
                <a:gd name="T0" fmla="*/ 12 w 37"/>
                <a:gd name="T1" fmla="*/ 0 h 4"/>
                <a:gd name="T2" fmla="*/ 9 w 37"/>
                <a:gd name="T3" fmla="*/ 3 h 4"/>
                <a:gd name="T4" fmla="*/ 23 w 37"/>
                <a:gd name="T5" fmla="*/ 4 h 4"/>
                <a:gd name="T6" fmla="*/ 25 w 37"/>
                <a:gd name="T7" fmla="*/ 1 h 4"/>
                <a:gd name="T8" fmla="*/ 12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12" y="0"/>
                  </a:moveTo>
                  <a:cubicBezTo>
                    <a:pt x="5" y="0"/>
                    <a:pt x="0" y="1"/>
                    <a:pt x="9" y="3"/>
                  </a:cubicBezTo>
                  <a:cubicBezTo>
                    <a:pt x="13" y="4"/>
                    <a:pt x="18" y="4"/>
                    <a:pt x="23" y="4"/>
                  </a:cubicBezTo>
                  <a:cubicBezTo>
                    <a:pt x="32" y="4"/>
                    <a:pt x="37" y="3"/>
                    <a:pt x="25" y="1"/>
                  </a:cubicBezTo>
                  <a:cubicBezTo>
                    <a:pt x="22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Freeform 149"/>
            <p:cNvSpPr/>
            <p:nvPr/>
          </p:nvSpPr>
          <p:spPr bwMode="auto">
            <a:xfrm>
              <a:off x="3536950" y="4324350"/>
              <a:ext cx="26988" cy="3175"/>
            </a:xfrm>
            <a:custGeom>
              <a:avLst/>
              <a:gdLst>
                <a:gd name="T0" fmla="*/ 8 w 10"/>
                <a:gd name="T1" fmla="*/ 0 h 1"/>
                <a:gd name="T2" fmla="*/ 6 w 10"/>
                <a:gd name="T3" fmla="*/ 0 h 1"/>
                <a:gd name="T4" fmla="*/ 0 w 10"/>
                <a:gd name="T5" fmla="*/ 1 h 1"/>
                <a:gd name="T6" fmla="*/ 0 w 10"/>
                <a:gd name="T7" fmla="*/ 0 h 1"/>
                <a:gd name="T8" fmla="*/ 7 w 10"/>
                <a:gd name="T9" fmla="*/ 0 h 1"/>
                <a:gd name="T10" fmla="*/ 8 w 10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Freeform 150"/>
            <p:cNvSpPr/>
            <p:nvPr/>
          </p:nvSpPr>
          <p:spPr bwMode="auto">
            <a:xfrm>
              <a:off x="4027488" y="4373563"/>
              <a:ext cx="25400" cy="7937"/>
            </a:xfrm>
            <a:custGeom>
              <a:avLst/>
              <a:gdLst>
                <a:gd name="T0" fmla="*/ 9 w 9"/>
                <a:gd name="T1" fmla="*/ 0 h 3"/>
                <a:gd name="T2" fmla="*/ 8 w 9"/>
                <a:gd name="T3" fmla="*/ 0 h 3"/>
                <a:gd name="T4" fmla="*/ 3 w 9"/>
                <a:gd name="T5" fmla="*/ 2 h 3"/>
                <a:gd name="T6" fmla="*/ 3 w 9"/>
                <a:gd name="T7" fmla="*/ 3 h 3"/>
                <a:gd name="T8" fmla="*/ 3 w 9"/>
                <a:gd name="T9" fmla="*/ 3 h 3"/>
                <a:gd name="T10" fmla="*/ 7 w 9"/>
                <a:gd name="T11" fmla="*/ 2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1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Freeform 151"/>
            <p:cNvSpPr/>
            <p:nvPr/>
          </p:nvSpPr>
          <p:spPr bwMode="auto">
            <a:xfrm>
              <a:off x="3797300" y="4343400"/>
              <a:ext cx="15875" cy="6350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5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6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Freeform 152"/>
            <p:cNvSpPr/>
            <p:nvPr/>
          </p:nvSpPr>
          <p:spPr bwMode="auto">
            <a:xfrm>
              <a:off x="4248150" y="4827588"/>
              <a:ext cx="7938" cy="0"/>
            </a:xfrm>
            <a:custGeom>
              <a:avLst/>
              <a:gdLst>
                <a:gd name="T0" fmla="*/ 2 w 3"/>
                <a:gd name="T1" fmla="*/ 1 w 3"/>
                <a:gd name="T2" fmla="*/ 0 w 3"/>
                <a:gd name="T3" fmla="*/ 2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1" name="Freeform 153"/>
            <p:cNvSpPr/>
            <p:nvPr/>
          </p:nvSpPr>
          <p:spPr bwMode="auto">
            <a:xfrm>
              <a:off x="3713163" y="4281488"/>
              <a:ext cx="87313" cy="23812"/>
            </a:xfrm>
            <a:custGeom>
              <a:avLst/>
              <a:gdLst>
                <a:gd name="T0" fmla="*/ 14 w 32"/>
                <a:gd name="T1" fmla="*/ 0 h 9"/>
                <a:gd name="T2" fmla="*/ 2 w 32"/>
                <a:gd name="T3" fmla="*/ 4 h 9"/>
                <a:gd name="T4" fmla="*/ 5 w 32"/>
                <a:gd name="T5" fmla="*/ 5 h 9"/>
                <a:gd name="T6" fmla="*/ 5 w 32"/>
                <a:gd name="T7" fmla="*/ 6 h 9"/>
                <a:gd name="T8" fmla="*/ 4 w 32"/>
                <a:gd name="T9" fmla="*/ 6 h 9"/>
                <a:gd name="T10" fmla="*/ 3 w 32"/>
                <a:gd name="T11" fmla="*/ 6 h 9"/>
                <a:gd name="T12" fmla="*/ 0 w 32"/>
                <a:gd name="T13" fmla="*/ 7 h 9"/>
                <a:gd name="T14" fmla="*/ 15 w 32"/>
                <a:gd name="T15" fmla="*/ 9 h 9"/>
                <a:gd name="T16" fmla="*/ 17 w 32"/>
                <a:gd name="T17" fmla="*/ 9 h 9"/>
                <a:gd name="T18" fmla="*/ 19 w 32"/>
                <a:gd name="T19" fmla="*/ 0 h 9"/>
                <a:gd name="T20" fmla="*/ 14 w 32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9">
                  <a:moveTo>
                    <a:pt x="14" y="0"/>
                  </a:moveTo>
                  <a:cubicBezTo>
                    <a:pt x="9" y="0"/>
                    <a:pt x="4" y="1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6"/>
                    <a:pt x="0" y="7"/>
                    <a:pt x="0" y="7"/>
                  </a:cubicBezTo>
                  <a:cubicBezTo>
                    <a:pt x="1" y="8"/>
                    <a:pt x="7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25" y="9"/>
                    <a:pt x="32" y="3"/>
                    <a:pt x="19" y="0"/>
                  </a:cubicBezTo>
                  <a:cubicBezTo>
                    <a:pt x="17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2" name="Freeform 154"/>
            <p:cNvSpPr/>
            <p:nvPr/>
          </p:nvSpPr>
          <p:spPr bwMode="auto">
            <a:xfrm>
              <a:off x="1127125" y="4491038"/>
              <a:ext cx="30163" cy="4762"/>
            </a:xfrm>
            <a:custGeom>
              <a:avLst/>
              <a:gdLst>
                <a:gd name="T0" fmla="*/ 7 w 11"/>
                <a:gd name="T1" fmla="*/ 0 h 2"/>
                <a:gd name="T2" fmla="*/ 3 w 11"/>
                <a:gd name="T3" fmla="*/ 0 h 2"/>
                <a:gd name="T4" fmla="*/ 5 w 11"/>
                <a:gd name="T5" fmla="*/ 2 h 2"/>
                <a:gd name="T6" fmla="*/ 10 w 11"/>
                <a:gd name="T7" fmla="*/ 1 h 2"/>
                <a:gd name="T8" fmla="*/ 7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7" y="2"/>
                    <a:pt x="10" y="2"/>
                    <a:pt x="10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Freeform 155"/>
            <p:cNvSpPr/>
            <p:nvPr/>
          </p:nvSpPr>
          <p:spPr bwMode="auto">
            <a:xfrm>
              <a:off x="4260850" y="4351338"/>
              <a:ext cx="23813" cy="3175"/>
            </a:xfrm>
            <a:custGeom>
              <a:avLst/>
              <a:gdLst>
                <a:gd name="T0" fmla="*/ 3 w 9"/>
                <a:gd name="T1" fmla="*/ 0 h 1"/>
                <a:gd name="T2" fmla="*/ 3 w 9"/>
                <a:gd name="T3" fmla="*/ 1 h 1"/>
                <a:gd name="T4" fmla="*/ 7 w 9"/>
                <a:gd name="T5" fmla="*/ 1 h 1"/>
                <a:gd name="T6" fmla="*/ 9 w 9"/>
                <a:gd name="T7" fmla="*/ 1 h 1"/>
                <a:gd name="T8" fmla="*/ 4 w 9"/>
                <a:gd name="T9" fmla="*/ 1 h 1"/>
                <a:gd name="T10" fmla="*/ 3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1" y="0"/>
                    <a:pt x="0" y="1"/>
                    <a:pt x="3" y="1"/>
                  </a:cubicBezTo>
                  <a:cubicBezTo>
                    <a:pt x="4" y="1"/>
                    <a:pt x="6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Freeform 156"/>
            <p:cNvSpPr/>
            <p:nvPr/>
          </p:nvSpPr>
          <p:spPr bwMode="auto">
            <a:xfrm>
              <a:off x="3794125" y="4300538"/>
              <a:ext cx="6350" cy="1587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Freeform 157"/>
            <p:cNvSpPr/>
            <p:nvPr/>
          </p:nvSpPr>
          <p:spPr bwMode="auto">
            <a:xfrm>
              <a:off x="3656013" y="4327525"/>
              <a:ext cx="347663" cy="80962"/>
            </a:xfrm>
            <a:custGeom>
              <a:avLst/>
              <a:gdLst>
                <a:gd name="T0" fmla="*/ 0 w 128"/>
                <a:gd name="T1" fmla="*/ 1 h 30"/>
                <a:gd name="T2" fmla="*/ 7 w 128"/>
                <a:gd name="T3" fmla="*/ 5 h 30"/>
                <a:gd name="T4" fmla="*/ 14 w 128"/>
                <a:gd name="T5" fmla="*/ 7 h 30"/>
                <a:gd name="T6" fmla="*/ 16 w 128"/>
                <a:gd name="T7" fmla="*/ 22 h 30"/>
                <a:gd name="T8" fmla="*/ 17 w 128"/>
                <a:gd name="T9" fmla="*/ 22 h 30"/>
                <a:gd name="T10" fmla="*/ 24 w 128"/>
                <a:gd name="T11" fmla="*/ 24 h 30"/>
                <a:gd name="T12" fmla="*/ 33 w 128"/>
                <a:gd name="T13" fmla="*/ 23 h 30"/>
                <a:gd name="T14" fmla="*/ 34 w 128"/>
                <a:gd name="T15" fmla="*/ 24 h 30"/>
                <a:gd name="T16" fmla="*/ 36 w 128"/>
                <a:gd name="T17" fmla="*/ 23 h 30"/>
                <a:gd name="T18" fmla="*/ 40 w 128"/>
                <a:gd name="T19" fmla="*/ 26 h 30"/>
                <a:gd name="T20" fmla="*/ 48 w 128"/>
                <a:gd name="T21" fmla="*/ 27 h 30"/>
                <a:gd name="T22" fmla="*/ 52 w 128"/>
                <a:gd name="T23" fmla="*/ 26 h 30"/>
                <a:gd name="T24" fmla="*/ 54 w 128"/>
                <a:gd name="T25" fmla="*/ 27 h 30"/>
                <a:gd name="T26" fmla="*/ 57 w 128"/>
                <a:gd name="T27" fmla="*/ 26 h 30"/>
                <a:gd name="T28" fmla="*/ 58 w 128"/>
                <a:gd name="T29" fmla="*/ 27 h 30"/>
                <a:gd name="T30" fmla="*/ 63 w 128"/>
                <a:gd name="T31" fmla="*/ 26 h 30"/>
                <a:gd name="T32" fmla="*/ 64 w 128"/>
                <a:gd name="T33" fmla="*/ 27 h 30"/>
                <a:gd name="T34" fmla="*/ 66 w 128"/>
                <a:gd name="T35" fmla="*/ 27 h 30"/>
                <a:gd name="T36" fmla="*/ 76 w 128"/>
                <a:gd name="T37" fmla="*/ 28 h 30"/>
                <a:gd name="T38" fmla="*/ 82 w 128"/>
                <a:gd name="T39" fmla="*/ 28 h 30"/>
                <a:gd name="T40" fmla="*/ 102 w 128"/>
                <a:gd name="T41" fmla="*/ 30 h 30"/>
                <a:gd name="T42" fmla="*/ 119 w 128"/>
                <a:gd name="T43" fmla="*/ 27 h 30"/>
                <a:gd name="T44" fmla="*/ 121 w 128"/>
                <a:gd name="T45" fmla="*/ 27 h 30"/>
                <a:gd name="T46" fmla="*/ 124 w 128"/>
                <a:gd name="T47" fmla="*/ 25 h 30"/>
                <a:gd name="T48" fmla="*/ 105 w 128"/>
                <a:gd name="T49" fmla="*/ 18 h 30"/>
                <a:gd name="T50" fmla="*/ 82 w 128"/>
                <a:gd name="T51" fmla="*/ 18 h 30"/>
                <a:gd name="T52" fmla="*/ 73 w 128"/>
                <a:gd name="T53" fmla="*/ 19 h 30"/>
                <a:gd name="T54" fmla="*/ 70 w 128"/>
                <a:gd name="T55" fmla="*/ 19 h 30"/>
                <a:gd name="T56" fmla="*/ 67 w 128"/>
                <a:gd name="T57" fmla="*/ 19 h 30"/>
                <a:gd name="T58" fmla="*/ 61 w 128"/>
                <a:gd name="T59" fmla="*/ 17 h 30"/>
                <a:gd name="T60" fmla="*/ 59 w 128"/>
                <a:gd name="T61" fmla="*/ 18 h 30"/>
                <a:gd name="T62" fmla="*/ 52 w 128"/>
                <a:gd name="T63" fmla="*/ 16 h 30"/>
                <a:gd name="T64" fmla="*/ 48 w 128"/>
                <a:gd name="T65" fmla="*/ 16 h 30"/>
                <a:gd name="T66" fmla="*/ 44 w 128"/>
                <a:gd name="T67" fmla="*/ 16 h 30"/>
                <a:gd name="T68" fmla="*/ 42 w 128"/>
                <a:gd name="T69" fmla="*/ 13 h 30"/>
                <a:gd name="T70" fmla="*/ 40 w 128"/>
                <a:gd name="T71" fmla="*/ 13 h 30"/>
                <a:gd name="T72" fmla="*/ 36 w 128"/>
                <a:gd name="T73" fmla="*/ 13 h 30"/>
                <a:gd name="T74" fmla="*/ 35 w 128"/>
                <a:gd name="T75" fmla="*/ 13 h 30"/>
                <a:gd name="T76" fmla="*/ 39 w 128"/>
                <a:gd name="T77" fmla="*/ 11 h 30"/>
                <a:gd name="T78" fmla="*/ 35 w 128"/>
                <a:gd name="T79" fmla="*/ 9 h 30"/>
                <a:gd name="T80" fmla="*/ 47 w 128"/>
                <a:gd name="T81" fmla="*/ 11 h 30"/>
                <a:gd name="T82" fmla="*/ 45 w 128"/>
                <a:gd name="T83" fmla="*/ 7 h 30"/>
                <a:gd name="T84" fmla="*/ 46 w 128"/>
                <a:gd name="T85" fmla="*/ 7 h 30"/>
                <a:gd name="T86" fmla="*/ 37 w 128"/>
                <a:gd name="T87" fmla="*/ 5 h 30"/>
                <a:gd name="T88" fmla="*/ 29 w 128"/>
                <a:gd name="T89" fmla="*/ 6 h 30"/>
                <a:gd name="T90" fmla="*/ 22 w 128"/>
                <a:gd name="T9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30">
                  <a:moveTo>
                    <a:pt x="12" y="0"/>
                  </a:moveTo>
                  <a:cubicBezTo>
                    <a:pt x="6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4" y="7"/>
                    <a:pt x="8" y="7"/>
                    <a:pt x="14" y="7"/>
                  </a:cubicBezTo>
                  <a:cubicBezTo>
                    <a:pt x="20" y="8"/>
                    <a:pt x="24" y="11"/>
                    <a:pt x="17" y="15"/>
                  </a:cubicBezTo>
                  <a:cubicBezTo>
                    <a:pt x="9" y="19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7" y="24"/>
                    <a:pt x="23" y="24"/>
                  </a:cubicBezTo>
                  <a:cubicBezTo>
                    <a:pt x="23" y="24"/>
                    <a:pt x="24" y="24"/>
                    <a:pt x="24" y="24"/>
                  </a:cubicBezTo>
                  <a:cubicBezTo>
                    <a:pt x="26" y="24"/>
                    <a:pt x="29" y="24"/>
                    <a:pt x="30" y="24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6" y="23"/>
                    <a:pt x="35" y="24"/>
                  </a:cubicBezTo>
                  <a:cubicBezTo>
                    <a:pt x="34" y="25"/>
                    <a:pt x="36" y="26"/>
                    <a:pt x="40" y="26"/>
                  </a:cubicBezTo>
                  <a:cubicBezTo>
                    <a:pt x="43" y="26"/>
                    <a:pt x="46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1" y="27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6" y="27"/>
                    <a:pt x="56" y="26"/>
                    <a:pt x="57" y="26"/>
                  </a:cubicBezTo>
                  <a:cubicBezTo>
                    <a:pt x="57" y="26"/>
                    <a:pt x="58" y="27"/>
                    <a:pt x="57" y="27"/>
                  </a:cubicBezTo>
                  <a:cubicBezTo>
                    <a:pt x="57" y="27"/>
                    <a:pt x="57" y="27"/>
                    <a:pt x="58" y="27"/>
                  </a:cubicBezTo>
                  <a:cubicBezTo>
                    <a:pt x="59" y="27"/>
                    <a:pt x="59" y="27"/>
                    <a:pt x="60" y="27"/>
                  </a:cubicBezTo>
                  <a:cubicBezTo>
                    <a:pt x="61" y="27"/>
                    <a:pt x="62" y="26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3" y="27"/>
                    <a:pt x="63" y="27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7"/>
                    <a:pt x="66" y="27"/>
                    <a:pt x="66" y="27"/>
                  </a:cubicBezTo>
                  <a:cubicBezTo>
                    <a:pt x="66" y="27"/>
                    <a:pt x="68" y="27"/>
                    <a:pt x="69" y="27"/>
                  </a:cubicBezTo>
                  <a:cubicBezTo>
                    <a:pt x="71" y="28"/>
                    <a:pt x="73" y="28"/>
                    <a:pt x="76" y="28"/>
                  </a:cubicBezTo>
                  <a:cubicBezTo>
                    <a:pt x="77" y="28"/>
                    <a:pt x="78" y="28"/>
                    <a:pt x="78" y="28"/>
                  </a:cubicBezTo>
                  <a:cubicBezTo>
                    <a:pt x="80" y="28"/>
                    <a:pt x="81" y="28"/>
                    <a:pt x="82" y="28"/>
                  </a:cubicBezTo>
                  <a:cubicBezTo>
                    <a:pt x="86" y="28"/>
                    <a:pt x="87" y="29"/>
                    <a:pt x="98" y="30"/>
                  </a:cubicBezTo>
                  <a:cubicBezTo>
                    <a:pt x="100" y="30"/>
                    <a:pt x="101" y="30"/>
                    <a:pt x="102" y="30"/>
                  </a:cubicBezTo>
                  <a:cubicBezTo>
                    <a:pt x="107" y="30"/>
                    <a:pt x="110" y="29"/>
                    <a:pt x="113" y="28"/>
                  </a:cubicBezTo>
                  <a:cubicBezTo>
                    <a:pt x="116" y="28"/>
                    <a:pt x="117" y="27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0" y="27"/>
                    <a:pt x="120" y="27"/>
                    <a:pt x="121" y="27"/>
                  </a:cubicBezTo>
                  <a:cubicBezTo>
                    <a:pt x="121" y="27"/>
                    <a:pt x="121" y="27"/>
                    <a:pt x="120" y="26"/>
                  </a:cubicBezTo>
                  <a:cubicBezTo>
                    <a:pt x="118" y="26"/>
                    <a:pt x="120" y="26"/>
                    <a:pt x="124" y="25"/>
                  </a:cubicBezTo>
                  <a:cubicBezTo>
                    <a:pt x="127" y="24"/>
                    <a:pt x="128" y="22"/>
                    <a:pt x="126" y="22"/>
                  </a:cubicBezTo>
                  <a:cubicBezTo>
                    <a:pt x="125" y="22"/>
                    <a:pt x="119" y="19"/>
                    <a:pt x="105" y="18"/>
                  </a:cubicBezTo>
                  <a:cubicBezTo>
                    <a:pt x="101" y="18"/>
                    <a:pt x="98" y="18"/>
                    <a:pt x="95" y="18"/>
                  </a:cubicBezTo>
                  <a:cubicBezTo>
                    <a:pt x="90" y="18"/>
                    <a:pt x="85" y="18"/>
                    <a:pt x="82" y="18"/>
                  </a:cubicBezTo>
                  <a:cubicBezTo>
                    <a:pt x="78" y="18"/>
                    <a:pt x="75" y="19"/>
                    <a:pt x="74" y="19"/>
                  </a:cubicBezTo>
                  <a:cubicBezTo>
                    <a:pt x="74" y="19"/>
                    <a:pt x="74" y="19"/>
                    <a:pt x="73" y="19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0" y="19"/>
                    <a:pt x="69" y="19"/>
                    <a:pt x="70" y="19"/>
                  </a:cubicBezTo>
                  <a:cubicBezTo>
                    <a:pt x="71" y="19"/>
                    <a:pt x="71" y="19"/>
                    <a:pt x="70" y="19"/>
                  </a:cubicBezTo>
                  <a:cubicBezTo>
                    <a:pt x="69" y="19"/>
                    <a:pt x="69" y="19"/>
                    <a:pt x="67" y="19"/>
                  </a:cubicBezTo>
                  <a:cubicBezTo>
                    <a:pt x="64" y="19"/>
                    <a:pt x="63" y="19"/>
                    <a:pt x="63" y="18"/>
                  </a:cubicBezTo>
                  <a:cubicBezTo>
                    <a:pt x="62" y="17"/>
                    <a:pt x="61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9" y="18"/>
                    <a:pt x="59" y="18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4" y="17"/>
                    <a:pt x="52" y="17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0" y="16"/>
                    <a:pt x="49" y="16"/>
                    <a:pt x="48" y="16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6"/>
                    <a:pt x="44" y="16"/>
                  </a:cubicBezTo>
                  <a:cubicBezTo>
                    <a:pt x="43" y="15"/>
                    <a:pt x="43" y="14"/>
                    <a:pt x="44" y="14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4" y="13"/>
                    <a:pt x="37" y="12"/>
                  </a:cubicBezTo>
                  <a:cubicBezTo>
                    <a:pt x="40" y="12"/>
                    <a:pt x="41" y="11"/>
                    <a:pt x="39" y="11"/>
                  </a:cubicBezTo>
                  <a:cubicBezTo>
                    <a:pt x="36" y="10"/>
                    <a:pt x="34" y="10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9" y="10"/>
                    <a:pt x="44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50" y="11"/>
                    <a:pt x="51" y="10"/>
                    <a:pt x="48" y="9"/>
                  </a:cubicBezTo>
                  <a:cubicBezTo>
                    <a:pt x="46" y="8"/>
                    <a:pt x="44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6" y="7"/>
                    <a:pt x="45" y="6"/>
                  </a:cubicBezTo>
                  <a:cubicBezTo>
                    <a:pt x="44" y="6"/>
                    <a:pt x="41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5"/>
                    <a:pt x="30" y="6"/>
                    <a:pt x="29" y="6"/>
                  </a:cubicBezTo>
                  <a:cubicBezTo>
                    <a:pt x="28" y="6"/>
                    <a:pt x="28" y="5"/>
                    <a:pt x="29" y="4"/>
                  </a:cubicBezTo>
                  <a:cubicBezTo>
                    <a:pt x="30" y="3"/>
                    <a:pt x="27" y="2"/>
                    <a:pt x="22" y="1"/>
                  </a:cubicBezTo>
                  <a:cubicBezTo>
                    <a:pt x="19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Freeform 158"/>
            <p:cNvSpPr/>
            <p:nvPr/>
          </p:nvSpPr>
          <p:spPr bwMode="auto">
            <a:xfrm>
              <a:off x="3490913" y="4294188"/>
              <a:ext cx="23813" cy="14287"/>
            </a:xfrm>
            <a:custGeom>
              <a:avLst/>
              <a:gdLst>
                <a:gd name="T0" fmla="*/ 6 w 9"/>
                <a:gd name="T1" fmla="*/ 0 h 5"/>
                <a:gd name="T2" fmla="*/ 1 w 9"/>
                <a:gd name="T3" fmla="*/ 1 h 5"/>
                <a:gd name="T4" fmla="*/ 3 w 9"/>
                <a:gd name="T5" fmla="*/ 5 h 5"/>
                <a:gd name="T6" fmla="*/ 8 w 9"/>
                <a:gd name="T7" fmla="*/ 2 h 5"/>
                <a:gd name="T8" fmla="*/ 6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3"/>
                    <a:pt x="0" y="4"/>
                    <a:pt x="3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Freeform 159"/>
            <p:cNvSpPr/>
            <p:nvPr/>
          </p:nvSpPr>
          <p:spPr bwMode="auto">
            <a:xfrm>
              <a:off x="2279650" y="4419600"/>
              <a:ext cx="49213" cy="11112"/>
            </a:xfrm>
            <a:custGeom>
              <a:avLst/>
              <a:gdLst>
                <a:gd name="T0" fmla="*/ 16 w 18"/>
                <a:gd name="T1" fmla="*/ 0 h 4"/>
                <a:gd name="T2" fmla="*/ 12 w 18"/>
                <a:gd name="T3" fmla="*/ 1 h 4"/>
                <a:gd name="T4" fmla="*/ 8 w 18"/>
                <a:gd name="T5" fmla="*/ 1 h 4"/>
                <a:gd name="T6" fmla="*/ 7 w 18"/>
                <a:gd name="T7" fmla="*/ 1 h 4"/>
                <a:gd name="T8" fmla="*/ 6 w 18"/>
                <a:gd name="T9" fmla="*/ 1 h 4"/>
                <a:gd name="T10" fmla="*/ 1 w 18"/>
                <a:gd name="T11" fmla="*/ 2 h 4"/>
                <a:gd name="T12" fmla="*/ 0 w 18"/>
                <a:gd name="T13" fmla="*/ 4 h 4"/>
                <a:gd name="T14" fmla="*/ 11 w 18"/>
                <a:gd name="T15" fmla="*/ 3 h 4"/>
                <a:gd name="T16" fmla="*/ 18 w 18"/>
                <a:gd name="T17" fmla="*/ 0 h 4"/>
                <a:gd name="T18" fmla="*/ 16 w 1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5" y="0"/>
                    <a:pt x="13" y="0"/>
                    <a:pt x="12" y="1"/>
                  </a:cubicBezTo>
                  <a:cubicBezTo>
                    <a:pt x="10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2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4" y="4"/>
                    <a:pt x="7" y="3"/>
                    <a:pt x="11" y="3"/>
                  </a:cubicBezTo>
                  <a:cubicBezTo>
                    <a:pt x="17" y="2"/>
                    <a:pt x="18" y="1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Freeform 160"/>
            <p:cNvSpPr/>
            <p:nvPr/>
          </p:nvSpPr>
          <p:spPr bwMode="auto">
            <a:xfrm>
              <a:off x="2263775" y="4425950"/>
              <a:ext cx="9525" cy="4762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4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2"/>
                    <a:pt x="4" y="2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Freeform 161"/>
            <p:cNvSpPr/>
            <p:nvPr/>
          </p:nvSpPr>
          <p:spPr bwMode="auto">
            <a:xfrm>
              <a:off x="2686050" y="4340225"/>
              <a:ext cx="338138" cy="68262"/>
            </a:xfrm>
            <a:custGeom>
              <a:avLst/>
              <a:gdLst>
                <a:gd name="T0" fmla="*/ 72 w 125"/>
                <a:gd name="T1" fmla="*/ 0 h 25"/>
                <a:gd name="T2" fmla="*/ 54 w 125"/>
                <a:gd name="T3" fmla="*/ 1 h 25"/>
                <a:gd name="T4" fmla="*/ 45 w 125"/>
                <a:gd name="T5" fmla="*/ 7 h 25"/>
                <a:gd name="T6" fmla="*/ 34 w 125"/>
                <a:gd name="T7" fmla="*/ 9 h 25"/>
                <a:gd name="T8" fmla="*/ 26 w 125"/>
                <a:gd name="T9" fmla="*/ 11 h 25"/>
                <a:gd name="T10" fmla="*/ 26 w 125"/>
                <a:gd name="T11" fmla="*/ 11 h 25"/>
                <a:gd name="T12" fmla="*/ 26 w 125"/>
                <a:gd name="T13" fmla="*/ 11 h 25"/>
                <a:gd name="T14" fmla="*/ 11 w 125"/>
                <a:gd name="T15" fmla="*/ 14 h 25"/>
                <a:gd name="T16" fmla="*/ 2 w 125"/>
                <a:gd name="T17" fmla="*/ 18 h 25"/>
                <a:gd name="T18" fmla="*/ 7 w 125"/>
                <a:gd name="T19" fmla="*/ 21 h 25"/>
                <a:gd name="T20" fmla="*/ 13 w 125"/>
                <a:gd name="T21" fmla="*/ 25 h 25"/>
                <a:gd name="T22" fmla="*/ 16 w 125"/>
                <a:gd name="T23" fmla="*/ 25 h 25"/>
                <a:gd name="T24" fmla="*/ 25 w 125"/>
                <a:gd name="T25" fmla="*/ 24 h 25"/>
                <a:gd name="T26" fmla="*/ 26 w 125"/>
                <a:gd name="T27" fmla="*/ 24 h 25"/>
                <a:gd name="T28" fmla="*/ 29 w 125"/>
                <a:gd name="T29" fmla="*/ 24 h 25"/>
                <a:gd name="T30" fmla="*/ 42 w 125"/>
                <a:gd name="T31" fmla="*/ 23 h 25"/>
                <a:gd name="T32" fmla="*/ 80 w 125"/>
                <a:gd name="T33" fmla="*/ 16 h 25"/>
                <a:gd name="T34" fmla="*/ 105 w 125"/>
                <a:gd name="T35" fmla="*/ 14 h 25"/>
                <a:gd name="T36" fmla="*/ 107 w 125"/>
                <a:gd name="T37" fmla="*/ 14 h 25"/>
                <a:gd name="T38" fmla="*/ 109 w 125"/>
                <a:gd name="T39" fmla="*/ 14 h 25"/>
                <a:gd name="T40" fmla="*/ 123 w 125"/>
                <a:gd name="T41" fmla="*/ 8 h 25"/>
                <a:gd name="T42" fmla="*/ 109 w 125"/>
                <a:gd name="T43" fmla="*/ 5 h 25"/>
                <a:gd name="T44" fmla="*/ 106 w 125"/>
                <a:gd name="T45" fmla="*/ 5 h 25"/>
                <a:gd name="T46" fmla="*/ 104 w 125"/>
                <a:gd name="T47" fmla="*/ 5 h 25"/>
                <a:gd name="T48" fmla="*/ 103 w 125"/>
                <a:gd name="T49" fmla="*/ 5 h 25"/>
                <a:gd name="T50" fmla="*/ 102 w 125"/>
                <a:gd name="T51" fmla="*/ 4 h 25"/>
                <a:gd name="T52" fmla="*/ 79 w 125"/>
                <a:gd name="T53" fmla="*/ 0 h 25"/>
                <a:gd name="T54" fmla="*/ 72 w 125"/>
                <a:gd name="T5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25">
                  <a:moveTo>
                    <a:pt x="72" y="0"/>
                  </a:moveTo>
                  <a:cubicBezTo>
                    <a:pt x="65" y="0"/>
                    <a:pt x="58" y="0"/>
                    <a:pt x="54" y="1"/>
                  </a:cubicBezTo>
                  <a:cubicBezTo>
                    <a:pt x="51" y="2"/>
                    <a:pt x="47" y="6"/>
                    <a:pt x="45" y="7"/>
                  </a:cubicBezTo>
                  <a:cubicBezTo>
                    <a:pt x="42" y="8"/>
                    <a:pt x="38" y="8"/>
                    <a:pt x="34" y="9"/>
                  </a:cubicBezTo>
                  <a:cubicBezTo>
                    <a:pt x="28" y="10"/>
                    <a:pt x="28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18" y="13"/>
                    <a:pt x="11" y="14"/>
                  </a:cubicBezTo>
                  <a:cubicBezTo>
                    <a:pt x="5" y="16"/>
                    <a:pt x="0" y="17"/>
                    <a:pt x="2" y="18"/>
                  </a:cubicBezTo>
                  <a:cubicBezTo>
                    <a:pt x="5" y="18"/>
                    <a:pt x="7" y="19"/>
                    <a:pt x="7" y="21"/>
                  </a:cubicBezTo>
                  <a:cubicBezTo>
                    <a:pt x="7" y="23"/>
                    <a:pt x="9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20" y="24"/>
                    <a:pt x="23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4"/>
                    <a:pt x="29" y="24"/>
                  </a:cubicBezTo>
                  <a:cubicBezTo>
                    <a:pt x="33" y="24"/>
                    <a:pt x="38" y="24"/>
                    <a:pt x="42" y="23"/>
                  </a:cubicBezTo>
                  <a:cubicBezTo>
                    <a:pt x="49" y="21"/>
                    <a:pt x="65" y="18"/>
                    <a:pt x="80" y="16"/>
                  </a:cubicBezTo>
                  <a:cubicBezTo>
                    <a:pt x="88" y="15"/>
                    <a:pt x="96" y="14"/>
                    <a:pt x="105" y="14"/>
                  </a:cubicBezTo>
                  <a:cubicBezTo>
                    <a:pt x="106" y="14"/>
                    <a:pt x="107" y="14"/>
                    <a:pt x="107" y="14"/>
                  </a:cubicBezTo>
                  <a:cubicBezTo>
                    <a:pt x="108" y="14"/>
                    <a:pt x="109" y="14"/>
                    <a:pt x="109" y="14"/>
                  </a:cubicBezTo>
                  <a:cubicBezTo>
                    <a:pt x="122" y="14"/>
                    <a:pt x="125" y="11"/>
                    <a:pt x="123" y="8"/>
                  </a:cubicBezTo>
                  <a:cubicBezTo>
                    <a:pt x="121" y="5"/>
                    <a:pt x="114" y="5"/>
                    <a:pt x="109" y="5"/>
                  </a:cubicBezTo>
                  <a:cubicBezTo>
                    <a:pt x="108" y="5"/>
                    <a:pt x="107" y="5"/>
                    <a:pt x="106" y="5"/>
                  </a:cubicBezTo>
                  <a:cubicBezTo>
                    <a:pt x="105" y="5"/>
                    <a:pt x="104" y="5"/>
                    <a:pt x="104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4" y="4"/>
                    <a:pt x="104" y="4"/>
                    <a:pt x="102" y="4"/>
                  </a:cubicBezTo>
                  <a:cubicBezTo>
                    <a:pt x="100" y="4"/>
                    <a:pt x="93" y="1"/>
                    <a:pt x="79" y="0"/>
                  </a:cubicBezTo>
                  <a:cubicBezTo>
                    <a:pt x="77" y="0"/>
                    <a:pt x="74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Freeform 162"/>
            <p:cNvSpPr/>
            <p:nvPr/>
          </p:nvSpPr>
          <p:spPr bwMode="auto">
            <a:xfrm>
              <a:off x="2246313" y="4427538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Freeform 163"/>
            <p:cNvSpPr/>
            <p:nvPr/>
          </p:nvSpPr>
          <p:spPr bwMode="auto">
            <a:xfrm>
              <a:off x="2192338" y="4408488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4 w 5"/>
                <a:gd name="T9" fmla="*/ 1 h 1"/>
                <a:gd name="T10" fmla="*/ 4 w 5"/>
                <a:gd name="T11" fmla="*/ 0 h 1"/>
                <a:gd name="T12" fmla="*/ 2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Freeform 164"/>
            <p:cNvSpPr/>
            <p:nvPr/>
          </p:nvSpPr>
          <p:spPr bwMode="auto">
            <a:xfrm>
              <a:off x="2992438" y="4273550"/>
              <a:ext cx="260350" cy="31750"/>
            </a:xfrm>
            <a:custGeom>
              <a:avLst/>
              <a:gdLst>
                <a:gd name="T0" fmla="*/ 91 w 96"/>
                <a:gd name="T1" fmla="*/ 0 h 12"/>
                <a:gd name="T2" fmla="*/ 90 w 96"/>
                <a:gd name="T3" fmla="*/ 0 h 12"/>
                <a:gd name="T4" fmla="*/ 85 w 96"/>
                <a:gd name="T5" fmla="*/ 1 h 12"/>
                <a:gd name="T6" fmla="*/ 85 w 96"/>
                <a:gd name="T7" fmla="*/ 1 h 12"/>
                <a:gd name="T8" fmla="*/ 80 w 96"/>
                <a:gd name="T9" fmla="*/ 1 h 12"/>
                <a:gd name="T10" fmla="*/ 69 w 96"/>
                <a:gd name="T11" fmla="*/ 1 h 12"/>
                <a:gd name="T12" fmla="*/ 53 w 96"/>
                <a:gd name="T13" fmla="*/ 1 h 12"/>
                <a:gd name="T14" fmla="*/ 4 w 96"/>
                <a:gd name="T15" fmla="*/ 8 h 12"/>
                <a:gd name="T16" fmla="*/ 1 w 96"/>
                <a:gd name="T17" fmla="*/ 9 h 12"/>
                <a:gd name="T18" fmla="*/ 6 w 96"/>
                <a:gd name="T19" fmla="*/ 11 h 12"/>
                <a:gd name="T20" fmla="*/ 11 w 96"/>
                <a:gd name="T21" fmla="*/ 11 h 12"/>
                <a:gd name="T22" fmla="*/ 17 w 96"/>
                <a:gd name="T23" fmla="*/ 10 h 12"/>
                <a:gd name="T24" fmla="*/ 19 w 96"/>
                <a:gd name="T25" fmla="*/ 10 h 12"/>
                <a:gd name="T26" fmla="*/ 19 w 96"/>
                <a:gd name="T27" fmla="*/ 11 h 12"/>
                <a:gd name="T28" fmla="*/ 23 w 96"/>
                <a:gd name="T29" fmla="*/ 12 h 12"/>
                <a:gd name="T30" fmla="*/ 28 w 96"/>
                <a:gd name="T31" fmla="*/ 12 h 12"/>
                <a:gd name="T32" fmla="*/ 34 w 96"/>
                <a:gd name="T33" fmla="*/ 10 h 12"/>
                <a:gd name="T34" fmla="*/ 35 w 96"/>
                <a:gd name="T35" fmla="*/ 10 h 12"/>
                <a:gd name="T36" fmla="*/ 36 w 96"/>
                <a:gd name="T37" fmla="*/ 11 h 12"/>
                <a:gd name="T38" fmla="*/ 41 w 96"/>
                <a:gd name="T39" fmla="*/ 9 h 12"/>
                <a:gd name="T40" fmla="*/ 53 w 96"/>
                <a:gd name="T41" fmla="*/ 6 h 12"/>
                <a:gd name="T42" fmla="*/ 54 w 96"/>
                <a:gd name="T43" fmla="*/ 6 h 12"/>
                <a:gd name="T44" fmla="*/ 52 w 96"/>
                <a:gd name="T45" fmla="*/ 9 h 12"/>
                <a:gd name="T46" fmla="*/ 56 w 96"/>
                <a:gd name="T47" fmla="*/ 11 h 12"/>
                <a:gd name="T48" fmla="*/ 60 w 96"/>
                <a:gd name="T49" fmla="*/ 11 h 12"/>
                <a:gd name="T50" fmla="*/ 81 w 96"/>
                <a:gd name="T51" fmla="*/ 6 h 12"/>
                <a:gd name="T52" fmla="*/ 81 w 96"/>
                <a:gd name="T53" fmla="*/ 6 h 12"/>
                <a:gd name="T54" fmla="*/ 81 w 96"/>
                <a:gd name="T55" fmla="*/ 6 h 12"/>
                <a:gd name="T56" fmla="*/ 92 w 96"/>
                <a:gd name="T57" fmla="*/ 3 h 12"/>
                <a:gd name="T58" fmla="*/ 91 w 96"/>
                <a:gd name="T5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6" h="12">
                  <a:moveTo>
                    <a:pt x="91" y="0"/>
                  </a:moveTo>
                  <a:cubicBezTo>
                    <a:pt x="91" y="0"/>
                    <a:pt x="90" y="0"/>
                    <a:pt x="90" y="0"/>
                  </a:cubicBezTo>
                  <a:cubicBezTo>
                    <a:pt x="89" y="1"/>
                    <a:pt x="87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2" y="1"/>
                    <a:pt x="80" y="1"/>
                  </a:cubicBezTo>
                  <a:cubicBezTo>
                    <a:pt x="77" y="1"/>
                    <a:pt x="73" y="1"/>
                    <a:pt x="69" y="1"/>
                  </a:cubicBezTo>
                  <a:cubicBezTo>
                    <a:pt x="64" y="1"/>
                    <a:pt x="59" y="1"/>
                    <a:pt x="53" y="1"/>
                  </a:cubicBezTo>
                  <a:cubicBezTo>
                    <a:pt x="30" y="3"/>
                    <a:pt x="3" y="8"/>
                    <a:pt x="4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0"/>
                    <a:pt x="2" y="10"/>
                    <a:pt x="6" y="11"/>
                  </a:cubicBezTo>
                  <a:cubicBezTo>
                    <a:pt x="8" y="11"/>
                    <a:pt x="9" y="11"/>
                    <a:pt x="11" y="11"/>
                  </a:cubicBezTo>
                  <a:cubicBezTo>
                    <a:pt x="13" y="11"/>
                    <a:pt x="16" y="11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8" y="12"/>
                    <a:pt x="20" y="12"/>
                    <a:pt x="23" y="12"/>
                  </a:cubicBezTo>
                  <a:cubicBezTo>
                    <a:pt x="25" y="12"/>
                    <a:pt x="27" y="12"/>
                    <a:pt x="28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1"/>
                    <a:pt x="39" y="10"/>
                    <a:pt x="41" y="9"/>
                  </a:cubicBezTo>
                  <a:cubicBezTo>
                    <a:pt x="44" y="8"/>
                    <a:pt x="49" y="6"/>
                    <a:pt x="53" y="6"/>
                  </a:cubicBezTo>
                  <a:cubicBezTo>
                    <a:pt x="53" y="6"/>
                    <a:pt x="54" y="6"/>
                    <a:pt x="54" y="6"/>
                  </a:cubicBezTo>
                  <a:cubicBezTo>
                    <a:pt x="55" y="6"/>
                    <a:pt x="53" y="7"/>
                    <a:pt x="52" y="9"/>
                  </a:cubicBezTo>
                  <a:cubicBezTo>
                    <a:pt x="51" y="10"/>
                    <a:pt x="51" y="11"/>
                    <a:pt x="56" y="11"/>
                  </a:cubicBezTo>
                  <a:cubicBezTo>
                    <a:pt x="57" y="11"/>
                    <a:pt x="58" y="11"/>
                    <a:pt x="60" y="11"/>
                  </a:cubicBezTo>
                  <a:cubicBezTo>
                    <a:pt x="75" y="10"/>
                    <a:pt x="79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3" y="6"/>
                    <a:pt x="87" y="5"/>
                    <a:pt x="92" y="3"/>
                  </a:cubicBezTo>
                  <a:cubicBezTo>
                    <a:pt x="96" y="1"/>
                    <a:pt x="93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Freeform 165"/>
            <p:cNvSpPr/>
            <p:nvPr/>
          </p:nvSpPr>
          <p:spPr bwMode="auto">
            <a:xfrm>
              <a:off x="3303588" y="4264025"/>
              <a:ext cx="26988" cy="9525"/>
            </a:xfrm>
            <a:custGeom>
              <a:avLst/>
              <a:gdLst>
                <a:gd name="T0" fmla="*/ 3 w 10"/>
                <a:gd name="T1" fmla="*/ 0 h 3"/>
                <a:gd name="T2" fmla="*/ 1 w 10"/>
                <a:gd name="T3" fmla="*/ 1 h 3"/>
                <a:gd name="T4" fmla="*/ 1 w 10"/>
                <a:gd name="T5" fmla="*/ 3 h 3"/>
                <a:gd name="T6" fmla="*/ 8 w 10"/>
                <a:gd name="T7" fmla="*/ 2 h 3"/>
                <a:gd name="T8" fmla="*/ 3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4" y="3"/>
                    <a:pt x="6" y="3"/>
                    <a:pt x="8" y="2"/>
                  </a:cubicBezTo>
                  <a:cubicBezTo>
                    <a:pt x="10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Freeform 166"/>
            <p:cNvSpPr/>
            <p:nvPr/>
          </p:nvSpPr>
          <p:spPr bwMode="auto">
            <a:xfrm>
              <a:off x="3314700" y="4270375"/>
              <a:ext cx="107950" cy="19050"/>
            </a:xfrm>
            <a:custGeom>
              <a:avLst/>
              <a:gdLst>
                <a:gd name="T0" fmla="*/ 20 w 40"/>
                <a:gd name="T1" fmla="*/ 0 h 7"/>
                <a:gd name="T2" fmla="*/ 3 w 40"/>
                <a:gd name="T3" fmla="*/ 3 h 7"/>
                <a:gd name="T4" fmla="*/ 13 w 40"/>
                <a:gd name="T5" fmla="*/ 7 h 7"/>
                <a:gd name="T6" fmla="*/ 16 w 40"/>
                <a:gd name="T7" fmla="*/ 7 h 7"/>
                <a:gd name="T8" fmla="*/ 29 w 40"/>
                <a:gd name="T9" fmla="*/ 4 h 7"/>
                <a:gd name="T10" fmla="*/ 36 w 40"/>
                <a:gd name="T11" fmla="*/ 3 h 7"/>
                <a:gd name="T12" fmla="*/ 22 w 40"/>
                <a:gd name="T13" fmla="*/ 0 h 7"/>
                <a:gd name="T14" fmla="*/ 20 w 4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7">
                  <a:moveTo>
                    <a:pt x="20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5"/>
                    <a:pt x="6" y="7"/>
                    <a:pt x="13" y="7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27" y="7"/>
                    <a:pt x="30" y="5"/>
                    <a:pt x="29" y="4"/>
                  </a:cubicBezTo>
                  <a:cubicBezTo>
                    <a:pt x="28" y="4"/>
                    <a:pt x="31" y="4"/>
                    <a:pt x="36" y="3"/>
                  </a:cubicBezTo>
                  <a:cubicBezTo>
                    <a:pt x="40" y="2"/>
                    <a:pt x="34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Freeform 167"/>
            <p:cNvSpPr/>
            <p:nvPr/>
          </p:nvSpPr>
          <p:spPr bwMode="auto">
            <a:xfrm>
              <a:off x="3236913" y="4294188"/>
              <a:ext cx="23813" cy="3175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5 w 9"/>
                <a:gd name="T5" fmla="*/ 1 h 1"/>
                <a:gd name="T6" fmla="*/ 6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9" y="0"/>
                    <a:pt x="6" y="0"/>
                  </a:cubicBezTo>
                  <a:cubicBezTo>
                    <a:pt x="4" y="0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Freeform 168"/>
            <p:cNvSpPr/>
            <p:nvPr/>
          </p:nvSpPr>
          <p:spPr bwMode="auto">
            <a:xfrm>
              <a:off x="3379788" y="4254500"/>
              <a:ext cx="106363" cy="15875"/>
            </a:xfrm>
            <a:custGeom>
              <a:avLst/>
              <a:gdLst>
                <a:gd name="T0" fmla="*/ 28 w 39"/>
                <a:gd name="T1" fmla="*/ 0 h 6"/>
                <a:gd name="T2" fmla="*/ 0 w 39"/>
                <a:gd name="T3" fmla="*/ 3 h 6"/>
                <a:gd name="T4" fmla="*/ 8 w 39"/>
                <a:gd name="T5" fmla="*/ 3 h 6"/>
                <a:gd name="T6" fmla="*/ 14 w 39"/>
                <a:gd name="T7" fmla="*/ 4 h 6"/>
                <a:gd name="T8" fmla="*/ 14 w 39"/>
                <a:gd name="T9" fmla="*/ 4 h 6"/>
                <a:gd name="T10" fmla="*/ 14 w 39"/>
                <a:gd name="T11" fmla="*/ 4 h 6"/>
                <a:gd name="T12" fmla="*/ 18 w 39"/>
                <a:gd name="T13" fmla="*/ 5 h 6"/>
                <a:gd name="T14" fmla="*/ 25 w 39"/>
                <a:gd name="T15" fmla="*/ 6 h 6"/>
                <a:gd name="T16" fmla="*/ 31 w 39"/>
                <a:gd name="T17" fmla="*/ 5 h 6"/>
                <a:gd name="T18" fmla="*/ 34 w 39"/>
                <a:gd name="T19" fmla="*/ 0 h 6"/>
                <a:gd name="T20" fmla="*/ 2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28" y="0"/>
                  </a:moveTo>
                  <a:cubicBezTo>
                    <a:pt x="18" y="0"/>
                    <a:pt x="0" y="2"/>
                    <a:pt x="0" y="3"/>
                  </a:cubicBezTo>
                  <a:cubicBezTo>
                    <a:pt x="4" y="3"/>
                    <a:pt x="7" y="3"/>
                    <a:pt x="8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8" y="5"/>
                  </a:cubicBezTo>
                  <a:cubicBezTo>
                    <a:pt x="19" y="5"/>
                    <a:pt x="22" y="6"/>
                    <a:pt x="25" y="6"/>
                  </a:cubicBezTo>
                  <a:cubicBezTo>
                    <a:pt x="27" y="6"/>
                    <a:pt x="29" y="6"/>
                    <a:pt x="31" y="5"/>
                  </a:cubicBezTo>
                  <a:cubicBezTo>
                    <a:pt x="36" y="4"/>
                    <a:pt x="39" y="2"/>
                    <a:pt x="34" y="0"/>
                  </a:cubicBezTo>
                  <a:cubicBezTo>
                    <a:pt x="33" y="0"/>
                    <a:pt x="31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Freeform 169"/>
            <p:cNvSpPr/>
            <p:nvPr/>
          </p:nvSpPr>
          <p:spPr bwMode="auto">
            <a:xfrm>
              <a:off x="3460750" y="4327525"/>
              <a:ext cx="160338" cy="41275"/>
            </a:xfrm>
            <a:custGeom>
              <a:avLst/>
              <a:gdLst>
                <a:gd name="T0" fmla="*/ 39 w 59"/>
                <a:gd name="T1" fmla="*/ 0 h 15"/>
                <a:gd name="T2" fmla="*/ 36 w 59"/>
                <a:gd name="T3" fmla="*/ 0 h 15"/>
                <a:gd name="T4" fmla="*/ 30 w 59"/>
                <a:gd name="T5" fmla="*/ 4 h 15"/>
                <a:gd name="T6" fmla="*/ 30 w 59"/>
                <a:gd name="T7" fmla="*/ 4 h 15"/>
                <a:gd name="T8" fmla="*/ 29 w 59"/>
                <a:gd name="T9" fmla="*/ 4 h 15"/>
                <a:gd name="T10" fmla="*/ 29 w 59"/>
                <a:gd name="T11" fmla="*/ 5 h 15"/>
                <a:gd name="T12" fmla="*/ 29 w 59"/>
                <a:gd name="T13" fmla="*/ 6 h 15"/>
                <a:gd name="T14" fmla="*/ 25 w 59"/>
                <a:gd name="T15" fmla="*/ 4 h 15"/>
                <a:gd name="T16" fmla="*/ 18 w 59"/>
                <a:gd name="T17" fmla="*/ 2 h 15"/>
                <a:gd name="T18" fmla="*/ 16 w 59"/>
                <a:gd name="T19" fmla="*/ 3 h 15"/>
                <a:gd name="T20" fmla="*/ 13 w 59"/>
                <a:gd name="T21" fmla="*/ 5 h 15"/>
                <a:gd name="T22" fmla="*/ 10 w 59"/>
                <a:gd name="T23" fmla="*/ 7 h 15"/>
                <a:gd name="T24" fmla="*/ 10 w 59"/>
                <a:gd name="T25" fmla="*/ 7 h 15"/>
                <a:gd name="T26" fmla="*/ 7 w 59"/>
                <a:gd name="T27" fmla="*/ 6 h 15"/>
                <a:gd name="T28" fmla="*/ 3 w 59"/>
                <a:gd name="T29" fmla="*/ 7 h 15"/>
                <a:gd name="T30" fmla="*/ 13 w 59"/>
                <a:gd name="T31" fmla="*/ 9 h 15"/>
                <a:gd name="T32" fmla="*/ 22 w 59"/>
                <a:gd name="T33" fmla="*/ 10 h 15"/>
                <a:gd name="T34" fmla="*/ 17 w 59"/>
                <a:gd name="T35" fmla="*/ 10 h 15"/>
                <a:gd name="T36" fmla="*/ 13 w 59"/>
                <a:gd name="T37" fmla="*/ 11 h 15"/>
                <a:gd name="T38" fmla="*/ 9 w 59"/>
                <a:gd name="T39" fmla="*/ 12 h 15"/>
                <a:gd name="T40" fmla="*/ 9 w 59"/>
                <a:gd name="T41" fmla="*/ 14 h 15"/>
                <a:gd name="T42" fmla="*/ 21 w 59"/>
                <a:gd name="T43" fmla="*/ 15 h 15"/>
                <a:gd name="T44" fmla="*/ 23 w 59"/>
                <a:gd name="T45" fmla="*/ 15 h 15"/>
                <a:gd name="T46" fmla="*/ 29 w 59"/>
                <a:gd name="T47" fmla="*/ 14 h 15"/>
                <a:gd name="T48" fmla="*/ 30 w 59"/>
                <a:gd name="T49" fmla="*/ 14 h 15"/>
                <a:gd name="T50" fmla="*/ 30 w 59"/>
                <a:gd name="T51" fmla="*/ 15 h 15"/>
                <a:gd name="T52" fmla="*/ 32 w 59"/>
                <a:gd name="T53" fmla="*/ 14 h 15"/>
                <a:gd name="T54" fmla="*/ 35 w 59"/>
                <a:gd name="T55" fmla="*/ 12 h 15"/>
                <a:gd name="T56" fmla="*/ 41 w 59"/>
                <a:gd name="T57" fmla="*/ 11 h 15"/>
                <a:gd name="T58" fmla="*/ 54 w 59"/>
                <a:gd name="T59" fmla="*/ 6 h 15"/>
                <a:gd name="T60" fmla="*/ 51 w 59"/>
                <a:gd name="T61" fmla="*/ 2 h 15"/>
                <a:gd name="T62" fmla="*/ 49 w 59"/>
                <a:gd name="T63" fmla="*/ 2 h 15"/>
                <a:gd name="T64" fmla="*/ 48 w 59"/>
                <a:gd name="T65" fmla="*/ 2 h 15"/>
                <a:gd name="T66" fmla="*/ 45 w 59"/>
                <a:gd name="T67" fmla="*/ 1 h 15"/>
                <a:gd name="T68" fmla="*/ 39 w 59"/>
                <a:gd name="T6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15">
                  <a:moveTo>
                    <a:pt x="39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27" y="1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3" y="3"/>
                    <a:pt x="20" y="2"/>
                    <a:pt x="18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4" y="3"/>
                    <a:pt x="16" y="4"/>
                    <a:pt x="13" y="5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6"/>
                  </a:cubicBezTo>
                  <a:cubicBezTo>
                    <a:pt x="6" y="6"/>
                    <a:pt x="4" y="6"/>
                    <a:pt x="3" y="7"/>
                  </a:cubicBezTo>
                  <a:cubicBezTo>
                    <a:pt x="0" y="7"/>
                    <a:pt x="4" y="8"/>
                    <a:pt x="13" y="9"/>
                  </a:cubicBezTo>
                  <a:cubicBezTo>
                    <a:pt x="23" y="9"/>
                    <a:pt x="27" y="10"/>
                    <a:pt x="22" y="10"/>
                  </a:cubicBezTo>
                  <a:cubicBezTo>
                    <a:pt x="18" y="10"/>
                    <a:pt x="16" y="10"/>
                    <a:pt x="17" y="10"/>
                  </a:cubicBezTo>
                  <a:cubicBezTo>
                    <a:pt x="18" y="10"/>
                    <a:pt x="16" y="11"/>
                    <a:pt x="13" y="11"/>
                  </a:cubicBezTo>
                  <a:cubicBezTo>
                    <a:pt x="10" y="11"/>
                    <a:pt x="7" y="11"/>
                    <a:pt x="9" y="12"/>
                  </a:cubicBezTo>
                  <a:cubicBezTo>
                    <a:pt x="10" y="12"/>
                    <a:pt x="5" y="14"/>
                    <a:pt x="9" y="14"/>
                  </a:cubicBezTo>
                  <a:cubicBezTo>
                    <a:pt x="13" y="14"/>
                    <a:pt x="17" y="15"/>
                    <a:pt x="21" y="15"/>
                  </a:cubicBezTo>
                  <a:cubicBezTo>
                    <a:pt x="21" y="15"/>
                    <a:pt x="22" y="15"/>
                    <a:pt x="23" y="15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4"/>
                    <a:pt x="32" y="14"/>
                  </a:cubicBezTo>
                  <a:cubicBezTo>
                    <a:pt x="33" y="14"/>
                    <a:pt x="33" y="13"/>
                    <a:pt x="35" y="12"/>
                  </a:cubicBezTo>
                  <a:cubicBezTo>
                    <a:pt x="37" y="12"/>
                    <a:pt x="39" y="12"/>
                    <a:pt x="41" y="11"/>
                  </a:cubicBezTo>
                  <a:cubicBezTo>
                    <a:pt x="43" y="10"/>
                    <a:pt x="49" y="8"/>
                    <a:pt x="54" y="6"/>
                  </a:cubicBezTo>
                  <a:cubicBezTo>
                    <a:pt x="59" y="3"/>
                    <a:pt x="54" y="2"/>
                    <a:pt x="51" y="2"/>
                  </a:cubicBezTo>
                  <a:cubicBezTo>
                    <a:pt x="50" y="2"/>
                    <a:pt x="50" y="2"/>
                    <a:pt x="49" y="2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7" y="2"/>
                    <a:pt x="46" y="1"/>
                    <a:pt x="45" y="1"/>
                  </a:cubicBezTo>
                  <a:cubicBezTo>
                    <a:pt x="44" y="0"/>
                    <a:pt x="42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Freeform 170"/>
            <p:cNvSpPr/>
            <p:nvPr/>
          </p:nvSpPr>
          <p:spPr bwMode="auto">
            <a:xfrm>
              <a:off x="3060700" y="4302125"/>
              <a:ext cx="330200" cy="57150"/>
            </a:xfrm>
            <a:custGeom>
              <a:avLst/>
              <a:gdLst>
                <a:gd name="T0" fmla="*/ 51 w 122"/>
                <a:gd name="T1" fmla="*/ 0 h 21"/>
                <a:gd name="T2" fmla="*/ 44 w 122"/>
                <a:gd name="T3" fmla="*/ 2 h 21"/>
                <a:gd name="T4" fmla="*/ 44 w 122"/>
                <a:gd name="T5" fmla="*/ 2 h 21"/>
                <a:gd name="T6" fmla="*/ 42 w 122"/>
                <a:gd name="T7" fmla="*/ 2 h 21"/>
                <a:gd name="T8" fmla="*/ 39 w 122"/>
                <a:gd name="T9" fmla="*/ 2 h 21"/>
                <a:gd name="T10" fmla="*/ 35 w 122"/>
                <a:gd name="T11" fmla="*/ 2 h 21"/>
                <a:gd name="T12" fmla="*/ 33 w 122"/>
                <a:gd name="T13" fmla="*/ 5 h 21"/>
                <a:gd name="T14" fmla="*/ 26 w 122"/>
                <a:gd name="T15" fmla="*/ 5 h 21"/>
                <a:gd name="T16" fmla="*/ 22 w 122"/>
                <a:gd name="T17" fmla="*/ 8 h 21"/>
                <a:gd name="T18" fmla="*/ 11 w 122"/>
                <a:gd name="T19" fmla="*/ 10 h 21"/>
                <a:gd name="T20" fmla="*/ 13 w 122"/>
                <a:gd name="T21" fmla="*/ 13 h 21"/>
                <a:gd name="T22" fmla="*/ 16 w 122"/>
                <a:gd name="T23" fmla="*/ 14 h 21"/>
                <a:gd name="T24" fmla="*/ 17 w 122"/>
                <a:gd name="T25" fmla="*/ 14 h 21"/>
                <a:gd name="T26" fmla="*/ 18 w 122"/>
                <a:gd name="T27" fmla="*/ 13 h 21"/>
                <a:gd name="T28" fmla="*/ 19 w 122"/>
                <a:gd name="T29" fmla="*/ 13 h 21"/>
                <a:gd name="T30" fmla="*/ 26 w 122"/>
                <a:gd name="T31" fmla="*/ 14 h 21"/>
                <a:gd name="T32" fmla="*/ 29 w 122"/>
                <a:gd name="T33" fmla="*/ 14 h 21"/>
                <a:gd name="T34" fmla="*/ 35 w 122"/>
                <a:gd name="T35" fmla="*/ 13 h 21"/>
                <a:gd name="T36" fmla="*/ 35 w 122"/>
                <a:gd name="T37" fmla="*/ 14 h 21"/>
                <a:gd name="T38" fmla="*/ 46 w 122"/>
                <a:gd name="T39" fmla="*/ 15 h 21"/>
                <a:gd name="T40" fmla="*/ 32 w 122"/>
                <a:gd name="T41" fmla="*/ 16 h 21"/>
                <a:gd name="T42" fmla="*/ 26 w 122"/>
                <a:gd name="T43" fmla="*/ 20 h 21"/>
                <a:gd name="T44" fmla="*/ 37 w 122"/>
                <a:gd name="T45" fmla="*/ 21 h 21"/>
                <a:gd name="T46" fmla="*/ 52 w 122"/>
                <a:gd name="T47" fmla="*/ 20 h 21"/>
                <a:gd name="T48" fmla="*/ 78 w 122"/>
                <a:gd name="T49" fmla="*/ 18 h 21"/>
                <a:gd name="T50" fmla="*/ 79 w 122"/>
                <a:gd name="T51" fmla="*/ 18 h 21"/>
                <a:gd name="T52" fmla="*/ 81 w 122"/>
                <a:gd name="T53" fmla="*/ 19 h 21"/>
                <a:gd name="T54" fmla="*/ 83 w 122"/>
                <a:gd name="T55" fmla="*/ 18 h 21"/>
                <a:gd name="T56" fmla="*/ 84 w 122"/>
                <a:gd name="T57" fmla="*/ 18 h 21"/>
                <a:gd name="T58" fmla="*/ 89 w 122"/>
                <a:gd name="T59" fmla="*/ 19 h 21"/>
                <a:gd name="T60" fmla="*/ 97 w 122"/>
                <a:gd name="T61" fmla="*/ 19 h 21"/>
                <a:gd name="T62" fmla="*/ 102 w 122"/>
                <a:gd name="T63" fmla="*/ 19 h 21"/>
                <a:gd name="T64" fmla="*/ 115 w 122"/>
                <a:gd name="T65" fmla="*/ 16 h 21"/>
                <a:gd name="T66" fmla="*/ 122 w 122"/>
                <a:gd name="T67" fmla="*/ 11 h 21"/>
                <a:gd name="T68" fmla="*/ 119 w 122"/>
                <a:gd name="T69" fmla="*/ 10 h 21"/>
                <a:gd name="T70" fmla="*/ 113 w 122"/>
                <a:gd name="T71" fmla="*/ 11 h 21"/>
                <a:gd name="T72" fmla="*/ 110 w 122"/>
                <a:gd name="T73" fmla="*/ 12 h 21"/>
                <a:gd name="T74" fmla="*/ 110 w 122"/>
                <a:gd name="T75" fmla="*/ 12 h 21"/>
                <a:gd name="T76" fmla="*/ 107 w 122"/>
                <a:gd name="T77" fmla="*/ 11 h 21"/>
                <a:gd name="T78" fmla="*/ 105 w 122"/>
                <a:gd name="T79" fmla="*/ 12 h 21"/>
                <a:gd name="T80" fmla="*/ 103 w 122"/>
                <a:gd name="T81" fmla="*/ 12 h 21"/>
                <a:gd name="T82" fmla="*/ 103 w 122"/>
                <a:gd name="T83" fmla="*/ 11 h 21"/>
                <a:gd name="T84" fmla="*/ 104 w 122"/>
                <a:gd name="T85" fmla="*/ 9 h 21"/>
                <a:gd name="T86" fmla="*/ 111 w 122"/>
                <a:gd name="T87" fmla="*/ 4 h 21"/>
                <a:gd name="T88" fmla="*/ 109 w 122"/>
                <a:gd name="T89" fmla="*/ 2 h 21"/>
                <a:gd name="T90" fmla="*/ 98 w 122"/>
                <a:gd name="T91" fmla="*/ 4 h 21"/>
                <a:gd name="T92" fmla="*/ 88 w 122"/>
                <a:gd name="T93" fmla="*/ 8 h 21"/>
                <a:gd name="T94" fmla="*/ 80 w 122"/>
                <a:gd name="T95" fmla="*/ 13 h 21"/>
                <a:gd name="T96" fmla="*/ 79 w 122"/>
                <a:gd name="T97" fmla="*/ 13 h 21"/>
                <a:gd name="T98" fmla="*/ 72 w 122"/>
                <a:gd name="T99" fmla="*/ 12 h 21"/>
                <a:gd name="T100" fmla="*/ 71 w 122"/>
                <a:gd name="T101" fmla="*/ 12 h 21"/>
                <a:gd name="T102" fmla="*/ 69 w 122"/>
                <a:gd name="T103" fmla="*/ 12 h 21"/>
                <a:gd name="T104" fmla="*/ 69 w 122"/>
                <a:gd name="T105" fmla="*/ 12 h 21"/>
                <a:gd name="T106" fmla="*/ 67 w 122"/>
                <a:gd name="T107" fmla="*/ 10 h 21"/>
                <a:gd name="T108" fmla="*/ 65 w 122"/>
                <a:gd name="T109" fmla="*/ 9 h 21"/>
                <a:gd name="T110" fmla="*/ 67 w 122"/>
                <a:gd name="T111" fmla="*/ 5 h 21"/>
                <a:gd name="T112" fmla="*/ 54 w 122"/>
                <a:gd name="T113" fmla="*/ 1 h 21"/>
                <a:gd name="T114" fmla="*/ 51 w 122"/>
                <a:gd name="T1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" h="21">
                  <a:moveTo>
                    <a:pt x="51" y="0"/>
                  </a:moveTo>
                  <a:cubicBezTo>
                    <a:pt x="45" y="0"/>
                    <a:pt x="42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29" y="3"/>
                    <a:pt x="29" y="4"/>
                    <a:pt x="33" y="5"/>
                  </a:cubicBezTo>
                  <a:cubicBezTo>
                    <a:pt x="36" y="5"/>
                    <a:pt x="33" y="5"/>
                    <a:pt x="26" y="5"/>
                  </a:cubicBezTo>
                  <a:cubicBezTo>
                    <a:pt x="18" y="6"/>
                    <a:pt x="18" y="7"/>
                    <a:pt x="22" y="8"/>
                  </a:cubicBezTo>
                  <a:cubicBezTo>
                    <a:pt x="27" y="8"/>
                    <a:pt x="21" y="9"/>
                    <a:pt x="11" y="10"/>
                  </a:cubicBezTo>
                  <a:cubicBezTo>
                    <a:pt x="0" y="11"/>
                    <a:pt x="12" y="13"/>
                    <a:pt x="13" y="13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4"/>
                    <a:pt x="26" y="14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3"/>
                    <a:pt x="34" y="13"/>
                    <a:pt x="35" y="13"/>
                  </a:cubicBezTo>
                  <a:cubicBezTo>
                    <a:pt x="36" y="13"/>
                    <a:pt x="36" y="13"/>
                    <a:pt x="35" y="14"/>
                  </a:cubicBezTo>
                  <a:cubicBezTo>
                    <a:pt x="33" y="14"/>
                    <a:pt x="39" y="14"/>
                    <a:pt x="46" y="15"/>
                  </a:cubicBezTo>
                  <a:cubicBezTo>
                    <a:pt x="54" y="15"/>
                    <a:pt x="48" y="15"/>
                    <a:pt x="32" y="16"/>
                  </a:cubicBezTo>
                  <a:cubicBezTo>
                    <a:pt x="20" y="17"/>
                    <a:pt x="11" y="18"/>
                    <a:pt x="26" y="20"/>
                  </a:cubicBezTo>
                  <a:cubicBezTo>
                    <a:pt x="29" y="20"/>
                    <a:pt x="33" y="21"/>
                    <a:pt x="37" y="21"/>
                  </a:cubicBezTo>
                  <a:cubicBezTo>
                    <a:pt x="42" y="21"/>
                    <a:pt x="47" y="20"/>
                    <a:pt x="52" y="20"/>
                  </a:cubicBezTo>
                  <a:cubicBezTo>
                    <a:pt x="64" y="19"/>
                    <a:pt x="75" y="18"/>
                    <a:pt x="78" y="18"/>
                  </a:cubicBezTo>
                  <a:cubicBezTo>
                    <a:pt x="78" y="18"/>
                    <a:pt x="79" y="18"/>
                    <a:pt x="79" y="18"/>
                  </a:cubicBezTo>
                  <a:cubicBezTo>
                    <a:pt x="78" y="18"/>
                    <a:pt x="79" y="19"/>
                    <a:pt x="81" y="19"/>
                  </a:cubicBezTo>
                  <a:cubicBezTo>
                    <a:pt x="82" y="19"/>
                    <a:pt x="82" y="18"/>
                    <a:pt x="83" y="18"/>
                  </a:cubicBezTo>
                  <a:cubicBezTo>
                    <a:pt x="83" y="18"/>
                    <a:pt x="83" y="18"/>
                    <a:pt x="84" y="18"/>
                  </a:cubicBezTo>
                  <a:cubicBezTo>
                    <a:pt x="85" y="18"/>
                    <a:pt x="86" y="19"/>
                    <a:pt x="89" y="19"/>
                  </a:cubicBezTo>
                  <a:cubicBezTo>
                    <a:pt x="91" y="19"/>
                    <a:pt x="94" y="19"/>
                    <a:pt x="97" y="19"/>
                  </a:cubicBezTo>
                  <a:cubicBezTo>
                    <a:pt x="98" y="19"/>
                    <a:pt x="100" y="19"/>
                    <a:pt x="102" y="19"/>
                  </a:cubicBezTo>
                  <a:cubicBezTo>
                    <a:pt x="107" y="18"/>
                    <a:pt x="112" y="17"/>
                    <a:pt x="115" y="16"/>
                  </a:cubicBezTo>
                  <a:cubicBezTo>
                    <a:pt x="121" y="14"/>
                    <a:pt x="122" y="12"/>
                    <a:pt x="122" y="11"/>
                  </a:cubicBezTo>
                  <a:cubicBezTo>
                    <a:pt x="121" y="11"/>
                    <a:pt x="120" y="10"/>
                    <a:pt x="119" y="10"/>
                  </a:cubicBezTo>
                  <a:cubicBezTo>
                    <a:pt x="117" y="10"/>
                    <a:pt x="115" y="11"/>
                    <a:pt x="113" y="11"/>
                  </a:cubicBezTo>
                  <a:cubicBezTo>
                    <a:pt x="112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09" y="11"/>
                    <a:pt x="107" y="11"/>
                  </a:cubicBezTo>
                  <a:cubicBezTo>
                    <a:pt x="107" y="11"/>
                    <a:pt x="106" y="11"/>
                    <a:pt x="105" y="12"/>
                  </a:cubicBezTo>
                  <a:cubicBezTo>
                    <a:pt x="104" y="12"/>
                    <a:pt x="103" y="12"/>
                    <a:pt x="103" y="12"/>
                  </a:cubicBezTo>
                  <a:cubicBezTo>
                    <a:pt x="101" y="12"/>
                    <a:pt x="101" y="11"/>
                    <a:pt x="103" y="11"/>
                  </a:cubicBezTo>
                  <a:cubicBezTo>
                    <a:pt x="106" y="10"/>
                    <a:pt x="106" y="9"/>
                    <a:pt x="104" y="9"/>
                  </a:cubicBezTo>
                  <a:cubicBezTo>
                    <a:pt x="102" y="9"/>
                    <a:pt x="108" y="7"/>
                    <a:pt x="111" y="4"/>
                  </a:cubicBezTo>
                  <a:cubicBezTo>
                    <a:pt x="112" y="3"/>
                    <a:pt x="111" y="2"/>
                    <a:pt x="109" y="2"/>
                  </a:cubicBezTo>
                  <a:cubicBezTo>
                    <a:pt x="107" y="2"/>
                    <a:pt x="103" y="2"/>
                    <a:pt x="98" y="4"/>
                  </a:cubicBezTo>
                  <a:cubicBezTo>
                    <a:pt x="95" y="5"/>
                    <a:pt x="91" y="6"/>
                    <a:pt x="88" y="8"/>
                  </a:cubicBezTo>
                  <a:cubicBezTo>
                    <a:pt x="84" y="11"/>
                    <a:pt x="83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6" y="12"/>
                    <a:pt x="74" y="12"/>
                    <a:pt x="72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71" y="12"/>
                    <a:pt x="70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7" y="12"/>
                    <a:pt x="66" y="11"/>
                    <a:pt x="67" y="10"/>
                  </a:cubicBezTo>
                  <a:cubicBezTo>
                    <a:pt x="68" y="10"/>
                    <a:pt x="68" y="9"/>
                    <a:pt x="65" y="9"/>
                  </a:cubicBezTo>
                  <a:cubicBezTo>
                    <a:pt x="63" y="9"/>
                    <a:pt x="69" y="7"/>
                    <a:pt x="67" y="5"/>
                  </a:cubicBezTo>
                  <a:cubicBezTo>
                    <a:pt x="65" y="3"/>
                    <a:pt x="61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3781425" y="5872163"/>
              <a:ext cx="188913" cy="36512"/>
            </a:xfrm>
            <a:custGeom>
              <a:avLst/>
              <a:gdLst>
                <a:gd name="T0" fmla="*/ 21 w 70"/>
                <a:gd name="T1" fmla="*/ 0 h 13"/>
                <a:gd name="T2" fmla="*/ 20 w 70"/>
                <a:gd name="T3" fmla="*/ 0 h 13"/>
                <a:gd name="T4" fmla="*/ 9 w 70"/>
                <a:gd name="T5" fmla="*/ 4 h 13"/>
                <a:gd name="T6" fmla="*/ 22 w 70"/>
                <a:gd name="T7" fmla="*/ 9 h 13"/>
                <a:gd name="T8" fmla="*/ 32 w 70"/>
                <a:gd name="T9" fmla="*/ 10 h 13"/>
                <a:gd name="T10" fmla="*/ 26 w 70"/>
                <a:gd name="T11" fmla="*/ 9 h 13"/>
                <a:gd name="T12" fmla="*/ 10 w 70"/>
                <a:gd name="T13" fmla="*/ 9 h 13"/>
                <a:gd name="T14" fmla="*/ 10 w 70"/>
                <a:gd name="T15" fmla="*/ 9 h 13"/>
                <a:gd name="T16" fmla="*/ 4 w 70"/>
                <a:gd name="T17" fmla="*/ 10 h 13"/>
                <a:gd name="T18" fmla="*/ 8 w 70"/>
                <a:gd name="T19" fmla="*/ 11 h 13"/>
                <a:gd name="T20" fmla="*/ 13 w 70"/>
                <a:gd name="T21" fmla="*/ 13 h 13"/>
                <a:gd name="T22" fmla="*/ 13 w 70"/>
                <a:gd name="T23" fmla="*/ 12 h 13"/>
                <a:gd name="T24" fmla="*/ 14 w 70"/>
                <a:gd name="T25" fmla="*/ 12 h 13"/>
                <a:gd name="T26" fmla="*/ 15 w 70"/>
                <a:gd name="T27" fmla="*/ 12 h 13"/>
                <a:gd name="T28" fmla="*/ 28 w 70"/>
                <a:gd name="T29" fmla="*/ 12 h 13"/>
                <a:gd name="T30" fmla="*/ 38 w 70"/>
                <a:gd name="T31" fmla="*/ 11 h 13"/>
                <a:gd name="T32" fmla="*/ 42 w 70"/>
                <a:gd name="T33" fmla="*/ 11 h 13"/>
                <a:gd name="T34" fmla="*/ 45 w 70"/>
                <a:gd name="T35" fmla="*/ 11 h 13"/>
                <a:gd name="T36" fmla="*/ 70 w 70"/>
                <a:gd name="T37" fmla="*/ 9 h 13"/>
                <a:gd name="T38" fmla="*/ 47 w 70"/>
                <a:gd name="T39" fmla="*/ 7 h 13"/>
                <a:gd name="T40" fmla="*/ 28 w 70"/>
                <a:gd name="T41" fmla="*/ 3 h 13"/>
                <a:gd name="T42" fmla="*/ 21 w 70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3">
                  <a:moveTo>
                    <a:pt x="21" y="0"/>
                  </a:moveTo>
                  <a:cubicBezTo>
                    <a:pt x="21" y="0"/>
                    <a:pt x="20" y="0"/>
                    <a:pt x="20" y="0"/>
                  </a:cubicBezTo>
                  <a:cubicBezTo>
                    <a:pt x="11" y="0"/>
                    <a:pt x="4" y="4"/>
                    <a:pt x="9" y="4"/>
                  </a:cubicBezTo>
                  <a:cubicBezTo>
                    <a:pt x="15" y="5"/>
                    <a:pt x="11" y="7"/>
                    <a:pt x="22" y="9"/>
                  </a:cubicBezTo>
                  <a:cubicBezTo>
                    <a:pt x="29" y="9"/>
                    <a:pt x="33" y="10"/>
                    <a:pt x="32" y="10"/>
                  </a:cubicBezTo>
                  <a:cubicBezTo>
                    <a:pt x="32" y="10"/>
                    <a:pt x="30" y="10"/>
                    <a:pt x="26" y="9"/>
                  </a:cubicBezTo>
                  <a:cubicBezTo>
                    <a:pt x="18" y="9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9" y="9"/>
                    <a:pt x="4" y="10"/>
                  </a:cubicBezTo>
                  <a:cubicBezTo>
                    <a:pt x="0" y="10"/>
                    <a:pt x="2" y="10"/>
                    <a:pt x="8" y="11"/>
                  </a:cubicBezTo>
                  <a:cubicBezTo>
                    <a:pt x="10" y="12"/>
                    <a:pt x="12" y="12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7" y="12"/>
                    <a:pt x="22" y="12"/>
                    <a:pt x="28" y="12"/>
                  </a:cubicBezTo>
                  <a:cubicBezTo>
                    <a:pt x="31" y="12"/>
                    <a:pt x="34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58" y="11"/>
                    <a:pt x="70" y="10"/>
                    <a:pt x="70" y="9"/>
                  </a:cubicBezTo>
                  <a:cubicBezTo>
                    <a:pt x="61" y="9"/>
                    <a:pt x="54" y="8"/>
                    <a:pt x="47" y="7"/>
                  </a:cubicBezTo>
                  <a:cubicBezTo>
                    <a:pt x="35" y="5"/>
                    <a:pt x="27" y="3"/>
                    <a:pt x="28" y="3"/>
                  </a:cubicBezTo>
                  <a:cubicBezTo>
                    <a:pt x="29" y="3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0" name="Freeform 172"/>
            <p:cNvSpPr/>
            <p:nvPr/>
          </p:nvSpPr>
          <p:spPr bwMode="auto">
            <a:xfrm>
              <a:off x="3643313" y="4354513"/>
              <a:ext cx="11113" cy="4762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Freeform 173"/>
            <p:cNvSpPr>
              <a:spLocks noEditPoints="1"/>
            </p:cNvSpPr>
            <p:nvPr/>
          </p:nvSpPr>
          <p:spPr bwMode="auto">
            <a:xfrm>
              <a:off x="7939088" y="4259263"/>
              <a:ext cx="68263" cy="7937"/>
            </a:xfrm>
            <a:custGeom>
              <a:avLst/>
              <a:gdLst>
                <a:gd name="T0" fmla="*/ 12 w 25"/>
                <a:gd name="T1" fmla="*/ 3 h 3"/>
                <a:gd name="T2" fmla="*/ 12 w 25"/>
                <a:gd name="T3" fmla="*/ 3 h 3"/>
                <a:gd name="T4" fmla="*/ 12 w 25"/>
                <a:gd name="T5" fmla="*/ 3 h 3"/>
                <a:gd name="T6" fmla="*/ 12 w 25"/>
                <a:gd name="T7" fmla="*/ 3 h 3"/>
                <a:gd name="T8" fmla="*/ 12 w 25"/>
                <a:gd name="T9" fmla="*/ 3 h 3"/>
                <a:gd name="T10" fmla="*/ 12 w 25"/>
                <a:gd name="T11" fmla="*/ 3 h 3"/>
                <a:gd name="T12" fmla="*/ 10 w 25"/>
                <a:gd name="T13" fmla="*/ 0 h 3"/>
                <a:gd name="T14" fmla="*/ 3 w 25"/>
                <a:gd name="T15" fmla="*/ 2 h 3"/>
                <a:gd name="T16" fmla="*/ 10 w 25"/>
                <a:gd name="T17" fmla="*/ 3 h 3"/>
                <a:gd name="T18" fmla="*/ 10 w 25"/>
                <a:gd name="T19" fmla="*/ 3 h 3"/>
                <a:gd name="T20" fmla="*/ 13 w 25"/>
                <a:gd name="T21" fmla="*/ 3 h 3"/>
                <a:gd name="T22" fmla="*/ 13 w 25"/>
                <a:gd name="T23" fmla="*/ 3 h 3"/>
                <a:gd name="T24" fmla="*/ 12 w 25"/>
                <a:gd name="T25" fmla="*/ 3 h 3"/>
                <a:gd name="T26" fmla="*/ 17 w 25"/>
                <a:gd name="T27" fmla="*/ 0 h 3"/>
                <a:gd name="T28" fmla="*/ 10 w 2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0" y="0"/>
                  </a:moveTo>
                  <a:cubicBezTo>
                    <a:pt x="4" y="0"/>
                    <a:pt x="0" y="1"/>
                    <a:pt x="3" y="2"/>
                  </a:cubicBezTo>
                  <a:cubicBezTo>
                    <a:pt x="5" y="2"/>
                    <a:pt x="7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5" y="3"/>
                    <a:pt x="25" y="2"/>
                    <a:pt x="17" y="0"/>
                  </a:cubicBezTo>
                  <a:cubicBezTo>
                    <a:pt x="15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2" name="Freeform 174"/>
            <p:cNvSpPr/>
            <p:nvPr/>
          </p:nvSpPr>
          <p:spPr bwMode="auto">
            <a:xfrm>
              <a:off x="6394450" y="4313238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1 w 8"/>
                <a:gd name="T3" fmla="*/ 0 h 1"/>
                <a:gd name="T4" fmla="*/ 4 w 8"/>
                <a:gd name="T5" fmla="*/ 1 h 1"/>
                <a:gd name="T6" fmla="*/ 4 w 8"/>
                <a:gd name="T7" fmla="*/ 0 h 1"/>
                <a:gd name="T8" fmla="*/ 2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8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3" name="Freeform 175"/>
            <p:cNvSpPr/>
            <p:nvPr/>
          </p:nvSpPr>
          <p:spPr bwMode="auto">
            <a:xfrm>
              <a:off x="6353175" y="4327525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0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Freeform 176"/>
            <p:cNvSpPr/>
            <p:nvPr/>
          </p:nvSpPr>
          <p:spPr bwMode="auto">
            <a:xfrm>
              <a:off x="6348413" y="4321175"/>
              <a:ext cx="206375" cy="33337"/>
            </a:xfrm>
            <a:custGeom>
              <a:avLst/>
              <a:gdLst>
                <a:gd name="T0" fmla="*/ 37 w 76"/>
                <a:gd name="T1" fmla="*/ 0 h 12"/>
                <a:gd name="T2" fmla="*/ 37 w 76"/>
                <a:gd name="T3" fmla="*/ 0 h 12"/>
                <a:gd name="T4" fmla="*/ 37 w 76"/>
                <a:gd name="T5" fmla="*/ 0 h 12"/>
                <a:gd name="T6" fmla="*/ 36 w 76"/>
                <a:gd name="T7" fmla="*/ 0 h 12"/>
                <a:gd name="T8" fmla="*/ 36 w 76"/>
                <a:gd name="T9" fmla="*/ 0 h 12"/>
                <a:gd name="T10" fmla="*/ 36 w 76"/>
                <a:gd name="T11" fmla="*/ 2 h 12"/>
                <a:gd name="T12" fmla="*/ 35 w 76"/>
                <a:gd name="T13" fmla="*/ 4 h 12"/>
                <a:gd name="T14" fmla="*/ 33 w 76"/>
                <a:gd name="T15" fmla="*/ 3 h 12"/>
                <a:gd name="T16" fmla="*/ 19 w 76"/>
                <a:gd name="T17" fmla="*/ 2 h 12"/>
                <a:gd name="T18" fmla="*/ 13 w 76"/>
                <a:gd name="T19" fmla="*/ 0 h 12"/>
                <a:gd name="T20" fmla="*/ 12 w 76"/>
                <a:gd name="T21" fmla="*/ 1 h 12"/>
                <a:gd name="T22" fmla="*/ 11 w 76"/>
                <a:gd name="T23" fmla="*/ 3 h 12"/>
                <a:gd name="T24" fmla="*/ 11 w 76"/>
                <a:gd name="T25" fmla="*/ 2 h 12"/>
                <a:gd name="T26" fmla="*/ 10 w 76"/>
                <a:gd name="T27" fmla="*/ 2 h 12"/>
                <a:gd name="T28" fmla="*/ 10 w 76"/>
                <a:gd name="T29" fmla="*/ 3 h 12"/>
                <a:gd name="T30" fmla="*/ 7 w 76"/>
                <a:gd name="T31" fmla="*/ 4 h 12"/>
                <a:gd name="T32" fmla="*/ 5 w 76"/>
                <a:gd name="T33" fmla="*/ 4 h 12"/>
                <a:gd name="T34" fmla="*/ 2 w 76"/>
                <a:gd name="T35" fmla="*/ 3 h 12"/>
                <a:gd name="T36" fmla="*/ 3 w 76"/>
                <a:gd name="T37" fmla="*/ 4 h 12"/>
                <a:gd name="T38" fmla="*/ 4 w 76"/>
                <a:gd name="T39" fmla="*/ 5 h 12"/>
                <a:gd name="T40" fmla="*/ 16 w 76"/>
                <a:gd name="T41" fmla="*/ 8 h 12"/>
                <a:gd name="T42" fmla="*/ 17 w 76"/>
                <a:gd name="T43" fmla="*/ 8 h 12"/>
                <a:gd name="T44" fmla="*/ 29 w 76"/>
                <a:gd name="T45" fmla="*/ 7 h 12"/>
                <a:gd name="T46" fmla="*/ 29 w 76"/>
                <a:gd name="T47" fmla="*/ 7 h 12"/>
                <a:gd name="T48" fmla="*/ 26 w 76"/>
                <a:gd name="T49" fmla="*/ 8 h 12"/>
                <a:gd name="T50" fmla="*/ 23 w 76"/>
                <a:gd name="T51" fmla="*/ 9 h 12"/>
                <a:gd name="T52" fmla="*/ 22 w 76"/>
                <a:gd name="T53" fmla="*/ 9 h 12"/>
                <a:gd name="T54" fmla="*/ 21 w 76"/>
                <a:gd name="T55" fmla="*/ 9 h 12"/>
                <a:gd name="T56" fmla="*/ 28 w 76"/>
                <a:gd name="T57" fmla="*/ 11 h 12"/>
                <a:gd name="T58" fmla="*/ 49 w 76"/>
                <a:gd name="T59" fmla="*/ 12 h 12"/>
                <a:gd name="T60" fmla="*/ 60 w 76"/>
                <a:gd name="T61" fmla="*/ 11 h 12"/>
                <a:gd name="T62" fmla="*/ 72 w 76"/>
                <a:gd name="T63" fmla="*/ 7 h 12"/>
                <a:gd name="T64" fmla="*/ 69 w 76"/>
                <a:gd name="T65" fmla="*/ 2 h 12"/>
                <a:gd name="T66" fmla="*/ 52 w 76"/>
                <a:gd name="T67" fmla="*/ 1 h 12"/>
                <a:gd name="T68" fmla="*/ 51 w 76"/>
                <a:gd name="T69" fmla="*/ 1 h 12"/>
                <a:gd name="T70" fmla="*/ 47 w 76"/>
                <a:gd name="T71" fmla="*/ 2 h 12"/>
                <a:gd name="T72" fmla="*/ 44 w 76"/>
                <a:gd name="T73" fmla="*/ 2 h 12"/>
                <a:gd name="T74" fmla="*/ 43 w 76"/>
                <a:gd name="T75" fmla="*/ 2 h 12"/>
                <a:gd name="T76" fmla="*/ 40 w 76"/>
                <a:gd name="T77" fmla="*/ 1 h 12"/>
                <a:gd name="T78" fmla="*/ 37 w 76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2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3"/>
                    <a:pt x="36" y="4"/>
                    <a:pt x="35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2" y="3"/>
                    <a:pt x="25" y="3"/>
                    <a:pt x="19" y="2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4"/>
                    <a:pt x="3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7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24" y="7"/>
                    <a:pt x="28" y="7"/>
                    <a:pt x="29" y="7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5" y="8"/>
                    <a:pt x="24" y="8"/>
                    <a:pt x="26" y="8"/>
                  </a:cubicBezTo>
                  <a:cubicBezTo>
                    <a:pt x="28" y="8"/>
                    <a:pt x="26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18" y="9"/>
                    <a:pt x="19" y="10"/>
                    <a:pt x="28" y="11"/>
                  </a:cubicBezTo>
                  <a:cubicBezTo>
                    <a:pt x="33" y="11"/>
                    <a:pt x="42" y="12"/>
                    <a:pt x="49" y="12"/>
                  </a:cubicBezTo>
                  <a:cubicBezTo>
                    <a:pt x="53" y="12"/>
                    <a:pt x="57" y="12"/>
                    <a:pt x="60" y="11"/>
                  </a:cubicBezTo>
                  <a:cubicBezTo>
                    <a:pt x="65" y="10"/>
                    <a:pt x="70" y="8"/>
                    <a:pt x="72" y="7"/>
                  </a:cubicBezTo>
                  <a:cubicBezTo>
                    <a:pt x="76" y="4"/>
                    <a:pt x="74" y="3"/>
                    <a:pt x="69" y="2"/>
                  </a:cubicBezTo>
                  <a:cubicBezTo>
                    <a:pt x="61" y="2"/>
                    <a:pt x="54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8" y="1"/>
                    <a:pt x="47" y="2"/>
                  </a:cubicBezTo>
                  <a:cubicBezTo>
                    <a:pt x="46" y="2"/>
                    <a:pt x="45" y="2"/>
                    <a:pt x="44" y="2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2" y="2"/>
                    <a:pt x="42" y="2"/>
                    <a:pt x="40" y="1"/>
                  </a:cubicBezTo>
                  <a:cubicBezTo>
                    <a:pt x="39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Freeform 177"/>
            <p:cNvSpPr/>
            <p:nvPr/>
          </p:nvSpPr>
          <p:spPr bwMode="auto">
            <a:xfrm>
              <a:off x="6448425" y="4378325"/>
              <a:ext cx="79375" cy="22225"/>
            </a:xfrm>
            <a:custGeom>
              <a:avLst/>
              <a:gdLst>
                <a:gd name="T0" fmla="*/ 7 w 29"/>
                <a:gd name="T1" fmla="*/ 0 h 8"/>
                <a:gd name="T2" fmla="*/ 5 w 29"/>
                <a:gd name="T3" fmla="*/ 0 h 8"/>
                <a:gd name="T4" fmla="*/ 2 w 29"/>
                <a:gd name="T5" fmla="*/ 5 h 8"/>
                <a:gd name="T6" fmla="*/ 4 w 29"/>
                <a:gd name="T7" fmla="*/ 7 h 8"/>
                <a:gd name="T8" fmla="*/ 7 w 29"/>
                <a:gd name="T9" fmla="*/ 7 h 8"/>
                <a:gd name="T10" fmla="*/ 11 w 29"/>
                <a:gd name="T11" fmla="*/ 6 h 8"/>
                <a:gd name="T12" fmla="*/ 14 w 29"/>
                <a:gd name="T13" fmla="*/ 7 h 8"/>
                <a:gd name="T14" fmla="*/ 17 w 29"/>
                <a:gd name="T15" fmla="*/ 8 h 8"/>
                <a:gd name="T16" fmla="*/ 21 w 29"/>
                <a:gd name="T17" fmla="*/ 7 h 8"/>
                <a:gd name="T18" fmla="*/ 25 w 29"/>
                <a:gd name="T19" fmla="*/ 5 h 8"/>
                <a:gd name="T20" fmla="*/ 28 w 29"/>
                <a:gd name="T21" fmla="*/ 4 h 8"/>
                <a:gd name="T22" fmla="*/ 18 w 29"/>
                <a:gd name="T23" fmla="*/ 2 h 8"/>
                <a:gd name="T24" fmla="*/ 7 w 2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2" y="3"/>
                    <a:pt x="2" y="5"/>
                  </a:cubicBezTo>
                  <a:cubicBezTo>
                    <a:pt x="2" y="6"/>
                    <a:pt x="2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3" y="6"/>
                    <a:pt x="15" y="6"/>
                    <a:pt x="14" y="7"/>
                  </a:cubicBezTo>
                  <a:cubicBezTo>
                    <a:pt x="14" y="8"/>
                    <a:pt x="15" y="8"/>
                    <a:pt x="17" y="8"/>
                  </a:cubicBezTo>
                  <a:cubicBezTo>
                    <a:pt x="18" y="8"/>
                    <a:pt x="19" y="8"/>
                    <a:pt x="21" y="7"/>
                  </a:cubicBezTo>
                  <a:cubicBezTo>
                    <a:pt x="22" y="6"/>
                    <a:pt x="24" y="6"/>
                    <a:pt x="25" y="5"/>
                  </a:cubicBezTo>
                  <a:cubicBezTo>
                    <a:pt x="26" y="5"/>
                    <a:pt x="27" y="4"/>
                    <a:pt x="28" y="4"/>
                  </a:cubicBezTo>
                  <a:cubicBezTo>
                    <a:pt x="29" y="4"/>
                    <a:pt x="23" y="4"/>
                    <a:pt x="18" y="2"/>
                  </a:cubicBezTo>
                  <a:cubicBezTo>
                    <a:pt x="13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Freeform 178"/>
            <p:cNvSpPr/>
            <p:nvPr/>
          </p:nvSpPr>
          <p:spPr bwMode="auto">
            <a:xfrm>
              <a:off x="6592888" y="4359275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Freeform 179"/>
            <p:cNvSpPr/>
            <p:nvPr/>
          </p:nvSpPr>
          <p:spPr bwMode="auto">
            <a:xfrm>
              <a:off x="6556375" y="4365625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8" name="Freeform 180"/>
            <p:cNvSpPr/>
            <p:nvPr/>
          </p:nvSpPr>
          <p:spPr bwMode="auto">
            <a:xfrm>
              <a:off x="6600825" y="4359275"/>
              <a:ext cx="12700" cy="0"/>
            </a:xfrm>
            <a:custGeom>
              <a:avLst/>
              <a:gdLst>
                <a:gd name="T0" fmla="*/ 4 w 5"/>
                <a:gd name="T1" fmla="*/ 2 w 5"/>
                <a:gd name="T2" fmla="*/ 0 w 5"/>
                <a:gd name="T3" fmla="*/ 4 w 5"/>
                <a:gd name="T4" fmla="*/ 4 w 5"/>
                <a:gd name="T5" fmla="*/ 5 w 5"/>
                <a:gd name="T6" fmla="*/ 4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" name="Freeform 181"/>
            <p:cNvSpPr/>
            <p:nvPr/>
          </p:nvSpPr>
          <p:spPr bwMode="auto">
            <a:xfrm>
              <a:off x="6408738" y="4357688"/>
              <a:ext cx="15875" cy="1587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0" name="Freeform 182"/>
            <p:cNvSpPr/>
            <p:nvPr/>
          </p:nvSpPr>
          <p:spPr bwMode="auto">
            <a:xfrm>
              <a:off x="6651625" y="4321175"/>
              <a:ext cx="22225" cy="6350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7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1" name="Freeform 183"/>
            <p:cNvSpPr/>
            <p:nvPr/>
          </p:nvSpPr>
          <p:spPr bwMode="auto">
            <a:xfrm>
              <a:off x="6196013" y="4338638"/>
              <a:ext cx="225425" cy="77787"/>
            </a:xfrm>
            <a:custGeom>
              <a:avLst/>
              <a:gdLst>
                <a:gd name="T0" fmla="*/ 40 w 83"/>
                <a:gd name="T1" fmla="*/ 4 h 29"/>
                <a:gd name="T2" fmla="*/ 41 w 83"/>
                <a:gd name="T3" fmla="*/ 8 h 29"/>
                <a:gd name="T4" fmla="*/ 32 w 83"/>
                <a:gd name="T5" fmla="*/ 3 h 29"/>
                <a:gd name="T6" fmla="*/ 26 w 83"/>
                <a:gd name="T7" fmla="*/ 6 h 29"/>
                <a:gd name="T8" fmla="*/ 21 w 83"/>
                <a:gd name="T9" fmla="*/ 4 h 29"/>
                <a:gd name="T10" fmla="*/ 19 w 83"/>
                <a:gd name="T11" fmla="*/ 3 h 29"/>
                <a:gd name="T12" fmla="*/ 21 w 83"/>
                <a:gd name="T13" fmla="*/ 1 h 29"/>
                <a:gd name="T14" fmla="*/ 9 w 83"/>
                <a:gd name="T15" fmla="*/ 2 h 29"/>
                <a:gd name="T16" fmla="*/ 7 w 83"/>
                <a:gd name="T17" fmla="*/ 2 h 29"/>
                <a:gd name="T18" fmla="*/ 1 w 83"/>
                <a:gd name="T19" fmla="*/ 4 h 29"/>
                <a:gd name="T20" fmla="*/ 0 w 83"/>
                <a:gd name="T21" fmla="*/ 6 h 29"/>
                <a:gd name="T22" fmla="*/ 3 w 83"/>
                <a:gd name="T23" fmla="*/ 7 h 29"/>
                <a:gd name="T24" fmla="*/ 8 w 83"/>
                <a:gd name="T25" fmla="*/ 6 h 29"/>
                <a:gd name="T26" fmla="*/ 12 w 83"/>
                <a:gd name="T27" fmla="*/ 8 h 29"/>
                <a:gd name="T28" fmla="*/ 12 w 83"/>
                <a:gd name="T29" fmla="*/ 10 h 29"/>
                <a:gd name="T30" fmla="*/ 7 w 83"/>
                <a:gd name="T31" fmla="*/ 10 h 29"/>
                <a:gd name="T32" fmla="*/ 18 w 83"/>
                <a:gd name="T33" fmla="*/ 13 h 29"/>
                <a:gd name="T34" fmla="*/ 30 w 83"/>
                <a:gd name="T35" fmla="*/ 16 h 29"/>
                <a:gd name="T36" fmla="*/ 36 w 83"/>
                <a:gd name="T37" fmla="*/ 12 h 29"/>
                <a:gd name="T38" fmla="*/ 36 w 83"/>
                <a:gd name="T39" fmla="*/ 12 h 29"/>
                <a:gd name="T40" fmla="*/ 37 w 83"/>
                <a:gd name="T41" fmla="*/ 12 h 29"/>
                <a:gd name="T42" fmla="*/ 39 w 83"/>
                <a:gd name="T43" fmla="*/ 11 h 29"/>
                <a:gd name="T44" fmla="*/ 43 w 83"/>
                <a:gd name="T45" fmla="*/ 13 h 29"/>
                <a:gd name="T46" fmla="*/ 49 w 83"/>
                <a:gd name="T47" fmla="*/ 12 h 29"/>
                <a:gd name="T48" fmla="*/ 53 w 83"/>
                <a:gd name="T49" fmla="*/ 13 h 29"/>
                <a:gd name="T50" fmla="*/ 53 w 83"/>
                <a:gd name="T51" fmla="*/ 13 h 29"/>
                <a:gd name="T52" fmla="*/ 38 w 83"/>
                <a:gd name="T53" fmla="*/ 20 h 29"/>
                <a:gd name="T54" fmla="*/ 55 w 83"/>
                <a:gd name="T55" fmla="*/ 19 h 29"/>
                <a:gd name="T56" fmla="*/ 47 w 83"/>
                <a:gd name="T57" fmla="*/ 20 h 29"/>
                <a:gd name="T58" fmla="*/ 34 w 83"/>
                <a:gd name="T59" fmla="*/ 24 h 29"/>
                <a:gd name="T60" fmla="*/ 57 w 83"/>
                <a:gd name="T61" fmla="*/ 29 h 29"/>
                <a:gd name="T62" fmla="*/ 72 w 83"/>
                <a:gd name="T63" fmla="*/ 16 h 29"/>
                <a:gd name="T64" fmla="*/ 59 w 83"/>
                <a:gd name="T65" fmla="*/ 4 h 29"/>
                <a:gd name="T66" fmla="*/ 58 w 83"/>
                <a:gd name="T67" fmla="*/ 4 h 29"/>
                <a:gd name="T68" fmla="*/ 50 w 83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9">
                  <a:moveTo>
                    <a:pt x="50" y="0"/>
                  </a:moveTo>
                  <a:cubicBezTo>
                    <a:pt x="45" y="0"/>
                    <a:pt x="40" y="2"/>
                    <a:pt x="40" y="4"/>
                  </a:cubicBezTo>
                  <a:cubicBezTo>
                    <a:pt x="41" y="7"/>
                    <a:pt x="43" y="9"/>
                    <a:pt x="42" y="9"/>
                  </a:cubicBezTo>
                  <a:cubicBezTo>
                    <a:pt x="42" y="9"/>
                    <a:pt x="42" y="8"/>
                    <a:pt x="41" y="8"/>
                  </a:cubicBezTo>
                  <a:cubicBezTo>
                    <a:pt x="38" y="8"/>
                    <a:pt x="39" y="6"/>
                    <a:pt x="37" y="4"/>
                  </a:cubicBezTo>
                  <a:cubicBezTo>
                    <a:pt x="36" y="3"/>
                    <a:pt x="34" y="3"/>
                    <a:pt x="32" y="3"/>
                  </a:cubicBezTo>
                  <a:cubicBezTo>
                    <a:pt x="30" y="3"/>
                    <a:pt x="28" y="3"/>
                    <a:pt x="27" y="4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2" y="5"/>
                    <a:pt x="20" y="4"/>
                    <a:pt x="21" y="4"/>
                  </a:cubicBezTo>
                  <a:cubicBezTo>
                    <a:pt x="22" y="4"/>
                    <a:pt x="21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27" y="2"/>
                    <a:pt x="21" y="1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7"/>
                    <a:pt x="6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1" y="7"/>
                    <a:pt x="12" y="8"/>
                  </a:cubicBezTo>
                  <a:cubicBezTo>
                    <a:pt x="12" y="9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9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8" y="10"/>
                    <a:pt x="12" y="11"/>
                  </a:cubicBezTo>
                  <a:cubicBezTo>
                    <a:pt x="15" y="12"/>
                    <a:pt x="19" y="13"/>
                    <a:pt x="18" y="13"/>
                  </a:cubicBezTo>
                  <a:cubicBezTo>
                    <a:pt x="17" y="13"/>
                    <a:pt x="19" y="16"/>
                    <a:pt x="27" y="16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9" y="15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7" y="12"/>
                    <a:pt x="37" y="12"/>
                    <a:pt x="38" y="11"/>
                  </a:cubicBezTo>
                  <a:cubicBezTo>
                    <a:pt x="38" y="11"/>
                    <a:pt x="38" y="11"/>
                    <a:pt x="39" y="11"/>
                  </a:cubicBezTo>
                  <a:cubicBezTo>
                    <a:pt x="39" y="11"/>
                    <a:pt x="40" y="11"/>
                    <a:pt x="40" y="12"/>
                  </a:cubicBezTo>
                  <a:cubicBezTo>
                    <a:pt x="41" y="13"/>
                    <a:pt x="41" y="13"/>
                    <a:pt x="43" y="13"/>
                  </a:cubicBezTo>
                  <a:cubicBezTo>
                    <a:pt x="43" y="13"/>
                    <a:pt x="44" y="13"/>
                    <a:pt x="45" y="13"/>
                  </a:cubicBezTo>
                  <a:cubicBezTo>
                    <a:pt x="47" y="12"/>
                    <a:pt x="48" y="12"/>
                    <a:pt x="49" y="12"/>
                  </a:cubicBezTo>
                  <a:cubicBezTo>
                    <a:pt x="50" y="12"/>
                    <a:pt x="51" y="12"/>
                    <a:pt x="50" y="12"/>
                  </a:cubicBezTo>
                  <a:cubicBezTo>
                    <a:pt x="50" y="13"/>
                    <a:pt x="51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5" y="13"/>
                    <a:pt x="50" y="14"/>
                    <a:pt x="42" y="15"/>
                  </a:cubicBezTo>
                  <a:cubicBezTo>
                    <a:pt x="35" y="17"/>
                    <a:pt x="32" y="20"/>
                    <a:pt x="38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7" y="19"/>
                    <a:pt x="53" y="19"/>
                    <a:pt x="55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5" y="19"/>
                    <a:pt x="51" y="19"/>
                    <a:pt x="47" y="20"/>
                  </a:cubicBezTo>
                  <a:cubicBezTo>
                    <a:pt x="42" y="20"/>
                    <a:pt x="41" y="21"/>
                    <a:pt x="44" y="21"/>
                  </a:cubicBezTo>
                  <a:cubicBezTo>
                    <a:pt x="46" y="21"/>
                    <a:pt x="28" y="21"/>
                    <a:pt x="34" y="24"/>
                  </a:cubicBezTo>
                  <a:cubicBezTo>
                    <a:pt x="41" y="27"/>
                    <a:pt x="50" y="28"/>
                    <a:pt x="52" y="29"/>
                  </a:cubicBezTo>
                  <a:cubicBezTo>
                    <a:pt x="53" y="29"/>
                    <a:pt x="55" y="29"/>
                    <a:pt x="57" y="29"/>
                  </a:cubicBezTo>
                  <a:cubicBezTo>
                    <a:pt x="60" y="29"/>
                    <a:pt x="64" y="29"/>
                    <a:pt x="64" y="27"/>
                  </a:cubicBezTo>
                  <a:cubicBezTo>
                    <a:pt x="66" y="25"/>
                    <a:pt x="69" y="19"/>
                    <a:pt x="72" y="16"/>
                  </a:cubicBezTo>
                  <a:cubicBezTo>
                    <a:pt x="76" y="12"/>
                    <a:pt x="83" y="9"/>
                    <a:pt x="74" y="7"/>
                  </a:cubicBezTo>
                  <a:cubicBezTo>
                    <a:pt x="66" y="5"/>
                    <a:pt x="61" y="4"/>
                    <a:pt x="59" y="4"/>
                  </a:cubicBezTo>
                  <a:cubicBezTo>
                    <a:pt x="59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3"/>
                    <a:pt x="55" y="1"/>
                  </a:cubicBezTo>
                  <a:cubicBezTo>
                    <a:pt x="54" y="1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Freeform 184"/>
            <p:cNvSpPr/>
            <p:nvPr/>
          </p:nvSpPr>
          <p:spPr bwMode="auto">
            <a:xfrm>
              <a:off x="6202363" y="4370388"/>
              <a:ext cx="31750" cy="7937"/>
            </a:xfrm>
            <a:custGeom>
              <a:avLst/>
              <a:gdLst>
                <a:gd name="T0" fmla="*/ 2 w 12"/>
                <a:gd name="T1" fmla="*/ 0 h 3"/>
                <a:gd name="T2" fmla="*/ 1 w 12"/>
                <a:gd name="T3" fmla="*/ 1 h 3"/>
                <a:gd name="T4" fmla="*/ 8 w 12"/>
                <a:gd name="T5" fmla="*/ 3 h 3"/>
                <a:gd name="T6" fmla="*/ 10 w 12"/>
                <a:gd name="T7" fmla="*/ 3 h 3"/>
                <a:gd name="T8" fmla="*/ 7 w 12"/>
                <a:gd name="T9" fmla="*/ 1 h 3"/>
                <a:gd name="T10" fmla="*/ 2 w 1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2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3" y="2"/>
                    <a:pt x="5" y="2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3"/>
                    <a:pt x="10" y="2"/>
                    <a:pt x="7" y="1"/>
                  </a:cubicBezTo>
                  <a:cubicBezTo>
                    <a:pt x="5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3" name="Freeform 185"/>
            <p:cNvSpPr/>
            <p:nvPr/>
          </p:nvSpPr>
          <p:spPr bwMode="auto">
            <a:xfrm>
              <a:off x="6424613" y="4368800"/>
              <a:ext cx="46038" cy="9525"/>
            </a:xfrm>
            <a:custGeom>
              <a:avLst/>
              <a:gdLst>
                <a:gd name="T0" fmla="*/ 9 w 17"/>
                <a:gd name="T1" fmla="*/ 0 h 4"/>
                <a:gd name="T2" fmla="*/ 8 w 17"/>
                <a:gd name="T3" fmla="*/ 1 h 4"/>
                <a:gd name="T4" fmla="*/ 1 w 17"/>
                <a:gd name="T5" fmla="*/ 3 h 4"/>
                <a:gd name="T6" fmla="*/ 8 w 17"/>
                <a:gd name="T7" fmla="*/ 4 h 4"/>
                <a:gd name="T8" fmla="*/ 12 w 17"/>
                <a:gd name="T9" fmla="*/ 4 h 4"/>
                <a:gd name="T10" fmla="*/ 17 w 17"/>
                <a:gd name="T11" fmla="*/ 2 h 4"/>
                <a:gd name="T12" fmla="*/ 9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2" y="1"/>
                    <a:pt x="0" y="3"/>
                    <a:pt x="1" y="3"/>
                  </a:cubicBezTo>
                  <a:cubicBezTo>
                    <a:pt x="3" y="4"/>
                    <a:pt x="5" y="4"/>
                    <a:pt x="8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4" y="3"/>
                    <a:pt x="15" y="3"/>
                    <a:pt x="17" y="2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4" name="Freeform 186"/>
            <p:cNvSpPr/>
            <p:nvPr/>
          </p:nvSpPr>
          <p:spPr bwMode="auto">
            <a:xfrm>
              <a:off x="8216900" y="4259263"/>
              <a:ext cx="123825" cy="38100"/>
            </a:xfrm>
            <a:custGeom>
              <a:avLst/>
              <a:gdLst>
                <a:gd name="T0" fmla="*/ 4 w 46"/>
                <a:gd name="T1" fmla="*/ 0 h 14"/>
                <a:gd name="T2" fmla="*/ 4 w 46"/>
                <a:gd name="T3" fmla="*/ 0 h 14"/>
                <a:gd name="T4" fmla="*/ 2 w 46"/>
                <a:gd name="T5" fmla="*/ 1 h 14"/>
                <a:gd name="T6" fmla="*/ 1 w 46"/>
                <a:gd name="T7" fmla="*/ 1 h 14"/>
                <a:gd name="T8" fmla="*/ 1 w 46"/>
                <a:gd name="T9" fmla="*/ 1 h 14"/>
                <a:gd name="T10" fmla="*/ 0 w 46"/>
                <a:gd name="T11" fmla="*/ 1 h 14"/>
                <a:gd name="T12" fmla="*/ 4 w 46"/>
                <a:gd name="T13" fmla="*/ 4 h 14"/>
                <a:gd name="T14" fmla="*/ 6 w 46"/>
                <a:gd name="T15" fmla="*/ 10 h 14"/>
                <a:gd name="T16" fmla="*/ 11 w 46"/>
                <a:gd name="T17" fmla="*/ 14 h 14"/>
                <a:gd name="T18" fmla="*/ 15 w 46"/>
                <a:gd name="T19" fmla="*/ 14 h 14"/>
                <a:gd name="T20" fmla="*/ 37 w 46"/>
                <a:gd name="T21" fmla="*/ 10 h 14"/>
                <a:gd name="T22" fmla="*/ 40 w 46"/>
                <a:gd name="T23" fmla="*/ 4 h 14"/>
                <a:gd name="T24" fmla="*/ 18 w 46"/>
                <a:gd name="T25" fmla="*/ 1 h 14"/>
                <a:gd name="T26" fmla="*/ 15 w 46"/>
                <a:gd name="T27" fmla="*/ 1 h 14"/>
                <a:gd name="T28" fmla="*/ 15 w 46"/>
                <a:gd name="T29" fmla="*/ 1 h 14"/>
                <a:gd name="T30" fmla="*/ 10 w 46"/>
                <a:gd name="T31" fmla="*/ 0 h 14"/>
                <a:gd name="T32" fmla="*/ 4 w 4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4">
                  <a:moveTo>
                    <a:pt x="4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6" y="11"/>
                    <a:pt x="8" y="13"/>
                    <a:pt x="11" y="14"/>
                  </a:cubicBezTo>
                  <a:cubicBezTo>
                    <a:pt x="12" y="14"/>
                    <a:pt x="13" y="14"/>
                    <a:pt x="15" y="14"/>
                  </a:cubicBezTo>
                  <a:cubicBezTo>
                    <a:pt x="21" y="14"/>
                    <a:pt x="33" y="12"/>
                    <a:pt x="37" y="10"/>
                  </a:cubicBezTo>
                  <a:cubicBezTo>
                    <a:pt x="46" y="7"/>
                    <a:pt x="45" y="5"/>
                    <a:pt x="40" y="4"/>
                  </a:cubicBezTo>
                  <a:cubicBezTo>
                    <a:pt x="32" y="2"/>
                    <a:pt x="23" y="1"/>
                    <a:pt x="18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0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 187"/>
            <p:cNvSpPr/>
            <p:nvPr/>
          </p:nvSpPr>
          <p:spPr bwMode="auto">
            <a:xfrm>
              <a:off x="8383588" y="4278313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6" name="Freeform 188"/>
            <p:cNvSpPr/>
            <p:nvPr/>
          </p:nvSpPr>
          <p:spPr bwMode="auto">
            <a:xfrm>
              <a:off x="8401050" y="4278313"/>
              <a:ext cx="20638" cy="3175"/>
            </a:xfrm>
            <a:custGeom>
              <a:avLst/>
              <a:gdLst>
                <a:gd name="T0" fmla="*/ 6 w 8"/>
                <a:gd name="T1" fmla="*/ 0 h 1"/>
                <a:gd name="T2" fmla="*/ 5 w 8"/>
                <a:gd name="T3" fmla="*/ 0 h 1"/>
                <a:gd name="T4" fmla="*/ 0 w 8"/>
                <a:gd name="T5" fmla="*/ 1 h 1"/>
                <a:gd name="T6" fmla="*/ 6 w 8"/>
                <a:gd name="T7" fmla="*/ 1 h 1"/>
                <a:gd name="T8" fmla="*/ 6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" name="Freeform 189"/>
            <p:cNvSpPr/>
            <p:nvPr/>
          </p:nvSpPr>
          <p:spPr bwMode="auto">
            <a:xfrm>
              <a:off x="8267700" y="4346575"/>
              <a:ext cx="30163" cy="3175"/>
            </a:xfrm>
            <a:custGeom>
              <a:avLst/>
              <a:gdLst>
                <a:gd name="T0" fmla="*/ 5 w 11"/>
                <a:gd name="T1" fmla="*/ 0 h 1"/>
                <a:gd name="T2" fmla="*/ 4 w 11"/>
                <a:gd name="T3" fmla="*/ 1 h 1"/>
                <a:gd name="T4" fmla="*/ 0 w 11"/>
                <a:gd name="T5" fmla="*/ 1 h 1"/>
                <a:gd name="T6" fmla="*/ 1 w 11"/>
                <a:gd name="T7" fmla="*/ 1 h 1"/>
                <a:gd name="T8" fmla="*/ 4 w 11"/>
                <a:gd name="T9" fmla="*/ 1 h 1"/>
                <a:gd name="T10" fmla="*/ 6 w 11"/>
                <a:gd name="T11" fmla="*/ 1 h 1"/>
                <a:gd name="T12" fmla="*/ 7 w 11"/>
                <a:gd name="T13" fmla="*/ 1 h 1"/>
                <a:gd name="T14" fmla="*/ 5 w 1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8" name="Freeform 190"/>
            <p:cNvSpPr/>
            <p:nvPr/>
          </p:nvSpPr>
          <p:spPr bwMode="auto">
            <a:xfrm>
              <a:off x="8102600" y="4392613"/>
              <a:ext cx="19050" cy="3175"/>
            </a:xfrm>
            <a:custGeom>
              <a:avLst/>
              <a:gdLst>
                <a:gd name="T0" fmla="*/ 2 w 7"/>
                <a:gd name="T1" fmla="*/ 0 h 1"/>
                <a:gd name="T2" fmla="*/ 3 w 7"/>
                <a:gd name="T3" fmla="*/ 1 h 1"/>
                <a:gd name="T4" fmla="*/ 3 w 7"/>
                <a:gd name="T5" fmla="*/ 1 h 1"/>
                <a:gd name="T6" fmla="*/ 7 w 7"/>
                <a:gd name="T7" fmla="*/ 0 h 1"/>
                <a:gd name="T8" fmla="*/ 6 w 7"/>
                <a:gd name="T9" fmla="*/ 0 h 1"/>
                <a:gd name="T10" fmla="*/ 2 w 7"/>
                <a:gd name="T11" fmla="*/ 0 h 1"/>
                <a:gd name="T12" fmla="*/ 2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0" y="0"/>
                    <a:pt x="0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9" name="Freeform 191"/>
            <p:cNvSpPr>
              <a:spLocks noEditPoints="1"/>
            </p:cNvSpPr>
            <p:nvPr/>
          </p:nvSpPr>
          <p:spPr bwMode="auto">
            <a:xfrm>
              <a:off x="8010525" y="4244975"/>
              <a:ext cx="195263" cy="33337"/>
            </a:xfrm>
            <a:custGeom>
              <a:avLst/>
              <a:gdLst>
                <a:gd name="T0" fmla="*/ 32 w 72"/>
                <a:gd name="T1" fmla="*/ 3 h 12"/>
                <a:gd name="T2" fmla="*/ 32 w 72"/>
                <a:gd name="T3" fmla="*/ 3 h 12"/>
                <a:gd name="T4" fmla="*/ 32 w 72"/>
                <a:gd name="T5" fmla="*/ 3 h 12"/>
                <a:gd name="T6" fmla="*/ 32 w 72"/>
                <a:gd name="T7" fmla="*/ 3 h 12"/>
                <a:gd name="T8" fmla="*/ 32 w 72"/>
                <a:gd name="T9" fmla="*/ 3 h 12"/>
                <a:gd name="T10" fmla="*/ 32 w 72"/>
                <a:gd name="T11" fmla="*/ 3 h 12"/>
                <a:gd name="T12" fmla="*/ 20 w 72"/>
                <a:gd name="T13" fmla="*/ 0 h 12"/>
                <a:gd name="T14" fmla="*/ 8 w 72"/>
                <a:gd name="T15" fmla="*/ 1 h 12"/>
                <a:gd name="T16" fmla="*/ 3 w 72"/>
                <a:gd name="T17" fmla="*/ 5 h 12"/>
                <a:gd name="T18" fmla="*/ 1 w 72"/>
                <a:gd name="T19" fmla="*/ 9 h 12"/>
                <a:gd name="T20" fmla="*/ 24 w 72"/>
                <a:gd name="T21" fmla="*/ 11 h 12"/>
                <a:gd name="T22" fmla="*/ 44 w 72"/>
                <a:gd name="T23" fmla="*/ 12 h 12"/>
                <a:gd name="T24" fmla="*/ 46 w 72"/>
                <a:gd name="T25" fmla="*/ 12 h 12"/>
                <a:gd name="T26" fmla="*/ 65 w 72"/>
                <a:gd name="T27" fmla="*/ 11 h 12"/>
                <a:gd name="T28" fmla="*/ 57 w 72"/>
                <a:gd name="T29" fmla="*/ 7 h 12"/>
                <a:gd name="T30" fmla="*/ 57 w 72"/>
                <a:gd name="T31" fmla="*/ 7 h 12"/>
                <a:gd name="T32" fmla="*/ 50 w 72"/>
                <a:gd name="T33" fmla="*/ 2 h 12"/>
                <a:gd name="T34" fmla="*/ 40 w 72"/>
                <a:gd name="T35" fmla="*/ 1 h 12"/>
                <a:gd name="T36" fmla="*/ 32 w 72"/>
                <a:gd name="T37" fmla="*/ 3 h 12"/>
                <a:gd name="T38" fmla="*/ 32 w 72"/>
                <a:gd name="T39" fmla="*/ 3 h 12"/>
                <a:gd name="T40" fmla="*/ 26 w 72"/>
                <a:gd name="T41" fmla="*/ 0 h 12"/>
                <a:gd name="T42" fmla="*/ 20 w 7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2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0" y="0"/>
                  </a:moveTo>
                  <a:cubicBezTo>
                    <a:pt x="16" y="0"/>
                    <a:pt x="12" y="0"/>
                    <a:pt x="8" y="1"/>
                  </a:cubicBezTo>
                  <a:cubicBezTo>
                    <a:pt x="2" y="3"/>
                    <a:pt x="3" y="4"/>
                    <a:pt x="3" y="5"/>
                  </a:cubicBezTo>
                  <a:cubicBezTo>
                    <a:pt x="4" y="7"/>
                    <a:pt x="0" y="9"/>
                    <a:pt x="1" y="9"/>
                  </a:cubicBezTo>
                  <a:cubicBezTo>
                    <a:pt x="2" y="10"/>
                    <a:pt x="12" y="10"/>
                    <a:pt x="24" y="11"/>
                  </a:cubicBezTo>
                  <a:cubicBezTo>
                    <a:pt x="30" y="12"/>
                    <a:pt x="37" y="12"/>
                    <a:pt x="44" y="12"/>
                  </a:cubicBezTo>
                  <a:cubicBezTo>
                    <a:pt x="44" y="12"/>
                    <a:pt x="45" y="12"/>
                    <a:pt x="46" y="12"/>
                  </a:cubicBezTo>
                  <a:cubicBezTo>
                    <a:pt x="54" y="12"/>
                    <a:pt x="62" y="12"/>
                    <a:pt x="65" y="11"/>
                  </a:cubicBezTo>
                  <a:cubicBezTo>
                    <a:pt x="72" y="9"/>
                    <a:pt x="58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7" y="5"/>
                    <a:pt x="50" y="2"/>
                  </a:cubicBezTo>
                  <a:cubicBezTo>
                    <a:pt x="47" y="1"/>
                    <a:pt x="43" y="1"/>
                    <a:pt x="40" y="1"/>
                  </a:cubicBezTo>
                  <a:cubicBezTo>
                    <a:pt x="36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0" y="1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0" name="Freeform 192"/>
            <p:cNvSpPr/>
            <p:nvPr/>
          </p:nvSpPr>
          <p:spPr bwMode="auto">
            <a:xfrm>
              <a:off x="8470900" y="4297363"/>
              <a:ext cx="11113" cy="4762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4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" name="Freeform 193"/>
            <p:cNvSpPr/>
            <p:nvPr/>
          </p:nvSpPr>
          <p:spPr bwMode="auto">
            <a:xfrm>
              <a:off x="10309225" y="4357688"/>
              <a:ext cx="11113" cy="1587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" name="Freeform 194"/>
            <p:cNvSpPr/>
            <p:nvPr/>
          </p:nvSpPr>
          <p:spPr bwMode="auto">
            <a:xfrm>
              <a:off x="9569450" y="4370388"/>
              <a:ext cx="20638" cy="6350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0 h 2"/>
                <a:gd name="T4" fmla="*/ 3 w 8"/>
                <a:gd name="T5" fmla="*/ 2 h 2"/>
                <a:gd name="T6" fmla="*/ 6 w 8"/>
                <a:gd name="T7" fmla="*/ 1 h 2"/>
                <a:gd name="T8" fmla="*/ 3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3" name="Freeform 195"/>
            <p:cNvSpPr/>
            <p:nvPr/>
          </p:nvSpPr>
          <p:spPr bwMode="auto">
            <a:xfrm>
              <a:off x="8755063" y="4354513"/>
              <a:ext cx="60325" cy="11112"/>
            </a:xfrm>
            <a:custGeom>
              <a:avLst/>
              <a:gdLst>
                <a:gd name="T0" fmla="*/ 10 w 22"/>
                <a:gd name="T1" fmla="*/ 0 h 4"/>
                <a:gd name="T2" fmla="*/ 5 w 22"/>
                <a:gd name="T3" fmla="*/ 4 h 4"/>
                <a:gd name="T4" fmla="*/ 10 w 22"/>
                <a:gd name="T5" fmla="*/ 4 h 4"/>
                <a:gd name="T6" fmla="*/ 15 w 22"/>
                <a:gd name="T7" fmla="*/ 0 h 4"/>
                <a:gd name="T8" fmla="*/ 10 w 2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">
                  <a:moveTo>
                    <a:pt x="10" y="0"/>
                  </a:moveTo>
                  <a:cubicBezTo>
                    <a:pt x="0" y="0"/>
                    <a:pt x="2" y="3"/>
                    <a:pt x="5" y="4"/>
                  </a:cubicBezTo>
                  <a:cubicBezTo>
                    <a:pt x="7" y="4"/>
                    <a:pt x="9" y="4"/>
                    <a:pt x="10" y="4"/>
                  </a:cubicBezTo>
                  <a:cubicBezTo>
                    <a:pt x="21" y="4"/>
                    <a:pt x="22" y="1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Freeform 196"/>
            <p:cNvSpPr/>
            <p:nvPr/>
          </p:nvSpPr>
          <p:spPr bwMode="auto">
            <a:xfrm>
              <a:off x="8072438" y="44069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4 w 4"/>
                <a:gd name="T9" fmla="*/ 0 h 1"/>
                <a:gd name="T10" fmla="*/ 3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Freeform 197"/>
            <p:cNvSpPr/>
            <p:nvPr/>
          </p:nvSpPr>
          <p:spPr bwMode="auto">
            <a:xfrm>
              <a:off x="9498013" y="4308475"/>
              <a:ext cx="90488" cy="15875"/>
            </a:xfrm>
            <a:custGeom>
              <a:avLst/>
              <a:gdLst>
                <a:gd name="T0" fmla="*/ 19 w 33"/>
                <a:gd name="T1" fmla="*/ 0 h 6"/>
                <a:gd name="T2" fmla="*/ 17 w 33"/>
                <a:gd name="T3" fmla="*/ 0 h 6"/>
                <a:gd name="T4" fmla="*/ 6 w 33"/>
                <a:gd name="T5" fmla="*/ 6 h 6"/>
                <a:gd name="T6" fmla="*/ 23 w 33"/>
                <a:gd name="T7" fmla="*/ 5 h 6"/>
                <a:gd name="T8" fmla="*/ 19 w 3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7" y="1"/>
                    <a:pt x="0" y="3"/>
                    <a:pt x="6" y="6"/>
                  </a:cubicBezTo>
                  <a:cubicBezTo>
                    <a:pt x="11" y="5"/>
                    <a:pt x="17" y="5"/>
                    <a:pt x="23" y="5"/>
                  </a:cubicBezTo>
                  <a:cubicBezTo>
                    <a:pt x="33" y="4"/>
                    <a:pt x="33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6" name="Freeform 198"/>
            <p:cNvSpPr/>
            <p:nvPr/>
          </p:nvSpPr>
          <p:spPr bwMode="auto">
            <a:xfrm>
              <a:off x="9102725" y="4349750"/>
              <a:ext cx="14288" cy="1587"/>
            </a:xfrm>
            <a:custGeom>
              <a:avLst/>
              <a:gdLst>
                <a:gd name="T0" fmla="*/ 3 w 5"/>
                <a:gd name="T1" fmla="*/ 0 h 1"/>
                <a:gd name="T2" fmla="*/ 2 w 5"/>
                <a:gd name="T3" fmla="*/ 0 h 1"/>
                <a:gd name="T4" fmla="*/ 3 w 5"/>
                <a:gd name="T5" fmla="*/ 1 h 1"/>
                <a:gd name="T6" fmla="*/ 3 w 5"/>
                <a:gd name="T7" fmla="*/ 1 h 1"/>
                <a:gd name="T8" fmla="*/ 5 w 5"/>
                <a:gd name="T9" fmla="*/ 0 h 1"/>
                <a:gd name="T10" fmla="*/ 3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Freeform 199"/>
            <p:cNvSpPr/>
            <p:nvPr/>
          </p:nvSpPr>
          <p:spPr bwMode="auto">
            <a:xfrm>
              <a:off x="9023350" y="4373563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1 w 5"/>
                <a:gd name="T5" fmla="*/ 1 h 1"/>
                <a:gd name="T6" fmla="*/ 1 w 5"/>
                <a:gd name="T7" fmla="*/ 1 h 1"/>
                <a:gd name="T8" fmla="*/ 3 w 5"/>
                <a:gd name="T9" fmla="*/ 1 h 1"/>
                <a:gd name="T10" fmla="*/ 3 w 5"/>
                <a:gd name="T11" fmla="*/ 1 h 1"/>
                <a:gd name="T12" fmla="*/ 3 w 5"/>
                <a:gd name="T13" fmla="*/ 0 h 1"/>
                <a:gd name="T14" fmla="*/ 2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8" name="Freeform 200"/>
            <p:cNvSpPr/>
            <p:nvPr/>
          </p:nvSpPr>
          <p:spPr bwMode="auto">
            <a:xfrm>
              <a:off x="7915275" y="4224338"/>
              <a:ext cx="134938" cy="30162"/>
            </a:xfrm>
            <a:custGeom>
              <a:avLst/>
              <a:gdLst>
                <a:gd name="T0" fmla="*/ 15 w 50"/>
                <a:gd name="T1" fmla="*/ 0 h 11"/>
                <a:gd name="T2" fmla="*/ 2 w 50"/>
                <a:gd name="T3" fmla="*/ 2 h 11"/>
                <a:gd name="T4" fmla="*/ 2 w 50"/>
                <a:gd name="T5" fmla="*/ 6 h 11"/>
                <a:gd name="T6" fmla="*/ 3 w 50"/>
                <a:gd name="T7" fmla="*/ 9 h 11"/>
                <a:gd name="T8" fmla="*/ 25 w 50"/>
                <a:gd name="T9" fmla="*/ 11 h 11"/>
                <a:gd name="T10" fmla="*/ 28 w 50"/>
                <a:gd name="T11" fmla="*/ 11 h 11"/>
                <a:gd name="T12" fmla="*/ 47 w 50"/>
                <a:gd name="T13" fmla="*/ 8 h 11"/>
                <a:gd name="T14" fmla="*/ 33 w 50"/>
                <a:gd name="T15" fmla="*/ 2 h 11"/>
                <a:gd name="T16" fmla="*/ 15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15" y="0"/>
                  </a:moveTo>
                  <a:cubicBezTo>
                    <a:pt x="9" y="0"/>
                    <a:pt x="4" y="1"/>
                    <a:pt x="2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13" y="11"/>
                    <a:pt x="25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36" y="11"/>
                    <a:pt x="43" y="10"/>
                    <a:pt x="47" y="8"/>
                  </a:cubicBezTo>
                  <a:cubicBezTo>
                    <a:pt x="50" y="5"/>
                    <a:pt x="42" y="3"/>
                    <a:pt x="33" y="2"/>
                  </a:cubicBezTo>
                  <a:cubicBezTo>
                    <a:pt x="27" y="0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9" name="Freeform 201"/>
            <p:cNvSpPr>
              <a:spLocks noEditPoints="1"/>
            </p:cNvSpPr>
            <p:nvPr/>
          </p:nvSpPr>
          <p:spPr bwMode="auto">
            <a:xfrm>
              <a:off x="7321550" y="4370388"/>
              <a:ext cx="290513" cy="95250"/>
            </a:xfrm>
            <a:custGeom>
              <a:avLst/>
              <a:gdLst>
                <a:gd name="T0" fmla="*/ 15 w 107"/>
                <a:gd name="T1" fmla="*/ 29 h 35"/>
                <a:gd name="T2" fmla="*/ 14 w 107"/>
                <a:gd name="T3" fmla="*/ 28 h 35"/>
                <a:gd name="T4" fmla="*/ 14 w 107"/>
                <a:gd name="T5" fmla="*/ 28 h 35"/>
                <a:gd name="T6" fmla="*/ 15 w 107"/>
                <a:gd name="T7" fmla="*/ 29 h 35"/>
                <a:gd name="T8" fmla="*/ 95 w 107"/>
                <a:gd name="T9" fmla="*/ 0 h 35"/>
                <a:gd name="T10" fmla="*/ 79 w 107"/>
                <a:gd name="T11" fmla="*/ 3 h 35"/>
                <a:gd name="T12" fmla="*/ 53 w 107"/>
                <a:gd name="T13" fmla="*/ 9 h 35"/>
                <a:gd name="T14" fmla="*/ 53 w 107"/>
                <a:gd name="T15" fmla="*/ 9 h 35"/>
                <a:gd name="T16" fmla="*/ 50 w 107"/>
                <a:gd name="T17" fmla="*/ 9 h 35"/>
                <a:gd name="T18" fmla="*/ 47 w 107"/>
                <a:gd name="T19" fmla="*/ 9 h 35"/>
                <a:gd name="T20" fmla="*/ 42 w 107"/>
                <a:gd name="T21" fmla="*/ 9 h 35"/>
                <a:gd name="T22" fmla="*/ 37 w 107"/>
                <a:gd name="T23" fmla="*/ 11 h 35"/>
                <a:gd name="T24" fmla="*/ 37 w 107"/>
                <a:gd name="T25" fmla="*/ 11 h 35"/>
                <a:gd name="T26" fmla="*/ 37 w 107"/>
                <a:gd name="T27" fmla="*/ 11 h 35"/>
                <a:gd name="T28" fmla="*/ 30 w 107"/>
                <a:gd name="T29" fmla="*/ 13 h 35"/>
                <a:gd name="T30" fmla="*/ 17 w 107"/>
                <a:gd name="T31" fmla="*/ 19 h 35"/>
                <a:gd name="T32" fmla="*/ 7 w 107"/>
                <a:gd name="T33" fmla="*/ 23 h 35"/>
                <a:gd name="T34" fmla="*/ 13 w 107"/>
                <a:gd name="T35" fmla="*/ 24 h 35"/>
                <a:gd name="T36" fmla="*/ 11 w 107"/>
                <a:gd name="T37" fmla="*/ 25 h 35"/>
                <a:gd name="T38" fmla="*/ 11 w 107"/>
                <a:gd name="T39" fmla="*/ 26 h 35"/>
                <a:gd name="T40" fmla="*/ 10 w 107"/>
                <a:gd name="T41" fmla="*/ 27 h 35"/>
                <a:gd name="T42" fmla="*/ 10 w 107"/>
                <a:gd name="T43" fmla="*/ 27 h 35"/>
                <a:gd name="T44" fmla="*/ 10 w 107"/>
                <a:gd name="T45" fmla="*/ 27 h 35"/>
                <a:gd name="T46" fmla="*/ 11 w 107"/>
                <a:gd name="T47" fmla="*/ 27 h 35"/>
                <a:gd name="T48" fmla="*/ 14 w 107"/>
                <a:gd name="T49" fmla="*/ 28 h 35"/>
                <a:gd name="T50" fmla="*/ 13 w 107"/>
                <a:gd name="T51" fmla="*/ 28 h 35"/>
                <a:gd name="T52" fmla="*/ 10 w 107"/>
                <a:gd name="T53" fmla="*/ 29 h 35"/>
                <a:gd name="T54" fmla="*/ 5 w 107"/>
                <a:gd name="T55" fmla="*/ 30 h 35"/>
                <a:gd name="T56" fmla="*/ 5 w 107"/>
                <a:gd name="T57" fmla="*/ 33 h 35"/>
                <a:gd name="T58" fmla="*/ 6 w 107"/>
                <a:gd name="T59" fmla="*/ 33 h 35"/>
                <a:gd name="T60" fmla="*/ 9 w 107"/>
                <a:gd name="T61" fmla="*/ 33 h 35"/>
                <a:gd name="T62" fmla="*/ 11 w 107"/>
                <a:gd name="T63" fmla="*/ 33 h 35"/>
                <a:gd name="T64" fmla="*/ 10 w 107"/>
                <a:gd name="T65" fmla="*/ 33 h 35"/>
                <a:gd name="T66" fmla="*/ 14 w 107"/>
                <a:gd name="T67" fmla="*/ 35 h 35"/>
                <a:gd name="T68" fmla="*/ 16 w 107"/>
                <a:gd name="T69" fmla="*/ 35 h 35"/>
                <a:gd name="T70" fmla="*/ 18 w 107"/>
                <a:gd name="T71" fmla="*/ 35 h 35"/>
                <a:gd name="T72" fmla="*/ 21 w 107"/>
                <a:gd name="T73" fmla="*/ 35 h 35"/>
                <a:gd name="T74" fmla="*/ 25 w 107"/>
                <a:gd name="T75" fmla="*/ 35 h 35"/>
                <a:gd name="T76" fmla="*/ 36 w 107"/>
                <a:gd name="T77" fmla="*/ 33 h 35"/>
                <a:gd name="T78" fmla="*/ 34 w 107"/>
                <a:gd name="T79" fmla="*/ 30 h 35"/>
                <a:gd name="T80" fmla="*/ 34 w 107"/>
                <a:gd name="T81" fmla="*/ 30 h 35"/>
                <a:gd name="T82" fmla="*/ 35 w 107"/>
                <a:gd name="T83" fmla="*/ 30 h 35"/>
                <a:gd name="T84" fmla="*/ 36 w 107"/>
                <a:gd name="T85" fmla="*/ 29 h 35"/>
                <a:gd name="T86" fmla="*/ 36 w 107"/>
                <a:gd name="T87" fmla="*/ 28 h 35"/>
                <a:gd name="T88" fmla="*/ 37 w 107"/>
                <a:gd name="T89" fmla="*/ 28 h 35"/>
                <a:gd name="T90" fmla="*/ 38 w 107"/>
                <a:gd name="T91" fmla="*/ 28 h 35"/>
                <a:gd name="T92" fmla="*/ 39 w 107"/>
                <a:gd name="T93" fmla="*/ 26 h 35"/>
                <a:gd name="T94" fmla="*/ 39 w 107"/>
                <a:gd name="T95" fmla="*/ 25 h 35"/>
                <a:gd name="T96" fmla="*/ 39 w 107"/>
                <a:gd name="T97" fmla="*/ 25 h 35"/>
                <a:gd name="T98" fmla="*/ 40 w 107"/>
                <a:gd name="T99" fmla="*/ 25 h 35"/>
                <a:gd name="T100" fmla="*/ 41 w 107"/>
                <a:gd name="T101" fmla="*/ 24 h 35"/>
                <a:gd name="T102" fmla="*/ 43 w 107"/>
                <a:gd name="T103" fmla="*/ 23 h 35"/>
                <a:gd name="T104" fmla="*/ 44 w 107"/>
                <a:gd name="T105" fmla="*/ 23 h 35"/>
                <a:gd name="T106" fmla="*/ 46 w 107"/>
                <a:gd name="T107" fmla="*/ 23 h 35"/>
                <a:gd name="T108" fmla="*/ 48 w 107"/>
                <a:gd name="T109" fmla="*/ 23 h 35"/>
                <a:gd name="T110" fmla="*/ 53 w 107"/>
                <a:gd name="T111" fmla="*/ 21 h 35"/>
                <a:gd name="T112" fmla="*/ 79 w 107"/>
                <a:gd name="T113" fmla="*/ 13 h 35"/>
                <a:gd name="T114" fmla="*/ 104 w 107"/>
                <a:gd name="T115" fmla="*/ 3 h 35"/>
                <a:gd name="T116" fmla="*/ 95 w 107"/>
                <a:gd name="T1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35">
                  <a:moveTo>
                    <a:pt x="15" y="29"/>
                  </a:moveTo>
                  <a:cubicBezTo>
                    <a:pt x="15" y="29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6" y="29"/>
                    <a:pt x="15" y="29"/>
                  </a:cubicBezTo>
                  <a:moveTo>
                    <a:pt x="95" y="0"/>
                  </a:moveTo>
                  <a:cubicBezTo>
                    <a:pt x="90" y="0"/>
                    <a:pt x="84" y="2"/>
                    <a:pt x="79" y="3"/>
                  </a:cubicBezTo>
                  <a:cubicBezTo>
                    <a:pt x="67" y="7"/>
                    <a:pt x="53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9"/>
                    <a:pt x="48" y="9"/>
                    <a:pt x="47" y="9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38" y="10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4" y="12"/>
                    <a:pt x="30" y="13"/>
                  </a:cubicBezTo>
                  <a:cubicBezTo>
                    <a:pt x="27" y="14"/>
                    <a:pt x="23" y="17"/>
                    <a:pt x="17" y="19"/>
                  </a:cubicBezTo>
                  <a:cubicBezTo>
                    <a:pt x="12" y="20"/>
                    <a:pt x="3" y="22"/>
                    <a:pt x="7" y="23"/>
                  </a:cubicBezTo>
                  <a:cubicBezTo>
                    <a:pt x="11" y="24"/>
                    <a:pt x="16" y="24"/>
                    <a:pt x="13" y="24"/>
                  </a:cubicBezTo>
                  <a:cubicBezTo>
                    <a:pt x="10" y="24"/>
                    <a:pt x="9" y="25"/>
                    <a:pt x="11" y="25"/>
                  </a:cubicBezTo>
                  <a:cubicBezTo>
                    <a:pt x="13" y="25"/>
                    <a:pt x="13" y="26"/>
                    <a:pt x="11" y="26"/>
                  </a:cubicBezTo>
                  <a:cubicBezTo>
                    <a:pt x="9" y="26"/>
                    <a:pt x="8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0" y="28"/>
                    <a:pt x="12" y="28"/>
                    <a:pt x="14" y="28"/>
                  </a:cubicBezTo>
                  <a:cubicBezTo>
                    <a:pt x="14" y="28"/>
                    <a:pt x="13" y="28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8" y="29"/>
                    <a:pt x="8" y="30"/>
                    <a:pt x="5" y="30"/>
                  </a:cubicBezTo>
                  <a:cubicBezTo>
                    <a:pt x="0" y="32"/>
                    <a:pt x="1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8" y="34"/>
                    <a:pt x="10" y="35"/>
                    <a:pt x="14" y="35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2" y="35"/>
                    <a:pt x="23" y="35"/>
                    <a:pt x="25" y="35"/>
                  </a:cubicBezTo>
                  <a:cubicBezTo>
                    <a:pt x="30" y="35"/>
                    <a:pt x="36" y="34"/>
                    <a:pt x="36" y="33"/>
                  </a:cubicBezTo>
                  <a:cubicBezTo>
                    <a:pt x="38" y="31"/>
                    <a:pt x="33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40" y="25"/>
                    <a:pt x="40" y="25"/>
                  </a:cubicBezTo>
                  <a:cubicBezTo>
                    <a:pt x="41" y="25"/>
                    <a:pt x="42" y="24"/>
                    <a:pt x="41" y="24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3" y="23"/>
                    <a:pt x="44" y="23"/>
                    <a:pt x="44" y="23"/>
                  </a:cubicBezTo>
                  <a:cubicBezTo>
                    <a:pt x="45" y="23"/>
                    <a:pt x="45" y="23"/>
                    <a:pt x="46" y="23"/>
                  </a:cubicBezTo>
                  <a:cubicBezTo>
                    <a:pt x="47" y="23"/>
                    <a:pt x="49" y="23"/>
                    <a:pt x="48" y="23"/>
                  </a:cubicBezTo>
                  <a:cubicBezTo>
                    <a:pt x="47" y="23"/>
                    <a:pt x="51" y="22"/>
                    <a:pt x="53" y="21"/>
                  </a:cubicBezTo>
                  <a:cubicBezTo>
                    <a:pt x="55" y="20"/>
                    <a:pt x="66" y="17"/>
                    <a:pt x="79" y="13"/>
                  </a:cubicBezTo>
                  <a:cubicBezTo>
                    <a:pt x="93" y="10"/>
                    <a:pt x="107" y="5"/>
                    <a:pt x="104" y="3"/>
                  </a:cubicBezTo>
                  <a:cubicBezTo>
                    <a:pt x="101" y="1"/>
                    <a:pt x="98" y="0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Freeform 202"/>
            <p:cNvSpPr/>
            <p:nvPr/>
          </p:nvSpPr>
          <p:spPr bwMode="auto">
            <a:xfrm>
              <a:off x="7381875" y="4406900"/>
              <a:ext cx="9525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1 w 4"/>
                <a:gd name="T5" fmla="*/ 1 h 1"/>
                <a:gd name="T6" fmla="*/ 3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1" name="Freeform 203"/>
            <p:cNvSpPr/>
            <p:nvPr/>
          </p:nvSpPr>
          <p:spPr bwMode="auto">
            <a:xfrm>
              <a:off x="7527925" y="4521200"/>
              <a:ext cx="61913" cy="12700"/>
            </a:xfrm>
            <a:custGeom>
              <a:avLst/>
              <a:gdLst>
                <a:gd name="T0" fmla="*/ 7 w 23"/>
                <a:gd name="T1" fmla="*/ 0 h 5"/>
                <a:gd name="T2" fmla="*/ 3 w 23"/>
                <a:gd name="T3" fmla="*/ 1 h 5"/>
                <a:gd name="T4" fmla="*/ 1 w 23"/>
                <a:gd name="T5" fmla="*/ 1 h 5"/>
                <a:gd name="T6" fmla="*/ 1 w 23"/>
                <a:gd name="T7" fmla="*/ 1 h 5"/>
                <a:gd name="T8" fmla="*/ 9 w 23"/>
                <a:gd name="T9" fmla="*/ 3 h 5"/>
                <a:gd name="T10" fmla="*/ 23 w 23"/>
                <a:gd name="T11" fmla="*/ 5 h 5"/>
                <a:gd name="T12" fmla="*/ 13 w 23"/>
                <a:gd name="T13" fmla="*/ 1 h 5"/>
                <a:gd name="T14" fmla="*/ 7 w 2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">
                  <a:moveTo>
                    <a:pt x="7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2"/>
                    <a:pt x="9" y="3"/>
                  </a:cubicBezTo>
                  <a:cubicBezTo>
                    <a:pt x="13" y="4"/>
                    <a:pt x="17" y="4"/>
                    <a:pt x="23" y="5"/>
                  </a:cubicBezTo>
                  <a:cubicBezTo>
                    <a:pt x="23" y="4"/>
                    <a:pt x="18" y="2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Freeform 204"/>
            <p:cNvSpPr/>
            <p:nvPr/>
          </p:nvSpPr>
          <p:spPr bwMode="auto">
            <a:xfrm>
              <a:off x="7351713" y="4506913"/>
              <a:ext cx="19050" cy="4762"/>
            </a:xfrm>
            <a:custGeom>
              <a:avLst/>
              <a:gdLst>
                <a:gd name="T0" fmla="*/ 2 w 7"/>
                <a:gd name="T1" fmla="*/ 0 h 2"/>
                <a:gd name="T2" fmla="*/ 2 w 7"/>
                <a:gd name="T3" fmla="*/ 2 h 2"/>
                <a:gd name="T4" fmla="*/ 6 w 7"/>
                <a:gd name="T5" fmla="*/ 2 h 2"/>
                <a:gd name="T6" fmla="*/ 7 w 7"/>
                <a:gd name="T7" fmla="*/ 2 h 2"/>
                <a:gd name="T8" fmla="*/ 7 w 7"/>
                <a:gd name="T9" fmla="*/ 1 h 2"/>
                <a:gd name="T10" fmla="*/ 2 w 7"/>
                <a:gd name="T11" fmla="*/ 0 h 2"/>
                <a:gd name="T12" fmla="*/ 2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2" y="0"/>
                  </a:moveTo>
                  <a:cubicBezTo>
                    <a:pt x="0" y="0"/>
                    <a:pt x="0" y="1"/>
                    <a:pt x="2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Freeform 205"/>
            <p:cNvSpPr/>
            <p:nvPr/>
          </p:nvSpPr>
          <p:spPr bwMode="auto">
            <a:xfrm>
              <a:off x="7842250" y="4225925"/>
              <a:ext cx="23813" cy="6350"/>
            </a:xfrm>
            <a:custGeom>
              <a:avLst/>
              <a:gdLst>
                <a:gd name="T0" fmla="*/ 5 w 9"/>
                <a:gd name="T1" fmla="*/ 0 h 2"/>
                <a:gd name="T2" fmla="*/ 3 w 9"/>
                <a:gd name="T3" fmla="*/ 0 h 2"/>
                <a:gd name="T4" fmla="*/ 3 w 9"/>
                <a:gd name="T5" fmla="*/ 2 h 2"/>
                <a:gd name="T6" fmla="*/ 7 w 9"/>
                <a:gd name="T7" fmla="*/ 1 h 2"/>
                <a:gd name="T8" fmla="*/ 5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4" y="2"/>
                    <a:pt x="3" y="2"/>
                  </a:cubicBezTo>
                  <a:cubicBezTo>
                    <a:pt x="4" y="2"/>
                    <a:pt x="5" y="2"/>
                    <a:pt x="7" y="1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4" name="Freeform 206"/>
            <p:cNvSpPr/>
            <p:nvPr/>
          </p:nvSpPr>
          <p:spPr bwMode="auto">
            <a:xfrm>
              <a:off x="7558088" y="4537075"/>
              <a:ext cx="12700" cy="3175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5" name="Freeform 207"/>
            <p:cNvSpPr/>
            <p:nvPr/>
          </p:nvSpPr>
          <p:spPr bwMode="auto">
            <a:xfrm>
              <a:off x="7294563" y="4465638"/>
              <a:ext cx="200025" cy="55562"/>
            </a:xfrm>
            <a:custGeom>
              <a:avLst/>
              <a:gdLst>
                <a:gd name="T0" fmla="*/ 27 w 74"/>
                <a:gd name="T1" fmla="*/ 0 h 20"/>
                <a:gd name="T2" fmla="*/ 22 w 74"/>
                <a:gd name="T3" fmla="*/ 0 h 20"/>
                <a:gd name="T4" fmla="*/ 10 w 74"/>
                <a:gd name="T5" fmla="*/ 5 h 20"/>
                <a:gd name="T6" fmla="*/ 10 w 74"/>
                <a:gd name="T7" fmla="*/ 6 h 20"/>
                <a:gd name="T8" fmla="*/ 10 w 74"/>
                <a:gd name="T9" fmla="*/ 6 h 20"/>
                <a:gd name="T10" fmla="*/ 12 w 74"/>
                <a:gd name="T11" fmla="*/ 6 h 20"/>
                <a:gd name="T12" fmla="*/ 12 w 74"/>
                <a:gd name="T13" fmla="*/ 6 h 20"/>
                <a:gd name="T14" fmla="*/ 12 w 74"/>
                <a:gd name="T15" fmla="*/ 7 h 20"/>
                <a:gd name="T16" fmla="*/ 13 w 74"/>
                <a:gd name="T17" fmla="*/ 6 h 20"/>
                <a:gd name="T18" fmla="*/ 14 w 74"/>
                <a:gd name="T19" fmla="*/ 6 h 20"/>
                <a:gd name="T20" fmla="*/ 16 w 74"/>
                <a:gd name="T21" fmla="*/ 7 h 20"/>
                <a:gd name="T22" fmla="*/ 15 w 74"/>
                <a:gd name="T23" fmla="*/ 9 h 20"/>
                <a:gd name="T24" fmla="*/ 7 w 74"/>
                <a:gd name="T25" fmla="*/ 14 h 20"/>
                <a:gd name="T26" fmla="*/ 13 w 74"/>
                <a:gd name="T27" fmla="*/ 15 h 20"/>
                <a:gd name="T28" fmla="*/ 18 w 74"/>
                <a:gd name="T29" fmla="*/ 14 h 20"/>
                <a:gd name="T30" fmla="*/ 22 w 74"/>
                <a:gd name="T31" fmla="*/ 13 h 20"/>
                <a:gd name="T32" fmla="*/ 22 w 74"/>
                <a:gd name="T33" fmla="*/ 13 h 20"/>
                <a:gd name="T34" fmla="*/ 24 w 74"/>
                <a:gd name="T35" fmla="*/ 14 h 20"/>
                <a:gd name="T36" fmla="*/ 25 w 74"/>
                <a:gd name="T37" fmla="*/ 14 h 20"/>
                <a:gd name="T38" fmla="*/ 26 w 74"/>
                <a:gd name="T39" fmla="*/ 14 h 20"/>
                <a:gd name="T40" fmla="*/ 31 w 74"/>
                <a:gd name="T41" fmla="*/ 15 h 20"/>
                <a:gd name="T42" fmla="*/ 34 w 74"/>
                <a:gd name="T43" fmla="*/ 17 h 20"/>
                <a:gd name="T44" fmla="*/ 43 w 74"/>
                <a:gd name="T45" fmla="*/ 19 h 20"/>
                <a:gd name="T46" fmla="*/ 51 w 74"/>
                <a:gd name="T47" fmla="*/ 20 h 20"/>
                <a:gd name="T48" fmla="*/ 51 w 74"/>
                <a:gd name="T49" fmla="*/ 20 h 20"/>
                <a:gd name="T50" fmla="*/ 51 w 74"/>
                <a:gd name="T51" fmla="*/ 19 h 20"/>
                <a:gd name="T52" fmla="*/ 56 w 74"/>
                <a:gd name="T53" fmla="*/ 20 h 20"/>
                <a:gd name="T54" fmla="*/ 63 w 74"/>
                <a:gd name="T55" fmla="*/ 20 h 20"/>
                <a:gd name="T56" fmla="*/ 64 w 74"/>
                <a:gd name="T57" fmla="*/ 20 h 20"/>
                <a:gd name="T58" fmla="*/ 64 w 74"/>
                <a:gd name="T59" fmla="*/ 20 h 20"/>
                <a:gd name="T60" fmla="*/ 67 w 74"/>
                <a:gd name="T61" fmla="*/ 20 h 20"/>
                <a:gd name="T62" fmla="*/ 70 w 74"/>
                <a:gd name="T63" fmla="*/ 20 h 20"/>
                <a:gd name="T64" fmla="*/ 71 w 74"/>
                <a:gd name="T65" fmla="*/ 20 h 20"/>
                <a:gd name="T66" fmla="*/ 70 w 74"/>
                <a:gd name="T67" fmla="*/ 19 h 20"/>
                <a:gd name="T68" fmla="*/ 49 w 74"/>
                <a:gd name="T69" fmla="*/ 13 h 20"/>
                <a:gd name="T70" fmla="*/ 42 w 74"/>
                <a:gd name="T71" fmla="*/ 8 h 20"/>
                <a:gd name="T72" fmla="*/ 39 w 74"/>
                <a:gd name="T73" fmla="*/ 3 h 20"/>
                <a:gd name="T74" fmla="*/ 39 w 74"/>
                <a:gd name="T75" fmla="*/ 1 h 20"/>
                <a:gd name="T76" fmla="*/ 27 w 74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20">
                  <a:moveTo>
                    <a:pt x="27" y="0"/>
                  </a:moveTo>
                  <a:cubicBezTo>
                    <a:pt x="25" y="0"/>
                    <a:pt x="24" y="0"/>
                    <a:pt x="22" y="0"/>
                  </a:cubicBezTo>
                  <a:cubicBezTo>
                    <a:pt x="12" y="0"/>
                    <a:pt x="12" y="4"/>
                    <a:pt x="10" y="5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2" y="6"/>
                    <a:pt x="13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7"/>
                    <a:pt x="13" y="7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8"/>
                    <a:pt x="15" y="8"/>
                    <a:pt x="15" y="9"/>
                  </a:cubicBezTo>
                  <a:cubicBezTo>
                    <a:pt x="14" y="9"/>
                    <a:pt x="0" y="11"/>
                    <a:pt x="7" y="14"/>
                  </a:cubicBezTo>
                  <a:cubicBezTo>
                    <a:pt x="9" y="14"/>
                    <a:pt x="11" y="15"/>
                    <a:pt x="13" y="15"/>
                  </a:cubicBezTo>
                  <a:cubicBezTo>
                    <a:pt x="15" y="15"/>
                    <a:pt x="17" y="14"/>
                    <a:pt x="18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4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7" y="14"/>
                    <a:pt x="29" y="14"/>
                    <a:pt x="31" y="15"/>
                  </a:cubicBezTo>
                  <a:cubicBezTo>
                    <a:pt x="34" y="15"/>
                    <a:pt x="35" y="16"/>
                    <a:pt x="34" y="17"/>
                  </a:cubicBezTo>
                  <a:cubicBezTo>
                    <a:pt x="33" y="17"/>
                    <a:pt x="37" y="18"/>
                    <a:pt x="43" y="19"/>
                  </a:cubicBezTo>
                  <a:cubicBezTo>
                    <a:pt x="47" y="19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19"/>
                    <a:pt x="51" y="19"/>
                    <a:pt x="51" y="19"/>
                  </a:cubicBezTo>
                  <a:cubicBezTo>
                    <a:pt x="52" y="19"/>
                    <a:pt x="54" y="19"/>
                    <a:pt x="56" y="20"/>
                  </a:cubicBezTo>
                  <a:cubicBezTo>
                    <a:pt x="59" y="20"/>
                    <a:pt x="61" y="20"/>
                    <a:pt x="63" y="20"/>
                  </a:cubicBezTo>
                  <a:cubicBezTo>
                    <a:pt x="64" y="20"/>
                    <a:pt x="65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20"/>
                    <a:pt x="66" y="20"/>
                    <a:pt x="67" y="20"/>
                  </a:cubicBezTo>
                  <a:cubicBezTo>
                    <a:pt x="68" y="20"/>
                    <a:pt x="69" y="20"/>
                    <a:pt x="70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7"/>
                    <a:pt x="57" y="15"/>
                    <a:pt x="49" y="13"/>
                  </a:cubicBezTo>
                  <a:cubicBezTo>
                    <a:pt x="45" y="11"/>
                    <a:pt x="43" y="10"/>
                    <a:pt x="42" y="8"/>
                  </a:cubicBezTo>
                  <a:cubicBezTo>
                    <a:pt x="40" y="5"/>
                    <a:pt x="37" y="3"/>
                    <a:pt x="39" y="3"/>
                  </a:cubicBezTo>
                  <a:cubicBezTo>
                    <a:pt x="42" y="2"/>
                    <a:pt x="38" y="1"/>
                    <a:pt x="39" y="1"/>
                  </a:cubicBezTo>
                  <a:cubicBezTo>
                    <a:pt x="41" y="1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6" name="Freeform 208"/>
            <p:cNvSpPr/>
            <p:nvPr/>
          </p:nvSpPr>
          <p:spPr bwMode="auto">
            <a:xfrm>
              <a:off x="7964488" y="4457700"/>
              <a:ext cx="20638" cy="6350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0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7" name="Freeform 209"/>
            <p:cNvSpPr/>
            <p:nvPr/>
          </p:nvSpPr>
          <p:spPr bwMode="auto">
            <a:xfrm>
              <a:off x="7969250" y="42672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8" name="Freeform 210"/>
            <p:cNvSpPr/>
            <p:nvPr/>
          </p:nvSpPr>
          <p:spPr bwMode="auto">
            <a:xfrm>
              <a:off x="7278688" y="4545013"/>
              <a:ext cx="47625" cy="11112"/>
            </a:xfrm>
            <a:custGeom>
              <a:avLst/>
              <a:gdLst>
                <a:gd name="T0" fmla="*/ 6 w 18"/>
                <a:gd name="T1" fmla="*/ 0 h 4"/>
                <a:gd name="T2" fmla="*/ 1 w 18"/>
                <a:gd name="T3" fmla="*/ 3 h 4"/>
                <a:gd name="T4" fmla="*/ 4 w 18"/>
                <a:gd name="T5" fmla="*/ 4 h 4"/>
                <a:gd name="T6" fmla="*/ 11 w 18"/>
                <a:gd name="T7" fmla="*/ 4 h 4"/>
                <a:gd name="T8" fmla="*/ 16 w 18"/>
                <a:gd name="T9" fmla="*/ 3 h 4"/>
                <a:gd name="T10" fmla="*/ 16 w 18"/>
                <a:gd name="T11" fmla="*/ 3 h 4"/>
                <a:gd name="T12" fmla="*/ 17 w 18"/>
                <a:gd name="T13" fmla="*/ 3 h 4"/>
                <a:gd name="T14" fmla="*/ 17 w 18"/>
                <a:gd name="T15" fmla="*/ 2 h 4"/>
                <a:gd name="T16" fmla="*/ 6 w 1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6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3" y="3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3"/>
                    <a:pt x="18" y="3"/>
                    <a:pt x="17" y="2"/>
                  </a:cubicBezTo>
                  <a:cubicBezTo>
                    <a:pt x="12" y="0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9" name="Freeform 211"/>
            <p:cNvSpPr/>
            <p:nvPr/>
          </p:nvSpPr>
          <p:spPr bwMode="auto">
            <a:xfrm>
              <a:off x="7864475" y="4449763"/>
              <a:ext cx="15875" cy="4762"/>
            </a:xfrm>
            <a:custGeom>
              <a:avLst/>
              <a:gdLst>
                <a:gd name="T0" fmla="*/ 6 w 6"/>
                <a:gd name="T1" fmla="*/ 0 h 2"/>
                <a:gd name="T2" fmla="*/ 2 w 6"/>
                <a:gd name="T3" fmla="*/ 1 h 2"/>
                <a:gd name="T4" fmla="*/ 4 w 6"/>
                <a:gd name="T5" fmla="*/ 2 h 2"/>
                <a:gd name="T6" fmla="*/ 5 w 6"/>
                <a:gd name="T7" fmla="*/ 1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0" y="1"/>
                    <a:pt x="2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0" name="Freeform 212"/>
            <p:cNvSpPr/>
            <p:nvPr/>
          </p:nvSpPr>
          <p:spPr bwMode="auto">
            <a:xfrm>
              <a:off x="7872413" y="4438650"/>
              <a:ext cx="12700" cy="3175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2 w 5"/>
                <a:gd name="T7" fmla="*/ 1 h 1"/>
                <a:gd name="T8" fmla="*/ 5 w 5"/>
                <a:gd name="T9" fmla="*/ 0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1" name="Freeform 213"/>
            <p:cNvSpPr/>
            <p:nvPr/>
          </p:nvSpPr>
          <p:spPr bwMode="auto">
            <a:xfrm>
              <a:off x="7900988" y="4445000"/>
              <a:ext cx="17463" cy="1587"/>
            </a:xfrm>
            <a:custGeom>
              <a:avLst/>
              <a:gdLst>
                <a:gd name="T0" fmla="*/ 3 w 6"/>
                <a:gd name="T1" fmla="*/ 0 h 1"/>
                <a:gd name="T2" fmla="*/ 2 w 6"/>
                <a:gd name="T3" fmla="*/ 1 h 1"/>
                <a:gd name="T4" fmla="*/ 5 w 6"/>
                <a:gd name="T5" fmla="*/ 1 h 1"/>
                <a:gd name="T6" fmla="*/ 6 w 6"/>
                <a:gd name="T7" fmla="*/ 1 h 1"/>
                <a:gd name="T8" fmla="*/ 4 w 6"/>
                <a:gd name="T9" fmla="*/ 0 h 1"/>
                <a:gd name="T10" fmla="*/ 3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3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2" name="Freeform 214"/>
            <p:cNvSpPr/>
            <p:nvPr/>
          </p:nvSpPr>
          <p:spPr bwMode="auto">
            <a:xfrm>
              <a:off x="3046413" y="4311650"/>
              <a:ext cx="57150" cy="7937"/>
            </a:xfrm>
            <a:custGeom>
              <a:avLst/>
              <a:gdLst>
                <a:gd name="T0" fmla="*/ 16 w 21"/>
                <a:gd name="T1" fmla="*/ 0 h 3"/>
                <a:gd name="T2" fmla="*/ 11 w 21"/>
                <a:gd name="T3" fmla="*/ 0 h 3"/>
                <a:gd name="T4" fmla="*/ 2 w 21"/>
                <a:gd name="T5" fmla="*/ 3 h 3"/>
                <a:gd name="T6" fmla="*/ 4 w 21"/>
                <a:gd name="T7" fmla="*/ 3 h 3"/>
                <a:gd name="T8" fmla="*/ 16 w 21"/>
                <a:gd name="T9" fmla="*/ 1 h 3"/>
                <a:gd name="T10" fmla="*/ 16 w 2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">
                  <a:moveTo>
                    <a:pt x="16" y="0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4" y="1"/>
                    <a:pt x="0" y="2"/>
                    <a:pt x="2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7" y="3"/>
                    <a:pt x="12" y="2"/>
                    <a:pt x="16" y="1"/>
                  </a:cubicBezTo>
                  <a:cubicBezTo>
                    <a:pt x="21" y="0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3" name="Freeform 215"/>
            <p:cNvSpPr/>
            <p:nvPr/>
          </p:nvSpPr>
          <p:spPr bwMode="auto">
            <a:xfrm>
              <a:off x="3475038" y="4397375"/>
              <a:ext cx="180975" cy="44450"/>
            </a:xfrm>
            <a:custGeom>
              <a:avLst/>
              <a:gdLst>
                <a:gd name="T0" fmla="*/ 41 w 67"/>
                <a:gd name="T1" fmla="*/ 0 h 16"/>
                <a:gd name="T2" fmla="*/ 31 w 67"/>
                <a:gd name="T3" fmla="*/ 1 h 16"/>
                <a:gd name="T4" fmla="*/ 27 w 67"/>
                <a:gd name="T5" fmla="*/ 2 h 16"/>
                <a:gd name="T6" fmla="*/ 26 w 67"/>
                <a:gd name="T7" fmla="*/ 2 h 16"/>
                <a:gd name="T8" fmla="*/ 26 w 67"/>
                <a:gd name="T9" fmla="*/ 2 h 16"/>
                <a:gd name="T10" fmla="*/ 11 w 67"/>
                <a:gd name="T11" fmla="*/ 8 h 16"/>
                <a:gd name="T12" fmla="*/ 2 w 67"/>
                <a:gd name="T13" fmla="*/ 15 h 16"/>
                <a:gd name="T14" fmla="*/ 4 w 67"/>
                <a:gd name="T15" fmla="*/ 16 h 16"/>
                <a:gd name="T16" fmla="*/ 5 w 67"/>
                <a:gd name="T17" fmla="*/ 16 h 16"/>
                <a:gd name="T18" fmla="*/ 19 w 67"/>
                <a:gd name="T19" fmla="*/ 14 h 16"/>
                <a:gd name="T20" fmla="*/ 22 w 67"/>
                <a:gd name="T21" fmla="*/ 11 h 16"/>
                <a:gd name="T22" fmla="*/ 22 w 67"/>
                <a:gd name="T23" fmla="*/ 11 h 16"/>
                <a:gd name="T24" fmla="*/ 30 w 67"/>
                <a:gd name="T25" fmla="*/ 11 h 16"/>
                <a:gd name="T26" fmla="*/ 41 w 67"/>
                <a:gd name="T27" fmla="*/ 12 h 16"/>
                <a:gd name="T28" fmla="*/ 58 w 67"/>
                <a:gd name="T29" fmla="*/ 8 h 16"/>
                <a:gd name="T30" fmla="*/ 48 w 67"/>
                <a:gd name="T31" fmla="*/ 0 h 16"/>
                <a:gd name="T32" fmla="*/ 41 w 6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6">
                  <a:moveTo>
                    <a:pt x="41" y="0"/>
                  </a:moveTo>
                  <a:cubicBezTo>
                    <a:pt x="36" y="0"/>
                    <a:pt x="33" y="1"/>
                    <a:pt x="31" y="1"/>
                  </a:cubicBezTo>
                  <a:cubicBezTo>
                    <a:pt x="29" y="2"/>
                    <a:pt x="27" y="2"/>
                    <a:pt x="27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2"/>
                    <a:pt x="17" y="5"/>
                    <a:pt x="11" y="8"/>
                  </a:cubicBezTo>
                  <a:cubicBezTo>
                    <a:pt x="5" y="12"/>
                    <a:pt x="4" y="15"/>
                    <a:pt x="2" y="15"/>
                  </a:cubicBezTo>
                  <a:cubicBezTo>
                    <a:pt x="0" y="16"/>
                    <a:pt x="1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9" y="16"/>
                    <a:pt x="15" y="16"/>
                    <a:pt x="19" y="14"/>
                  </a:cubicBezTo>
                  <a:cubicBezTo>
                    <a:pt x="24" y="13"/>
                    <a:pt x="23" y="11"/>
                    <a:pt x="22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6" y="11"/>
                    <a:pt x="30" y="11"/>
                  </a:cubicBezTo>
                  <a:cubicBezTo>
                    <a:pt x="34" y="11"/>
                    <a:pt x="38" y="12"/>
                    <a:pt x="41" y="12"/>
                  </a:cubicBezTo>
                  <a:cubicBezTo>
                    <a:pt x="47" y="11"/>
                    <a:pt x="53" y="9"/>
                    <a:pt x="58" y="8"/>
                  </a:cubicBezTo>
                  <a:cubicBezTo>
                    <a:pt x="67" y="6"/>
                    <a:pt x="64" y="2"/>
                    <a:pt x="48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" name="Freeform 216"/>
            <p:cNvSpPr/>
            <p:nvPr/>
          </p:nvSpPr>
          <p:spPr bwMode="auto">
            <a:xfrm>
              <a:off x="3616325" y="4491038"/>
              <a:ext cx="20638" cy="4762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2 h 2"/>
                <a:gd name="T4" fmla="*/ 4 w 8"/>
                <a:gd name="T5" fmla="*/ 2 h 2"/>
                <a:gd name="T6" fmla="*/ 7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1"/>
                    <a:pt x="0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6" y="2"/>
                    <a:pt x="8" y="1"/>
                    <a:pt x="7" y="1"/>
                  </a:cubicBezTo>
                  <a:cubicBezTo>
                    <a:pt x="5" y="1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" name="Freeform 217"/>
            <p:cNvSpPr/>
            <p:nvPr/>
          </p:nvSpPr>
          <p:spPr bwMode="auto">
            <a:xfrm>
              <a:off x="3563938" y="4529138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1 w 6"/>
                <a:gd name="T3" fmla="*/ 0 h 2"/>
                <a:gd name="T4" fmla="*/ 2 w 6"/>
                <a:gd name="T5" fmla="*/ 2 h 2"/>
                <a:gd name="T6" fmla="*/ 3 w 6"/>
                <a:gd name="T7" fmla="*/ 2 h 2"/>
                <a:gd name="T8" fmla="*/ 4 w 6"/>
                <a:gd name="T9" fmla="*/ 1 h 2"/>
                <a:gd name="T10" fmla="*/ 2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6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" name="Freeform 218"/>
            <p:cNvSpPr/>
            <p:nvPr/>
          </p:nvSpPr>
          <p:spPr bwMode="auto">
            <a:xfrm>
              <a:off x="3908425" y="4635500"/>
              <a:ext cx="19050" cy="476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1 h 2"/>
                <a:gd name="T4" fmla="*/ 1 w 7"/>
                <a:gd name="T5" fmla="*/ 2 h 2"/>
                <a:gd name="T6" fmla="*/ 3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1"/>
                    <a:pt x="7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" name="Freeform 219"/>
            <p:cNvSpPr/>
            <p:nvPr/>
          </p:nvSpPr>
          <p:spPr bwMode="auto">
            <a:xfrm>
              <a:off x="3311525" y="4392613"/>
              <a:ext cx="185738" cy="57150"/>
            </a:xfrm>
            <a:custGeom>
              <a:avLst/>
              <a:gdLst>
                <a:gd name="T0" fmla="*/ 38 w 68"/>
                <a:gd name="T1" fmla="*/ 0 h 21"/>
                <a:gd name="T2" fmla="*/ 32 w 68"/>
                <a:gd name="T3" fmla="*/ 1 h 21"/>
                <a:gd name="T4" fmla="*/ 30 w 68"/>
                <a:gd name="T5" fmla="*/ 3 h 21"/>
                <a:gd name="T6" fmla="*/ 30 w 68"/>
                <a:gd name="T7" fmla="*/ 3 h 21"/>
                <a:gd name="T8" fmla="*/ 28 w 68"/>
                <a:gd name="T9" fmla="*/ 3 h 21"/>
                <a:gd name="T10" fmla="*/ 25 w 68"/>
                <a:gd name="T11" fmla="*/ 4 h 21"/>
                <a:gd name="T12" fmla="*/ 34 w 68"/>
                <a:gd name="T13" fmla="*/ 6 h 21"/>
                <a:gd name="T14" fmla="*/ 26 w 68"/>
                <a:gd name="T15" fmla="*/ 7 h 21"/>
                <a:gd name="T16" fmla="*/ 25 w 68"/>
                <a:gd name="T17" fmla="*/ 8 h 21"/>
                <a:gd name="T18" fmla="*/ 19 w 68"/>
                <a:gd name="T19" fmla="*/ 7 h 21"/>
                <a:gd name="T20" fmla="*/ 11 w 68"/>
                <a:gd name="T21" fmla="*/ 6 h 21"/>
                <a:gd name="T22" fmla="*/ 6 w 68"/>
                <a:gd name="T23" fmla="*/ 7 h 21"/>
                <a:gd name="T24" fmla="*/ 3 w 68"/>
                <a:gd name="T25" fmla="*/ 12 h 21"/>
                <a:gd name="T26" fmla="*/ 14 w 68"/>
                <a:gd name="T27" fmla="*/ 19 h 21"/>
                <a:gd name="T28" fmla="*/ 23 w 68"/>
                <a:gd name="T29" fmla="*/ 21 h 21"/>
                <a:gd name="T30" fmla="*/ 38 w 68"/>
                <a:gd name="T31" fmla="*/ 19 h 21"/>
                <a:gd name="T32" fmla="*/ 51 w 68"/>
                <a:gd name="T33" fmla="*/ 16 h 21"/>
                <a:gd name="T34" fmla="*/ 54 w 68"/>
                <a:gd name="T35" fmla="*/ 15 h 21"/>
                <a:gd name="T36" fmla="*/ 59 w 68"/>
                <a:gd name="T37" fmla="*/ 13 h 21"/>
                <a:gd name="T38" fmla="*/ 58 w 68"/>
                <a:gd name="T39" fmla="*/ 12 h 21"/>
                <a:gd name="T40" fmla="*/ 57 w 68"/>
                <a:gd name="T41" fmla="*/ 12 h 21"/>
                <a:gd name="T42" fmla="*/ 57 w 68"/>
                <a:gd name="T43" fmla="*/ 12 h 21"/>
                <a:gd name="T44" fmla="*/ 55 w 68"/>
                <a:gd name="T45" fmla="*/ 9 h 21"/>
                <a:gd name="T46" fmla="*/ 55 w 68"/>
                <a:gd name="T47" fmla="*/ 7 h 21"/>
                <a:gd name="T48" fmla="*/ 63 w 68"/>
                <a:gd name="T49" fmla="*/ 4 h 21"/>
                <a:gd name="T50" fmla="*/ 58 w 68"/>
                <a:gd name="T51" fmla="*/ 1 h 21"/>
                <a:gd name="T52" fmla="*/ 42 w 68"/>
                <a:gd name="T53" fmla="*/ 0 h 21"/>
                <a:gd name="T54" fmla="*/ 42 w 68"/>
                <a:gd name="T55" fmla="*/ 0 h 21"/>
                <a:gd name="T56" fmla="*/ 42 w 68"/>
                <a:gd name="T57" fmla="*/ 0 h 21"/>
                <a:gd name="T58" fmla="*/ 41 w 68"/>
                <a:gd name="T59" fmla="*/ 0 h 21"/>
                <a:gd name="T60" fmla="*/ 38 w 68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21">
                  <a:moveTo>
                    <a:pt x="38" y="0"/>
                  </a:moveTo>
                  <a:cubicBezTo>
                    <a:pt x="36" y="0"/>
                    <a:pt x="33" y="0"/>
                    <a:pt x="32" y="1"/>
                  </a:cubicBezTo>
                  <a:cubicBezTo>
                    <a:pt x="30" y="2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6" y="3"/>
                    <a:pt x="24" y="3"/>
                    <a:pt x="25" y="4"/>
                  </a:cubicBezTo>
                  <a:cubicBezTo>
                    <a:pt x="27" y="5"/>
                    <a:pt x="33" y="5"/>
                    <a:pt x="34" y="6"/>
                  </a:cubicBezTo>
                  <a:cubicBezTo>
                    <a:pt x="34" y="6"/>
                    <a:pt x="29" y="6"/>
                    <a:pt x="26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8"/>
                    <a:pt x="22" y="7"/>
                    <a:pt x="19" y="7"/>
                  </a:cubicBezTo>
                  <a:cubicBezTo>
                    <a:pt x="17" y="7"/>
                    <a:pt x="14" y="6"/>
                    <a:pt x="11" y="6"/>
                  </a:cubicBezTo>
                  <a:cubicBezTo>
                    <a:pt x="9" y="6"/>
                    <a:pt x="8" y="6"/>
                    <a:pt x="6" y="7"/>
                  </a:cubicBezTo>
                  <a:cubicBezTo>
                    <a:pt x="1" y="7"/>
                    <a:pt x="0" y="9"/>
                    <a:pt x="3" y="12"/>
                  </a:cubicBezTo>
                  <a:cubicBezTo>
                    <a:pt x="5" y="14"/>
                    <a:pt x="9" y="17"/>
                    <a:pt x="14" y="19"/>
                  </a:cubicBezTo>
                  <a:cubicBezTo>
                    <a:pt x="17" y="21"/>
                    <a:pt x="20" y="21"/>
                    <a:pt x="23" y="21"/>
                  </a:cubicBezTo>
                  <a:cubicBezTo>
                    <a:pt x="28" y="21"/>
                    <a:pt x="32" y="20"/>
                    <a:pt x="38" y="19"/>
                  </a:cubicBezTo>
                  <a:cubicBezTo>
                    <a:pt x="47" y="19"/>
                    <a:pt x="49" y="16"/>
                    <a:pt x="51" y="16"/>
                  </a:cubicBezTo>
                  <a:cubicBezTo>
                    <a:pt x="52" y="15"/>
                    <a:pt x="53" y="15"/>
                    <a:pt x="54" y="15"/>
                  </a:cubicBezTo>
                  <a:cubicBezTo>
                    <a:pt x="56" y="14"/>
                    <a:pt x="57" y="14"/>
                    <a:pt x="59" y="13"/>
                  </a:cubicBezTo>
                  <a:cubicBezTo>
                    <a:pt x="60" y="12"/>
                    <a:pt x="60" y="12"/>
                    <a:pt x="58" y="12"/>
                  </a:cubicBezTo>
                  <a:cubicBezTo>
                    <a:pt x="58" y="12"/>
                    <a:pt x="58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6" y="12"/>
                    <a:pt x="58" y="11"/>
                    <a:pt x="55" y="9"/>
                  </a:cubicBezTo>
                  <a:cubicBezTo>
                    <a:pt x="52" y="8"/>
                    <a:pt x="49" y="8"/>
                    <a:pt x="55" y="7"/>
                  </a:cubicBezTo>
                  <a:cubicBezTo>
                    <a:pt x="62" y="6"/>
                    <a:pt x="62" y="4"/>
                    <a:pt x="63" y="4"/>
                  </a:cubicBezTo>
                  <a:cubicBezTo>
                    <a:pt x="63" y="4"/>
                    <a:pt x="68" y="2"/>
                    <a:pt x="58" y="1"/>
                  </a:cubicBezTo>
                  <a:cubicBezTo>
                    <a:pt x="50" y="1"/>
                    <a:pt x="44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" name="Freeform 220"/>
            <p:cNvSpPr/>
            <p:nvPr/>
          </p:nvSpPr>
          <p:spPr bwMode="auto">
            <a:xfrm>
              <a:off x="3208338" y="4495800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0 w 5"/>
                <a:gd name="T5" fmla="*/ 1 h 1"/>
                <a:gd name="T6" fmla="*/ 5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" name="Freeform 221"/>
            <p:cNvSpPr/>
            <p:nvPr/>
          </p:nvSpPr>
          <p:spPr bwMode="auto">
            <a:xfrm>
              <a:off x="3360738" y="4492625"/>
              <a:ext cx="15875" cy="3175"/>
            </a:xfrm>
            <a:custGeom>
              <a:avLst/>
              <a:gdLst>
                <a:gd name="T0" fmla="*/ 4 w 6"/>
                <a:gd name="T1" fmla="*/ 0 h 1"/>
                <a:gd name="T2" fmla="*/ 2 w 6"/>
                <a:gd name="T3" fmla="*/ 0 h 1"/>
                <a:gd name="T4" fmla="*/ 2 w 6"/>
                <a:gd name="T5" fmla="*/ 1 h 1"/>
                <a:gd name="T6" fmla="*/ 4 w 6"/>
                <a:gd name="T7" fmla="*/ 1 h 1"/>
                <a:gd name="T8" fmla="*/ 5 w 6"/>
                <a:gd name="T9" fmla="*/ 0 h 1"/>
                <a:gd name="T10" fmla="*/ 4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" name="Freeform 222"/>
            <p:cNvSpPr/>
            <p:nvPr/>
          </p:nvSpPr>
          <p:spPr bwMode="auto">
            <a:xfrm>
              <a:off x="3843338" y="45116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3 w 5"/>
                <a:gd name="T7" fmla="*/ 1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" name="Freeform 223"/>
            <p:cNvSpPr/>
            <p:nvPr/>
          </p:nvSpPr>
          <p:spPr bwMode="auto">
            <a:xfrm>
              <a:off x="3211513" y="44831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1 h 1"/>
                <a:gd name="T4" fmla="*/ 0 w 4"/>
                <a:gd name="T5" fmla="*/ 1 h 1"/>
                <a:gd name="T6" fmla="*/ 4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" name="Freeform 224"/>
            <p:cNvSpPr/>
            <p:nvPr/>
          </p:nvSpPr>
          <p:spPr bwMode="auto">
            <a:xfrm>
              <a:off x="3870325" y="4521200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0 w 6"/>
                <a:gd name="T3" fmla="*/ 0 h 2"/>
                <a:gd name="T4" fmla="*/ 2 w 6"/>
                <a:gd name="T5" fmla="*/ 2 h 2"/>
                <a:gd name="T6" fmla="*/ 5 w 6"/>
                <a:gd name="T7" fmla="*/ 1 h 2"/>
                <a:gd name="T8" fmla="*/ 2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6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" name="Freeform 225"/>
            <p:cNvSpPr/>
            <p:nvPr/>
          </p:nvSpPr>
          <p:spPr bwMode="auto">
            <a:xfrm>
              <a:off x="3813175" y="4540250"/>
              <a:ext cx="98425" cy="19050"/>
            </a:xfrm>
            <a:custGeom>
              <a:avLst/>
              <a:gdLst>
                <a:gd name="T0" fmla="*/ 22 w 36"/>
                <a:gd name="T1" fmla="*/ 0 h 7"/>
                <a:gd name="T2" fmla="*/ 18 w 36"/>
                <a:gd name="T3" fmla="*/ 0 h 7"/>
                <a:gd name="T4" fmla="*/ 10 w 36"/>
                <a:gd name="T5" fmla="*/ 7 h 7"/>
                <a:gd name="T6" fmla="*/ 18 w 36"/>
                <a:gd name="T7" fmla="*/ 6 h 7"/>
                <a:gd name="T8" fmla="*/ 22 w 3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">
                  <a:moveTo>
                    <a:pt x="22" y="0"/>
                  </a:moveTo>
                  <a:cubicBezTo>
                    <a:pt x="21" y="0"/>
                    <a:pt x="19" y="0"/>
                    <a:pt x="18" y="0"/>
                  </a:cubicBezTo>
                  <a:cubicBezTo>
                    <a:pt x="9" y="1"/>
                    <a:pt x="0" y="7"/>
                    <a:pt x="10" y="7"/>
                  </a:cubicBezTo>
                  <a:cubicBezTo>
                    <a:pt x="12" y="7"/>
                    <a:pt x="15" y="6"/>
                    <a:pt x="18" y="6"/>
                  </a:cubicBezTo>
                  <a:cubicBezTo>
                    <a:pt x="31" y="4"/>
                    <a:pt x="36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" name="Freeform 226"/>
            <p:cNvSpPr/>
            <p:nvPr/>
          </p:nvSpPr>
          <p:spPr bwMode="auto">
            <a:xfrm>
              <a:off x="3792538" y="4506913"/>
              <a:ext cx="20638" cy="3175"/>
            </a:xfrm>
            <a:custGeom>
              <a:avLst/>
              <a:gdLst>
                <a:gd name="T0" fmla="*/ 3 w 8"/>
                <a:gd name="T1" fmla="*/ 0 h 1"/>
                <a:gd name="T2" fmla="*/ 2 w 8"/>
                <a:gd name="T3" fmla="*/ 0 h 1"/>
                <a:gd name="T4" fmla="*/ 1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5 w 8"/>
                <a:gd name="T11" fmla="*/ 0 h 1"/>
                <a:gd name="T12" fmla="*/ 3 w 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5" y="1"/>
                    <a:pt x="5" y="0"/>
                  </a:cubicBezTo>
                  <a:cubicBezTo>
                    <a:pt x="6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" name="Freeform 227"/>
            <p:cNvSpPr/>
            <p:nvPr/>
          </p:nvSpPr>
          <p:spPr bwMode="auto">
            <a:xfrm>
              <a:off x="3908425" y="4545013"/>
              <a:ext cx="26988" cy="4762"/>
            </a:xfrm>
            <a:custGeom>
              <a:avLst/>
              <a:gdLst>
                <a:gd name="T0" fmla="*/ 2 w 10"/>
                <a:gd name="T1" fmla="*/ 0 h 2"/>
                <a:gd name="T2" fmla="*/ 3 w 10"/>
                <a:gd name="T3" fmla="*/ 2 h 2"/>
                <a:gd name="T4" fmla="*/ 5 w 10"/>
                <a:gd name="T5" fmla="*/ 2 h 2"/>
                <a:gd name="T6" fmla="*/ 8 w 10"/>
                <a:gd name="T7" fmla="*/ 1 h 2"/>
                <a:gd name="T8" fmla="*/ 2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3" y="1"/>
                    <a:pt x="0" y="1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8" y="2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6" name="Freeform 228"/>
            <p:cNvSpPr/>
            <p:nvPr/>
          </p:nvSpPr>
          <p:spPr bwMode="auto">
            <a:xfrm>
              <a:off x="3805238" y="4518025"/>
              <a:ext cx="41275" cy="4762"/>
            </a:xfrm>
            <a:custGeom>
              <a:avLst/>
              <a:gdLst>
                <a:gd name="T0" fmla="*/ 13 w 15"/>
                <a:gd name="T1" fmla="*/ 0 h 2"/>
                <a:gd name="T2" fmla="*/ 11 w 15"/>
                <a:gd name="T3" fmla="*/ 0 h 2"/>
                <a:gd name="T4" fmla="*/ 11 w 15"/>
                <a:gd name="T5" fmla="*/ 0 h 2"/>
                <a:gd name="T6" fmla="*/ 3 w 15"/>
                <a:gd name="T7" fmla="*/ 1 h 2"/>
                <a:gd name="T8" fmla="*/ 4 w 15"/>
                <a:gd name="T9" fmla="*/ 2 h 2"/>
                <a:gd name="T10" fmla="*/ 7 w 15"/>
                <a:gd name="T11" fmla="*/ 2 h 2"/>
                <a:gd name="T12" fmla="*/ 13 w 1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0" y="2"/>
                    <a:pt x="1" y="2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2" y="1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7" name="Freeform 229"/>
            <p:cNvSpPr/>
            <p:nvPr/>
          </p:nvSpPr>
          <p:spPr bwMode="auto">
            <a:xfrm>
              <a:off x="3905250" y="4530725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8" name="Freeform 230"/>
            <p:cNvSpPr/>
            <p:nvPr/>
          </p:nvSpPr>
          <p:spPr bwMode="auto">
            <a:xfrm>
              <a:off x="3440113" y="4340225"/>
              <a:ext cx="34925" cy="3175"/>
            </a:xfrm>
            <a:custGeom>
              <a:avLst/>
              <a:gdLst>
                <a:gd name="T0" fmla="*/ 10 w 13"/>
                <a:gd name="T1" fmla="*/ 0 h 1"/>
                <a:gd name="T2" fmla="*/ 8 w 13"/>
                <a:gd name="T3" fmla="*/ 0 h 1"/>
                <a:gd name="T4" fmla="*/ 0 w 13"/>
                <a:gd name="T5" fmla="*/ 1 h 1"/>
                <a:gd name="T6" fmla="*/ 9 w 13"/>
                <a:gd name="T7" fmla="*/ 1 h 1"/>
                <a:gd name="T8" fmla="*/ 1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0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3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9" name="Freeform 231"/>
            <p:cNvSpPr/>
            <p:nvPr/>
          </p:nvSpPr>
          <p:spPr bwMode="auto">
            <a:xfrm>
              <a:off x="3379788" y="4351338"/>
              <a:ext cx="26988" cy="6350"/>
            </a:xfrm>
            <a:custGeom>
              <a:avLst/>
              <a:gdLst>
                <a:gd name="T0" fmla="*/ 5 w 10"/>
                <a:gd name="T1" fmla="*/ 0 h 2"/>
                <a:gd name="T2" fmla="*/ 3 w 10"/>
                <a:gd name="T3" fmla="*/ 0 h 2"/>
                <a:gd name="T4" fmla="*/ 0 w 10"/>
                <a:gd name="T5" fmla="*/ 2 h 2"/>
                <a:gd name="T6" fmla="*/ 8 w 10"/>
                <a:gd name="T7" fmla="*/ 1 h 2"/>
                <a:gd name="T8" fmla="*/ 5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4" y="1"/>
                    <a:pt x="7" y="2"/>
                    <a:pt x="8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0" name="Freeform 232"/>
            <p:cNvSpPr/>
            <p:nvPr/>
          </p:nvSpPr>
          <p:spPr bwMode="auto">
            <a:xfrm>
              <a:off x="3441700" y="4338638"/>
              <a:ext cx="30163" cy="0"/>
            </a:xfrm>
            <a:custGeom>
              <a:avLst/>
              <a:gdLst>
                <a:gd name="T0" fmla="*/ 9 w 11"/>
                <a:gd name="T1" fmla="*/ 8 w 11"/>
                <a:gd name="T2" fmla="*/ 0 w 11"/>
                <a:gd name="T3" fmla="*/ 8 w 11"/>
                <a:gd name="T4" fmla="*/ 9 w 11"/>
                <a:gd name="T5" fmla="*/ 11 w 11"/>
                <a:gd name="T6" fmla="*/ 9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1" name="Freeform 233"/>
            <p:cNvSpPr/>
            <p:nvPr/>
          </p:nvSpPr>
          <p:spPr bwMode="auto">
            <a:xfrm>
              <a:off x="3506788" y="4378325"/>
              <a:ext cx="22225" cy="3175"/>
            </a:xfrm>
            <a:custGeom>
              <a:avLst/>
              <a:gdLst>
                <a:gd name="T0" fmla="*/ 6 w 8"/>
                <a:gd name="T1" fmla="*/ 0 h 1"/>
                <a:gd name="T2" fmla="*/ 2 w 8"/>
                <a:gd name="T3" fmla="*/ 1 h 1"/>
                <a:gd name="T4" fmla="*/ 1 w 8"/>
                <a:gd name="T5" fmla="*/ 1 h 1"/>
                <a:gd name="T6" fmla="*/ 1 w 8"/>
                <a:gd name="T7" fmla="*/ 1 h 1"/>
                <a:gd name="T8" fmla="*/ 4 w 8"/>
                <a:gd name="T9" fmla="*/ 1 h 1"/>
                <a:gd name="T10" fmla="*/ 5 w 8"/>
                <a:gd name="T11" fmla="*/ 1 h 1"/>
                <a:gd name="T12" fmla="*/ 6 w 8"/>
                <a:gd name="T13" fmla="*/ 0 h 1"/>
                <a:gd name="T14" fmla="*/ 6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2" name="Freeform 234"/>
            <p:cNvSpPr/>
            <p:nvPr/>
          </p:nvSpPr>
          <p:spPr bwMode="auto">
            <a:xfrm>
              <a:off x="3448050" y="4389438"/>
              <a:ext cx="49213" cy="6350"/>
            </a:xfrm>
            <a:custGeom>
              <a:avLst/>
              <a:gdLst>
                <a:gd name="T0" fmla="*/ 9 w 18"/>
                <a:gd name="T1" fmla="*/ 0 h 2"/>
                <a:gd name="T2" fmla="*/ 5 w 18"/>
                <a:gd name="T3" fmla="*/ 0 h 2"/>
                <a:gd name="T4" fmla="*/ 2 w 18"/>
                <a:gd name="T5" fmla="*/ 1 h 2"/>
                <a:gd name="T6" fmla="*/ 10 w 18"/>
                <a:gd name="T7" fmla="*/ 2 h 2"/>
                <a:gd name="T8" fmla="*/ 10 w 18"/>
                <a:gd name="T9" fmla="*/ 2 h 2"/>
                <a:gd name="T10" fmla="*/ 14 w 18"/>
                <a:gd name="T11" fmla="*/ 0 h 2"/>
                <a:gd name="T12" fmla="*/ 9 w 1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">
                  <a:moveTo>
                    <a:pt x="9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8" y="1"/>
                    <a:pt x="14" y="0"/>
                  </a:cubicBezTo>
                  <a:cubicBezTo>
                    <a:pt x="12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Freeform 235"/>
            <p:cNvSpPr/>
            <p:nvPr/>
          </p:nvSpPr>
          <p:spPr bwMode="auto">
            <a:xfrm>
              <a:off x="3257550" y="4483100"/>
              <a:ext cx="106363" cy="26987"/>
            </a:xfrm>
            <a:custGeom>
              <a:avLst/>
              <a:gdLst>
                <a:gd name="T0" fmla="*/ 25 w 39"/>
                <a:gd name="T1" fmla="*/ 0 h 10"/>
                <a:gd name="T2" fmla="*/ 22 w 39"/>
                <a:gd name="T3" fmla="*/ 1 h 10"/>
                <a:gd name="T4" fmla="*/ 18 w 39"/>
                <a:gd name="T5" fmla="*/ 2 h 10"/>
                <a:gd name="T6" fmla="*/ 17 w 39"/>
                <a:gd name="T7" fmla="*/ 2 h 10"/>
                <a:gd name="T8" fmla="*/ 17 w 39"/>
                <a:gd name="T9" fmla="*/ 2 h 10"/>
                <a:gd name="T10" fmla="*/ 6 w 39"/>
                <a:gd name="T11" fmla="*/ 4 h 10"/>
                <a:gd name="T12" fmla="*/ 1 w 39"/>
                <a:gd name="T13" fmla="*/ 6 h 10"/>
                <a:gd name="T14" fmla="*/ 1 w 39"/>
                <a:gd name="T15" fmla="*/ 6 h 10"/>
                <a:gd name="T16" fmla="*/ 2 w 39"/>
                <a:gd name="T17" fmla="*/ 6 h 10"/>
                <a:gd name="T18" fmla="*/ 7 w 39"/>
                <a:gd name="T19" fmla="*/ 7 h 10"/>
                <a:gd name="T20" fmla="*/ 10 w 39"/>
                <a:gd name="T21" fmla="*/ 9 h 10"/>
                <a:gd name="T22" fmla="*/ 24 w 39"/>
                <a:gd name="T23" fmla="*/ 10 h 10"/>
                <a:gd name="T24" fmla="*/ 25 w 39"/>
                <a:gd name="T25" fmla="*/ 10 h 10"/>
                <a:gd name="T26" fmla="*/ 37 w 39"/>
                <a:gd name="T27" fmla="*/ 7 h 10"/>
                <a:gd name="T28" fmla="*/ 37 w 39"/>
                <a:gd name="T29" fmla="*/ 7 h 10"/>
                <a:gd name="T30" fmla="*/ 35 w 39"/>
                <a:gd name="T31" fmla="*/ 7 h 10"/>
                <a:gd name="T32" fmla="*/ 35 w 39"/>
                <a:gd name="T33" fmla="*/ 7 h 10"/>
                <a:gd name="T34" fmla="*/ 34 w 39"/>
                <a:gd name="T35" fmla="*/ 4 h 10"/>
                <a:gd name="T36" fmla="*/ 26 w 39"/>
                <a:gd name="T37" fmla="*/ 1 h 10"/>
                <a:gd name="T38" fmla="*/ 25 w 39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"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2"/>
                    <a:pt x="12" y="3"/>
                    <a:pt x="6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4" y="6"/>
                    <a:pt x="7" y="7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3" y="10"/>
                    <a:pt x="18" y="10"/>
                    <a:pt x="24" y="10"/>
                  </a:cubicBezTo>
                  <a:cubicBezTo>
                    <a:pt x="24" y="10"/>
                    <a:pt x="24" y="10"/>
                    <a:pt x="25" y="10"/>
                  </a:cubicBezTo>
                  <a:cubicBezTo>
                    <a:pt x="34" y="10"/>
                    <a:pt x="35" y="8"/>
                    <a:pt x="37" y="7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5" y="6"/>
                    <a:pt x="34" y="4"/>
                  </a:cubicBezTo>
                  <a:cubicBezTo>
                    <a:pt x="33" y="3"/>
                    <a:pt x="26" y="2"/>
                    <a:pt x="26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4" name="Freeform 236"/>
            <p:cNvSpPr/>
            <p:nvPr/>
          </p:nvSpPr>
          <p:spPr bwMode="auto">
            <a:xfrm>
              <a:off x="3471863" y="4414838"/>
              <a:ext cx="11113" cy="1587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0 h 1"/>
                <a:gd name="T14" fmla="*/ 4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5" name="Freeform 237"/>
            <p:cNvSpPr/>
            <p:nvPr/>
          </p:nvSpPr>
          <p:spPr bwMode="auto">
            <a:xfrm>
              <a:off x="3152775" y="4495800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Freeform 238"/>
            <p:cNvSpPr/>
            <p:nvPr/>
          </p:nvSpPr>
          <p:spPr bwMode="auto">
            <a:xfrm>
              <a:off x="2946400" y="4510088"/>
              <a:ext cx="7938" cy="0"/>
            </a:xfrm>
            <a:custGeom>
              <a:avLst/>
              <a:gdLst>
                <a:gd name="T0" fmla="*/ 2 w 3"/>
                <a:gd name="T1" fmla="*/ 2 w 3"/>
                <a:gd name="T2" fmla="*/ 0 w 3"/>
                <a:gd name="T3" fmla="*/ 1 w 3"/>
                <a:gd name="T4" fmla="*/ 3 w 3"/>
                <a:gd name="T5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Freeform 239"/>
            <p:cNvSpPr/>
            <p:nvPr/>
          </p:nvSpPr>
          <p:spPr bwMode="auto">
            <a:xfrm>
              <a:off x="3273425" y="4460875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8" name="Freeform 240"/>
            <p:cNvSpPr/>
            <p:nvPr/>
          </p:nvSpPr>
          <p:spPr bwMode="auto">
            <a:xfrm>
              <a:off x="2789238" y="4378325"/>
              <a:ext cx="455613" cy="114300"/>
            </a:xfrm>
            <a:custGeom>
              <a:avLst/>
              <a:gdLst>
                <a:gd name="T0" fmla="*/ 81 w 168"/>
                <a:gd name="T1" fmla="*/ 0 h 42"/>
                <a:gd name="T2" fmla="*/ 18 w 168"/>
                <a:gd name="T3" fmla="*/ 9 h 42"/>
                <a:gd name="T4" fmla="*/ 33 w 168"/>
                <a:gd name="T5" fmla="*/ 13 h 42"/>
                <a:gd name="T6" fmla="*/ 44 w 168"/>
                <a:gd name="T7" fmla="*/ 14 h 42"/>
                <a:gd name="T8" fmla="*/ 40 w 168"/>
                <a:gd name="T9" fmla="*/ 14 h 42"/>
                <a:gd name="T10" fmla="*/ 39 w 168"/>
                <a:gd name="T11" fmla="*/ 14 h 42"/>
                <a:gd name="T12" fmla="*/ 17 w 168"/>
                <a:gd name="T13" fmla="*/ 15 h 42"/>
                <a:gd name="T14" fmla="*/ 49 w 168"/>
                <a:gd name="T15" fmla="*/ 22 h 42"/>
                <a:gd name="T16" fmla="*/ 36 w 168"/>
                <a:gd name="T17" fmla="*/ 24 h 42"/>
                <a:gd name="T18" fmla="*/ 1 w 168"/>
                <a:gd name="T19" fmla="*/ 27 h 42"/>
                <a:gd name="T20" fmla="*/ 22 w 168"/>
                <a:gd name="T21" fmla="*/ 35 h 42"/>
                <a:gd name="T22" fmla="*/ 52 w 168"/>
                <a:gd name="T23" fmla="*/ 40 h 42"/>
                <a:gd name="T24" fmla="*/ 101 w 168"/>
                <a:gd name="T25" fmla="*/ 35 h 42"/>
                <a:gd name="T26" fmla="*/ 101 w 168"/>
                <a:gd name="T27" fmla="*/ 36 h 42"/>
                <a:gd name="T28" fmla="*/ 109 w 168"/>
                <a:gd name="T29" fmla="*/ 40 h 42"/>
                <a:gd name="T30" fmla="*/ 112 w 168"/>
                <a:gd name="T31" fmla="*/ 40 h 42"/>
                <a:gd name="T32" fmla="*/ 119 w 168"/>
                <a:gd name="T33" fmla="*/ 41 h 42"/>
                <a:gd name="T34" fmla="*/ 136 w 168"/>
                <a:gd name="T35" fmla="*/ 42 h 42"/>
                <a:gd name="T36" fmla="*/ 140 w 168"/>
                <a:gd name="T37" fmla="*/ 38 h 42"/>
                <a:gd name="T38" fmla="*/ 134 w 168"/>
                <a:gd name="T39" fmla="*/ 38 h 42"/>
                <a:gd name="T40" fmla="*/ 138 w 168"/>
                <a:gd name="T41" fmla="*/ 36 h 42"/>
                <a:gd name="T42" fmla="*/ 143 w 168"/>
                <a:gd name="T43" fmla="*/ 37 h 42"/>
                <a:gd name="T44" fmla="*/ 152 w 168"/>
                <a:gd name="T45" fmla="*/ 35 h 42"/>
                <a:gd name="T46" fmla="*/ 154 w 168"/>
                <a:gd name="T47" fmla="*/ 36 h 42"/>
                <a:gd name="T48" fmla="*/ 157 w 168"/>
                <a:gd name="T49" fmla="*/ 36 h 42"/>
                <a:gd name="T50" fmla="*/ 160 w 168"/>
                <a:gd name="T51" fmla="*/ 36 h 42"/>
                <a:gd name="T52" fmla="*/ 161 w 168"/>
                <a:gd name="T53" fmla="*/ 37 h 42"/>
                <a:gd name="T54" fmla="*/ 168 w 168"/>
                <a:gd name="T55" fmla="*/ 33 h 42"/>
                <a:gd name="T56" fmla="*/ 156 w 168"/>
                <a:gd name="T57" fmla="*/ 28 h 42"/>
                <a:gd name="T58" fmla="*/ 156 w 168"/>
                <a:gd name="T59" fmla="*/ 28 h 42"/>
                <a:gd name="T60" fmla="*/ 158 w 168"/>
                <a:gd name="T61" fmla="*/ 16 h 42"/>
                <a:gd name="T62" fmla="*/ 154 w 168"/>
                <a:gd name="T63" fmla="*/ 5 h 42"/>
                <a:gd name="T64" fmla="*/ 138 w 168"/>
                <a:gd name="T65" fmla="*/ 11 h 42"/>
                <a:gd name="T66" fmla="*/ 127 w 168"/>
                <a:gd name="T67" fmla="*/ 19 h 42"/>
                <a:gd name="T68" fmla="*/ 126 w 168"/>
                <a:gd name="T69" fmla="*/ 12 h 42"/>
                <a:gd name="T70" fmla="*/ 121 w 168"/>
                <a:gd name="T71" fmla="*/ 8 h 42"/>
                <a:gd name="T72" fmla="*/ 120 w 168"/>
                <a:gd name="T73" fmla="*/ 9 h 42"/>
                <a:gd name="T74" fmla="*/ 119 w 168"/>
                <a:gd name="T75" fmla="*/ 10 h 42"/>
                <a:gd name="T76" fmla="*/ 114 w 168"/>
                <a:gd name="T77" fmla="*/ 11 h 42"/>
                <a:gd name="T78" fmla="*/ 102 w 168"/>
                <a:gd name="T79" fmla="*/ 10 h 42"/>
                <a:gd name="T80" fmla="*/ 98 w 168"/>
                <a:gd name="T81" fmla="*/ 4 h 42"/>
                <a:gd name="T82" fmla="*/ 86 w 168"/>
                <a:gd name="T83" fmla="*/ 5 h 42"/>
                <a:gd name="T84" fmla="*/ 87 w 168"/>
                <a:gd name="T8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42">
                  <a:moveTo>
                    <a:pt x="85" y="0"/>
                  </a:moveTo>
                  <a:cubicBezTo>
                    <a:pt x="84" y="0"/>
                    <a:pt x="83" y="0"/>
                    <a:pt x="81" y="0"/>
                  </a:cubicBezTo>
                  <a:cubicBezTo>
                    <a:pt x="76" y="1"/>
                    <a:pt x="65" y="1"/>
                    <a:pt x="54" y="2"/>
                  </a:cubicBezTo>
                  <a:cubicBezTo>
                    <a:pt x="40" y="4"/>
                    <a:pt x="25" y="7"/>
                    <a:pt x="18" y="9"/>
                  </a:cubicBezTo>
                  <a:cubicBezTo>
                    <a:pt x="12" y="11"/>
                    <a:pt x="24" y="12"/>
                    <a:pt x="21" y="12"/>
                  </a:cubicBezTo>
                  <a:cubicBezTo>
                    <a:pt x="19" y="12"/>
                    <a:pt x="24" y="13"/>
                    <a:pt x="33" y="13"/>
                  </a:cubicBezTo>
                  <a:cubicBezTo>
                    <a:pt x="42" y="14"/>
                    <a:pt x="47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cubicBezTo>
                    <a:pt x="34" y="14"/>
                    <a:pt x="25" y="14"/>
                    <a:pt x="17" y="15"/>
                  </a:cubicBezTo>
                  <a:cubicBezTo>
                    <a:pt x="9" y="16"/>
                    <a:pt x="9" y="18"/>
                    <a:pt x="23" y="20"/>
                  </a:cubicBezTo>
                  <a:cubicBezTo>
                    <a:pt x="32" y="21"/>
                    <a:pt x="41" y="21"/>
                    <a:pt x="49" y="22"/>
                  </a:cubicBezTo>
                  <a:cubicBezTo>
                    <a:pt x="60" y="23"/>
                    <a:pt x="56" y="25"/>
                    <a:pt x="45" y="25"/>
                  </a:cubicBezTo>
                  <a:cubicBezTo>
                    <a:pt x="42" y="25"/>
                    <a:pt x="39" y="25"/>
                    <a:pt x="36" y="24"/>
                  </a:cubicBezTo>
                  <a:cubicBezTo>
                    <a:pt x="28" y="24"/>
                    <a:pt x="21" y="23"/>
                    <a:pt x="15" y="23"/>
                  </a:cubicBezTo>
                  <a:cubicBezTo>
                    <a:pt x="6" y="23"/>
                    <a:pt x="0" y="24"/>
                    <a:pt x="1" y="27"/>
                  </a:cubicBezTo>
                  <a:cubicBezTo>
                    <a:pt x="4" y="31"/>
                    <a:pt x="17" y="30"/>
                    <a:pt x="20" y="32"/>
                  </a:cubicBezTo>
                  <a:cubicBezTo>
                    <a:pt x="23" y="33"/>
                    <a:pt x="23" y="34"/>
                    <a:pt x="22" y="35"/>
                  </a:cubicBezTo>
                  <a:cubicBezTo>
                    <a:pt x="20" y="37"/>
                    <a:pt x="34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9" y="40"/>
                    <a:pt x="66" y="39"/>
                    <a:pt x="72" y="39"/>
                  </a:cubicBezTo>
                  <a:cubicBezTo>
                    <a:pt x="90" y="38"/>
                    <a:pt x="100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6"/>
                    <a:pt x="101" y="36"/>
                  </a:cubicBezTo>
                  <a:cubicBezTo>
                    <a:pt x="100" y="37"/>
                    <a:pt x="102" y="38"/>
                    <a:pt x="106" y="38"/>
                  </a:cubicBezTo>
                  <a:cubicBezTo>
                    <a:pt x="109" y="39"/>
                    <a:pt x="111" y="39"/>
                    <a:pt x="109" y="40"/>
                  </a:cubicBezTo>
                  <a:cubicBezTo>
                    <a:pt x="108" y="40"/>
                    <a:pt x="109" y="40"/>
                    <a:pt x="111" y="40"/>
                  </a:cubicBezTo>
                  <a:cubicBezTo>
                    <a:pt x="111" y="40"/>
                    <a:pt x="112" y="40"/>
                    <a:pt x="11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3" y="40"/>
                    <a:pt x="116" y="41"/>
                    <a:pt x="119" y="41"/>
                  </a:cubicBezTo>
                  <a:cubicBezTo>
                    <a:pt x="123" y="42"/>
                    <a:pt x="127" y="42"/>
                    <a:pt x="133" y="42"/>
                  </a:cubicBezTo>
                  <a:cubicBezTo>
                    <a:pt x="134" y="42"/>
                    <a:pt x="135" y="42"/>
                    <a:pt x="136" y="42"/>
                  </a:cubicBezTo>
                  <a:cubicBezTo>
                    <a:pt x="148" y="42"/>
                    <a:pt x="144" y="38"/>
                    <a:pt x="140" y="38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7" y="38"/>
                    <a:pt x="136" y="39"/>
                    <a:pt x="135" y="39"/>
                  </a:cubicBezTo>
                  <a:cubicBezTo>
                    <a:pt x="134" y="39"/>
                    <a:pt x="134" y="38"/>
                    <a:pt x="134" y="38"/>
                  </a:cubicBezTo>
                  <a:cubicBezTo>
                    <a:pt x="136" y="38"/>
                    <a:pt x="136" y="37"/>
                    <a:pt x="137" y="36"/>
                  </a:cubicBezTo>
                  <a:cubicBezTo>
                    <a:pt x="137" y="36"/>
                    <a:pt x="137" y="36"/>
                    <a:pt x="138" y="36"/>
                  </a:cubicBezTo>
                  <a:cubicBezTo>
                    <a:pt x="139" y="36"/>
                    <a:pt x="140" y="36"/>
                    <a:pt x="142" y="37"/>
                  </a:cubicBezTo>
                  <a:cubicBezTo>
                    <a:pt x="142" y="37"/>
                    <a:pt x="142" y="37"/>
                    <a:pt x="143" y="37"/>
                  </a:cubicBezTo>
                  <a:cubicBezTo>
                    <a:pt x="144" y="37"/>
                    <a:pt x="146" y="36"/>
                    <a:pt x="148" y="35"/>
                  </a:cubicBezTo>
                  <a:cubicBezTo>
                    <a:pt x="150" y="35"/>
                    <a:pt x="151" y="35"/>
                    <a:pt x="152" y="35"/>
                  </a:cubicBezTo>
                  <a:cubicBezTo>
                    <a:pt x="152" y="35"/>
                    <a:pt x="153" y="35"/>
                    <a:pt x="153" y="35"/>
                  </a:cubicBezTo>
                  <a:cubicBezTo>
                    <a:pt x="154" y="35"/>
                    <a:pt x="154" y="35"/>
                    <a:pt x="154" y="36"/>
                  </a:cubicBezTo>
                  <a:cubicBezTo>
                    <a:pt x="154" y="36"/>
                    <a:pt x="154" y="36"/>
                    <a:pt x="155" y="36"/>
                  </a:cubicBezTo>
                  <a:cubicBezTo>
                    <a:pt x="156" y="36"/>
                    <a:pt x="156" y="36"/>
                    <a:pt x="157" y="36"/>
                  </a:cubicBezTo>
                  <a:cubicBezTo>
                    <a:pt x="158" y="36"/>
                    <a:pt x="159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7"/>
                    <a:pt x="160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2" y="37"/>
                    <a:pt x="166" y="37"/>
                    <a:pt x="167" y="36"/>
                  </a:cubicBezTo>
                  <a:cubicBezTo>
                    <a:pt x="167" y="35"/>
                    <a:pt x="168" y="34"/>
                    <a:pt x="168" y="33"/>
                  </a:cubicBezTo>
                  <a:cubicBezTo>
                    <a:pt x="164" y="33"/>
                    <a:pt x="162" y="32"/>
                    <a:pt x="160" y="31"/>
                  </a:cubicBezTo>
                  <a:cubicBezTo>
                    <a:pt x="158" y="30"/>
                    <a:pt x="157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28"/>
                    <a:pt x="148" y="26"/>
                    <a:pt x="149" y="23"/>
                  </a:cubicBezTo>
                  <a:cubicBezTo>
                    <a:pt x="150" y="20"/>
                    <a:pt x="153" y="18"/>
                    <a:pt x="158" y="16"/>
                  </a:cubicBezTo>
                  <a:cubicBezTo>
                    <a:pt x="162" y="15"/>
                    <a:pt x="164" y="13"/>
                    <a:pt x="165" y="10"/>
                  </a:cubicBezTo>
                  <a:cubicBezTo>
                    <a:pt x="166" y="7"/>
                    <a:pt x="155" y="6"/>
                    <a:pt x="154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0" y="5"/>
                    <a:pt x="142" y="7"/>
                    <a:pt x="138" y="11"/>
                  </a:cubicBezTo>
                  <a:cubicBezTo>
                    <a:pt x="132" y="14"/>
                    <a:pt x="129" y="18"/>
                    <a:pt x="130" y="18"/>
                  </a:cubicBezTo>
                  <a:cubicBezTo>
                    <a:pt x="131" y="18"/>
                    <a:pt x="129" y="19"/>
                    <a:pt x="127" y="19"/>
                  </a:cubicBezTo>
                  <a:cubicBezTo>
                    <a:pt x="127" y="19"/>
                    <a:pt x="127" y="19"/>
                    <a:pt x="126" y="19"/>
                  </a:cubicBezTo>
                  <a:cubicBezTo>
                    <a:pt x="124" y="19"/>
                    <a:pt x="122" y="16"/>
                    <a:pt x="126" y="12"/>
                  </a:cubicBezTo>
                  <a:cubicBezTo>
                    <a:pt x="130" y="9"/>
                    <a:pt x="123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2" y="8"/>
                    <a:pt x="121" y="9"/>
                    <a:pt x="121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0" y="8"/>
                    <a:pt x="120" y="8"/>
                  </a:cubicBezTo>
                  <a:cubicBezTo>
                    <a:pt x="119" y="8"/>
                    <a:pt x="119" y="9"/>
                    <a:pt x="119" y="10"/>
                  </a:cubicBezTo>
                  <a:cubicBezTo>
                    <a:pt x="119" y="10"/>
                    <a:pt x="117" y="10"/>
                    <a:pt x="11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2" y="11"/>
                    <a:pt x="110" y="10"/>
                    <a:pt x="111" y="10"/>
                  </a:cubicBezTo>
                  <a:cubicBezTo>
                    <a:pt x="111" y="10"/>
                    <a:pt x="107" y="10"/>
                    <a:pt x="102" y="10"/>
                  </a:cubicBezTo>
                  <a:cubicBezTo>
                    <a:pt x="97" y="10"/>
                    <a:pt x="104" y="10"/>
                    <a:pt x="107" y="7"/>
                  </a:cubicBezTo>
                  <a:cubicBezTo>
                    <a:pt x="109" y="6"/>
                    <a:pt x="106" y="5"/>
                    <a:pt x="98" y="4"/>
                  </a:cubicBezTo>
                  <a:cubicBezTo>
                    <a:pt x="97" y="4"/>
                    <a:pt x="97" y="4"/>
                    <a:pt x="96" y="4"/>
                  </a:cubicBezTo>
                  <a:cubicBezTo>
                    <a:pt x="93" y="4"/>
                    <a:pt x="90" y="5"/>
                    <a:pt x="86" y="5"/>
                  </a:cubicBezTo>
                  <a:cubicBezTo>
                    <a:pt x="85" y="5"/>
                    <a:pt x="84" y="6"/>
                    <a:pt x="83" y="6"/>
                  </a:cubicBezTo>
                  <a:cubicBezTo>
                    <a:pt x="81" y="6"/>
                    <a:pt x="82" y="4"/>
                    <a:pt x="87" y="3"/>
                  </a:cubicBezTo>
                  <a:cubicBezTo>
                    <a:pt x="90" y="1"/>
                    <a:pt x="91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9" name="Freeform 241"/>
            <p:cNvSpPr/>
            <p:nvPr/>
          </p:nvSpPr>
          <p:spPr bwMode="auto">
            <a:xfrm>
              <a:off x="3233738" y="4381500"/>
              <a:ext cx="95250" cy="25400"/>
            </a:xfrm>
            <a:custGeom>
              <a:avLst/>
              <a:gdLst>
                <a:gd name="T0" fmla="*/ 10 w 35"/>
                <a:gd name="T1" fmla="*/ 0 h 9"/>
                <a:gd name="T2" fmla="*/ 7 w 35"/>
                <a:gd name="T3" fmla="*/ 9 h 9"/>
                <a:gd name="T4" fmla="*/ 22 w 35"/>
                <a:gd name="T5" fmla="*/ 2 h 9"/>
                <a:gd name="T6" fmla="*/ 10 w 3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9">
                  <a:moveTo>
                    <a:pt x="10" y="0"/>
                  </a:moveTo>
                  <a:cubicBezTo>
                    <a:pt x="0" y="0"/>
                    <a:pt x="5" y="7"/>
                    <a:pt x="7" y="9"/>
                  </a:cubicBezTo>
                  <a:cubicBezTo>
                    <a:pt x="15" y="7"/>
                    <a:pt x="35" y="4"/>
                    <a:pt x="22" y="2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0" name="Freeform 242"/>
            <p:cNvSpPr/>
            <p:nvPr/>
          </p:nvSpPr>
          <p:spPr bwMode="auto">
            <a:xfrm>
              <a:off x="3571875" y="4365625"/>
              <a:ext cx="68263" cy="15875"/>
            </a:xfrm>
            <a:custGeom>
              <a:avLst/>
              <a:gdLst>
                <a:gd name="T0" fmla="*/ 11 w 25"/>
                <a:gd name="T1" fmla="*/ 0 h 6"/>
                <a:gd name="T2" fmla="*/ 10 w 25"/>
                <a:gd name="T3" fmla="*/ 1 h 6"/>
                <a:gd name="T4" fmla="*/ 4 w 25"/>
                <a:gd name="T5" fmla="*/ 2 h 6"/>
                <a:gd name="T6" fmla="*/ 0 w 25"/>
                <a:gd name="T7" fmla="*/ 3 h 6"/>
                <a:gd name="T8" fmla="*/ 9 w 25"/>
                <a:gd name="T9" fmla="*/ 6 h 6"/>
                <a:gd name="T10" fmla="*/ 13 w 25"/>
                <a:gd name="T11" fmla="*/ 6 h 6"/>
                <a:gd name="T12" fmla="*/ 25 w 25"/>
                <a:gd name="T13" fmla="*/ 2 h 6"/>
                <a:gd name="T14" fmla="*/ 17 w 25"/>
                <a:gd name="T15" fmla="*/ 0 h 6"/>
                <a:gd name="T16" fmla="*/ 14 w 25"/>
                <a:gd name="T17" fmla="*/ 0 h 6"/>
                <a:gd name="T18" fmla="*/ 13 w 25"/>
                <a:gd name="T19" fmla="*/ 0 h 6"/>
                <a:gd name="T20" fmla="*/ 12 w 25"/>
                <a:gd name="T21" fmla="*/ 0 h 6"/>
                <a:gd name="T22" fmla="*/ 11 w 2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6">
                  <a:moveTo>
                    <a:pt x="11" y="0"/>
                  </a:moveTo>
                  <a:cubicBezTo>
                    <a:pt x="10" y="0"/>
                    <a:pt x="10" y="0"/>
                    <a:pt x="10" y="1"/>
                  </a:cubicBezTo>
                  <a:cubicBezTo>
                    <a:pt x="9" y="1"/>
                    <a:pt x="6" y="1"/>
                    <a:pt x="4" y="2"/>
                  </a:cubicBezTo>
                  <a:cubicBezTo>
                    <a:pt x="3" y="2"/>
                    <a:pt x="2" y="2"/>
                    <a:pt x="0" y="3"/>
                  </a:cubicBezTo>
                  <a:cubicBezTo>
                    <a:pt x="2" y="4"/>
                    <a:pt x="4" y="5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9" y="6"/>
                    <a:pt x="25" y="4"/>
                    <a:pt x="25" y="2"/>
                  </a:cubicBezTo>
                  <a:cubicBezTo>
                    <a:pt x="24" y="0"/>
                    <a:pt x="20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1" name="Freeform 243"/>
            <p:cNvSpPr/>
            <p:nvPr/>
          </p:nvSpPr>
          <p:spPr bwMode="auto">
            <a:xfrm>
              <a:off x="2935288" y="4514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2 w 3"/>
                <a:gd name="T7" fmla="*/ 1 h 1"/>
                <a:gd name="T8" fmla="*/ 2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Freeform 244"/>
            <p:cNvSpPr/>
            <p:nvPr/>
          </p:nvSpPr>
          <p:spPr bwMode="auto">
            <a:xfrm>
              <a:off x="3943350" y="4673600"/>
              <a:ext cx="19050" cy="1587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5 w 7"/>
                <a:gd name="T7" fmla="*/ 1 h 1"/>
                <a:gd name="T8" fmla="*/ 7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Freeform 245"/>
            <p:cNvSpPr>
              <a:spLocks noEditPoints="1"/>
            </p:cNvSpPr>
            <p:nvPr/>
          </p:nvSpPr>
          <p:spPr bwMode="auto">
            <a:xfrm>
              <a:off x="5789613" y="4730750"/>
              <a:ext cx="241300" cy="104775"/>
            </a:xfrm>
            <a:custGeom>
              <a:avLst/>
              <a:gdLst>
                <a:gd name="T0" fmla="*/ 51 w 89"/>
                <a:gd name="T1" fmla="*/ 36 h 39"/>
                <a:gd name="T2" fmla="*/ 55 w 89"/>
                <a:gd name="T3" fmla="*/ 36 h 39"/>
                <a:gd name="T4" fmla="*/ 21 w 89"/>
                <a:gd name="T5" fmla="*/ 0 h 39"/>
                <a:gd name="T6" fmla="*/ 9 w 89"/>
                <a:gd name="T7" fmla="*/ 1 h 39"/>
                <a:gd name="T8" fmla="*/ 6 w 89"/>
                <a:gd name="T9" fmla="*/ 3 h 39"/>
                <a:gd name="T10" fmla="*/ 4 w 89"/>
                <a:gd name="T11" fmla="*/ 4 h 39"/>
                <a:gd name="T12" fmla="*/ 2 w 89"/>
                <a:gd name="T13" fmla="*/ 5 h 39"/>
                <a:gd name="T14" fmla="*/ 3 w 89"/>
                <a:gd name="T15" fmla="*/ 5 h 39"/>
                <a:gd name="T16" fmla="*/ 3 w 89"/>
                <a:gd name="T17" fmla="*/ 6 h 39"/>
                <a:gd name="T18" fmla="*/ 4 w 89"/>
                <a:gd name="T19" fmla="*/ 6 h 39"/>
                <a:gd name="T20" fmla="*/ 5 w 89"/>
                <a:gd name="T21" fmla="*/ 6 h 39"/>
                <a:gd name="T22" fmla="*/ 2 w 89"/>
                <a:gd name="T23" fmla="*/ 8 h 39"/>
                <a:gd name="T24" fmla="*/ 4 w 89"/>
                <a:gd name="T25" fmla="*/ 8 h 39"/>
                <a:gd name="T26" fmla="*/ 4 w 89"/>
                <a:gd name="T27" fmla="*/ 13 h 39"/>
                <a:gd name="T28" fmla="*/ 9 w 89"/>
                <a:gd name="T29" fmla="*/ 11 h 39"/>
                <a:gd name="T30" fmla="*/ 8 w 89"/>
                <a:gd name="T31" fmla="*/ 12 h 39"/>
                <a:gd name="T32" fmla="*/ 10 w 89"/>
                <a:gd name="T33" fmla="*/ 11 h 39"/>
                <a:gd name="T34" fmla="*/ 11 w 89"/>
                <a:gd name="T35" fmla="*/ 11 h 39"/>
                <a:gd name="T36" fmla="*/ 11 w 89"/>
                <a:gd name="T37" fmla="*/ 11 h 39"/>
                <a:gd name="T38" fmla="*/ 12 w 89"/>
                <a:gd name="T39" fmla="*/ 15 h 39"/>
                <a:gd name="T40" fmla="*/ 14 w 89"/>
                <a:gd name="T41" fmla="*/ 18 h 39"/>
                <a:gd name="T42" fmla="*/ 23 w 89"/>
                <a:gd name="T43" fmla="*/ 16 h 39"/>
                <a:gd name="T44" fmla="*/ 27 w 89"/>
                <a:gd name="T45" fmla="*/ 18 h 39"/>
                <a:gd name="T46" fmla="*/ 33 w 89"/>
                <a:gd name="T47" fmla="*/ 24 h 39"/>
                <a:gd name="T48" fmla="*/ 33 w 89"/>
                <a:gd name="T49" fmla="*/ 24 h 39"/>
                <a:gd name="T50" fmla="*/ 30 w 89"/>
                <a:gd name="T51" fmla="*/ 24 h 39"/>
                <a:gd name="T52" fmla="*/ 29 w 89"/>
                <a:gd name="T53" fmla="*/ 24 h 39"/>
                <a:gd name="T54" fmla="*/ 16 w 89"/>
                <a:gd name="T55" fmla="*/ 26 h 39"/>
                <a:gd name="T56" fmla="*/ 17 w 89"/>
                <a:gd name="T57" fmla="*/ 26 h 39"/>
                <a:gd name="T58" fmla="*/ 8 w 89"/>
                <a:gd name="T59" fmla="*/ 31 h 39"/>
                <a:gd name="T60" fmla="*/ 19 w 89"/>
                <a:gd name="T61" fmla="*/ 32 h 39"/>
                <a:gd name="T62" fmla="*/ 29 w 89"/>
                <a:gd name="T63" fmla="*/ 32 h 39"/>
                <a:gd name="T64" fmla="*/ 21 w 89"/>
                <a:gd name="T65" fmla="*/ 35 h 39"/>
                <a:gd name="T66" fmla="*/ 5 w 89"/>
                <a:gd name="T67" fmla="*/ 39 h 39"/>
                <a:gd name="T68" fmla="*/ 58 w 89"/>
                <a:gd name="T69" fmla="*/ 36 h 39"/>
                <a:gd name="T70" fmla="*/ 80 w 89"/>
                <a:gd name="T71" fmla="*/ 32 h 39"/>
                <a:gd name="T72" fmla="*/ 77 w 89"/>
                <a:gd name="T73" fmla="*/ 32 h 39"/>
                <a:gd name="T74" fmla="*/ 75 w 89"/>
                <a:gd name="T75" fmla="*/ 32 h 39"/>
                <a:gd name="T76" fmla="*/ 76 w 89"/>
                <a:gd name="T77" fmla="*/ 32 h 39"/>
                <a:gd name="T78" fmla="*/ 79 w 89"/>
                <a:gd name="T79" fmla="*/ 30 h 39"/>
                <a:gd name="T80" fmla="*/ 84 w 89"/>
                <a:gd name="T81" fmla="*/ 26 h 39"/>
                <a:gd name="T82" fmla="*/ 72 w 89"/>
                <a:gd name="T83" fmla="*/ 25 h 39"/>
                <a:gd name="T84" fmla="*/ 69 w 89"/>
                <a:gd name="T85" fmla="*/ 26 h 39"/>
                <a:gd name="T86" fmla="*/ 61 w 89"/>
                <a:gd name="T87" fmla="*/ 22 h 39"/>
                <a:gd name="T88" fmla="*/ 62 w 89"/>
                <a:gd name="T89" fmla="*/ 22 h 39"/>
                <a:gd name="T90" fmla="*/ 29 w 89"/>
                <a:gd name="T91" fmla="*/ 11 h 39"/>
                <a:gd name="T92" fmla="*/ 40 w 89"/>
                <a:gd name="T93" fmla="*/ 5 h 39"/>
                <a:gd name="T94" fmla="*/ 24 w 89"/>
                <a:gd name="T95" fmla="*/ 4 h 39"/>
                <a:gd name="T96" fmla="*/ 21 w 89"/>
                <a:gd name="T97" fmla="*/ 4 h 39"/>
                <a:gd name="T98" fmla="*/ 21 w 89"/>
                <a:gd name="T99" fmla="*/ 3 h 39"/>
                <a:gd name="T100" fmla="*/ 21 w 89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39">
                  <a:moveTo>
                    <a:pt x="53" y="36"/>
                  </a:moveTo>
                  <a:cubicBezTo>
                    <a:pt x="51" y="36"/>
                    <a:pt x="50" y="36"/>
                    <a:pt x="51" y="36"/>
                  </a:cubicBezTo>
                  <a:cubicBezTo>
                    <a:pt x="51" y="36"/>
                    <a:pt x="53" y="36"/>
                    <a:pt x="53" y="36"/>
                  </a:cubicBezTo>
                  <a:cubicBezTo>
                    <a:pt x="53" y="36"/>
                    <a:pt x="55" y="36"/>
                    <a:pt x="55" y="36"/>
                  </a:cubicBezTo>
                  <a:cubicBezTo>
                    <a:pt x="56" y="36"/>
                    <a:pt x="54" y="36"/>
                    <a:pt x="53" y="36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15" y="0"/>
                    <a:pt x="10" y="0"/>
                    <a:pt x="9" y="1"/>
                  </a:cubicBezTo>
                  <a:cubicBezTo>
                    <a:pt x="7" y="2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4" y="6"/>
                    <a:pt x="2" y="7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8"/>
                    <a:pt x="6" y="9"/>
                    <a:pt x="4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7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2"/>
                    <a:pt x="13" y="13"/>
                    <a:pt x="12" y="15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18"/>
                    <a:pt x="17" y="17"/>
                    <a:pt x="17" y="17"/>
                  </a:cubicBezTo>
                  <a:cubicBezTo>
                    <a:pt x="16" y="17"/>
                    <a:pt x="19" y="16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8" y="16"/>
                    <a:pt x="27" y="17"/>
                    <a:pt x="27" y="18"/>
                  </a:cubicBezTo>
                  <a:cubicBezTo>
                    <a:pt x="26" y="20"/>
                    <a:pt x="34" y="21"/>
                    <a:pt x="34" y="22"/>
                  </a:cubicBezTo>
                  <a:cubicBezTo>
                    <a:pt x="34" y="23"/>
                    <a:pt x="35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4"/>
                    <a:pt x="30" y="24"/>
                    <a:pt x="31" y="24"/>
                  </a:cubicBezTo>
                  <a:cubicBezTo>
                    <a:pt x="31" y="24"/>
                    <a:pt x="31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7" y="24"/>
                    <a:pt x="25" y="24"/>
                    <a:pt x="22" y="25"/>
                  </a:cubicBezTo>
                  <a:cubicBezTo>
                    <a:pt x="17" y="25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9" y="26"/>
                    <a:pt x="22" y="28"/>
                    <a:pt x="17" y="29"/>
                  </a:cubicBezTo>
                  <a:cubicBezTo>
                    <a:pt x="12" y="30"/>
                    <a:pt x="7" y="31"/>
                    <a:pt x="8" y="31"/>
                  </a:cubicBezTo>
                  <a:cubicBezTo>
                    <a:pt x="10" y="31"/>
                    <a:pt x="10" y="31"/>
                    <a:pt x="14" y="31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2"/>
                    <a:pt x="22" y="32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2"/>
                    <a:pt x="32" y="34"/>
                    <a:pt x="21" y="35"/>
                  </a:cubicBezTo>
                  <a:cubicBezTo>
                    <a:pt x="10" y="37"/>
                    <a:pt x="2" y="39"/>
                    <a:pt x="4" y="39"/>
                  </a:cubicBezTo>
                  <a:cubicBezTo>
                    <a:pt x="4" y="39"/>
                    <a:pt x="4" y="39"/>
                    <a:pt x="5" y="39"/>
                  </a:cubicBezTo>
                  <a:cubicBezTo>
                    <a:pt x="7" y="39"/>
                    <a:pt x="21" y="38"/>
                    <a:pt x="38" y="37"/>
                  </a:cubicBezTo>
                  <a:cubicBezTo>
                    <a:pt x="44" y="37"/>
                    <a:pt x="51" y="36"/>
                    <a:pt x="58" y="36"/>
                  </a:cubicBezTo>
                  <a:cubicBezTo>
                    <a:pt x="75" y="35"/>
                    <a:pt x="83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8" y="32"/>
                    <a:pt x="77" y="32"/>
                  </a:cubicBezTo>
                  <a:cubicBezTo>
                    <a:pt x="76" y="32"/>
                    <a:pt x="76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4" y="32"/>
                    <a:pt x="74" y="32"/>
                    <a:pt x="76" y="32"/>
                  </a:cubicBezTo>
                  <a:cubicBezTo>
                    <a:pt x="77" y="31"/>
                    <a:pt x="79" y="31"/>
                    <a:pt x="78" y="31"/>
                  </a:cubicBezTo>
                  <a:cubicBezTo>
                    <a:pt x="77" y="31"/>
                    <a:pt x="78" y="31"/>
                    <a:pt x="79" y="30"/>
                  </a:cubicBezTo>
                  <a:cubicBezTo>
                    <a:pt x="81" y="30"/>
                    <a:pt x="82" y="30"/>
                    <a:pt x="81" y="30"/>
                  </a:cubicBezTo>
                  <a:cubicBezTo>
                    <a:pt x="81" y="29"/>
                    <a:pt x="89" y="28"/>
                    <a:pt x="84" y="26"/>
                  </a:cubicBezTo>
                  <a:cubicBezTo>
                    <a:pt x="82" y="25"/>
                    <a:pt x="80" y="25"/>
                    <a:pt x="77" y="25"/>
                  </a:cubicBezTo>
                  <a:cubicBezTo>
                    <a:pt x="76" y="25"/>
                    <a:pt x="74" y="25"/>
                    <a:pt x="72" y="25"/>
                  </a:cubicBezTo>
                  <a:cubicBezTo>
                    <a:pt x="71" y="26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5"/>
                    <a:pt x="68" y="24"/>
                    <a:pt x="66" y="23"/>
                  </a:cubicBezTo>
                  <a:cubicBezTo>
                    <a:pt x="64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5" y="22"/>
                    <a:pt x="62" y="19"/>
                    <a:pt x="50" y="15"/>
                  </a:cubicBezTo>
                  <a:cubicBezTo>
                    <a:pt x="38" y="12"/>
                    <a:pt x="26" y="11"/>
                    <a:pt x="29" y="11"/>
                  </a:cubicBezTo>
                  <a:cubicBezTo>
                    <a:pt x="33" y="10"/>
                    <a:pt x="34" y="10"/>
                    <a:pt x="32" y="10"/>
                  </a:cubicBezTo>
                  <a:cubicBezTo>
                    <a:pt x="30" y="10"/>
                    <a:pt x="46" y="8"/>
                    <a:pt x="40" y="5"/>
                  </a:cubicBezTo>
                  <a:cubicBezTo>
                    <a:pt x="38" y="4"/>
                    <a:pt x="34" y="3"/>
                    <a:pt x="30" y="3"/>
                  </a:cubicBezTo>
                  <a:cubicBezTo>
                    <a:pt x="28" y="3"/>
                    <a:pt x="26" y="3"/>
                    <a:pt x="24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3" y="2"/>
                    <a:pt x="25" y="1"/>
                  </a:cubicBezTo>
                  <a:cubicBezTo>
                    <a:pt x="28" y="0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4" name="Freeform 246"/>
            <p:cNvSpPr>
              <a:spLocks noEditPoints="1"/>
            </p:cNvSpPr>
            <p:nvPr/>
          </p:nvSpPr>
          <p:spPr bwMode="auto">
            <a:xfrm>
              <a:off x="4111625" y="46291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5" name="Freeform 247"/>
            <p:cNvSpPr/>
            <p:nvPr/>
          </p:nvSpPr>
          <p:spPr bwMode="auto">
            <a:xfrm>
              <a:off x="4054475" y="4492625"/>
              <a:ext cx="17463" cy="317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5 w 6"/>
                <a:gd name="T5" fmla="*/ 0 h 1"/>
                <a:gd name="T6" fmla="*/ 3 w 6"/>
                <a:gd name="T7" fmla="*/ 0 h 1"/>
                <a:gd name="T8" fmla="*/ 1 w 6"/>
                <a:gd name="T9" fmla="*/ 0 h 1"/>
                <a:gd name="T10" fmla="*/ 3 w 6"/>
                <a:gd name="T11" fmla="*/ 1 h 1"/>
                <a:gd name="T12" fmla="*/ 5 w 6"/>
                <a:gd name="T13" fmla="*/ 1 h 1"/>
                <a:gd name="T14" fmla="*/ 6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6" name="Freeform 248"/>
            <p:cNvSpPr>
              <a:spLocks noEditPoints="1"/>
            </p:cNvSpPr>
            <p:nvPr/>
          </p:nvSpPr>
          <p:spPr bwMode="auto">
            <a:xfrm>
              <a:off x="3571875" y="4416425"/>
              <a:ext cx="681038" cy="231775"/>
            </a:xfrm>
            <a:custGeom>
              <a:avLst/>
              <a:gdLst>
                <a:gd name="T0" fmla="*/ 74 w 251"/>
                <a:gd name="T1" fmla="*/ 0 h 85"/>
                <a:gd name="T2" fmla="*/ 11 w 251"/>
                <a:gd name="T3" fmla="*/ 21 h 85"/>
                <a:gd name="T4" fmla="*/ 20 w 251"/>
                <a:gd name="T5" fmla="*/ 26 h 85"/>
                <a:gd name="T6" fmla="*/ 35 w 251"/>
                <a:gd name="T7" fmla="*/ 28 h 85"/>
                <a:gd name="T8" fmla="*/ 70 w 251"/>
                <a:gd name="T9" fmla="*/ 31 h 85"/>
                <a:gd name="T10" fmla="*/ 101 w 251"/>
                <a:gd name="T11" fmla="*/ 30 h 85"/>
                <a:gd name="T12" fmla="*/ 121 w 251"/>
                <a:gd name="T13" fmla="*/ 39 h 85"/>
                <a:gd name="T14" fmla="*/ 134 w 251"/>
                <a:gd name="T15" fmla="*/ 44 h 85"/>
                <a:gd name="T16" fmla="*/ 144 w 251"/>
                <a:gd name="T17" fmla="*/ 49 h 85"/>
                <a:gd name="T18" fmla="*/ 106 w 251"/>
                <a:gd name="T19" fmla="*/ 64 h 85"/>
                <a:gd name="T20" fmla="*/ 86 w 251"/>
                <a:gd name="T21" fmla="*/ 64 h 85"/>
                <a:gd name="T22" fmla="*/ 101 w 251"/>
                <a:gd name="T23" fmla="*/ 69 h 85"/>
                <a:gd name="T24" fmla="*/ 108 w 251"/>
                <a:gd name="T25" fmla="*/ 70 h 85"/>
                <a:gd name="T26" fmla="*/ 122 w 251"/>
                <a:gd name="T27" fmla="*/ 75 h 85"/>
                <a:gd name="T28" fmla="*/ 157 w 251"/>
                <a:gd name="T29" fmla="*/ 77 h 85"/>
                <a:gd name="T30" fmla="*/ 173 w 251"/>
                <a:gd name="T31" fmla="*/ 79 h 85"/>
                <a:gd name="T32" fmla="*/ 180 w 251"/>
                <a:gd name="T33" fmla="*/ 81 h 85"/>
                <a:gd name="T34" fmla="*/ 190 w 251"/>
                <a:gd name="T35" fmla="*/ 81 h 85"/>
                <a:gd name="T36" fmla="*/ 195 w 251"/>
                <a:gd name="T37" fmla="*/ 73 h 85"/>
                <a:gd name="T38" fmla="*/ 185 w 251"/>
                <a:gd name="T39" fmla="*/ 69 h 85"/>
                <a:gd name="T40" fmla="*/ 176 w 251"/>
                <a:gd name="T41" fmla="*/ 65 h 85"/>
                <a:gd name="T42" fmla="*/ 184 w 251"/>
                <a:gd name="T43" fmla="*/ 60 h 85"/>
                <a:gd name="T44" fmla="*/ 199 w 251"/>
                <a:gd name="T45" fmla="*/ 62 h 85"/>
                <a:gd name="T46" fmla="*/ 208 w 251"/>
                <a:gd name="T47" fmla="*/ 63 h 85"/>
                <a:gd name="T48" fmla="*/ 205 w 251"/>
                <a:gd name="T49" fmla="*/ 65 h 85"/>
                <a:gd name="T50" fmla="*/ 207 w 251"/>
                <a:gd name="T51" fmla="*/ 68 h 85"/>
                <a:gd name="T52" fmla="*/ 216 w 251"/>
                <a:gd name="T53" fmla="*/ 70 h 85"/>
                <a:gd name="T54" fmla="*/ 231 w 251"/>
                <a:gd name="T55" fmla="*/ 65 h 85"/>
                <a:gd name="T56" fmla="*/ 236 w 251"/>
                <a:gd name="T57" fmla="*/ 63 h 85"/>
                <a:gd name="T58" fmla="*/ 243 w 251"/>
                <a:gd name="T59" fmla="*/ 62 h 85"/>
                <a:gd name="T60" fmla="*/ 245 w 251"/>
                <a:gd name="T61" fmla="*/ 62 h 85"/>
                <a:gd name="T62" fmla="*/ 244 w 251"/>
                <a:gd name="T63" fmla="*/ 58 h 85"/>
                <a:gd name="T64" fmla="*/ 235 w 251"/>
                <a:gd name="T65" fmla="*/ 58 h 85"/>
                <a:gd name="T66" fmla="*/ 230 w 251"/>
                <a:gd name="T67" fmla="*/ 57 h 85"/>
                <a:gd name="T68" fmla="*/ 226 w 251"/>
                <a:gd name="T69" fmla="*/ 54 h 85"/>
                <a:gd name="T70" fmla="*/ 216 w 251"/>
                <a:gd name="T71" fmla="*/ 53 h 85"/>
                <a:gd name="T72" fmla="*/ 209 w 251"/>
                <a:gd name="T73" fmla="*/ 51 h 85"/>
                <a:gd name="T74" fmla="*/ 202 w 251"/>
                <a:gd name="T75" fmla="*/ 49 h 85"/>
                <a:gd name="T76" fmla="*/ 192 w 251"/>
                <a:gd name="T77" fmla="*/ 46 h 85"/>
                <a:gd name="T78" fmla="*/ 200 w 251"/>
                <a:gd name="T79" fmla="*/ 44 h 85"/>
                <a:gd name="T80" fmla="*/ 199 w 251"/>
                <a:gd name="T81" fmla="*/ 42 h 85"/>
                <a:gd name="T82" fmla="*/ 212 w 251"/>
                <a:gd name="T83" fmla="*/ 35 h 85"/>
                <a:gd name="T84" fmla="*/ 186 w 251"/>
                <a:gd name="T85" fmla="*/ 36 h 85"/>
                <a:gd name="T86" fmla="*/ 204 w 251"/>
                <a:gd name="T87" fmla="*/ 31 h 85"/>
                <a:gd name="T88" fmla="*/ 180 w 251"/>
                <a:gd name="T89" fmla="*/ 33 h 85"/>
                <a:gd name="T90" fmla="*/ 178 w 251"/>
                <a:gd name="T91" fmla="*/ 32 h 85"/>
                <a:gd name="T92" fmla="*/ 178 w 251"/>
                <a:gd name="T93" fmla="*/ 30 h 85"/>
                <a:gd name="T94" fmla="*/ 181 w 251"/>
                <a:gd name="T95" fmla="*/ 28 h 85"/>
                <a:gd name="T96" fmla="*/ 170 w 251"/>
                <a:gd name="T97" fmla="*/ 25 h 85"/>
                <a:gd name="T98" fmla="*/ 166 w 251"/>
                <a:gd name="T99" fmla="*/ 23 h 85"/>
                <a:gd name="T100" fmla="*/ 157 w 251"/>
                <a:gd name="T101" fmla="*/ 22 h 85"/>
                <a:gd name="T102" fmla="*/ 151 w 251"/>
                <a:gd name="T103" fmla="*/ 21 h 85"/>
                <a:gd name="T104" fmla="*/ 147 w 251"/>
                <a:gd name="T105" fmla="*/ 14 h 85"/>
                <a:gd name="T106" fmla="*/ 126 w 251"/>
                <a:gd name="T107" fmla="*/ 16 h 85"/>
                <a:gd name="T108" fmla="*/ 121 w 251"/>
                <a:gd name="T109" fmla="*/ 16 h 85"/>
                <a:gd name="T110" fmla="*/ 113 w 251"/>
                <a:gd name="T111" fmla="*/ 16 h 85"/>
                <a:gd name="T112" fmla="*/ 110 w 251"/>
                <a:gd name="T113" fmla="*/ 13 h 85"/>
                <a:gd name="T114" fmla="*/ 94 w 251"/>
                <a:gd name="T115" fmla="*/ 4 h 85"/>
                <a:gd name="T116" fmla="*/ 77 w 251"/>
                <a:gd name="T117" fmla="*/ 6 h 85"/>
                <a:gd name="T118" fmla="*/ 70 w 251"/>
                <a:gd name="T119" fmla="*/ 13 h 85"/>
                <a:gd name="T120" fmla="*/ 50 w 251"/>
                <a:gd name="T1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85">
                  <a:moveTo>
                    <a:pt x="76" y="7"/>
                  </a:moveTo>
                  <a:cubicBezTo>
                    <a:pt x="76" y="7"/>
                    <a:pt x="77" y="7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7"/>
                    <a:pt x="76" y="7"/>
                    <a:pt x="76" y="7"/>
                  </a:cubicBezTo>
                  <a:moveTo>
                    <a:pt x="74" y="0"/>
                  </a:moveTo>
                  <a:cubicBezTo>
                    <a:pt x="69" y="0"/>
                    <a:pt x="64" y="0"/>
                    <a:pt x="59" y="0"/>
                  </a:cubicBezTo>
                  <a:cubicBezTo>
                    <a:pt x="49" y="1"/>
                    <a:pt x="41" y="3"/>
                    <a:pt x="37" y="4"/>
                  </a:cubicBezTo>
                  <a:cubicBezTo>
                    <a:pt x="33" y="5"/>
                    <a:pt x="27" y="7"/>
                    <a:pt x="24" y="8"/>
                  </a:cubicBezTo>
                  <a:cubicBezTo>
                    <a:pt x="20" y="9"/>
                    <a:pt x="0" y="13"/>
                    <a:pt x="9" y="16"/>
                  </a:cubicBezTo>
                  <a:cubicBezTo>
                    <a:pt x="17" y="19"/>
                    <a:pt x="22" y="21"/>
                    <a:pt x="18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3" y="21"/>
                    <a:pt x="11" y="21"/>
                  </a:cubicBezTo>
                  <a:cubicBezTo>
                    <a:pt x="7" y="21"/>
                    <a:pt x="3" y="21"/>
                    <a:pt x="4" y="23"/>
                  </a:cubicBezTo>
                  <a:cubicBezTo>
                    <a:pt x="6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1" y="26"/>
                    <a:pt x="13" y="26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3" y="26"/>
                    <a:pt x="25" y="26"/>
                    <a:pt x="26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7" y="28"/>
                    <a:pt x="32" y="28"/>
                    <a:pt x="35" y="28"/>
                  </a:cubicBezTo>
                  <a:cubicBezTo>
                    <a:pt x="37" y="28"/>
                    <a:pt x="38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28"/>
                    <a:pt x="43" y="30"/>
                    <a:pt x="52" y="31"/>
                  </a:cubicBezTo>
                  <a:cubicBezTo>
                    <a:pt x="55" y="31"/>
                    <a:pt x="58" y="31"/>
                    <a:pt x="60" y="31"/>
                  </a:cubicBezTo>
                  <a:cubicBezTo>
                    <a:pt x="65" y="31"/>
                    <a:pt x="66" y="31"/>
                    <a:pt x="65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5" y="29"/>
                    <a:pt x="67" y="30"/>
                    <a:pt x="70" y="31"/>
                  </a:cubicBezTo>
                  <a:cubicBezTo>
                    <a:pt x="74" y="32"/>
                    <a:pt x="77" y="32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2"/>
                    <a:pt x="78" y="32"/>
                    <a:pt x="79" y="32"/>
                  </a:cubicBezTo>
                  <a:cubicBezTo>
                    <a:pt x="81" y="32"/>
                    <a:pt x="84" y="32"/>
                    <a:pt x="88" y="33"/>
                  </a:cubicBezTo>
                  <a:cubicBezTo>
                    <a:pt x="91" y="33"/>
                    <a:pt x="94" y="33"/>
                    <a:pt x="96" y="33"/>
                  </a:cubicBezTo>
                  <a:cubicBezTo>
                    <a:pt x="98" y="33"/>
                    <a:pt x="99" y="33"/>
                    <a:pt x="101" y="33"/>
                  </a:cubicBezTo>
                  <a:cubicBezTo>
                    <a:pt x="105" y="32"/>
                    <a:pt x="103" y="31"/>
                    <a:pt x="101" y="30"/>
                  </a:cubicBezTo>
                  <a:cubicBezTo>
                    <a:pt x="98" y="28"/>
                    <a:pt x="101" y="28"/>
                    <a:pt x="102" y="27"/>
                  </a:cubicBezTo>
                  <a:cubicBezTo>
                    <a:pt x="102" y="27"/>
                    <a:pt x="102" y="27"/>
                    <a:pt x="103" y="27"/>
                  </a:cubicBezTo>
                  <a:cubicBezTo>
                    <a:pt x="103" y="27"/>
                    <a:pt x="103" y="28"/>
                    <a:pt x="105" y="29"/>
                  </a:cubicBezTo>
                  <a:cubicBezTo>
                    <a:pt x="107" y="31"/>
                    <a:pt x="113" y="31"/>
                    <a:pt x="112" y="32"/>
                  </a:cubicBezTo>
                  <a:cubicBezTo>
                    <a:pt x="111" y="34"/>
                    <a:pt x="111" y="35"/>
                    <a:pt x="114" y="35"/>
                  </a:cubicBezTo>
                  <a:cubicBezTo>
                    <a:pt x="117" y="35"/>
                    <a:pt x="118" y="35"/>
                    <a:pt x="116" y="35"/>
                  </a:cubicBezTo>
                  <a:cubicBezTo>
                    <a:pt x="114" y="36"/>
                    <a:pt x="121" y="37"/>
                    <a:pt x="121" y="39"/>
                  </a:cubicBezTo>
                  <a:cubicBezTo>
                    <a:pt x="121" y="41"/>
                    <a:pt x="118" y="41"/>
                    <a:pt x="121" y="41"/>
                  </a:cubicBezTo>
                  <a:cubicBezTo>
                    <a:pt x="121" y="41"/>
                    <a:pt x="122" y="41"/>
                    <a:pt x="123" y="41"/>
                  </a:cubicBezTo>
                  <a:cubicBezTo>
                    <a:pt x="126" y="41"/>
                    <a:pt x="129" y="41"/>
                    <a:pt x="129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9" y="42"/>
                    <a:pt x="131" y="43"/>
                  </a:cubicBezTo>
                  <a:cubicBezTo>
                    <a:pt x="132" y="43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7" y="44"/>
                    <a:pt x="138" y="44"/>
                  </a:cubicBezTo>
                  <a:cubicBezTo>
                    <a:pt x="139" y="45"/>
                    <a:pt x="138" y="46"/>
                    <a:pt x="140" y="46"/>
                  </a:cubicBezTo>
                  <a:cubicBezTo>
                    <a:pt x="142" y="47"/>
                    <a:pt x="143" y="47"/>
                    <a:pt x="144" y="47"/>
                  </a:cubicBezTo>
                  <a:cubicBezTo>
                    <a:pt x="144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6" y="47"/>
                    <a:pt x="145" y="48"/>
                    <a:pt x="144" y="49"/>
                  </a:cubicBezTo>
                  <a:cubicBezTo>
                    <a:pt x="144" y="50"/>
                    <a:pt x="144" y="51"/>
                    <a:pt x="143" y="52"/>
                  </a:cubicBezTo>
                  <a:cubicBezTo>
                    <a:pt x="143" y="53"/>
                    <a:pt x="140" y="54"/>
                    <a:pt x="138" y="54"/>
                  </a:cubicBezTo>
                  <a:cubicBezTo>
                    <a:pt x="133" y="55"/>
                    <a:pt x="119" y="57"/>
                    <a:pt x="115" y="59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09" y="64"/>
                    <a:pt x="108" y="64"/>
                  </a:cubicBezTo>
                  <a:cubicBezTo>
                    <a:pt x="108" y="64"/>
                    <a:pt x="107" y="64"/>
                    <a:pt x="106" y="64"/>
                  </a:cubicBezTo>
                  <a:cubicBezTo>
                    <a:pt x="105" y="64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1" y="65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0" y="64"/>
                    <a:pt x="98" y="64"/>
                  </a:cubicBezTo>
                  <a:cubicBezTo>
                    <a:pt x="96" y="65"/>
                    <a:pt x="94" y="65"/>
                    <a:pt x="92" y="65"/>
                  </a:cubicBezTo>
                  <a:cubicBezTo>
                    <a:pt x="90" y="65"/>
                    <a:pt x="88" y="65"/>
                    <a:pt x="86" y="64"/>
                  </a:cubicBezTo>
                  <a:cubicBezTo>
                    <a:pt x="82" y="64"/>
                    <a:pt x="78" y="64"/>
                    <a:pt x="74" y="64"/>
                  </a:cubicBezTo>
                  <a:cubicBezTo>
                    <a:pt x="70" y="64"/>
                    <a:pt x="67" y="64"/>
                    <a:pt x="65" y="65"/>
                  </a:cubicBezTo>
                  <a:cubicBezTo>
                    <a:pt x="61" y="66"/>
                    <a:pt x="58" y="67"/>
                    <a:pt x="59" y="68"/>
                  </a:cubicBezTo>
                  <a:cubicBezTo>
                    <a:pt x="61" y="69"/>
                    <a:pt x="66" y="70"/>
                    <a:pt x="71" y="70"/>
                  </a:cubicBezTo>
                  <a:cubicBezTo>
                    <a:pt x="80" y="70"/>
                    <a:pt x="88" y="69"/>
                    <a:pt x="93" y="69"/>
                  </a:cubicBezTo>
                  <a:cubicBezTo>
                    <a:pt x="96" y="69"/>
                    <a:pt x="98" y="69"/>
                    <a:pt x="100" y="69"/>
                  </a:cubicBezTo>
                  <a:cubicBezTo>
                    <a:pt x="101" y="69"/>
                    <a:pt x="102" y="69"/>
                    <a:pt x="101" y="69"/>
                  </a:cubicBezTo>
                  <a:cubicBezTo>
                    <a:pt x="101" y="70"/>
                    <a:pt x="101" y="70"/>
                    <a:pt x="102" y="70"/>
                  </a:cubicBezTo>
                  <a:cubicBezTo>
                    <a:pt x="102" y="70"/>
                    <a:pt x="102" y="70"/>
                    <a:pt x="103" y="70"/>
                  </a:cubicBezTo>
                  <a:cubicBezTo>
                    <a:pt x="104" y="70"/>
                    <a:pt x="104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0"/>
                    <a:pt x="110" y="70"/>
                    <a:pt x="112" y="71"/>
                  </a:cubicBezTo>
                  <a:cubicBezTo>
                    <a:pt x="113" y="72"/>
                    <a:pt x="117" y="73"/>
                    <a:pt x="117" y="74"/>
                  </a:cubicBezTo>
                  <a:cubicBezTo>
                    <a:pt x="117" y="74"/>
                    <a:pt x="117" y="75"/>
                    <a:pt x="118" y="75"/>
                  </a:cubicBezTo>
                  <a:cubicBezTo>
                    <a:pt x="118" y="75"/>
                    <a:pt x="118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0" y="74"/>
                    <a:pt x="121" y="74"/>
                    <a:pt x="122" y="75"/>
                  </a:cubicBezTo>
                  <a:cubicBezTo>
                    <a:pt x="124" y="75"/>
                    <a:pt x="124" y="76"/>
                    <a:pt x="121" y="76"/>
                  </a:cubicBezTo>
                  <a:cubicBezTo>
                    <a:pt x="118" y="76"/>
                    <a:pt x="119" y="78"/>
                    <a:pt x="126" y="80"/>
                  </a:cubicBezTo>
                  <a:cubicBezTo>
                    <a:pt x="132" y="81"/>
                    <a:pt x="143" y="83"/>
                    <a:pt x="153" y="85"/>
                  </a:cubicBezTo>
                  <a:cubicBezTo>
                    <a:pt x="155" y="85"/>
                    <a:pt x="157" y="85"/>
                    <a:pt x="159" y="85"/>
                  </a:cubicBezTo>
                  <a:cubicBezTo>
                    <a:pt x="166" y="85"/>
                    <a:pt x="170" y="83"/>
                    <a:pt x="163" y="81"/>
                  </a:cubicBezTo>
                  <a:cubicBezTo>
                    <a:pt x="156" y="79"/>
                    <a:pt x="154" y="77"/>
                    <a:pt x="156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60" y="77"/>
                    <a:pt x="162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7"/>
                    <a:pt x="166" y="78"/>
                    <a:pt x="168" y="78"/>
                  </a:cubicBezTo>
                  <a:cubicBezTo>
                    <a:pt x="169" y="79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79"/>
                    <a:pt x="174" y="79"/>
                    <a:pt x="175" y="79"/>
                  </a:cubicBezTo>
                  <a:cubicBezTo>
                    <a:pt x="176" y="80"/>
                    <a:pt x="177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79" y="81"/>
                    <a:pt x="179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1" y="81"/>
                    <a:pt x="182" y="81"/>
                    <a:pt x="183" y="81"/>
                  </a:cubicBezTo>
                  <a:cubicBezTo>
                    <a:pt x="183" y="82"/>
                    <a:pt x="185" y="82"/>
                    <a:pt x="186" y="83"/>
                  </a:cubicBezTo>
                  <a:cubicBezTo>
                    <a:pt x="187" y="83"/>
                    <a:pt x="187" y="83"/>
                    <a:pt x="188" y="83"/>
                  </a:cubicBezTo>
                  <a:cubicBezTo>
                    <a:pt x="188" y="83"/>
                    <a:pt x="189" y="83"/>
                    <a:pt x="188" y="82"/>
                  </a:cubicBezTo>
                  <a:cubicBezTo>
                    <a:pt x="188" y="82"/>
                    <a:pt x="188" y="81"/>
                    <a:pt x="189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1" y="81"/>
                    <a:pt x="193" y="80"/>
                    <a:pt x="193" y="79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3" y="78"/>
                    <a:pt x="194" y="78"/>
                  </a:cubicBezTo>
                  <a:cubicBezTo>
                    <a:pt x="194" y="78"/>
                    <a:pt x="195" y="79"/>
                    <a:pt x="195" y="79"/>
                  </a:cubicBezTo>
                  <a:cubicBezTo>
                    <a:pt x="197" y="79"/>
                    <a:pt x="199" y="78"/>
                    <a:pt x="198" y="76"/>
                  </a:cubicBezTo>
                  <a:cubicBezTo>
                    <a:pt x="197" y="74"/>
                    <a:pt x="193" y="73"/>
                    <a:pt x="195" y="73"/>
                  </a:cubicBezTo>
                  <a:cubicBezTo>
                    <a:pt x="197" y="73"/>
                    <a:pt x="196" y="72"/>
                    <a:pt x="194" y="72"/>
                  </a:cubicBezTo>
                  <a:cubicBezTo>
                    <a:pt x="192" y="72"/>
                    <a:pt x="191" y="72"/>
                    <a:pt x="192" y="71"/>
                  </a:cubicBezTo>
                  <a:cubicBezTo>
                    <a:pt x="193" y="71"/>
                    <a:pt x="192" y="71"/>
                    <a:pt x="191" y="71"/>
                  </a:cubicBezTo>
                  <a:cubicBezTo>
                    <a:pt x="190" y="71"/>
                    <a:pt x="190" y="71"/>
                    <a:pt x="189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71"/>
                    <a:pt x="187" y="70"/>
                    <a:pt x="187" y="70"/>
                  </a:cubicBezTo>
                  <a:cubicBezTo>
                    <a:pt x="187" y="69"/>
                    <a:pt x="186" y="69"/>
                    <a:pt x="185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9"/>
                    <a:pt x="181" y="69"/>
                    <a:pt x="181" y="68"/>
                  </a:cubicBezTo>
                  <a:cubicBezTo>
                    <a:pt x="180" y="67"/>
                    <a:pt x="182" y="66"/>
                    <a:pt x="180" y="66"/>
                  </a:cubicBezTo>
                  <a:cubicBezTo>
                    <a:pt x="178" y="66"/>
                    <a:pt x="179" y="65"/>
                    <a:pt x="177" y="65"/>
                  </a:cubicBezTo>
                  <a:cubicBezTo>
                    <a:pt x="177" y="65"/>
                    <a:pt x="177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4" y="65"/>
                    <a:pt x="178" y="64"/>
                    <a:pt x="175" y="63"/>
                  </a:cubicBezTo>
                  <a:cubicBezTo>
                    <a:pt x="174" y="62"/>
                    <a:pt x="172" y="61"/>
                    <a:pt x="173" y="61"/>
                  </a:cubicBezTo>
                  <a:cubicBezTo>
                    <a:pt x="173" y="61"/>
                    <a:pt x="174" y="61"/>
                    <a:pt x="176" y="62"/>
                  </a:cubicBezTo>
                  <a:cubicBezTo>
                    <a:pt x="179" y="62"/>
                    <a:pt x="181" y="62"/>
                    <a:pt x="182" y="62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3" y="61"/>
                    <a:pt x="183" y="60"/>
                    <a:pt x="183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5" y="61"/>
                    <a:pt x="185" y="61"/>
                    <a:pt x="186" y="61"/>
                  </a:cubicBezTo>
                  <a:cubicBezTo>
                    <a:pt x="186" y="61"/>
                    <a:pt x="186" y="61"/>
                    <a:pt x="187" y="61"/>
                  </a:cubicBezTo>
                  <a:cubicBezTo>
                    <a:pt x="187" y="61"/>
                    <a:pt x="188" y="60"/>
                    <a:pt x="186" y="60"/>
                  </a:cubicBezTo>
                  <a:cubicBezTo>
                    <a:pt x="185" y="60"/>
                    <a:pt x="186" y="59"/>
                    <a:pt x="187" y="59"/>
                  </a:cubicBezTo>
                  <a:cubicBezTo>
                    <a:pt x="187" y="59"/>
                    <a:pt x="188" y="59"/>
                    <a:pt x="188" y="59"/>
                  </a:cubicBezTo>
                  <a:cubicBezTo>
                    <a:pt x="190" y="60"/>
                    <a:pt x="189" y="61"/>
                    <a:pt x="194" y="62"/>
                  </a:cubicBezTo>
                  <a:cubicBezTo>
                    <a:pt x="196" y="62"/>
                    <a:pt x="197" y="62"/>
                    <a:pt x="199" y="62"/>
                  </a:cubicBezTo>
                  <a:cubicBezTo>
                    <a:pt x="200" y="62"/>
                    <a:pt x="200" y="62"/>
                    <a:pt x="201" y="62"/>
                  </a:cubicBezTo>
                  <a:cubicBezTo>
                    <a:pt x="201" y="62"/>
                    <a:pt x="202" y="62"/>
                    <a:pt x="202" y="62"/>
                  </a:cubicBezTo>
                  <a:cubicBezTo>
                    <a:pt x="202" y="62"/>
                    <a:pt x="202" y="62"/>
                    <a:pt x="201" y="62"/>
                  </a:cubicBezTo>
                  <a:cubicBezTo>
                    <a:pt x="200" y="63"/>
                    <a:pt x="201" y="63"/>
                    <a:pt x="202" y="63"/>
                  </a:cubicBezTo>
                  <a:cubicBezTo>
                    <a:pt x="203" y="63"/>
                    <a:pt x="204" y="63"/>
                    <a:pt x="206" y="62"/>
                  </a:cubicBezTo>
                  <a:cubicBezTo>
                    <a:pt x="208" y="62"/>
                    <a:pt x="210" y="62"/>
                    <a:pt x="210" y="62"/>
                  </a:cubicBezTo>
                  <a:cubicBezTo>
                    <a:pt x="211" y="62"/>
                    <a:pt x="211" y="62"/>
                    <a:pt x="208" y="63"/>
                  </a:cubicBezTo>
                  <a:cubicBezTo>
                    <a:pt x="205" y="64"/>
                    <a:pt x="203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5"/>
                    <a:pt x="205" y="65"/>
                  </a:cubicBezTo>
                  <a:cubicBezTo>
                    <a:pt x="204" y="65"/>
                    <a:pt x="203" y="65"/>
                    <a:pt x="204" y="65"/>
                  </a:cubicBezTo>
                  <a:cubicBezTo>
                    <a:pt x="204" y="65"/>
                    <a:pt x="204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6"/>
                    <a:pt x="205" y="66"/>
                  </a:cubicBezTo>
                  <a:cubicBezTo>
                    <a:pt x="203" y="66"/>
                    <a:pt x="204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6" y="67"/>
                  </a:cubicBezTo>
                  <a:cubicBezTo>
                    <a:pt x="207" y="67"/>
                    <a:pt x="206" y="67"/>
                    <a:pt x="206" y="68"/>
                  </a:cubicBezTo>
                  <a:cubicBezTo>
                    <a:pt x="206" y="68"/>
                    <a:pt x="206" y="68"/>
                    <a:pt x="207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9"/>
                  </a:cubicBezTo>
                  <a:cubicBezTo>
                    <a:pt x="209" y="69"/>
                    <a:pt x="210" y="69"/>
                    <a:pt x="211" y="69"/>
                  </a:cubicBezTo>
                  <a:cubicBezTo>
                    <a:pt x="211" y="69"/>
                    <a:pt x="211" y="69"/>
                    <a:pt x="212" y="69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3" y="69"/>
                    <a:pt x="214" y="69"/>
                    <a:pt x="215" y="70"/>
                  </a:cubicBezTo>
                  <a:cubicBezTo>
                    <a:pt x="215" y="70"/>
                    <a:pt x="215" y="70"/>
                    <a:pt x="216" y="70"/>
                  </a:cubicBezTo>
                  <a:cubicBezTo>
                    <a:pt x="217" y="70"/>
                    <a:pt x="218" y="70"/>
                    <a:pt x="219" y="69"/>
                  </a:cubicBezTo>
                  <a:cubicBezTo>
                    <a:pt x="220" y="68"/>
                    <a:pt x="219" y="66"/>
                    <a:pt x="220" y="66"/>
                  </a:cubicBezTo>
                  <a:cubicBezTo>
                    <a:pt x="221" y="65"/>
                    <a:pt x="221" y="65"/>
                    <a:pt x="222" y="65"/>
                  </a:cubicBezTo>
                  <a:cubicBezTo>
                    <a:pt x="223" y="65"/>
                    <a:pt x="224" y="65"/>
                    <a:pt x="225" y="66"/>
                  </a:cubicBezTo>
                  <a:cubicBezTo>
                    <a:pt x="226" y="66"/>
                    <a:pt x="227" y="66"/>
                    <a:pt x="228" y="66"/>
                  </a:cubicBezTo>
                  <a:cubicBezTo>
                    <a:pt x="229" y="66"/>
                    <a:pt x="230" y="66"/>
                    <a:pt x="230" y="66"/>
                  </a:cubicBezTo>
                  <a:cubicBezTo>
                    <a:pt x="229" y="65"/>
                    <a:pt x="230" y="65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3" y="65"/>
                    <a:pt x="234" y="65"/>
                    <a:pt x="233" y="64"/>
                  </a:cubicBezTo>
                  <a:cubicBezTo>
                    <a:pt x="232" y="64"/>
                    <a:pt x="232" y="64"/>
                    <a:pt x="233" y="64"/>
                  </a:cubicBezTo>
                  <a:cubicBezTo>
                    <a:pt x="234" y="64"/>
                    <a:pt x="234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6" y="63"/>
                  </a:cubicBezTo>
                  <a:cubicBezTo>
                    <a:pt x="235" y="63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3"/>
                    <a:pt x="235" y="63"/>
                    <a:pt x="236" y="63"/>
                  </a:cubicBezTo>
                  <a:cubicBezTo>
                    <a:pt x="237" y="63"/>
                    <a:pt x="238" y="62"/>
                    <a:pt x="237" y="62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8" y="62"/>
                    <a:pt x="239" y="62"/>
                    <a:pt x="242" y="62"/>
                  </a:cubicBezTo>
                  <a:cubicBezTo>
                    <a:pt x="242" y="62"/>
                    <a:pt x="243" y="62"/>
                    <a:pt x="243" y="62"/>
                  </a:cubicBezTo>
                  <a:cubicBezTo>
                    <a:pt x="244" y="62"/>
                    <a:pt x="245" y="62"/>
                    <a:pt x="245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4" y="62"/>
                    <a:pt x="244" y="62"/>
                  </a:cubicBezTo>
                  <a:cubicBezTo>
                    <a:pt x="244" y="62"/>
                    <a:pt x="244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6" y="62"/>
                    <a:pt x="247" y="61"/>
                    <a:pt x="245" y="61"/>
                  </a:cubicBezTo>
                  <a:cubicBezTo>
                    <a:pt x="244" y="61"/>
                    <a:pt x="244" y="60"/>
                    <a:pt x="246" y="60"/>
                  </a:cubicBezTo>
                  <a:cubicBezTo>
                    <a:pt x="246" y="60"/>
                    <a:pt x="246" y="60"/>
                    <a:pt x="247" y="61"/>
                  </a:cubicBezTo>
                  <a:cubicBezTo>
                    <a:pt x="248" y="61"/>
                    <a:pt x="249" y="61"/>
                    <a:pt x="251" y="61"/>
                  </a:cubicBezTo>
                  <a:cubicBezTo>
                    <a:pt x="250" y="61"/>
                    <a:pt x="250" y="60"/>
                    <a:pt x="249" y="59"/>
                  </a:cubicBezTo>
                  <a:cubicBezTo>
                    <a:pt x="248" y="59"/>
                    <a:pt x="245" y="58"/>
                    <a:pt x="244" y="58"/>
                  </a:cubicBezTo>
                  <a:cubicBezTo>
                    <a:pt x="243" y="58"/>
                    <a:pt x="242" y="58"/>
                    <a:pt x="242" y="58"/>
                  </a:cubicBezTo>
                  <a:cubicBezTo>
                    <a:pt x="241" y="59"/>
                    <a:pt x="241" y="59"/>
                    <a:pt x="240" y="59"/>
                  </a:cubicBezTo>
                  <a:cubicBezTo>
                    <a:pt x="240" y="59"/>
                    <a:pt x="240" y="59"/>
                    <a:pt x="239" y="59"/>
                  </a:cubicBezTo>
                  <a:cubicBezTo>
                    <a:pt x="239" y="59"/>
                    <a:pt x="239" y="58"/>
                    <a:pt x="238" y="58"/>
                  </a:cubicBezTo>
                  <a:cubicBezTo>
                    <a:pt x="237" y="58"/>
                    <a:pt x="236" y="59"/>
                    <a:pt x="236" y="59"/>
                  </a:cubicBezTo>
                  <a:cubicBezTo>
                    <a:pt x="236" y="59"/>
                    <a:pt x="235" y="59"/>
                    <a:pt x="235" y="59"/>
                  </a:cubicBezTo>
                  <a:cubicBezTo>
                    <a:pt x="235" y="59"/>
                    <a:pt x="234" y="59"/>
                    <a:pt x="235" y="58"/>
                  </a:cubicBezTo>
                  <a:cubicBezTo>
                    <a:pt x="236" y="58"/>
                    <a:pt x="236" y="58"/>
                    <a:pt x="235" y="58"/>
                  </a:cubicBezTo>
                  <a:cubicBezTo>
                    <a:pt x="235" y="58"/>
                    <a:pt x="234" y="58"/>
                    <a:pt x="233" y="58"/>
                  </a:cubicBezTo>
                  <a:cubicBezTo>
                    <a:pt x="232" y="58"/>
                    <a:pt x="232" y="58"/>
                    <a:pt x="232" y="58"/>
                  </a:cubicBezTo>
                  <a:cubicBezTo>
                    <a:pt x="231" y="58"/>
                    <a:pt x="232" y="58"/>
                    <a:pt x="233" y="57"/>
                  </a:cubicBezTo>
                  <a:cubicBezTo>
                    <a:pt x="235" y="57"/>
                    <a:pt x="236" y="56"/>
                    <a:pt x="235" y="56"/>
                  </a:cubicBezTo>
                  <a:cubicBezTo>
                    <a:pt x="234" y="56"/>
                    <a:pt x="234" y="56"/>
                    <a:pt x="233" y="57"/>
                  </a:cubicBezTo>
                  <a:cubicBezTo>
                    <a:pt x="231" y="57"/>
                    <a:pt x="230" y="57"/>
                    <a:pt x="230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30" y="56"/>
                    <a:pt x="229" y="56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2" y="56"/>
                    <a:pt x="222" y="56"/>
                    <a:pt x="224" y="56"/>
                  </a:cubicBezTo>
                  <a:cubicBezTo>
                    <a:pt x="226" y="56"/>
                    <a:pt x="227" y="56"/>
                    <a:pt x="226" y="56"/>
                  </a:cubicBezTo>
                  <a:cubicBezTo>
                    <a:pt x="225" y="55"/>
                    <a:pt x="226" y="55"/>
                    <a:pt x="226" y="54"/>
                  </a:cubicBezTo>
                  <a:cubicBezTo>
                    <a:pt x="226" y="53"/>
                    <a:pt x="224" y="53"/>
                    <a:pt x="222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3"/>
                    <a:pt x="221" y="53"/>
                    <a:pt x="221" y="53"/>
                  </a:cubicBezTo>
                  <a:cubicBezTo>
                    <a:pt x="220" y="53"/>
                    <a:pt x="219" y="52"/>
                    <a:pt x="221" y="52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1" y="51"/>
                    <a:pt x="220" y="52"/>
                    <a:pt x="218" y="52"/>
                  </a:cubicBezTo>
                  <a:cubicBezTo>
                    <a:pt x="217" y="52"/>
                    <a:pt x="216" y="53"/>
                    <a:pt x="216" y="53"/>
                  </a:cubicBezTo>
                  <a:cubicBezTo>
                    <a:pt x="215" y="53"/>
                    <a:pt x="215" y="52"/>
                    <a:pt x="216" y="52"/>
                  </a:cubicBezTo>
                  <a:cubicBezTo>
                    <a:pt x="216" y="52"/>
                    <a:pt x="216" y="51"/>
                    <a:pt x="215" y="51"/>
                  </a:cubicBezTo>
                  <a:cubicBezTo>
                    <a:pt x="215" y="51"/>
                    <a:pt x="214" y="52"/>
                    <a:pt x="213" y="52"/>
                  </a:cubicBezTo>
                  <a:cubicBezTo>
                    <a:pt x="211" y="52"/>
                    <a:pt x="210" y="53"/>
                    <a:pt x="210" y="53"/>
                  </a:cubicBezTo>
                  <a:cubicBezTo>
                    <a:pt x="210" y="53"/>
                    <a:pt x="210" y="52"/>
                    <a:pt x="210" y="52"/>
                  </a:cubicBezTo>
                  <a:cubicBezTo>
                    <a:pt x="211" y="51"/>
                    <a:pt x="211" y="51"/>
                    <a:pt x="210" y="51"/>
                  </a:cubicBezTo>
                  <a:cubicBezTo>
                    <a:pt x="210" y="51"/>
                    <a:pt x="210" y="51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9" y="51"/>
                    <a:pt x="208" y="50"/>
                  </a:cubicBezTo>
                  <a:cubicBezTo>
                    <a:pt x="206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2" y="49"/>
                  </a:cubicBezTo>
                  <a:cubicBezTo>
                    <a:pt x="202" y="49"/>
                    <a:pt x="201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200" y="49"/>
                    <a:pt x="202" y="49"/>
                  </a:cubicBezTo>
                  <a:cubicBezTo>
                    <a:pt x="205" y="48"/>
                    <a:pt x="208" y="48"/>
                    <a:pt x="208" y="48"/>
                  </a:cubicBezTo>
                  <a:cubicBezTo>
                    <a:pt x="208" y="48"/>
                    <a:pt x="207" y="48"/>
                    <a:pt x="204" y="48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4" y="48"/>
                    <a:pt x="203" y="48"/>
                    <a:pt x="203" y="48"/>
                  </a:cubicBezTo>
                  <a:cubicBezTo>
                    <a:pt x="201" y="48"/>
                    <a:pt x="199" y="47"/>
                    <a:pt x="199" y="47"/>
                  </a:cubicBezTo>
                  <a:cubicBezTo>
                    <a:pt x="200" y="47"/>
                    <a:pt x="197" y="47"/>
                    <a:pt x="194" y="47"/>
                  </a:cubicBezTo>
                  <a:cubicBezTo>
                    <a:pt x="192" y="47"/>
                    <a:pt x="191" y="46"/>
                    <a:pt x="192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4" y="46"/>
                    <a:pt x="192" y="45"/>
                  </a:cubicBezTo>
                  <a:cubicBezTo>
                    <a:pt x="190" y="45"/>
                    <a:pt x="190" y="45"/>
                    <a:pt x="192" y="45"/>
                  </a:cubicBezTo>
                  <a:cubicBezTo>
                    <a:pt x="193" y="45"/>
                    <a:pt x="193" y="45"/>
                    <a:pt x="195" y="45"/>
                  </a:cubicBezTo>
                  <a:cubicBezTo>
                    <a:pt x="195" y="45"/>
                    <a:pt x="196" y="45"/>
                    <a:pt x="197" y="45"/>
                  </a:cubicBezTo>
                  <a:cubicBezTo>
                    <a:pt x="200" y="45"/>
                    <a:pt x="202" y="45"/>
                    <a:pt x="200" y="44"/>
                  </a:cubicBezTo>
                  <a:cubicBezTo>
                    <a:pt x="199" y="44"/>
                    <a:pt x="199" y="44"/>
                    <a:pt x="200" y="44"/>
                  </a:cubicBezTo>
                  <a:cubicBezTo>
                    <a:pt x="200" y="44"/>
                    <a:pt x="201" y="44"/>
                    <a:pt x="201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3" y="44"/>
                    <a:pt x="202" y="43"/>
                    <a:pt x="199" y="43"/>
                  </a:cubicBezTo>
                  <a:cubicBezTo>
                    <a:pt x="196" y="43"/>
                    <a:pt x="195" y="43"/>
                    <a:pt x="197" y="42"/>
                  </a:cubicBezTo>
                  <a:cubicBezTo>
                    <a:pt x="200" y="42"/>
                    <a:pt x="201" y="42"/>
                    <a:pt x="200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200" y="42"/>
                    <a:pt x="200" y="42"/>
                    <a:pt x="200" y="42"/>
                  </a:cubicBezTo>
                  <a:cubicBezTo>
                    <a:pt x="201" y="42"/>
                    <a:pt x="204" y="42"/>
                    <a:pt x="207" y="42"/>
                  </a:cubicBezTo>
                  <a:cubicBezTo>
                    <a:pt x="208" y="42"/>
                    <a:pt x="208" y="42"/>
                    <a:pt x="209" y="42"/>
                  </a:cubicBezTo>
                  <a:cubicBezTo>
                    <a:pt x="213" y="42"/>
                    <a:pt x="215" y="41"/>
                    <a:pt x="208" y="40"/>
                  </a:cubicBezTo>
                  <a:cubicBezTo>
                    <a:pt x="201" y="39"/>
                    <a:pt x="203" y="39"/>
                    <a:pt x="212" y="37"/>
                  </a:cubicBezTo>
                  <a:cubicBezTo>
                    <a:pt x="219" y="36"/>
                    <a:pt x="223" y="35"/>
                    <a:pt x="212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1" y="35"/>
                    <a:pt x="206" y="36"/>
                    <a:pt x="200" y="37"/>
                  </a:cubicBezTo>
                  <a:cubicBezTo>
                    <a:pt x="196" y="37"/>
                    <a:pt x="194" y="37"/>
                    <a:pt x="193" y="37"/>
                  </a:cubicBezTo>
                  <a:cubicBezTo>
                    <a:pt x="193" y="37"/>
                    <a:pt x="193" y="37"/>
                    <a:pt x="195" y="37"/>
                  </a:cubicBezTo>
                  <a:cubicBezTo>
                    <a:pt x="199" y="36"/>
                    <a:pt x="199" y="36"/>
                    <a:pt x="196" y="36"/>
                  </a:cubicBezTo>
                  <a:cubicBezTo>
                    <a:pt x="196" y="36"/>
                    <a:pt x="195" y="36"/>
                    <a:pt x="193" y="36"/>
                  </a:cubicBezTo>
                  <a:cubicBezTo>
                    <a:pt x="189" y="36"/>
                    <a:pt x="187" y="36"/>
                    <a:pt x="186" y="36"/>
                  </a:cubicBezTo>
                  <a:cubicBezTo>
                    <a:pt x="186" y="36"/>
                    <a:pt x="186" y="36"/>
                    <a:pt x="187" y="36"/>
                  </a:cubicBezTo>
                  <a:cubicBezTo>
                    <a:pt x="188" y="36"/>
                    <a:pt x="189" y="36"/>
                    <a:pt x="188" y="36"/>
                  </a:cubicBezTo>
                  <a:cubicBezTo>
                    <a:pt x="187" y="36"/>
                    <a:pt x="191" y="35"/>
                    <a:pt x="197" y="35"/>
                  </a:cubicBezTo>
                  <a:cubicBezTo>
                    <a:pt x="202" y="34"/>
                    <a:pt x="205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8" y="34"/>
                    <a:pt x="211" y="32"/>
                    <a:pt x="204" y="31"/>
                  </a:cubicBezTo>
                  <a:cubicBezTo>
                    <a:pt x="202" y="31"/>
                    <a:pt x="200" y="31"/>
                    <a:pt x="199" y="31"/>
                  </a:cubicBezTo>
                  <a:cubicBezTo>
                    <a:pt x="197" y="31"/>
                    <a:pt x="196" y="31"/>
                    <a:pt x="195" y="31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3" y="31"/>
                    <a:pt x="194" y="31"/>
                    <a:pt x="194" y="31"/>
                  </a:cubicBezTo>
                  <a:cubicBezTo>
                    <a:pt x="195" y="31"/>
                    <a:pt x="195" y="30"/>
                    <a:pt x="194" y="30"/>
                  </a:cubicBezTo>
                  <a:cubicBezTo>
                    <a:pt x="193" y="30"/>
                    <a:pt x="190" y="31"/>
                    <a:pt x="186" y="32"/>
                  </a:cubicBezTo>
                  <a:cubicBezTo>
                    <a:pt x="182" y="33"/>
                    <a:pt x="180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2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2"/>
                    <a:pt x="182" y="32"/>
                    <a:pt x="181" y="32"/>
                  </a:cubicBezTo>
                  <a:cubicBezTo>
                    <a:pt x="181" y="32"/>
                    <a:pt x="180" y="32"/>
                    <a:pt x="180" y="32"/>
                  </a:cubicBezTo>
                  <a:cubicBezTo>
                    <a:pt x="179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9" y="32"/>
                  </a:cubicBezTo>
                  <a:cubicBezTo>
                    <a:pt x="179" y="32"/>
                    <a:pt x="180" y="32"/>
                    <a:pt x="181" y="32"/>
                  </a:cubicBezTo>
                  <a:cubicBezTo>
                    <a:pt x="182" y="32"/>
                    <a:pt x="183" y="31"/>
                    <a:pt x="185" y="31"/>
                  </a:cubicBezTo>
                  <a:cubicBezTo>
                    <a:pt x="190" y="30"/>
                    <a:pt x="191" y="29"/>
                    <a:pt x="190" y="29"/>
                  </a:cubicBezTo>
                  <a:cubicBezTo>
                    <a:pt x="190" y="29"/>
                    <a:pt x="190" y="29"/>
                    <a:pt x="189" y="29"/>
                  </a:cubicBezTo>
                  <a:cubicBezTo>
                    <a:pt x="187" y="30"/>
                    <a:pt x="182" y="30"/>
                    <a:pt x="178" y="30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4" y="30"/>
                    <a:pt x="172" y="30"/>
                    <a:pt x="173" y="30"/>
                  </a:cubicBezTo>
                  <a:cubicBezTo>
                    <a:pt x="175" y="29"/>
                    <a:pt x="175" y="29"/>
                    <a:pt x="174" y="28"/>
                  </a:cubicBezTo>
                  <a:cubicBezTo>
                    <a:pt x="173" y="28"/>
                    <a:pt x="176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80" y="28"/>
                    <a:pt x="180" y="28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4" y="28"/>
                    <a:pt x="186" y="27"/>
                    <a:pt x="188" y="27"/>
                  </a:cubicBezTo>
                  <a:cubicBezTo>
                    <a:pt x="191" y="25"/>
                    <a:pt x="186" y="24"/>
                    <a:pt x="181" y="24"/>
                  </a:cubicBezTo>
                  <a:cubicBezTo>
                    <a:pt x="179" y="24"/>
                    <a:pt x="176" y="25"/>
                    <a:pt x="174" y="25"/>
                  </a:cubicBezTo>
                  <a:cubicBezTo>
                    <a:pt x="172" y="26"/>
                    <a:pt x="170" y="27"/>
                    <a:pt x="170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1" y="26"/>
                    <a:pt x="171" y="25"/>
                    <a:pt x="171" y="25"/>
                  </a:cubicBezTo>
                  <a:cubicBezTo>
                    <a:pt x="171" y="25"/>
                    <a:pt x="171" y="25"/>
                    <a:pt x="170" y="25"/>
                  </a:cubicBezTo>
                  <a:cubicBezTo>
                    <a:pt x="170" y="25"/>
                    <a:pt x="168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4" y="26"/>
                    <a:pt x="164" y="26"/>
                    <a:pt x="166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5" y="24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5"/>
                    <a:pt x="164" y="24"/>
                    <a:pt x="166" y="23"/>
                  </a:cubicBezTo>
                  <a:cubicBezTo>
                    <a:pt x="167" y="23"/>
                    <a:pt x="167" y="23"/>
                    <a:pt x="166" y="23"/>
                  </a:cubicBezTo>
                  <a:cubicBezTo>
                    <a:pt x="165" y="23"/>
                    <a:pt x="163" y="23"/>
                    <a:pt x="161" y="23"/>
                  </a:cubicBezTo>
                  <a:cubicBezTo>
                    <a:pt x="157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5" y="24"/>
                    <a:pt x="156" y="23"/>
                    <a:pt x="158" y="23"/>
                  </a:cubicBezTo>
                  <a:cubicBezTo>
                    <a:pt x="159" y="23"/>
                    <a:pt x="159" y="22"/>
                    <a:pt x="158" y="22"/>
                  </a:cubicBezTo>
                  <a:cubicBezTo>
                    <a:pt x="158" y="22"/>
                    <a:pt x="157" y="22"/>
                    <a:pt x="157" y="22"/>
                  </a:cubicBezTo>
                  <a:cubicBezTo>
                    <a:pt x="156" y="22"/>
                    <a:pt x="155" y="23"/>
                    <a:pt x="155" y="23"/>
                  </a:cubicBezTo>
                  <a:cubicBezTo>
                    <a:pt x="155" y="23"/>
                    <a:pt x="155" y="22"/>
                    <a:pt x="156" y="22"/>
                  </a:cubicBezTo>
                  <a:cubicBezTo>
                    <a:pt x="158" y="22"/>
                    <a:pt x="158" y="22"/>
                    <a:pt x="162" y="21"/>
                  </a:cubicBezTo>
                  <a:cubicBezTo>
                    <a:pt x="164" y="20"/>
                    <a:pt x="163" y="20"/>
                    <a:pt x="160" y="20"/>
                  </a:cubicBezTo>
                  <a:cubicBezTo>
                    <a:pt x="159" y="20"/>
                    <a:pt x="157" y="20"/>
                    <a:pt x="156" y="20"/>
                  </a:cubicBezTo>
                  <a:cubicBezTo>
                    <a:pt x="154" y="20"/>
                    <a:pt x="152" y="20"/>
                    <a:pt x="152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6" y="19"/>
                    <a:pt x="156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2" y="19"/>
                    <a:pt x="170" y="17"/>
                    <a:pt x="154" y="15"/>
                  </a:cubicBezTo>
                  <a:cubicBezTo>
                    <a:pt x="152" y="15"/>
                    <a:pt x="149" y="15"/>
                    <a:pt x="147" y="14"/>
                  </a:cubicBezTo>
                  <a:cubicBezTo>
                    <a:pt x="145" y="14"/>
                    <a:pt x="143" y="14"/>
                    <a:pt x="141" y="14"/>
                  </a:cubicBezTo>
                  <a:cubicBezTo>
                    <a:pt x="137" y="14"/>
                    <a:pt x="136" y="15"/>
                    <a:pt x="136" y="15"/>
                  </a:cubicBezTo>
                  <a:cubicBezTo>
                    <a:pt x="135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1" y="16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6" y="15"/>
                    <a:pt x="126" y="16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7" y="17"/>
                    <a:pt x="126" y="17"/>
                    <a:pt x="126" y="17"/>
                  </a:cubicBezTo>
                  <a:cubicBezTo>
                    <a:pt x="126" y="17"/>
                    <a:pt x="126" y="17"/>
                    <a:pt x="125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2" y="18"/>
                    <a:pt x="121" y="18"/>
                    <a:pt x="120" y="18"/>
                  </a:cubicBezTo>
                  <a:cubicBezTo>
                    <a:pt x="120" y="18"/>
                    <a:pt x="119" y="18"/>
                    <a:pt x="119" y="18"/>
                  </a:cubicBezTo>
                  <a:cubicBezTo>
                    <a:pt x="118" y="18"/>
                    <a:pt x="120" y="17"/>
                    <a:pt x="121" y="16"/>
                  </a:cubicBezTo>
                  <a:cubicBezTo>
                    <a:pt x="122" y="15"/>
                    <a:pt x="121" y="14"/>
                    <a:pt x="120" y="14"/>
                  </a:cubicBezTo>
                  <a:cubicBezTo>
                    <a:pt x="120" y="14"/>
                    <a:pt x="120" y="14"/>
                    <a:pt x="120" y="15"/>
                  </a:cubicBezTo>
                  <a:cubicBezTo>
                    <a:pt x="120" y="15"/>
                    <a:pt x="119" y="15"/>
                    <a:pt x="119" y="15"/>
                  </a:cubicBezTo>
                  <a:cubicBezTo>
                    <a:pt x="118" y="15"/>
                    <a:pt x="117" y="15"/>
                    <a:pt x="117" y="14"/>
                  </a:cubicBezTo>
                  <a:cubicBezTo>
                    <a:pt x="118" y="14"/>
                    <a:pt x="117" y="14"/>
                    <a:pt x="117" y="14"/>
                  </a:cubicBezTo>
                  <a:cubicBezTo>
                    <a:pt x="116" y="14"/>
                    <a:pt x="115" y="14"/>
                    <a:pt x="115" y="15"/>
                  </a:cubicBezTo>
                  <a:cubicBezTo>
                    <a:pt x="115" y="15"/>
                    <a:pt x="114" y="16"/>
                    <a:pt x="113" y="16"/>
                  </a:cubicBezTo>
                  <a:cubicBezTo>
                    <a:pt x="113" y="16"/>
                    <a:pt x="113" y="16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09" y="15"/>
                    <a:pt x="108" y="16"/>
                  </a:cubicBezTo>
                  <a:cubicBezTo>
                    <a:pt x="106" y="16"/>
                    <a:pt x="105" y="17"/>
                    <a:pt x="104" y="17"/>
                  </a:cubicBezTo>
                  <a:cubicBezTo>
                    <a:pt x="103" y="17"/>
                    <a:pt x="103" y="16"/>
                    <a:pt x="103" y="16"/>
                  </a:cubicBezTo>
                  <a:cubicBezTo>
                    <a:pt x="104" y="16"/>
                    <a:pt x="105" y="15"/>
                    <a:pt x="108" y="14"/>
                  </a:cubicBezTo>
                  <a:cubicBezTo>
                    <a:pt x="110" y="13"/>
                    <a:pt x="111" y="13"/>
                    <a:pt x="110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12" y="12"/>
                    <a:pt x="116" y="10"/>
                  </a:cubicBezTo>
                  <a:cubicBezTo>
                    <a:pt x="119" y="8"/>
                    <a:pt x="121" y="6"/>
                    <a:pt x="119" y="5"/>
                  </a:cubicBezTo>
                  <a:cubicBezTo>
                    <a:pt x="117" y="4"/>
                    <a:pt x="110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99" y="3"/>
                    <a:pt x="96" y="3"/>
                    <a:pt x="94" y="4"/>
                  </a:cubicBezTo>
                  <a:cubicBezTo>
                    <a:pt x="92" y="4"/>
                    <a:pt x="91" y="5"/>
                    <a:pt x="90" y="5"/>
                  </a:cubicBezTo>
                  <a:cubicBezTo>
                    <a:pt x="90" y="5"/>
                    <a:pt x="89" y="5"/>
                    <a:pt x="89" y="5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3" y="4"/>
                    <a:pt x="79" y="5"/>
                    <a:pt x="81" y="6"/>
                  </a:cubicBezTo>
                  <a:cubicBezTo>
                    <a:pt x="83" y="6"/>
                    <a:pt x="83" y="7"/>
                    <a:pt x="82" y="7"/>
                  </a:cubicBezTo>
                  <a:cubicBezTo>
                    <a:pt x="81" y="7"/>
                    <a:pt x="80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5" y="6"/>
                    <a:pt x="74" y="7"/>
                    <a:pt x="76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2" y="7"/>
                    <a:pt x="70" y="7"/>
                    <a:pt x="68" y="8"/>
                  </a:cubicBezTo>
                  <a:cubicBezTo>
                    <a:pt x="61" y="9"/>
                    <a:pt x="67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1"/>
                    <a:pt x="71" y="12"/>
                    <a:pt x="70" y="13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59" y="13"/>
                    <a:pt x="58" y="13"/>
                  </a:cubicBezTo>
                  <a:cubicBezTo>
                    <a:pt x="56" y="14"/>
                    <a:pt x="60" y="16"/>
                    <a:pt x="58" y="19"/>
                  </a:cubicBezTo>
                  <a:cubicBezTo>
                    <a:pt x="56" y="21"/>
                    <a:pt x="51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49" y="21"/>
                  </a:cubicBezTo>
                  <a:cubicBezTo>
                    <a:pt x="47" y="21"/>
                    <a:pt x="48" y="20"/>
                    <a:pt x="50" y="20"/>
                  </a:cubicBezTo>
                  <a:cubicBezTo>
                    <a:pt x="52" y="20"/>
                    <a:pt x="47" y="16"/>
                    <a:pt x="51" y="12"/>
                  </a:cubicBezTo>
                  <a:cubicBezTo>
                    <a:pt x="53" y="9"/>
                    <a:pt x="59" y="7"/>
                    <a:pt x="68" y="4"/>
                  </a:cubicBezTo>
                  <a:cubicBezTo>
                    <a:pt x="73" y="3"/>
                    <a:pt x="100" y="0"/>
                    <a:pt x="77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7" name="Freeform 249"/>
            <p:cNvSpPr/>
            <p:nvPr/>
          </p:nvSpPr>
          <p:spPr bwMode="auto">
            <a:xfrm>
              <a:off x="4076700" y="4645025"/>
              <a:ext cx="19050" cy="3175"/>
            </a:xfrm>
            <a:custGeom>
              <a:avLst/>
              <a:gdLst>
                <a:gd name="T0" fmla="*/ 4 w 7"/>
                <a:gd name="T1" fmla="*/ 0 h 1"/>
                <a:gd name="T2" fmla="*/ 1 w 7"/>
                <a:gd name="T3" fmla="*/ 1 h 1"/>
                <a:gd name="T4" fmla="*/ 3 w 7"/>
                <a:gd name="T5" fmla="*/ 1 h 1"/>
                <a:gd name="T6" fmla="*/ 6 w 7"/>
                <a:gd name="T7" fmla="*/ 1 h 1"/>
                <a:gd name="T8" fmla="*/ 4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cubicBezTo>
                    <a:pt x="4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8" name="Freeform 250"/>
            <p:cNvSpPr/>
            <p:nvPr/>
          </p:nvSpPr>
          <p:spPr bwMode="auto">
            <a:xfrm>
              <a:off x="4052888" y="4659313"/>
              <a:ext cx="19050" cy="3175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6 w 7"/>
                <a:gd name="T7" fmla="*/ 1 h 1"/>
                <a:gd name="T8" fmla="*/ 4 w 7"/>
                <a:gd name="T9" fmla="*/ 0 h 1"/>
                <a:gd name="T10" fmla="*/ 0 w 7"/>
                <a:gd name="T11" fmla="*/ 0 h 1"/>
                <a:gd name="T12" fmla="*/ 0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9" name="Freeform 251"/>
            <p:cNvSpPr/>
            <p:nvPr/>
          </p:nvSpPr>
          <p:spPr bwMode="auto">
            <a:xfrm>
              <a:off x="4060825" y="4656138"/>
              <a:ext cx="7938" cy="317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0" name="Freeform 252"/>
            <p:cNvSpPr/>
            <p:nvPr/>
          </p:nvSpPr>
          <p:spPr bwMode="auto">
            <a:xfrm>
              <a:off x="3840163" y="4216400"/>
              <a:ext cx="228600" cy="92075"/>
            </a:xfrm>
            <a:custGeom>
              <a:avLst/>
              <a:gdLst>
                <a:gd name="T0" fmla="*/ 61 w 84"/>
                <a:gd name="T1" fmla="*/ 2 h 34"/>
                <a:gd name="T2" fmla="*/ 53 w 84"/>
                <a:gd name="T3" fmla="*/ 3 h 34"/>
                <a:gd name="T4" fmla="*/ 51 w 84"/>
                <a:gd name="T5" fmla="*/ 3 h 34"/>
                <a:gd name="T6" fmla="*/ 37 w 84"/>
                <a:gd name="T7" fmla="*/ 8 h 34"/>
                <a:gd name="T8" fmla="*/ 34 w 84"/>
                <a:gd name="T9" fmla="*/ 8 h 34"/>
                <a:gd name="T10" fmla="*/ 27 w 84"/>
                <a:gd name="T11" fmla="*/ 9 h 34"/>
                <a:gd name="T12" fmla="*/ 24 w 84"/>
                <a:gd name="T13" fmla="*/ 8 h 34"/>
                <a:gd name="T14" fmla="*/ 26 w 84"/>
                <a:gd name="T15" fmla="*/ 11 h 34"/>
                <a:gd name="T16" fmla="*/ 29 w 84"/>
                <a:gd name="T17" fmla="*/ 14 h 34"/>
                <a:gd name="T18" fmla="*/ 19 w 84"/>
                <a:gd name="T19" fmla="*/ 13 h 34"/>
                <a:gd name="T20" fmla="*/ 9 w 84"/>
                <a:gd name="T21" fmla="*/ 18 h 34"/>
                <a:gd name="T22" fmla="*/ 9 w 84"/>
                <a:gd name="T23" fmla="*/ 21 h 34"/>
                <a:gd name="T24" fmla="*/ 11 w 84"/>
                <a:gd name="T25" fmla="*/ 21 h 34"/>
                <a:gd name="T26" fmla="*/ 14 w 84"/>
                <a:gd name="T27" fmla="*/ 21 h 34"/>
                <a:gd name="T28" fmla="*/ 19 w 84"/>
                <a:gd name="T29" fmla="*/ 22 h 34"/>
                <a:gd name="T30" fmla="*/ 29 w 84"/>
                <a:gd name="T31" fmla="*/ 24 h 34"/>
                <a:gd name="T32" fmla="*/ 27 w 84"/>
                <a:gd name="T33" fmla="*/ 24 h 34"/>
                <a:gd name="T34" fmla="*/ 29 w 84"/>
                <a:gd name="T35" fmla="*/ 25 h 34"/>
                <a:gd name="T36" fmla="*/ 13 w 84"/>
                <a:gd name="T37" fmla="*/ 24 h 34"/>
                <a:gd name="T38" fmla="*/ 4 w 84"/>
                <a:gd name="T39" fmla="*/ 27 h 34"/>
                <a:gd name="T40" fmla="*/ 2 w 84"/>
                <a:gd name="T41" fmla="*/ 26 h 34"/>
                <a:gd name="T42" fmla="*/ 4 w 84"/>
                <a:gd name="T43" fmla="*/ 28 h 34"/>
                <a:gd name="T44" fmla="*/ 0 w 84"/>
                <a:gd name="T45" fmla="*/ 30 h 34"/>
                <a:gd name="T46" fmla="*/ 3 w 84"/>
                <a:gd name="T47" fmla="*/ 31 h 34"/>
                <a:gd name="T48" fmla="*/ 9 w 84"/>
                <a:gd name="T49" fmla="*/ 34 h 34"/>
                <a:gd name="T50" fmla="*/ 15 w 84"/>
                <a:gd name="T51" fmla="*/ 34 h 34"/>
                <a:gd name="T52" fmla="*/ 19 w 84"/>
                <a:gd name="T53" fmla="*/ 34 h 34"/>
                <a:gd name="T54" fmla="*/ 24 w 84"/>
                <a:gd name="T55" fmla="*/ 32 h 34"/>
                <a:gd name="T56" fmla="*/ 26 w 84"/>
                <a:gd name="T57" fmla="*/ 33 h 34"/>
                <a:gd name="T58" fmla="*/ 31 w 84"/>
                <a:gd name="T59" fmla="*/ 34 h 34"/>
                <a:gd name="T60" fmla="*/ 37 w 84"/>
                <a:gd name="T61" fmla="*/ 32 h 34"/>
                <a:gd name="T62" fmla="*/ 42 w 84"/>
                <a:gd name="T63" fmla="*/ 30 h 34"/>
                <a:gd name="T64" fmla="*/ 47 w 84"/>
                <a:gd name="T65" fmla="*/ 29 h 34"/>
                <a:gd name="T66" fmla="*/ 53 w 84"/>
                <a:gd name="T67" fmla="*/ 29 h 34"/>
                <a:gd name="T68" fmla="*/ 59 w 84"/>
                <a:gd name="T69" fmla="*/ 28 h 34"/>
                <a:gd name="T70" fmla="*/ 76 w 84"/>
                <a:gd name="T71" fmla="*/ 26 h 34"/>
                <a:gd name="T72" fmla="*/ 77 w 84"/>
                <a:gd name="T73" fmla="*/ 23 h 34"/>
                <a:gd name="T74" fmla="*/ 75 w 84"/>
                <a:gd name="T75" fmla="*/ 21 h 34"/>
                <a:gd name="T76" fmla="*/ 80 w 84"/>
                <a:gd name="T77" fmla="*/ 16 h 34"/>
                <a:gd name="T78" fmla="*/ 80 w 84"/>
                <a:gd name="T79" fmla="*/ 16 h 34"/>
                <a:gd name="T80" fmla="*/ 82 w 84"/>
                <a:gd name="T81" fmla="*/ 13 h 34"/>
                <a:gd name="T82" fmla="*/ 78 w 84"/>
                <a:gd name="T83" fmla="*/ 14 h 34"/>
                <a:gd name="T84" fmla="*/ 66 w 84"/>
                <a:gd name="T85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34">
                  <a:moveTo>
                    <a:pt x="62" y="0"/>
                  </a:moveTo>
                  <a:cubicBezTo>
                    <a:pt x="61" y="0"/>
                    <a:pt x="60" y="1"/>
                    <a:pt x="61" y="2"/>
                  </a:cubicBezTo>
                  <a:cubicBezTo>
                    <a:pt x="62" y="3"/>
                    <a:pt x="59" y="3"/>
                    <a:pt x="55" y="3"/>
                  </a:cubicBezTo>
                  <a:cubicBezTo>
                    <a:pt x="54" y="3"/>
                    <a:pt x="54" y="3"/>
                    <a:pt x="53" y="3"/>
                  </a:cubicBezTo>
                  <a:cubicBezTo>
                    <a:pt x="52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4"/>
                    <a:pt x="44" y="3"/>
                    <a:pt x="41" y="5"/>
                  </a:cubicBezTo>
                  <a:cubicBezTo>
                    <a:pt x="38" y="7"/>
                    <a:pt x="39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3" y="8"/>
                    <a:pt x="31" y="8"/>
                    <a:pt x="30" y="8"/>
                  </a:cubicBezTo>
                  <a:cubicBezTo>
                    <a:pt x="29" y="8"/>
                    <a:pt x="28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8"/>
                    <a:pt x="21" y="9"/>
                    <a:pt x="23" y="10"/>
                  </a:cubicBezTo>
                  <a:cubicBezTo>
                    <a:pt x="25" y="11"/>
                    <a:pt x="27" y="11"/>
                    <a:pt x="26" y="11"/>
                  </a:cubicBezTo>
                  <a:cubicBezTo>
                    <a:pt x="25" y="11"/>
                    <a:pt x="27" y="12"/>
                    <a:pt x="30" y="12"/>
                  </a:cubicBezTo>
                  <a:cubicBezTo>
                    <a:pt x="33" y="12"/>
                    <a:pt x="33" y="14"/>
                    <a:pt x="29" y="14"/>
                  </a:cubicBezTo>
                  <a:cubicBezTo>
                    <a:pt x="28" y="14"/>
                    <a:pt x="27" y="14"/>
                    <a:pt x="27" y="14"/>
                  </a:cubicBezTo>
                  <a:cubicBezTo>
                    <a:pt x="24" y="13"/>
                    <a:pt x="21" y="13"/>
                    <a:pt x="19" y="13"/>
                  </a:cubicBezTo>
                  <a:cubicBezTo>
                    <a:pt x="15" y="13"/>
                    <a:pt x="11" y="14"/>
                    <a:pt x="11" y="15"/>
                  </a:cubicBezTo>
                  <a:cubicBezTo>
                    <a:pt x="11" y="17"/>
                    <a:pt x="14" y="17"/>
                    <a:pt x="9" y="18"/>
                  </a:cubicBezTo>
                  <a:cubicBezTo>
                    <a:pt x="4" y="19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2" y="20"/>
                    <a:pt x="12" y="21"/>
                    <a:pt x="11" y="21"/>
                  </a:cubicBezTo>
                  <a:cubicBezTo>
                    <a:pt x="10" y="21"/>
                    <a:pt x="11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2"/>
                    <a:pt x="19" y="22"/>
                  </a:cubicBezTo>
                  <a:cubicBezTo>
                    <a:pt x="20" y="22"/>
                    <a:pt x="24" y="23"/>
                    <a:pt x="28" y="23"/>
                  </a:cubicBezTo>
                  <a:cubicBezTo>
                    <a:pt x="32" y="24"/>
                    <a:pt x="32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4" y="24"/>
                    <a:pt x="25" y="24"/>
                    <a:pt x="29" y="24"/>
                  </a:cubicBezTo>
                  <a:cubicBezTo>
                    <a:pt x="30" y="25"/>
                    <a:pt x="30" y="25"/>
                    <a:pt x="29" y="25"/>
                  </a:cubicBezTo>
                  <a:cubicBezTo>
                    <a:pt x="28" y="25"/>
                    <a:pt x="23" y="24"/>
                    <a:pt x="15" y="24"/>
                  </a:cubicBezTo>
                  <a:cubicBezTo>
                    <a:pt x="15" y="24"/>
                    <a:pt x="14" y="24"/>
                    <a:pt x="13" y="24"/>
                  </a:cubicBezTo>
                  <a:cubicBezTo>
                    <a:pt x="9" y="24"/>
                    <a:pt x="7" y="25"/>
                    <a:pt x="6" y="25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5" y="27"/>
                    <a:pt x="4" y="28"/>
                    <a:pt x="4" y="28"/>
                  </a:cubicBezTo>
                  <a:cubicBezTo>
                    <a:pt x="4" y="29"/>
                    <a:pt x="7" y="29"/>
                    <a:pt x="5" y="29"/>
                  </a:cubicBezTo>
                  <a:cubicBezTo>
                    <a:pt x="2" y="29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1" y="32"/>
                    <a:pt x="4" y="33"/>
                    <a:pt x="9" y="34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3" y="34"/>
                    <a:pt x="14" y="34"/>
                    <a:pt x="15" y="34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4"/>
                    <a:pt x="27" y="34"/>
                    <a:pt x="28" y="34"/>
                  </a:cubicBezTo>
                  <a:cubicBezTo>
                    <a:pt x="29" y="34"/>
                    <a:pt x="30" y="34"/>
                    <a:pt x="31" y="34"/>
                  </a:cubicBezTo>
                  <a:cubicBezTo>
                    <a:pt x="34" y="33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3"/>
                    <a:pt x="37" y="33"/>
                    <a:pt x="37" y="33"/>
                  </a:cubicBezTo>
                  <a:cubicBezTo>
                    <a:pt x="37" y="33"/>
                    <a:pt x="41" y="32"/>
                    <a:pt x="42" y="30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7" y="28"/>
                    <a:pt x="48" y="29"/>
                    <a:pt x="47" y="29"/>
                  </a:cubicBezTo>
                  <a:cubicBezTo>
                    <a:pt x="47" y="30"/>
                    <a:pt x="47" y="30"/>
                    <a:pt x="48" y="30"/>
                  </a:cubicBezTo>
                  <a:cubicBezTo>
                    <a:pt x="49" y="30"/>
                    <a:pt x="51" y="30"/>
                    <a:pt x="53" y="29"/>
                  </a:cubicBezTo>
                  <a:cubicBezTo>
                    <a:pt x="56" y="28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60" y="28"/>
                    <a:pt x="62" y="28"/>
                  </a:cubicBezTo>
                  <a:cubicBezTo>
                    <a:pt x="65" y="28"/>
                    <a:pt x="71" y="28"/>
                    <a:pt x="76" y="26"/>
                  </a:cubicBezTo>
                  <a:cubicBezTo>
                    <a:pt x="84" y="25"/>
                    <a:pt x="80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9" y="22"/>
                    <a:pt x="75" y="21"/>
                  </a:cubicBezTo>
                  <a:cubicBezTo>
                    <a:pt x="70" y="20"/>
                    <a:pt x="70" y="21"/>
                    <a:pt x="76" y="19"/>
                  </a:cubicBezTo>
                  <a:cubicBezTo>
                    <a:pt x="81" y="18"/>
                    <a:pt x="82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81" y="15"/>
                    <a:pt x="82" y="14"/>
                  </a:cubicBezTo>
                  <a:cubicBezTo>
                    <a:pt x="83" y="14"/>
                    <a:pt x="83" y="13"/>
                    <a:pt x="82" y="13"/>
                  </a:cubicBezTo>
                  <a:cubicBezTo>
                    <a:pt x="82" y="13"/>
                    <a:pt x="81" y="14"/>
                    <a:pt x="80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1"/>
                    <a:pt x="69" y="8"/>
                    <a:pt x="66" y="3"/>
                  </a:cubicBezTo>
                  <a:cubicBezTo>
                    <a:pt x="65" y="1"/>
                    <a:pt x="63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1" name="Freeform 253"/>
            <p:cNvSpPr/>
            <p:nvPr/>
          </p:nvSpPr>
          <p:spPr bwMode="auto">
            <a:xfrm>
              <a:off x="4173538" y="485775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2" name="Freeform 254"/>
            <p:cNvSpPr/>
            <p:nvPr/>
          </p:nvSpPr>
          <p:spPr bwMode="auto">
            <a:xfrm>
              <a:off x="4008438" y="4292600"/>
              <a:ext cx="25400" cy="1587"/>
            </a:xfrm>
            <a:custGeom>
              <a:avLst/>
              <a:gdLst>
                <a:gd name="T0" fmla="*/ 3 w 9"/>
                <a:gd name="T1" fmla="*/ 0 h 1"/>
                <a:gd name="T2" fmla="*/ 4 w 9"/>
                <a:gd name="T3" fmla="*/ 1 h 1"/>
                <a:gd name="T4" fmla="*/ 7 w 9"/>
                <a:gd name="T5" fmla="*/ 1 h 1"/>
                <a:gd name="T6" fmla="*/ 4 w 9"/>
                <a:gd name="T7" fmla="*/ 0 h 1"/>
                <a:gd name="T8" fmla="*/ 3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3" name="Freeform 255"/>
            <p:cNvSpPr/>
            <p:nvPr/>
          </p:nvSpPr>
          <p:spPr bwMode="auto">
            <a:xfrm>
              <a:off x="3819525" y="4186238"/>
              <a:ext cx="920750" cy="187325"/>
            </a:xfrm>
            <a:custGeom>
              <a:avLst/>
              <a:gdLst>
                <a:gd name="T0" fmla="*/ 229 w 340"/>
                <a:gd name="T1" fmla="*/ 3 h 69"/>
                <a:gd name="T2" fmla="*/ 221 w 340"/>
                <a:gd name="T3" fmla="*/ 1 h 69"/>
                <a:gd name="T4" fmla="*/ 214 w 340"/>
                <a:gd name="T5" fmla="*/ 1 h 69"/>
                <a:gd name="T6" fmla="*/ 207 w 340"/>
                <a:gd name="T7" fmla="*/ 5 h 69"/>
                <a:gd name="T8" fmla="*/ 190 w 340"/>
                <a:gd name="T9" fmla="*/ 3 h 69"/>
                <a:gd name="T10" fmla="*/ 163 w 340"/>
                <a:gd name="T11" fmla="*/ 3 h 69"/>
                <a:gd name="T12" fmla="*/ 148 w 340"/>
                <a:gd name="T13" fmla="*/ 9 h 69"/>
                <a:gd name="T14" fmla="*/ 138 w 340"/>
                <a:gd name="T15" fmla="*/ 8 h 69"/>
                <a:gd name="T16" fmla="*/ 123 w 340"/>
                <a:gd name="T17" fmla="*/ 8 h 69"/>
                <a:gd name="T18" fmla="*/ 118 w 340"/>
                <a:gd name="T19" fmla="*/ 8 h 69"/>
                <a:gd name="T20" fmla="*/ 101 w 340"/>
                <a:gd name="T21" fmla="*/ 10 h 69"/>
                <a:gd name="T22" fmla="*/ 102 w 340"/>
                <a:gd name="T23" fmla="*/ 13 h 69"/>
                <a:gd name="T24" fmla="*/ 96 w 340"/>
                <a:gd name="T25" fmla="*/ 16 h 69"/>
                <a:gd name="T26" fmla="*/ 112 w 340"/>
                <a:gd name="T27" fmla="*/ 18 h 69"/>
                <a:gd name="T28" fmla="*/ 134 w 340"/>
                <a:gd name="T29" fmla="*/ 19 h 69"/>
                <a:gd name="T30" fmla="*/ 121 w 340"/>
                <a:gd name="T31" fmla="*/ 25 h 69"/>
                <a:gd name="T32" fmla="*/ 142 w 340"/>
                <a:gd name="T33" fmla="*/ 24 h 69"/>
                <a:gd name="T34" fmla="*/ 159 w 340"/>
                <a:gd name="T35" fmla="*/ 26 h 69"/>
                <a:gd name="T36" fmla="*/ 181 w 340"/>
                <a:gd name="T37" fmla="*/ 27 h 69"/>
                <a:gd name="T38" fmla="*/ 153 w 340"/>
                <a:gd name="T39" fmla="*/ 28 h 69"/>
                <a:gd name="T40" fmla="*/ 133 w 340"/>
                <a:gd name="T41" fmla="*/ 35 h 69"/>
                <a:gd name="T42" fmla="*/ 91 w 340"/>
                <a:gd name="T43" fmla="*/ 35 h 69"/>
                <a:gd name="T44" fmla="*/ 103 w 340"/>
                <a:gd name="T45" fmla="*/ 42 h 69"/>
                <a:gd name="T46" fmla="*/ 101 w 340"/>
                <a:gd name="T47" fmla="*/ 45 h 69"/>
                <a:gd name="T48" fmla="*/ 68 w 340"/>
                <a:gd name="T49" fmla="*/ 42 h 69"/>
                <a:gd name="T50" fmla="*/ 61 w 340"/>
                <a:gd name="T51" fmla="*/ 49 h 69"/>
                <a:gd name="T52" fmla="*/ 62 w 340"/>
                <a:gd name="T53" fmla="*/ 51 h 69"/>
                <a:gd name="T54" fmla="*/ 64 w 340"/>
                <a:gd name="T55" fmla="*/ 53 h 69"/>
                <a:gd name="T56" fmla="*/ 80 w 340"/>
                <a:gd name="T57" fmla="*/ 54 h 69"/>
                <a:gd name="T58" fmla="*/ 35 w 340"/>
                <a:gd name="T59" fmla="*/ 51 h 69"/>
                <a:gd name="T60" fmla="*/ 4 w 340"/>
                <a:gd name="T61" fmla="*/ 61 h 69"/>
                <a:gd name="T62" fmla="*/ 8 w 340"/>
                <a:gd name="T63" fmla="*/ 61 h 69"/>
                <a:gd name="T64" fmla="*/ 18 w 340"/>
                <a:gd name="T65" fmla="*/ 63 h 69"/>
                <a:gd name="T66" fmla="*/ 37 w 340"/>
                <a:gd name="T67" fmla="*/ 64 h 69"/>
                <a:gd name="T68" fmla="*/ 46 w 340"/>
                <a:gd name="T69" fmla="*/ 63 h 69"/>
                <a:gd name="T70" fmla="*/ 55 w 340"/>
                <a:gd name="T71" fmla="*/ 65 h 69"/>
                <a:gd name="T72" fmla="*/ 68 w 340"/>
                <a:gd name="T73" fmla="*/ 65 h 69"/>
                <a:gd name="T74" fmla="*/ 94 w 340"/>
                <a:gd name="T75" fmla="*/ 67 h 69"/>
                <a:gd name="T76" fmla="*/ 100 w 340"/>
                <a:gd name="T77" fmla="*/ 64 h 69"/>
                <a:gd name="T78" fmla="*/ 77 w 340"/>
                <a:gd name="T79" fmla="*/ 59 h 69"/>
                <a:gd name="T80" fmla="*/ 84 w 340"/>
                <a:gd name="T81" fmla="*/ 56 h 69"/>
                <a:gd name="T82" fmla="*/ 133 w 340"/>
                <a:gd name="T83" fmla="*/ 55 h 69"/>
                <a:gd name="T84" fmla="*/ 144 w 340"/>
                <a:gd name="T85" fmla="*/ 53 h 69"/>
                <a:gd name="T86" fmla="*/ 149 w 340"/>
                <a:gd name="T87" fmla="*/ 43 h 69"/>
                <a:gd name="T88" fmla="*/ 162 w 340"/>
                <a:gd name="T89" fmla="*/ 44 h 69"/>
                <a:gd name="T90" fmla="*/ 156 w 340"/>
                <a:gd name="T91" fmla="*/ 40 h 69"/>
                <a:gd name="T92" fmla="*/ 181 w 340"/>
                <a:gd name="T93" fmla="*/ 41 h 69"/>
                <a:gd name="T94" fmla="*/ 203 w 340"/>
                <a:gd name="T95" fmla="*/ 40 h 69"/>
                <a:gd name="T96" fmla="*/ 213 w 340"/>
                <a:gd name="T97" fmla="*/ 36 h 69"/>
                <a:gd name="T98" fmla="*/ 274 w 340"/>
                <a:gd name="T99" fmla="*/ 26 h 69"/>
                <a:gd name="T100" fmla="*/ 271 w 340"/>
                <a:gd name="T101" fmla="*/ 23 h 69"/>
                <a:gd name="T102" fmla="*/ 281 w 340"/>
                <a:gd name="T103" fmla="*/ 23 h 69"/>
                <a:gd name="T104" fmla="*/ 300 w 340"/>
                <a:gd name="T105" fmla="*/ 23 h 69"/>
                <a:gd name="T106" fmla="*/ 330 w 340"/>
                <a:gd name="T107" fmla="*/ 10 h 69"/>
                <a:gd name="T108" fmla="*/ 323 w 340"/>
                <a:gd name="T109" fmla="*/ 9 h 69"/>
                <a:gd name="T110" fmla="*/ 304 w 340"/>
                <a:gd name="T111" fmla="*/ 10 h 69"/>
                <a:gd name="T112" fmla="*/ 298 w 340"/>
                <a:gd name="T113" fmla="*/ 5 h 69"/>
                <a:gd name="T114" fmla="*/ 280 w 340"/>
                <a:gd name="T115" fmla="*/ 3 h 69"/>
                <a:gd name="T116" fmla="*/ 267 w 340"/>
                <a:gd name="T11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69">
                  <a:moveTo>
                    <a:pt x="244" y="0"/>
                  </a:moveTo>
                  <a:cubicBezTo>
                    <a:pt x="242" y="0"/>
                    <a:pt x="241" y="0"/>
                    <a:pt x="240" y="0"/>
                  </a:cubicBezTo>
                  <a:cubicBezTo>
                    <a:pt x="236" y="0"/>
                    <a:pt x="235" y="1"/>
                    <a:pt x="234" y="2"/>
                  </a:cubicBezTo>
                  <a:cubicBezTo>
                    <a:pt x="232" y="3"/>
                    <a:pt x="231" y="4"/>
                    <a:pt x="230" y="4"/>
                  </a:cubicBezTo>
                  <a:cubicBezTo>
                    <a:pt x="229" y="4"/>
                    <a:pt x="229" y="3"/>
                    <a:pt x="229" y="3"/>
                  </a:cubicBezTo>
                  <a:cubicBezTo>
                    <a:pt x="228" y="2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2"/>
                  </a:cubicBezTo>
                  <a:cubicBezTo>
                    <a:pt x="224" y="2"/>
                    <a:pt x="223" y="2"/>
                    <a:pt x="223" y="2"/>
                  </a:cubicBezTo>
                  <a:cubicBezTo>
                    <a:pt x="223" y="1"/>
                    <a:pt x="222" y="1"/>
                    <a:pt x="221" y="1"/>
                  </a:cubicBezTo>
                  <a:cubicBezTo>
                    <a:pt x="221" y="1"/>
                    <a:pt x="220" y="1"/>
                    <a:pt x="220" y="2"/>
                  </a:cubicBezTo>
                  <a:cubicBezTo>
                    <a:pt x="220" y="2"/>
                    <a:pt x="220" y="2"/>
                    <a:pt x="219" y="2"/>
                  </a:cubicBezTo>
                  <a:cubicBezTo>
                    <a:pt x="219" y="2"/>
                    <a:pt x="219" y="1"/>
                    <a:pt x="218" y="1"/>
                  </a:cubicBezTo>
                  <a:cubicBezTo>
                    <a:pt x="217" y="1"/>
                    <a:pt x="216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7" y="1"/>
                    <a:pt x="208" y="1"/>
                  </a:cubicBezTo>
                  <a:cubicBezTo>
                    <a:pt x="210" y="1"/>
                    <a:pt x="210" y="2"/>
                    <a:pt x="211" y="3"/>
                  </a:cubicBezTo>
                  <a:cubicBezTo>
                    <a:pt x="212" y="4"/>
                    <a:pt x="213" y="5"/>
                    <a:pt x="212" y="5"/>
                  </a:cubicBezTo>
                  <a:cubicBezTo>
                    <a:pt x="211" y="5"/>
                    <a:pt x="210" y="5"/>
                    <a:pt x="209" y="5"/>
                  </a:cubicBezTo>
                  <a:cubicBezTo>
                    <a:pt x="208" y="5"/>
                    <a:pt x="208" y="5"/>
                    <a:pt x="207" y="5"/>
                  </a:cubicBezTo>
                  <a:cubicBezTo>
                    <a:pt x="205" y="5"/>
                    <a:pt x="205" y="4"/>
                    <a:pt x="201" y="3"/>
                  </a:cubicBezTo>
                  <a:cubicBezTo>
                    <a:pt x="200" y="2"/>
                    <a:pt x="199" y="2"/>
                    <a:pt x="198" y="2"/>
                  </a:cubicBezTo>
                  <a:cubicBezTo>
                    <a:pt x="196" y="2"/>
                    <a:pt x="195" y="3"/>
                    <a:pt x="195" y="4"/>
                  </a:cubicBezTo>
                  <a:cubicBezTo>
                    <a:pt x="195" y="4"/>
                    <a:pt x="195" y="5"/>
                    <a:pt x="194" y="5"/>
                  </a:cubicBezTo>
                  <a:cubicBezTo>
                    <a:pt x="194" y="5"/>
                    <a:pt x="193" y="4"/>
                    <a:pt x="190" y="3"/>
                  </a:cubicBezTo>
                  <a:cubicBezTo>
                    <a:pt x="189" y="3"/>
                    <a:pt x="188" y="3"/>
                    <a:pt x="188" y="3"/>
                  </a:cubicBezTo>
                  <a:cubicBezTo>
                    <a:pt x="185" y="3"/>
                    <a:pt x="183" y="6"/>
                    <a:pt x="179" y="7"/>
                  </a:cubicBezTo>
                  <a:cubicBezTo>
                    <a:pt x="178" y="7"/>
                    <a:pt x="178" y="7"/>
                    <a:pt x="177" y="7"/>
                  </a:cubicBezTo>
                  <a:cubicBezTo>
                    <a:pt x="174" y="7"/>
                    <a:pt x="173" y="4"/>
                    <a:pt x="164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3" y="3"/>
                    <a:pt x="148" y="6"/>
                    <a:pt x="149" y="8"/>
                  </a:cubicBezTo>
                  <a:cubicBezTo>
                    <a:pt x="151" y="9"/>
                    <a:pt x="151" y="10"/>
                    <a:pt x="153" y="10"/>
                  </a:cubicBezTo>
                  <a:cubicBezTo>
                    <a:pt x="154" y="10"/>
                    <a:pt x="153" y="10"/>
                    <a:pt x="152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49" y="9"/>
                    <a:pt x="148" y="9"/>
                    <a:pt x="14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10"/>
                    <a:pt x="144" y="9"/>
                    <a:pt x="143" y="9"/>
                  </a:cubicBezTo>
                  <a:cubicBezTo>
                    <a:pt x="143" y="8"/>
                    <a:pt x="142" y="8"/>
                    <a:pt x="141" y="8"/>
                  </a:cubicBezTo>
                  <a:cubicBezTo>
                    <a:pt x="140" y="8"/>
                    <a:pt x="139" y="8"/>
                    <a:pt x="138" y="8"/>
                  </a:cubicBezTo>
                  <a:cubicBezTo>
                    <a:pt x="138" y="9"/>
                    <a:pt x="137" y="9"/>
                    <a:pt x="137" y="9"/>
                  </a:cubicBezTo>
                  <a:cubicBezTo>
                    <a:pt x="136" y="9"/>
                    <a:pt x="135" y="8"/>
                    <a:pt x="134" y="8"/>
                  </a:cubicBezTo>
                  <a:cubicBezTo>
                    <a:pt x="133" y="7"/>
                    <a:pt x="131" y="6"/>
                    <a:pt x="129" y="6"/>
                  </a:cubicBezTo>
                  <a:cubicBezTo>
                    <a:pt x="128" y="6"/>
                    <a:pt x="127" y="7"/>
                    <a:pt x="126" y="7"/>
                  </a:cubicBezTo>
                  <a:cubicBezTo>
                    <a:pt x="124" y="8"/>
                    <a:pt x="123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2" y="8"/>
                    <a:pt x="122" y="8"/>
                  </a:cubicBezTo>
                  <a:cubicBezTo>
                    <a:pt x="122" y="8"/>
                    <a:pt x="121" y="8"/>
                    <a:pt x="120" y="8"/>
                  </a:cubicBezTo>
                  <a:cubicBezTo>
                    <a:pt x="120" y="8"/>
                    <a:pt x="120" y="9"/>
                    <a:pt x="119" y="9"/>
                  </a:cubicBezTo>
                  <a:cubicBezTo>
                    <a:pt x="119" y="9"/>
                    <a:pt x="118" y="8"/>
                    <a:pt x="118" y="8"/>
                  </a:cubicBezTo>
                  <a:cubicBezTo>
                    <a:pt x="119" y="7"/>
                    <a:pt x="116" y="7"/>
                    <a:pt x="112" y="7"/>
                  </a:cubicBezTo>
                  <a:cubicBezTo>
                    <a:pt x="109" y="7"/>
                    <a:pt x="107" y="7"/>
                    <a:pt x="104" y="7"/>
                  </a:cubicBezTo>
                  <a:cubicBezTo>
                    <a:pt x="99" y="8"/>
                    <a:pt x="94" y="9"/>
                    <a:pt x="94" y="10"/>
                  </a:cubicBezTo>
                  <a:cubicBezTo>
                    <a:pt x="95" y="10"/>
                    <a:pt x="97" y="10"/>
                    <a:pt x="99" y="10"/>
                  </a:cubicBezTo>
                  <a:cubicBezTo>
                    <a:pt x="99" y="10"/>
                    <a:pt x="100" y="10"/>
                    <a:pt x="101" y="10"/>
                  </a:cubicBezTo>
                  <a:cubicBezTo>
                    <a:pt x="102" y="10"/>
                    <a:pt x="103" y="10"/>
                    <a:pt x="104" y="10"/>
                  </a:cubicBezTo>
                  <a:cubicBezTo>
                    <a:pt x="105" y="10"/>
                    <a:pt x="105" y="10"/>
                    <a:pt x="107" y="10"/>
                  </a:cubicBezTo>
                  <a:cubicBezTo>
                    <a:pt x="109" y="10"/>
                    <a:pt x="108" y="11"/>
                    <a:pt x="104" y="11"/>
                  </a:cubicBezTo>
                  <a:cubicBezTo>
                    <a:pt x="100" y="11"/>
                    <a:pt x="98" y="12"/>
                    <a:pt x="98" y="12"/>
                  </a:cubicBezTo>
                  <a:cubicBezTo>
                    <a:pt x="98" y="13"/>
                    <a:pt x="100" y="13"/>
                    <a:pt x="102" y="13"/>
                  </a:cubicBezTo>
                  <a:cubicBezTo>
                    <a:pt x="103" y="13"/>
                    <a:pt x="106" y="13"/>
                    <a:pt x="108" y="12"/>
                  </a:cubicBezTo>
                  <a:cubicBezTo>
                    <a:pt x="110" y="12"/>
                    <a:pt x="111" y="12"/>
                    <a:pt x="112" y="12"/>
                  </a:cubicBezTo>
                  <a:cubicBezTo>
                    <a:pt x="114" y="12"/>
                    <a:pt x="113" y="13"/>
                    <a:pt x="109" y="13"/>
                  </a:cubicBezTo>
                  <a:cubicBezTo>
                    <a:pt x="103" y="13"/>
                    <a:pt x="100" y="14"/>
                    <a:pt x="102" y="14"/>
                  </a:cubicBezTo>
                  <a:cubicBezTo>
                    <a:pt x="104" y="15"/>
                    <a:pt x="91" y="15"/>
                    <a:pt x="96" y="16"/>
                  </a:cubicBezTo>
                  <a:cubicBezTo>
                    <a:pt x="98" y="16"/>
                    <a:pt x="102" y="17"/>
                    <a:pt x="108" y="17"/>
                  </a:cubicBezTo>
                  <a:cubicBezTo>
                    <a:pt x="112" y="17"/>
                    <a:pt x="116" y="18"/>
                    <a:pt x="120" y="18"/>
                  </a:cubicBezTo>
                  <a:cubicBezTo>
                    <a:pt x="121" y="18"/>
                    <a:pt x="122" y="18"/>
                    <a:pt x="123" y="18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8" y="17"/>
                    <a:pt x="122" y="18"/>
                    <a:pt x="112" y="18"/>
                  </a:cubicBezTo>
                  <a:cubicBezTo>
                    <a:pt x="99" y="18"/>
                    <a:pt x="87" y="19"/>
                    <a:pt x="95" y="21"/>
                  </a:cubicBezTo>
                  <a:cubicBezTo>
                    <a:pt x="98" y="22"/>
                    <a:pt x="101" y="22"/>
                    <a:pt x="104" y="22"/>
                  </a:cubicBezTo>
                  <a:cubicBezTo>
                    <a:pt x="109" y="22"/>
                    <a:pt x="113" y="21"/>
                    <a:pt x="118" y="20"/>
                  </a:cubicBezTo>
                  <a:cubicBezTo>
                    <a:pt x="120" y="19"/>
                    <a:pt x="123" y="19"/>
                    <a:pt x="127" y="19"/>
                  </a:cubicBezTo>
                  <a:cubicBezTo>
                    <a:pt x="129" y="19"/>
                    <a:pt x="132" y="19"/>
                    <a:pt x="134" y="19"/>
                  </a:cubicBezTo>
                  <a:cubicBezTo>
                    <a:pt x="142" y="19"/>
                    <a:pt x="142" y="20"/>
                    <a:pt x="135" y="20"/>
                  </a:cubicBezTo>
                  <a:cubicBezTo>
                    <a:pt x="134" y="20"/>
                    <a:pt x="132" y="20"/>
                    <a:pt x="130" y="20"/>
                  </a:cubicBezTo>
                  <a:cubicBezTo>
                    <a:pt x="129" y="20"/>
                    <a:pt x="129" y="20"/>
                    <a:pt x="128" y="20"/>
                  </a:cubicBezTo>
                  <a:cubicBezTo>
                    <a:pt x="122" y="20"/>
                    <a:pt x="115" y="20"/>
                    <a:pt x="112" y="22"/>
                  </a:cubicBezTo>
                  <a:cubicBezTo>
                    <a:pt x="107" y="24"/>
                    <a:pt x="113" y="25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7" y="25"/>
                    <a:pt x="131" y="25"/>
                    <a:pt x="133" y="24"/>
                  </a:cubicBezTo>
                  <a:cubicBezTo>
                    <a:pt x="136" y="24"/>
                    <a:pt x="137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9" y="24"/>
                    <a:pt x="142" y="24"/>
                  </a:cubicBezTo>
                  <a:cubicBezTo>
                    <a:pt x="142" y="24"/>
                    <a:pt x="143" y="24"/>
                    <a:pt x="144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7" y="24"/>
                    <a:pt x="146" y="24"/>
                    <a:pt x="143" y="25"/>
                  </a:cubicBezTo>
                  <a:cubicBezTo>
                    <a:pt x="140" y="25"/>
                    <a:pt x="144" y="27"/>
                    <a:pt x="151" y="27"/>
                  </a:cubicBezTo>
                  <a:cubicBezTo>
                    <a:pt x="154" y="27"/>
                    <a:pt x="156" y="27"/>
                    <a:pt x="159" y="26"/>
                  </a:cubicBezTo>
                  <a:cubicBezTo>
                    <a:pt x="172" y="25"/>
                    <a:pt x="185" y="23"/>
                    <a:pt x="191" y="22"/>
                  </a:cubicBezTo>
                  <a:cubicBezTo>
                    <a:pt x="192" y="22"/>
                    <a:pt x="193" y="22"/>
                    <a:pt x="194" y="22"/>
                  </a:cubicBezTo>
                  <a:cubicBezTo>
                    <a:pt x="194" y="22"/>
                    <a:pt x="191" y="22"/>
                    <a:pt x="186" y="23"/>
                  </a:cubicBezTo>
                  <a:cubicBezTo>
                    <a:pt x="179" y="24"/>
                    <a:pt x="179" y="26"/>
                    <a:pt x="184" y="27"/>
                  </a:cubicBezTo>
                  <a:cubicBezTo>
                    <a:pt x="188" y="27"/>
                    <a:pt x="187" y="27"/>
                    <a:pt x="181" y="27"/>
                  </a:cubicBezTo>
                  <a:cubicBezTo>
                    <a:pt x="180" y="27"/>
                    <a:pt x="178" y="27"/>
                    <a:pt x="177" y="27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67" y="27"/>
                    <a:pt x="163" y="28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4" y="29"/>
                    <a:pt x="160" y="29"/>
                    <a:pt x="153" y="28"/>
                  </a:cubicBezTo>
                  <a:cubicBezTo>
                    <a:pt x="149" y="28"/>
                    <a:pt x="144" y="28"/>
                    <a:pt x="141" y="28"/>
                  </a:cubicBezTo>
                  <a:cubicBezTo>
                    <a:pt x="139" y="28"/>
                    <a:pt x="137" y="28"/>
                    <a:pt x="136" y="28"/>
                  </a:cubicBezTo>
                  <a:cubicBezTo>
                    <a:pt x="132" y="29"/>
                    <a:pt x="128" y="30"/>
                    <a:pt x="128" y="31"/>
                  </a:cubicBezTo>
                  <a:cubicBezTo>
                    <a:pt x="128" y="34"/>
                    <a:pt x="135" y="34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27" y="34"/>
                    <a:pt x="126" y="32"/>
                  </a:cubicBezTo>
                  <a:cubicBezTo>
                    <a:pt x="125" y="30"/>
                    <a:pt x="124" y="29"/>
                    <a:pt x="120" y="28"/>
                  </a:cubicBezTo>
                  <a:cubicBezTo>
                    <a:pt x="116" y="27"/>
                    <a:pt x="110" y="27"/>
                    <a:pt x="106" y="27"/>
                  </a:cubicBezTo>
                  <a:cubicBezTo>
                    <a:pt x="104" y="27"/>
                    <a:pt x="102" y="27"/>
                    <a:pt x="101" y="27"/>
                  </a:cubicBezTo>
                  <a:cubicBezTo>
                    <a:pt x="90" y="28"/>
                    <a:pt x="91" y="32"/>
                    <a:pt x="91" y="35"/>
                  </a:cubicBezTo>
                  <a:cubicBezTo>
                    <a:pt x="91" y="38"/>
                    <a:pt x="91" y="39"/>
                    <a:pt x="90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8" y="39"/>
                    <a:pt x="87" y="41"/>
                    <a:pt x="95" y="42"/>
                  </a:cubicBezTo>
                  <a:cubicBezTo>
                    <a:pt x="98" y="42"/>
                    <a:pt x="101" y="42"/>
                    <a:pt x="103" y="42"/>
                  </a:cubicBezTo>
                  <a:cubicBezTo>
                    <a:pt x="104" y="42"/>
                    <a:pt x="105" y="42"/>
                    <a:pt x="106" y="42"/>
                  </a:cubicBezTo>
                  <a:cubicBezTo>
                    <a:pt x="106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2" y="43"/>
                    <a:pt x="99" y="44"/>
                    <a:pt x="101" y="44"/>
                  </a:cubicBezTo>
                  <a:cubicBezTo>
                    <a:pt x="102" y="44"/>
                    <a:pt x="101" y="44"/>
                    <a:pt x="101" y="45"/>
                  </a:cubicBezTo>
                  <a:cubicBezTo>
                    <a:pt x="101" y="45"/>
                    <a:pt x="101" y="45"/>
                    <a:pt x="100" y="45"/>
                  </a:cubicBezTo>
                  <a:cubicBezTo>
                    <a:pt x="100" y="45"/>
                    <a:pt x="98" y="44"/>
                    <a:pt x="94" y="43"/>
                  </a:cubicBezTo>
                  <a:cubicBezTo>
                    <a:pt x="90" y="42"/>
                    <a:pt x="85" y="41"/>
                    <a:pt x="78" y="41"/>
                  </a:cubicBezTo>
                  <a:cubicBezTo>
                    <a:pt x="77" y="41"/>
                    <a:pt x="75" y="41"/>
                    <a:pt x="74" y="42"/>
                  </a:cubicBezTo>
                  <a:cubicBezTo>
                    <a:pt x="72" y="42"/>
                    <a:pt x="70" y="42"/>
                    <a:pt x="68" y="42"/>
                  </a:cubicBezTo>
                  <a:cubicBezTo>
                    <a:pt x="52" y="44"/>
                    <a:pt x="49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60" y="48"/>
                    <a:pt x="60" y="48"/>
                    <a:pt x="59" y="48"/>
                  </a:cubicBezTo>
                  <a:cubicBezTo>
                    <a:pt x="59" y="48"/>
                    <a:pt x="59" y="49"/>
                    <a:pt x="61" y="49"/>
                  </a:cubicBezTo>
                  <a:cubicBezTo>
                    <a:pt x="63" y="49"/>
                    <a:pt x="66" y="48"/>
                    <a:pt x="69" y="48"/>
                  </a:cubicBezTo>
                  <a:cubicBezTo>
                    <a:pt x="72" y="47"/>
                    <a:pt x="74" y="47"/>
                    <a:pt x="74" y="47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69" y="49"/>
                    <a:pt x="67" y="50"/>
                    <a:pt x="64" y="50"/>
                  </a:cubicBezTo>
                  <a:cubicBezTo>
                    <a:pt x="61" y="51"/>
                    <a:pt x="60" y="51"/>
                    <a:pt x="62" y="51"/>
                  </a:cubicBezTo>
                  <a:cubicBezTo>
                    <a:pt x="64" y="51"/>
                    <a:pt x="64" y="51"/>
                    <a:pt x="62" y="52"/>
                  </a:cubicBezTo>
                  <a:cubicBezTo>
                    <a:pt x="60" y="52"/>
                    <a:pt x="58" y="53"/>
                    <a:pt x="59" y="53"/>
                  </a:cubicBezTo>
                  <a:cubicBezTo>
                    <a:pt x="59" y="53"/>
                    <a:pt x="60" y="53"/>
                    <a:pt x="60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63" y="53"/>
                    <a:pt x="64" y="53"/>
                    <a:pt x="64" y="53"/>
                  </a:cubicBezTo>
                  <a:cubicBezTo>
                    <a:pt x="65" y="53"/>
                    <a:pt x="65" y="53"/>
                    <a:pt x="63" y="54"/>
                  </a:cubicBezTo>
                  <a:cubicBezTo>
                    <a:pt x="62" y="54"/>
                    <a:pt x="65" y="55"/>
                    <a:pt x="70" y="55"/>
                  </a:cubicBezTo>
                  <a:cubicBezTo>
                    <a:pt x="72" y="55"/>
                    <a:pt x="75" y="54"/>
                    <a:pt x="77" y="54"/>
                  </a:cubicBezTo>
                  <a:cubicBezTo>
                    <a:pt x="81" y="53"/>
                    <a:pt x="84" y="53"/>
                    <a:pt x="84" y="53"/>
                  </a:cubicBezTo>
                  <a:cubicBezTo>
                    <a:pt x="84" y="53"/>
                    <a:pt x="82" y="53"/>
                    <a:pt x="80" y="54"/>
                  </a:cubicBezTo>
                  <a:cubicBezTo>
                    <a:pt x="77" y="55"/>
                    <a:pt x="71" y="55"/>
                    <a:pt x="66" y="55"/>
                  </a:cubicBezTo>
                  <a:cubicBezTo>
                    <a:pt x="62" y="55"/>
                    <a:pt x="58" y="55"/>
                    <a:pt x="56" y="54"/>
                  </a:cubicBezTo>
                  <a:cubicBezTo>
                    <a:pt x="54" y="52"/>
                    <a:pt x="53" y="50"/>
                    <a:pt x="46" y="50"/>
                  </a:cubicBezTo>
                  <a:cubicBezTo>
                    <a:pt x="44" y="50"/>
                    <a:pt x="43" y="50"/>
                    <a:pt x="42" y="50"/>
                  </a:cubicBezTo>
                  <a:cubicBezTo>
                    <a:pt x="37" y="50"/>
                    <a:pt x="35" y="50"/>
                    <a:pt x="35" y="51"/>
                  </a:cubicBezTo>
                  <a:cubicBezTo>
                    <a:pt x="34" y="53"/>
                    <a:pt x="37" y="55"/>
                    <a:pt x="39" y="56"/>
                  </a:cubicBezTo>
                  <a:cubicBezTo>
                    <a:pt x="40" y="56"/>
                    <a:pt x="30" y="56"/>
                    <a:pt x="14" y="57"/>
                  </a:cubicBezTo>
                  <a:cubicBezTo>
                    <a:pt x="0" y="58"/>
                    <a:pt x="1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4" y="61"/>
                    <a:pt x="4" y="61"/>
                  </a:cubicBezTo>
                  <a:cubicBezTo>
                    <a:pt x="4" y="61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6" y="61"/>
                    <a:pt x="8" y="61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9" y="60"/>
                    <a:pt x="9" y="60"/>
                    <a:pt x="8" y="61"/>
                  </a:cubicBezTo>
                  <a:cubicBezTo>
                    <a:pt x="8" y="62"/>
                    <a:pt x="10" y="62"/>
                    <a:pt x="12" y="62"/>
                  </a:cubicBezTo>
                  <a:cubicBezTo>
                    <a:pt x="12" y="62"/>
                    <a:pt x="13" y="62"/>
                    <a:pt x="13" y="62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6" y="62"/>
                    <a:pt x="16" y="62"/>
                  </a:cubicBezTo>
                  <a:cubicBezTo>
                    <a:pt x="16" y="63"/>
                    <a:pt x="17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2"/>
                    <a:pt x="20" y="62"/>
                  </a:cubicBezTo>
                  <a:cubicBezTo>
                    <a:pt x="20" y="62"/>
                    <a:pt x="20" y="64"/>
                    <a:pt x="24" y="65"/>
                  </a:cubicBezTo>
                  <a:cubicBezTo>
                    <a:pt x="26" y="65"/>
                    <a:pt x="29" y="65"/>
                    <a:pt x="31" y="65"/>
                  </a:cubicBezTo>
                  <a:cubicBezTo>
                    <a:pt x="34" y="65"/>
                    <a:pt x="37" y="65"/>
                    <a:pt x="37" y="64"/>
                  </a:cubicBezTo>
                  <a:cubicBezTo>
                    <a:pt x="37" y="64"/>
                    <a:pt x="38" y="63"/>
                    <a:pt x="38" y="63"/>
                  </a:cubicBezTo>
                  <a:cubicBezTo>
                    <a:pt x="39" y="63"/>
                    <a:pt x="39" y="63"/>
                    <a:pt x="39" y="64"/>
                  </a:cubicBezTo>
                  <a:cubicBezTo>
                    <a:pt x="39" y="64"/>
                    <a:pt x="40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4" y="63"/>
                    <a:pt x="45" y="63"/>
                    <a:pt x="46" y="63"/>
                  </a:cubicBezTo>
                  <a:cubicBezTo>
                    <a:pt x="47" y="63"/>
                    <a:pt x="48" y="63"/>
                    <a:pt x="48" y="64"/>
                  </a:cubicBezTo>
                  <a:cubicBezTo>
                    <a:pt x="49" y="64"/>
                    <a:pt x="49" y="65"/>
                    <a:pt x="50" y="65"/>
                  </a:cubicBezTo>
                  <a:cubicBezTo>
                    <a:pt x="51" y="65"/>
                    <a:pt x="53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5"/>
                  </a:cubicBezTo>
                  <a:cubicBezTo>
                    <a:pt x="55" y="65"/>
                    <a:pt x="55" y="66"/>
                    <a:pt x="57" y="66"/>
                  </a:cubicBezTo>
                  <a:cubicBezTo>
                    <a:pt x="58" y="66"/>
                    <a:pt x="58" y="66"/>
                    <a:pt x="59" y="66"/>
                  </a:cubicBezTo>
                  <a:cubicBezTo>
                    <a:pt x="66" y="65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4"/>
                    <a:pt x="67" y="64"/>
                    <a:pt x="68" y="65"/>
                  </a:cubicBezTo>
                  <a:cubicBezTo>
                    <a:pt x="69" y="65"/>
                    <a:pt x="70" y="66"/>
                    <a:pt x="70" y="66"/>
                  </a:cubicBezTo>
                  <a:cubicBezTo>
                    <a:pt x="71" y="67"/>
                    <a:pt x="74" y="69"/>
                    <a:pt x="79" y="69"/>
                  </a:cubicBezTo>
                  <a:cubicBezTo>
                    <a:pt x="80" y="69"/>
                    <a:pt x="81" y="68"/>
                    <a:pt x="83" y="68"/>
                  </a:cubicBezTo>
                  <a:cubicBezTo>
                    <a:pt x="88" y="68"/>
                    <a:pt x="92" y="67"/>
                    <a:pt x="93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5" y="67"/>
                    <a:pt x="95" y="67"/>
                  </a:cubicBezTo>
                  <a:cubicBezTo>
                    <a:pt x="97" y="67"/>
                    <a:pt x="101" y="67"/>
                    <a:pt x="103" y="66"/>
                  </a:cubicBezTo>
                  <a:cubicBezTo>
                    <a:pt x="106" y="65"/>
                    <a:pt x="104" y="63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4"/>
                    <a:pt x="100" y="64"/>
                    <a:pt x="100" y="64"/>
                  </a:cubicBezTo>
                  <a:cubicBezTo>
                    <a:pt x="98" y="64"/>
                    <a:pt x="100" y="63"/>
                    <a:pt x="98" y="61"/>
                  </a:cubicBezTo>
                  <a:cubicBezTo>
                    <a:pt x="97" y="60"/>
                    <a:pt x="89" y="59"/>
                    <a:pt x="84" y="59"/>
                  </a:cubicBezTo>
                  <a:cubicBezTo>
                    <a:pt x="84" y="59"/>
                    <a:pt x="84" y="59"/>
                    <a:pt x="83" y="59"/>
                  </a:cubicBezTo>
                  <a:cubicBezTo>
                    <a:pt x="81" y="59"/>
                    <a:pt x="79" y="59"/>
                    <a:pt x="78" y="59"/>
                  </a:cubicBezTo>
                  <a:cubicBezTo>
                    <a:pt x="78" y="59"/>
                    <a:pt x="77" y="59"/>
                    <a:pt x="77" y="59"/>
                  </a:cubicBezTo>
                  <a:cubicBezTo>
                    <a:pt x="77" y="59"/>
                    <a:pt x="77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1" y="58"/>
                    <a:pt x="83" y="58"/>
                    <a:pt x="84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6" y="59"/>
                    <a:pt x="99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7" y="60"/>
                    <a:pt x="113" y="58"/>
                    <a:pt x="118" y="57"/>
                  </a:cubicBezTo>
                  <a:cubicBezTo>
                    <a:pt x="124" y="56"/>
                    <a:pt x="128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5"/>
                    <a:pt x="134" y="55"/>
                    <a:pt x="135" y="55"/>
                  </a:cubicBezTo>
                  <a:cubicBezTo>
                    <a:pt x="142" y="55"/>
                    <a:pt x="146" y="53"/>
                    <a:pt x="143" y="53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2" y="53"/>
                    <a:pt x="143" y="53"/>
                  </a:cubicBezTo>
                  <a:cubicBezTo>
                    <a:pt x="143" y="53"/>
                    <a:pt x="144" y="53"/>
                    <a:pt x="144" y="53"/>
                  </a:cubicBezTo>
                  <a:cubicBezTo>
                    <a:pt x="146" y="53"/>
                    <a:pt x="149" y="53"/>
                    <a:pt x="152" y="52"/>
                  </a:cubicBezTo>
                  <a:cubicBezTo>
                    <a:pt x="159" y="51"/>
                    <a:pt x="157" y="51"/>
                    <a:pt x="164" y="49"/>
                  </a:cubicBezTo>
                  <a:cubicBezTo>
                    <a:pt x="170" y="47"/>
                    <a:pt x="156" y="46"/>
                    <a:pt x="158" y="46"/>
                  </a:cubicBezTo>
                  <a:cubicBezTo>
                    <a:pt x="160" y="45"/>
                    <a:pt x="157" y="45"/>
                    <a:pt x="151" y="44"/>
                  </a:cubicBezTo>
                  <a:cubicBezTo>
                    <a:pt x="147" y="44"/>
                    <a:pt x="146" y="43"/>
                    <a:pt x="149" y="43"/>
                  </a:cubicBezTo>
                  <a:cubicBezTo>
                    <a:pt x="149" y="43"/>
                    <a:pt x="150" y="43"/>
                    <a:pt x="152" y="43"/>
                  </a:cubicBezTo>
                  <a:cubicBezTo>
                    <a:pt x="153" y="44"/>
                    <a:pt x="155" y="44"/>
                    <a:pt x="156" y="44"/>
                  </a:cubicBezTo>
                  <a:cubicBezTo>
                    <a:pt x="158" y="44"/>
                    <a:pt x="158" y="43"/>
                    <a:pt x="155" y="43"/>
                  </a:cubicBezTo>
                  <a:cubicBezTo>
                    <a:pt x="154" y="43"/>
                    <a:pt x="153" y="43"/>
                    <a:pt x="154" y="43"/>
                  </a:cubicBezTo>
                  <a:cubicBezTo>
                    <a:pt x="155" y="43"/>
                    <a:pt x="158" y="43"/>
                    <a:pt x="162" y="44"/>
                  </a:cubicBezTo>
                  <a:cubicBezTo>
                    <a:pt x="167" y="44"/>
                    <a:pt x="172" y="45"/>
                    <a:pt x="174" y="45"/>
                  </a:cubicBezTo>
                  <a:cubicBezTo>
                    <a:pt x="174" y="45"/>
                    <a:pt x="175" y="45"/>
                    <a:pt x="175" y="45"/>
                  </a:cubicBezTo>
                  <a:cubicBezTo>
                    <a:pt x="175" y="43"/>
                    <a:pt x="170" y="43"/>
                    <a:pt x="164" y="42"/>
                  </a:cubicBezTo>
                  <a:cubicBezTo>
                    <a:pt x="156" y="41"/>
                    <a:pt x="152" y="40"/>
                    <a:pt x="154" y="40"/>
                  </a:cubicBezTo>
                  <a:cubicBezTo>
                    <a:pt x="154" y="40"/>
                    <a:pt x="155" y="40"/>
                    <a:pt x="156" y="40"/>
                  </a:cubicBezTo>
                  <a:cubicBezTo>
                    <a:pt x="158" y="40"/>
                    <a:pt x="160" y="40"/>
                    <a:pt x="163" y="41"/>
                  </a:cubicBezTo>
                  <a:cubicBezTo>
                    <a:pt x="164" y="41"/>
                    <a:pt x="164" y="41"/>
                    <a:pt x="165" y="41"/>
                  </a:cubicBezTo>
                  <a:cubicBezTo>
                    <a:pt x="166" y="41"/>
                    <a:pt x="166" y="41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0"/>
                    <a:pt x="172" y="41"/>
                    <a:pt x="181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7" y="41"/>
                    <a:pt x="189" y="40"/>
                    <a:pt x="190" y="40"/>
                  </a:cubicBezTo>
                  <a:cubicBezTo>
                    <a:pt x="191" y="40"/>
                    <a:pt x="192" y="39"/>
                    <a:pt x="194" y="39"/>
                  </a:cubicBezTo>
                  <a:cubicBezTo>
                    <a:pt x="195" y="39"/>
                    <a:pt x="196" y="39"/>
                    <a:pt x="198" y="39"/>
                  </a:cubicBezTo>
                  <a:cubicBezTo>
                    <a:pt x="200" y="40"/>
                    <a:pt x="201" y="40"/>
                    <a:pt x="203" y="40"/>
                  </a:cubicBezTo>
                  <a:cubicBezTo>
                    <a:pt x="209" y="40"/>
                    <a:pt x="212" y="38"/>
                    <a:pt x="215" y="38"/>
                  </a:cubicBezTo>
                  <a:cubicBezTo>
                    <a:pt x="218" y="38"/>
                    <a:pt x="217" y="37"/>
                    <a:pt x="213" y="37"/>
                  </a:cubicBezTo>
                  <a:cubicBezTo>
                    <a:pt x="210" y="37"/>
                    <a:pt x="208" y="36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6"/>
                    <a:pt x="213" y="36"/>
                  </a:cubicBezTo>
                  <a:cubicBezTo>
                    <a:pt x="214" y="36"/>
                    <a:pt x="216" y="37"/>
                    <a:pt x="218" y="37"/>
                  </a:cubicBezTo>
                  <a:cubicBezTo>
                    <a:pt x="219" y="37"/>
                    <a:pt x="221" y="36"/>
                    <a:pt x="223" y="36"/>
                  </a:cubicBezTo>
                  <a:cubicBezTo>
                    <a:pt x="230" y="36"/>
                    <a:pt x="239" y="34"/>
                    <a:pt x="256" y="32"/>
                  </a:cubicBezTo>
                  <a:cubicBezTo>
                    <a:pt x="260" y="31"/>
                    <a:pt x="265" y="31"/>
                    <a:pt x="269" y="30"/>
                  </a:cubicBezTo>
                  <a:cubicBezTo>
                    <a:pt x="283" y="28"/>
                    <a:pt x="284" y="26"/>
                    <a:pt x="274" y="26"/>
                  </a:cubicBezTo>
                  <a:cubicBezTo>
                    <a:pt x="273" y="26"/>
                    <a:pt x="272" y="26"/>
                    <a:pt x="270" y="26"/>
                  </a:cubicBezTo>
                  <a:cubicBezTo>
                    <a:pt x="266" y="26"/>
                    <a:pt x="263" y="26"/>
                    <a:pt x="261" y="26"/>
                  </a:cubicBezTo>
                  <a:cubicBezTo>
                    <a:pt x="257" y="26"/>
                    <a:pt x="258" y="26"/>
                    <a:pt x="266" y="26"/>
                  </a:cubicBezTo>
                  <a:cubicBezTo>
                    <a:pt x="277" y="25"/>
                    <a:pt x="281" y="24"/>
                    <a:pt x="277" y="23"/>
                  </a:cubicBezTo>
                  <a:cubicBezTo>
                    <a:pt x="273" y="23"/>
                    <a:pt x="271" y="23"/>
                    <a:pt x="271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1" y="23"/>
                    <a:pt x="272" y="23"/>
                    <a:pt x="272" y="23"/>
                  </a:cubicBezTo>
                  <a:cubicBezTo>
                    <a:pt x="273" y="23"/>
                    <a:pt x="273" y="23"/>
                    <a:pt x="272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2"/>
                    <a:pt x="276" y="23"/>
                    <a:pt x="281" y="23"/>
                  </a:cubicBezTo>
                  <a:cubicBezTo>
                    <a:pt x="284" y="23"/>
                    <a:pt x="286" y="23"/>
                    <a:pt x="288" y="23"/>
                  </a:cubicBezTo>
                  <a:cubicBezTo>
                    <a:pt x="291" y="23"/>
                    <a:pt x="293" y="23"/>
                    <a:pt x="292" y="23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2" y="23"/>
                    <a:pt x="293" y="23"/>
                    <a:pt x="294" y="23"/>
                  </a:cubicBezTo>
                  <a:cubicBezTo>
                    <a:pt x="296" y="23"/>
                    <a:pt x="297" y="23"/>
                    <a:pt x="300" y="23"/>
                  </a:cubicBezTo>
                  <a:cubicBezTo>
                    <a:pt x="303" y="23"/>
                    <a:pt x="307" y="23"/>
                    <a:pt x="311" y="23"/>
                  </a:cubicBezTo>
                  <a:cubicBezTo>
                    <a:pt x="319" y="23"/>
                    <a:pt x="326" y="22"/>
                    <a:pt x="330" y="20"/>
                  </a:cubicBezTo>
                  <a:cubicBezTo>
                    <a:pt x="334" y="19"/>
                    <a:pt x="338" y="18"/>
                    <a:pt x="339" y="16"/>
                  </a:cubicBezTo>
                  <a:cubicBezTo>
                    <a:pt x="340" y="14"/>
                    <a:pt x="330" y="14"/>
                    <a:pt x="332" y="12"/>
                  </a:cubicBezTo>
                  <a:cubicBezTo>
                    <a:pt x="333" y="11"/>
                    <a:pt x="332" y="10"/>
                    <a:pt x="330" y="10"/>
                  </a:cubicBezTo>
                  <a:cubicBezTo>
                    <a:pt x="330" y="10"/>
                    <a:pt x="330" y="10"/>
                    <a:pt x="329" y="10"/>
                  </a:cubicBezTo>
                  <a:cubicBezTo>
                    <a:pt x="328" y="10"/>
                    <a:pt x="328" y="10"/>
                    <a:pt x="327" y="10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6" y="9"/>
                    <a:pt x="325" y="9"/>
                    <a:pt x="325" y="9"/>
                  </a:cubicBezTo>
                  <a:cubicBezTo>
                    <a:pt x="324" y="9"/>
                    <a:pt x="324" y="9"/>
                    <a:pt x="323" y="9"/>
                  </a:cubicBezTo>
                  <a:cubicBezTo>
                    <a:pt x="323" y="10"/>
                    <a:pt x="322" y="10"/>
                    <a:pt x="322" y="10"/>
                  </a:cubicBezTo>
                  <a:cubicBezTo>
                    <a:pt x="321" y="10"/>
                    <a:pt x="320" y="10"/>
                    <a:pt x="321" y="9"/>
                  </a:cubicBezTo>
                  <a:cubicBezTo>
                    <a:pt x="321" y="9"/>
                    <a:pt x="321" y="9"/>
                    <a:pt x="320" y="9"/>
                  </a:cubicBezTo>
                  <a:cubicBezTo>
                    <a:pt x="319" y="9"/>
                    <a:pt x="314" y="10"/>
                    <a:pt x="308" y="10"/>
                  </a:cubicBezTo>
                  <a:cubicBezTo>
                    <a:pt x="306" y="10"/>
                    <a:pt x="305" y="10"/>
                    <a:pt x="304" y="10"/>
                  </a:cubicBezTo>
                  <a:cubicBezTo>
                    <a:pt x="300" y="10"/>
                    <a:pt x="301" y="10"/>
                    <a:pt x="306" y="9"/>
                  </a:cubicBezTo>
                  <a:cubicBezTo>
                    <a:pt x="313" y="8"/>
                    <a:pt x="314" y="7"/>
                    <a:pt x="310" y="7"/>
                  </a:cubicBezTo>
                  <a:cubicBezTo>
                    <a:pt x="306" y="6"/>
                    <a:pt x="302" y="6"/>
                    <a:pt x="303" y="6"/>
                  </a:cubicBezTo>
                  <a:cubicBezTo>
                    <a:pt x="304" y="6"/>
                    <a:pt x="302" y="5"/>
                    <a:pt x="300" y="5"/>
                  </a:cubicBezTo>
                  <a:cubicBezTo>
                    <a:pt x="300" y="5"/>
                    <a:pt x="299" y="5"/>
                    <a:pt x="298" y="5"/>
                  </a:cubicBezTo>
                  <a:cubicBezTo>
                    <a:pt x="297" y="6"/>
                    <a:pt x="297" y="6"/>
                    <a:pt x="297" y="6"/>
                  </a:cubicBezTo>
                  <a:cubicBezTo>
                    <a:pt x="294" y="6"/>
                    <a:pt x="292" y="5"/>
                    <a:pt x="293" y="5"/>
                  </a:cubicBezTo>
                  <a:cubicBezTo>
                    <a:pt x="293" y="4"/>
                    <a:pt x="290" y="3"/>
                    <a:pt x="285" y="3"/>
                  </a:cubicBezTo>
                  <a:cubicBezTo>
                    <a:pt x="285" y="3"/>
                    <a:pt x="284" y="3"/>
                    <a:pt x="284" y="3"/>
                  </a:cubicBezTo>
                  <a:cubicBezTo>
                    <a:pt x="282" y="3"/>
                    <a:pt x="281" y="3"/>
                    <a:pt x="280" y="3"/>
                  </a:cubicBezTo>
                  <a:cubicBezTo>
                    <a:pt x="279" y="3"/>
                    <a:pt x="278" y="3"/>
                    <a:pt x="277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7" y="3"/>
                    <a:pt x="276" y="3"/>
                    <a:pt x="273" y="3"/>
                  </a:cubicBezTo>
                  <a:cubicBezTo>
                    <a:pt x="272" y="3"/>
                    <a:pt x="270" y="3"/>
                    <a:pt x="268" y="3"/>
                  </a:cubicBezTo>
                  <a:cubicBezTo>
                    <a:pt x="268" y="3"/>
                    <a:pt x="267" y="3"/>
                    <a:pt x="267" y="3"/>
                  </a:cubicBezTo>
                  <a:cubicBezTo>
                    <a:pt x="262" y="3"/>
                    <a:pt x="260" y="2"/>
                    <a:pt x="254" y="1"/>
                  </a:cubicBezTo>
                  <a:cubicBezTo>
                    <a:pt x="251" y="0"/>
                    <a:pt x="248" y="0"/>
                    <a:pt x="2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4" name="Freeform 256"/>
            <p:cNvSpPr/>
            <p:nvPr/>
          </p:nvSpPr>
          <p:spPr bwMode="auto">
            <a:xfrm>
              <a:off x="4081463" y="4806950"/>
              <a:ext cx="220663" cy="57150"/>
            </a:xfrm>
            <a:custGeom>
              <a:avLst/>
              <a:gdLst>
                <a:gd name="T0" fmla="*/ 37 w 81"/>
                <a:gd name="T1" fmla="*/ 2 h 21"/>
                <a:gd name="T2" fmla="*/ 11 w 81"/>
                <a:gd name="T3" fmla="*/ 11 h 21"/>
                <a:gd name="T4" fmla="*/ 10 w 81"/>
                <a:gd name="T5" fmla="*/ 11 h 21"/>
                <a:gd name="T6" fmla="*/ 9 w 81"/>
                <a:gd name="T7" fmla="*/ 11 h 21"/>
                <a:gd name="T8" fmla="*/ 10 w 81"/>
                <a:gd name="T9" fmla="*/ 12 h 21"/>
                <a:gd name="T10" fmla="*/ 3 w 81"/>
                <a:gd name="T11" fmla="*/ 15 h 21"/>
                <a:gd name="T12" fmla="*/ 29 w 81"/>
                <a:gd name="T13" fmla="*/ 16 h 21"/>
                <a:gd name="T14" fmla="*/ 41 w 81"/>
                <a:gd name="T15" fmla="*/ 16 h 21"/>
                <a:gd name="T16" fmla="*/ 41 w 81"/>
                <a:gd name="T17" fmla="*/ 16 h 21"/>
                <a:gd name="T18" fmla="*/ 42 w 81"/>
                <a:gd name="T19" fmla="*/ 15 h 21"/>
                <a:gd name="T20" fmla="*/ 42 w 81"/>
                <a:gd name="T21" fmla="*/ 16 h 21"/>
                <a:gd name="T22" fmla="*/ 44 w 81"/>
                <a:gd name="T23" fmla="*/ 17 h 21"/>
                <a:gd name="T24" fmla="*/ 52 w 81"/>
                <a:gd name="T25" fmla="*/ 17 h 21"/>
                <a:gd name="T26" fmla="*/ 48 w 81"/>
                <a:gd name="T27" fmla="*/ 19 h 21"/>
                <a:gd name="T28" fmla="*/ 61 w 81"/>
                <a:gd name="T29" fmla="*/ 17 h 21"/>
                <a:gd name="T30" fmla="*/ 63 w 81"/>
                <a:gd name="T31" fmla="*/ 20 h 21"/>
                <a:gd name="T32" fmla="*/ 69 w 81"/>
                <a:gd name="T33" fmla="*/ 19 h 21"/>
                <a:gd name="T34" fmla="*/ 70 w 81"/>
                <a:gd name="T35" fmla="*/ 20 h 21"/>
                <a:gd name="T36" fmla="*/ 78 w 81"/>
                <a:gd name="T37" fmla="*/ 19 h 21"/>
                <a:gd name="T38" fmla="*/ 77 w 81"/>
                <a:gd name="T39" fmla="*/ 17 h 21"/>
                <a:gd name="T40" fmla="*/ 77 w 81"/>
                <a:gd name="T41" fmla="*/ 16 h 21"/>
                <a:gd name="T42" fmla="*/ 74 w 81"/>
                <a:gd name="T43" fmla="*/ 16 h 21"/>
                <a:gd name="T44" fmla="*/ 67 w 81"/>
                <a:gd name="T45" fmla="*/ 16 h 21"/>
                <a:gd name="T46" fmla="*/ 67 w 81"/>
                <a:gd name="T47" fmla="*/ 15 h 21"/>
                <a:gd name="T48" fmla="*/ 74 w 81"/>
                <a:gd name="T49" fmla="*/ 13 h 21"/>
                <a:gd name="T50" fmla="*/ 73 w 81"/>
                <a:gd name="T51" fmla="*/ 13 h 21"/>
                <a:gd name="T52" fmla="*/ 67 w 81"/>
                <a:gd name="T53" fmla="*/ 13 h 21"/>
                <a:gd name="T54" fmla="*/ 67 w 81"/>
                <a:gd name="T55" fmla="*/ 11 h 21"/>
                <a:gd name="T56" fmla="*/ 70 w 81"/>
                <a:gd name="T57" fmla="*/ 9 h 21"/>
                <a:gd name="T58" fmla="*/ 64 w 81"/>
                <a:gd name="T59" fmla="*/ 9 h 21"/>
                <a:gd name="T60" fmla="*/ 64 w 81"/>
                <a:gd name="T61" fmla="*/ 9 h 21"/>
                <a:gd name="T62" fmla="*/ 55 w 81"/>
                <a:gd name="T63" fmla="*/ 10 h 21"/>
                <a:gd name="T64" fmla="*/ 55 w 81"/>
                <a:gd name="T65" fmla="*/ 9 h 21"/>
                <a:gd name="T66" fmla="*/ 53 w 81"/>
                <a:gd name="T67" fmla="*/ 9 h 21"/>
                <a:gd name="T68" fmla="*/ 50 w 81"/>
                <a:gd name="T69" fmla="*/ 9 h 21"/>
                <a:gd name="T70" fmla="*/ 48 w 81"/>
                <a:gd name="T71" fmla="*/ 9 h 21"/>
                <a:gd name="T72" fmla="*/ 46 w 81"/>
                <a:gd name="T73" fmla="*/ 7 h 21"/>
                <a:gd name="T74" fmla="*/ 46 w 81"/>
                <a:gd name="T75" fmla="*/ 8 h 21"/>
                <a:gd name="T76" fmla="*/ 50 w 81"/>
                <a:gd name="T77" fmla="*/ 6 h 21"/>
                <a:gd name="T78" fmla="*/ 49 w 81"/>
                <a:gd name="T79" fmla="*/ 6 h 21"/>
                <a:gd name="T80" fmla="*/ 46 w 81"/>
                <a:gd name="T81" fmla="*/ 6 h 21"/>
                <a:gd name="T82" fmla="*/ 40 w 81"/>
                <a:gd name="T83" fmla="*/ 7 h 21"/>
                <a:gd name="T84" fmla="*/ 49 w 81"/>
                <a:gd name="T85" fmla="*/ 2 h 21"/>
                <a:gd name="T86" fmla="*/ 49 w 81"/>
                <a:gd name="T87" fmla="*/ 2 h 21"/>
                <a:gd name="T88" fmla="*/ 54 w 81"/>
                <a:gd name="T8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21">
                  <a:moveTo>
                    <a:pt x="54" y="0"/>
                  </a:moveTo>
                  <a:cubicBezTo>
                    <a:pt x="51" y="0"/>
                    <a:pt x="43" y="0"/>
                    <a:pt x="37" y="2"/>
                  </a:cubicBezTo>
                  <a:cubicBezTo>
                    <a:pt x="28" y="5"/>
                    <a:pt x="22" y="9"/>
                    <a:pt x="18" y="10"/>
                  </a:cubicBezTo>
                  <a:cubicBezTo>
                    <a:pt x="14" y="11"/>
                    <a:pt x="12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7" y="13"/>
                    <a:pt x="3" y="15"/>
                  </a:cubicBezTo>
                  <a:cubicBezTo>
                    <a:pt x="0" y="17"/>
                    <a:pt x="20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5" y="16"/>
                    <a:pt x="37" y="16"/>
                  </a:cubicBezTo>
                  <a:cubicBezTo>
                    <a:pt x="39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2" y="16"/>
                  </a:cubicBezTo>
                  <a:cubicBezTo>
                    <a:pt x="41" y="17"/>
                    <a:pt x="41" y="17"/>
                    <a:pt x="43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6" y="17"/>
                    <a:pt x="48" y="16"/>
                    <a:pt x="50" y="16"/>
                  </a:cubicBezTo>
                  <a:cubicBezTo>
                    <a:pt x="51" y="16"/>
                    <a:pt x="51" y="16"/>
                    <a:pt x="52" y="17"/>
                  </a:cubicBezTo>
                  <a:cubicBezTo>
                    <a:pt x="54" y="17"/>
                    <a:pt x="52" y="17"/>
                    <a:pt x="48" y="18"/>
                  </a:cubicBezTo>
                  <a:cubicBezTo>
                    <a:pt x="45" y="19"/>
                    <a:pt x="46" y="19"/>
                    <a:pt x="48" y="19"/>
                  </a:cubicBezTo>
                  <a:cubicBezTo>
                    <a:pt x="49" y="19"/>
                    <a:pt x="51" y="19"/>
                    <a:pt x="53" y="18"/>
                  </a:cubicBezTo>
                  <a:cubicBezTo>
                    <a:pt x="57" y="18"/>
                    <a:pt x="59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9"/>
                    <a:pt x="62" y="20"/>
                    <a:pt x="63" y="20"/>
                  </a:cubicBezTo>
                  <a:cubicBezTo>
                    <a:pt x="64" y="20"/>
                    <a:pt x="64" y="20"/>
                    <a:pt x="65" y="19"/>
                  </a:cubicBezTo>
                  <a:cubicBezTo>
                    <a:pt x="67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20"/>
                  </a:cubicBezTo>
                  <a:cubicBezTo>
                    <a:pt x="69" y="20"/>
                    <a:pt x="71" y="21"/>
                    <a:pt x="72" y="21"/>
                  </a:cubicBezTo>
                  <a:cubicBezTo>
                    <a:pt x="74" y="21"/>
                    <a:pt x="76" y="20"/>
                    <a:pt x="78" y="19"/>
                  </a:cubicBezTo>
                  <a:cubicBezTo>
                    <a:pt x="81" y="18"/>
                    <a:pt x="80" y="17"/>
                    <a:pt x="78" y="17"/>
                  </a:cubicBezTo>
                  <a:cubicBezTo>
                    <a:pt x="78" y="17"/>
                    <a:pt x="78" y="17"/>
                    <a:pt x="77" y="17"/>
                  </a:cubicBezTo>
                  <a:cubicBezTo>
                    <a:pt x="77" y="17"/>
                    <a:pt x="77" y="17"/>
                    <a:pt x="76" y="17"/>
                  </a:cubicBezTo>
                  <a:cubicBezTo>
                    <a:pt x="76" y="17"/>
                    <a:pt x="76" y="17"/>
                    <a:pt x="77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6" y="15"/>
                    <a:pt x="75" y="16"/>
                    <a:pt x="74" y="16"/>
                  </a:cubicBezTo>
                  <a:cubicBezTo>
                    <a:pt x="72" y="16"/>
                    <a:pt x="70" y="16"/>
                    <a:pt x="69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6" y="16"/>
                    <a:pt x="67" y="16"/>
                    <a:pt x="68" y="16"/>
                  </a:cubicBezTo>
                  <a:cubicBezTo>
                    <a:pt x="69" y="16"/>
                    <a:pt x="68" y="15"/>
                    <a:pt x="67" y="15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5"/>
                    <a:pt x="72" y="14"/>
                    <a:pt x="74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3" y="13"/>
                  </a:cubicBezTo>
                  <a:cubicBezTo>
                    <a:pt x="71" y="13"/>
                    <a:pt x="69" y="14"/>
                    <a:pt x="68" y="14"/>
                  </a:cubicBezTo>
                  <a:cubicBezTo>
                    <a:pt x="68" y="14"/>
                    <a:pt x="68" y="13"/>
                    <a:pt x="67" y="13"/>
                  </a:cubicBezTo>
                  <a:cubicBezTo>
                    <a:pt x="67" y="13"/>
                    <a:pt x="67" y="13"/>
                    <a:pt x="68" y="12"/>
                  </a:cubicBezTo>
                  <a:cubicBezTo>
                    <a:pt x="69" y="12"/>
                    <a:pt x="67" y="11"/>
                    <a:pt x="67" y="11"/>
                  </a:cubicBezTo>
                  <a:cubicBezTo>
                    <a:pt x="72" y="10"/>
                    <a:pt x="73" y="9"/>
                    <a:pt x="72" y="9"/>
                  </a:cubicBezTo>
                  <a:cubicBezTo>
                    <a:pt x="72" y="9"/>
                    <a:pt x="71" y="9"/>
                    <a:pt x="70" y="9"/>
                  </a:cubicBezTo>
                  <a:cubicBezTo>
                    <a:pt x="68" y="9"/>
                    <a:pt x="67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3" y="9"/>
                    <a:pt x="61" y="9"/>
                    <a:pt x="59" y="9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9"/>
                    <a:pt x="56" y="9"/>
                    <a:pt x="55" y="9"/>
                  </a:cubicBezTo>
                  <a:cubicBezTo>
                    <a:pt x="55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3" y="9"/>
                  </a:cubicBezTo>
                  <a:cubicBezTo>
                    <a:pt x="53" y="9"/>
                    <a:pt x="52" y="9"/>
                    <a:pt x="50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8" y="9"/>
                    <a:pt x="48" y="9"/>
                  </a:cubicBezTo>
                  <a:cubicBezTo>
                    <a:pt x="46" y="9"/>
                    <a:pt x="46" y="9"/>
                    <a:pt x="47" y="8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7" y="7"/>
                    <a:pt x="49" y="7"/>
                  </a:cubicBezTo>
                  <a:cubicBezTo>
                    <a:pt x="52" y="6"/>
                    <a:pt x="52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44" y="6"/>
                    <a:pt x="42" y="6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39" y="7"/>
                    <a:pt x="39" y="6"/>
                    <a:pt x="42" y="5"/>
                  </a:cubicBezTo>
                  <a:cubicBezTo>
                    <a:pt x="45" y="3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2"/>
                    <a:pt x="51" y="2"/>
                    <a:pt x="52" y="1"/>
                  </a:cubicBezTo>
                  <a:cubicBezTo>
                    <a:pt x="54" y="1"/>
                    <a:pt x="52" y="0"/>
                    <a:pt x="54" y="0"/>
                  </a:cubicBezTo>
                  <a:cubicBezTo>
                    <a:pt x="55" y="0"/>
                    <a:pt x="55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5" name="Freeform 257"/>
            <p:cNvSpPr/>
            <p:nvPr/>
          </p:nvSpPr>
          <p:spPr bwMode="auto">
            <a:xfrm>
              <a:off x="5651500" y="4768850"/>
              <a:ext cx="152400" cy="46037"/>
            </a:xfrm>
            <a:custGeom>
              <a:avLst/>
              <a:gdLst>
                <a:gd name="T0" fmla="*/ 37 w 56"/>
                <a:gd name="T1" fmla="*/ 0 h 17"/>
                <a:gd name="T2" fmla="*/ 35 w 56"/>
                <a:gd name="T3" fmla="*/ 1 h 17"/>
                <a:gd name="T4" fmla="*/ 34 w 56"/>
                <a:gd name="T5" fmla="*/ 2 h 17"/>
                <a:gd name="T6" fmla="*/ 34 w 56"/>
                <a:gd name="T7" fmla="*/ 1 h 17"/>
                <a:gd name="T8" fmla="*/ 33 w 56"/>
                <a:gd name="T9" fmla="*/ 1 h 17"/>
                <a:gd name="T10" fmla="*/ 33 w 56"/>
                <a:gd name="T11" fmla="*/ 1 h 17"/>
                <a:gd name="T12" fmla="*/ 25 w 56"/>
                <a:gd name="T13" fmla="*/ 2 h 17"/>
                <a:gd name="T14" fmla="*/ 23 w 56"/>
                <a:gd name="T15" fmla="*/ 3 h 17"/>
                <a:gd name="T16" fmla="*/ 24 w 56"/>
                <a:gd name="T17" fmla="*/ 4 h 17"/>
                <a:gd name="T18" fmla="*/ 25 w 56"/>
                <a:gd name="T19" fmla="*/ 4 h 17"/>
                <a:gd name="T20" fmla="*/ 25 w 56"/>
                <a:gd name="T21" fmla="*/ 4 h 17"/>
                <a:gd name="T22" fmla="*/ 17 w 56"/>
                <a:gd name="T23" fmla="*/ 5 h 17"/>
                <a:gd name="T24" fmla="*/ 7 w 56"/>
                <a:gd name="T25" fmla="*/ 6 h 17"/>
                <a:gd name="T26" fmla="*/ 7 w 56"/>
                <a:gd name="T27" fmla="*/ 6 h 17"/>
                <a:gd name="T28" fmla="*/ 6 w 56"/>
                <a:gd name="T29" fmla="*/ 6 h 17"/>
                <a:gd name="T30" fmla="*/ 5 w 56"/>
                <a:gd name="T31" fmla="*/ 6 h 17"/>
                <a:gd name="T32" fmla="*/ 7 w 56"/>
                <a:gd name="T33" fmla="*/ 7 h 17"/>
                <a:gd name="T34" fmla="*/ 7 w 56"/>
                <a:gd name="T35" fmla="*/ 8 h 17"/>
                <a:gd name="T36" fmla="*/ 10 w 56"/>
                <a:gd name="T37" fmla="*/ 9 h 17"/>
                <a:gd name="T38" fmla="*/ 11 w 56"/>
                <a:gd name="T39" fmla="*/ 11 h 17"/>
                <a:gd name="T40" fmla="*/ 9 w 56"/>
                <a:gd name="T41" fmla="*/ 12 h 17"/>
                <a:gd name="T42" fmla="*/ 10 w 56"/>
                <a:gd name="T43" fmla="*/ 12 h 17"/>
                <a:gd name="T44" fmla="*/ 14 w 56"/>
                <a:gd name="T45" fmla="*/ 12 h 17"/>
                <a:gd name="T46" fmla="*/ 17 w 56"/>
                <a:gd name="T47" fmla="*/ 12 h 17"/>
                <a:gd name="T48" fmla="*/ 12 w 56"/>
                <a:gd name="T49" fmla="*/ 13 h 17"/>
                <a:gd name="T50" fmla="*/ 2 w 56"/>
                <a:gd name="T51" fmla="*/ 14 h 17"/>
                <a:gd name="T52" fmla="*/ 2 w 56"/>
                <a:gd name="T53" fmla="*/ 15 h 17"/>
                <a:gd name="T54" fmla="*/ 2 w 56"/>
                <a:gd name="T55" fmla="*/ 15 h 17"/>
                <a:gd name="T56" fmla="*/ 2 w 56"/>
                <a:gd name="T57" fmla="*/ 15 h 17"/>
                <a:gd name="T58" fmla="*/ 2 w 56"/>
                <a:gd name="T59" fmla="*/ 15 h 17"/>
                <a:gd name="T60" fmla="*/ 3 w 56"/>
                <a:gd name="T61" fmla="*/ 16 h 17"/>
                <a:gd name="T62" fmla="*/ 3 w 56"/>
                <a:gd name="T63" fmla="*/ 16 h 17"/>
                <a:gd name="T64" fmla="*/ 4 w 56"/>
                <a:gd name="T65" fmla="*/ 16 h 17"/>
                <a:gd name="T66" fmla="*/ 4 w 56"/>
                <a:gd name="T67" fmla="*/ 16 h 17"/>
                <a:gd name="T68" fmla="*/ 4 w 56"/>
                <a:gd name="T69" fmla="*/ 17 h 17"/>
                <a:gd name="T70" fmla="*/ 5 w 56"/>
                <a:gd name="T71" fmla="*/ 17 h 17"/>
                <a:gd name="T72" fmla="*/ 7 w 56"/>
                <a:gd name="T73" fmla="*/ 17 h 17"/>
                <a:gd name="T74" fmla="*/ 7 w 56"/>
                <a:gd name="T75" fmla="*/ 17 h 17"/>
                <a:gd name="T76" fmla="*/ 7 w 56"/>
                <a:gd name="T77" fmla="*/ 17 h 17"/>
                <a:gd name="T78" fmla="*/ 11 w 56"/>
                <a:gd name="T79" fmla="*/ 17 h 17"/>
                <a:gd name="T80" fmla="*/ 14 w 56"/>
                <a:gd name="T81" fmla="*/ 17 h 17"/>
                <a:gd name="T82" fmla="*/ 33 w 56"/>
                <a:gd name="T83" fmla="*/ 15 h 17"/>
                <a:gd name="T84" fmla="*/ 48 w 56"/>
                <a:gd name="T85" fmla="*/ 9 h 17"/>
                <a:gd name="T86" fmla="*/ 55 w 56"/>
                <a:gd name="T87" fmla="*/ 4 h 17"/>
                <a:gd name="T88" fmla="*/ 55 w 56"/>
                <a:gd name="T89" fmla="*/ 4 h 17"/>
                <a:gd name="T90" fmla="*/ 55 w 56"/>
                <a:gd name="T91" fmla="*/ 5 h 17"/>
                <a:gd name="T92" fmla="*/ 50 w 56"/>
                <a:gd name="T93" fmla="*/ 2 h 17"/>
                <a:gd name="T94" fmla="*/ 42 w 56"/>
                <a:gd name="T95" fmla="*/ 1 h 17"/>
                <a:gd name="T96" fmla="*/ 39 w 56"/>
                <a:gd name="T97" fmla="*/ 1 h 17"/>
                <a:gd name="T98" fmla="*/ 38 w 56"/>
                <a:gd name="T99" fmla="*/ 1 h 17"/>
                <a:gd name="T100" fmla="*/ 38 w 56"/>
                <a:gd name="T101" fmla="*/ 1 h 17"/>
                <a:gd name="T102" fmla="*/ 38 w 56"/>
                <a:gd name="T103" fmla="*/ 1 h 17"/>
                <a:gd name="T104" fmla="*/ 37 w 56"/>
                <a:gd name="T10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17">
                  <a:moveTo>
                    <a:pt x="37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1"/>
                    <a:pt x="26" y="2"/>
                    <a:pt x="25" y="2"/>
                  </a:cubicBezTo>
                  <a:cubicBezTo>
                    <a:pt x="26" y="2"/>
                    <a:pt x="24" y="3"/>
                    <a:pt x="23" y="3"/>
                  </a:cubicBezTo>
                  <a:cubicBezTo>
                    <a:pt x="22" y="3"/>
                    <a:pt x="23" y="4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3" y="5"/>
                    <a:pt x="17" y="5"/>
                  </a:cubicBezTo>
                  <a:cubicBezTo>
                    <a:pt x="10" y="5"/>
                    <a:pt x="6" y="5"/>
                    <a:pt x="7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6"/>
                    <a:pt x="7" y="7"/>
                  </a:cubicBezTo>
                  <a:cubicBezTo>
                    <a:pt x="9" y="7"/>
                    <a:pt x="9" y="7"/>
                    <a:pt x="7" y="8"/>
                  </a:cubicBezTo>
                  <a:cubicBezTo>
                    <a:pt x="5" y="8"/>
                    <a:pt x="7" y="9"/>
                    <a:pt x="10" y="9"/>
                  </a:cubicBezTo>
                  <a:cubicBezTo>
                    <a:pt x="14" y="10"/>
                    <a:pt x="14" y="10"/>
                    <a:pt x="11" y="11"/>
                  </a:cubicBezTo>
                  <a:cubicBezTo>
                    <a:pt x="9" y="12"/>
                    <a:pt x="8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8" y="12"/>
                    <a:pt x="15" y="13"/>
                    <a:pt x="12" y="13"/>
                  </a:cubicBezTo>
                  <a:cubicBezTo>
                    <a:pt x="9" y="14"/>
                    <a:pt x="4" y="14"/>
                    <a:pt x="2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2" y="15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6" y="16"/>
                    <a:pt x="4" y="16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7" y="17"/>
                    <a:pt x="8" y="17"/>
                    <a:pt x="11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9" y="17"/>
                    <a:pt x="27" y="16"/>
                    <a:pt x="33" y="15"/>
                  </a:cubicBezTo>
                  <a:cubicBezTo>
                    <a:pt x="40" y="15"/>
                    <a:pt x="47" y="12"/>
                    <a:pt x="48" y="9"/>
                  </a:cubicBezTo>
                  <a:cubicBezTo>
                    <a:pt x="49" y="6"/>
                    <a:pt x="54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56" y="5"/>
                    <a:pt x="56" y="3"/>
                    <a:pt x="50" y="2"/>
                  </a:cubicBezTo>
                  <a:cubicBezTo>
                    <a:pt x="47" y="1"/>
                    <a:pt x="44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6" name="Freeform 258"/>
            <p:cNvSpPr/>
            <p:nvPr/>
          </p:nvSpPr>
          <p:spPr bwMode="auto">
            <a:xfrm>
              <a:off x="10282238" y="5208588"/>
              <a:ext cx="49213" cy="14287"/>
            </a:xfrm>
            <a:custGeom>
              <a:avLst/>
              <a:gdLst>
                <a:gd name="T0" fmla="*/ 4 w 18"/>
                <a:gd name="T1" fmla="*/ 0 h 5"/>
                <a:gd name="T2" fmla="*/ 0 w 18"/>
                <a:gd name="T3" fmla="*/ 1 h 5"/>
                <a:gd name="T4" fmla="*/ 3 w 18"/>
                <a:gd name="T5" fmla="*/ 3 h 5"/>
                <a:gd name="T6" fmla="*/ 12 w 18"/>
                <a:gd name="T7" fmla="*/ 5 h 5"/>
                <a:gd name="T8" fmla="*/ 13 w 18"/>
                <a:gd name="T9" fmla="*/ 5 h 5"/>
                <a:gd name="T10" fmla="*/ 14 w 18"/>
                <a:gd name="T11" fmla="*/ 2 h 5"/>
                <a:gd name="T12" fmla="*/ 4 w 1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6" y="5"/>
                    <a:pt x="18" y="4"/>
                    <a:pt x="14" y="2"/>
                  </a:cubicBezTo>
                  <a:cubicBezTo>
                    <a:pt x="12" y="1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7" name="Freeform 259"/>
            <p:cNvSpPr/>
            <p:nvPr/>
          </p:nvSpPr>
          <p:spPr bwMode="auto">
            <a:xfrm>
              <a:off x="10194925" y="5216525"/>
              <a:ext cx="44450" cy="11112"/>
            </a:xfrm>
            <a:custGeom>
              <a:avLst/>
              <a:gdLst>
                <a:gd name="T0" fmla="*/ 1 w 16"/>
                <a:gd name="T1" fmla="*/ 0 h 4"/>
                <a:gd name="T2" fmla="*/ 1 w 16"/>
                <a:gd name="T3" fmla="*/ 3 h 4"/>
                <a:gd name="T4" fmla="*/ 6 w 16"/>
                <a:gd name="T5" fmla="*/ 4 h 4"/>
                <a:gd name="T6" fmla="*/ 12 w 16"/>
                <a:gd name="T7" fmla="*/ 3 h 4"/>
                <a:gd name="T8" fmla="*/ 10 w 16"/>
                <a:gd name="T9" fmla="*/ 1 h 4"/>
                <a:gd name="T10" fmla="*/ 5 w 16"/>
                <a:gd name="T11" fmla="*/ 0 h 4"/>
                <a:gd name="T12" fmla="*/ 2 w 16"/>
                <a:gd name="T13" fmla="*/ 0 h 4"/>
                <a:gd name="T14" fmla="*/ 1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" y="0"/>
                  </a:move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4" y="4"/>
                    <a:pt x="6" y="4"/>
                  </a:cubicBezTo>
                  <a:cubicBezTo>
                    <a:pt x="8" y="4"/>
                    <a:pt x="10" y="4"/>
                    <a:pt x="12" y="3"/>
                  </a:cubicBezTo>
                  <a:cubicBezTo>
                    <a:pt x="16" y="2"/>
                    <a:pt x="14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8" name="Freeform 260"/>
            <p:cNvSpPr/>
            <p:nvPr/>
          </p:nvSpPr>
          <p:spPr bwMode="auto">
            <a:xfrm>
              <a:off x="10266363" y="5410200"/>
              <a:ext cx="96838" cy="14287"/>
            </a:xfrm>
            <a:custGeom>
              <a:avLst/>
              <a:gdLst>
                <a:gd name="T0" fmla="*/ 26 w 36"/>
                <a:gd name="T1" fmla="*/ 0 h 5"/>
                <a:gd name="T2" fmla="*/ 14 w 36"/>
                <a:gd name="T3" fmla="*/ 1 h 5"/>
                <a:gd name="T4" fmla="*/ 5 w 36"/>
                <a:gd name="T5" fmla="*/ 5 h 5"/>
                <a:gd name="T6" fmla="*/ 7 w 36"/>
                <a:gd name="T7" fmla="*/ 5 h 5"/>
                <a:gd name="T8" fmla="*/ 17 w 36"/>
                <a:gd name="T9" fmla="*/ 3 h 5"/>
                <a:gd name="T10" fmla="*/ 31 w 36"/>
                <a:gd name="T11" fmla="*/ 2 h 5"/>
                <a:gd name="T12" fmla="*/ 26 w 3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26" y="0"/>
                  </a:moveTo>
                  <a:cubicBezTo>
                    <a:pt x="23" y="0"/>
                    <a:pt x="19" y="0"/>
                    <a:pt x="14" y="1"/>
                  </a:cubicBezTo>
                  <a:cubicBezTo>
                    <a:pt x="1" y="2"/>
                    <a:pt x="0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11" y="5"/>
                    <a:pt x="14" y="4"/>
                    <a:pt x="17" y="3"/>
                  </a:cubicBezTo>
                  <a:cubicBezTo>
                    <a:pt x="22" y="3"/>
                    <a:pt x="26" y="2"/>
                    <a:pt x="31" y="2"/>
                  </a:cubicBezTo>
                  <a:cubicBezTo>
                    <a:pt x="36" y="1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9" name="Freeform 261"/>
            <p:cNvSpPr/>
            <p:nvPr/>
          </p:nvSpPr>
          <p:spPr bwMode="auto">
            <a:xfrm>
              <a:off x="10563225" y="5699125"/>
              <a:ext cx="38100" cy="4762"/>
            </a:xfrm>
            <a:custGeom>
              <a:avLst/>
              <a:gdLst>
                <a:gd name="T0" fmla="*/ 6 w 14"/>
                <a:gd name="T1" fmla="*/ 0 h 2"/>
                <a:gd name="T2" fmla="*/ 5 w 14"/>
                <a:gd name="T3" fmla="*/ 0 h 2"/>
                <a:gd name="T4" fmla="*/ 6 w 14"/>
                <a:gd name="T5" fmla="*/ 2 h 2"/>
                <a:gd name="T6" fmla="*/ 6 w 14"/>
                <a:gd name="T7" fmla="*/ 2 h 2"/>
                <a:gd name="T8" fmla="*/ 14 w 14"/>
                <a:gd name="T9" fmla="*/ 1 h 2"/>
                <a:gd name="T10" fmla="*/ 6 w 1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1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1" y="2"/>
                    <a:pt x="14" y="2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0" name="Freeform 262"/>
            <p:cNvSpPr/>
            <p:nvPr/>
          </p:nvSpPr>
          <p:spPr bwMode="auto">
            <a:xfrm>
              <a:off x="10745788" y="5757863"/>
              <a:ext cx="15875" cy="3175"/>
            </a:xfrm>
            <a:custGeom>
              <a:avLst/>
              <a:gdLst>
                <a:gd name="T0" fmla="*/ 5 w 6"/>
                <a:gd name="T1" fmla="*/ 0 h 1"/>
                <a:gd name="T2" fmla="*/ 2 w 6"/>
                <a:gd name="T3" fmla="*/ 0 h 1"/>
                <a:gd name="T4" fmla="*/ 5 w 6"/>
                <a:gd name="T5" fmla="*/ 1 h 1"/>
                <a:gd name="T6" fmla="*/ 6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0" y="1"/>
                    <a:pt x="4" y="1"/>
                    <a:pt x="5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1" name="Freeform 263"/>
            <p:cNvSpPr/>
            <p:nvPr/>
          </p:nvSpPr>
          <p:spPr bwMode="auto">
            <a:xfrm>
              <a:off x="10210800" y="5241925"/>
              <a:ext cx="157163" cy="31750"/>
            </a:xfrm>
            <a:custGeom>
              <a:avLst/>
              <a:gdLst>
                <a:gd name="T0" fmla="*/ 42 w 58"/>
                <a:gd name="T1" fmla="*/ 0 h 12"/>
                <a:gd name="T2" fmla="*/ 41 w 58"/>
                <a:gd name="T3" fmla="*/ 0 h 12"/>
                <a:gd name="T4" fmla="*/ 40 w 58"/>
                <a:gd name="T5" fmla="*/ 1 h 12"/>
                <a:gd name="T6" fmla="*/ 40 w 58"/>
                <a:gd name="T7" fmla="*/ 0 h 12"/>
                <a:gd name="T8" fmla="*/ 38 w 58"/>
                <a:gd name="T9" fmla="*/ 1 h 12"/>
                <a:gd name="T10" fmla="*/ 34 w 58"/>
                <a:gd name="T11" fmla="*/ 2 h 12"/>
                <a:gd name="T12" fmla="*/ 26 w 58"/>
                <a:gd name="T13" fmla="*/ 4 h 12"/>
                <a:gd name="T14" fmla="*/ 25 w 58"/>
                <a:gd name="T15" fmla="*/ 4 h 12"/>
                <a:gd name="T16" fmla="*/ 20 w 58"/>
                <a:gd name="T17" fmla="*/ 4 h 12"/>
                <a:gd name="T18" fmla="*/ 14 w 58"/>
                <a:gd name="T19" fmla="*/ 3 h 12"/>
                <a:gd name="T20" fmla="*/ 7 w 58"/>
                <a:gd name="T21" fmla="*/ 4 h 12"/>
                <a:gd name="T22" fmla="*/ 2 w 58"/>
                <a:gd name="T23" fmla="*/ 7 h 12"/>
                <a:gd name="T24" fmla="*/ 3 w 58"/>
                <a:gd name="T25" fmla="*/ 7 h 12"/>
                <a:gd name="T26" fmla="*/ 8 w 58"/>
                <a:gd name="T27" fmla="*/ 7 h 12"/>
                <a:gd name="T28" fmla="*/ 9 w 58"/>
                <a:gd name="T29" fmla="*/ 7 h 12"/>
                <a:gd name="T30" fmla="*/ 9 w 58"/>
                <a:gd name="T31" fmla="*/ 7 h 12"/>
                <a:gd name="T32" fmla="*/ 12 w 58"/>
                <a:gd name="T33" fmla="*/ 6 h 12"/>
                <a:gd name="T34" fmla="*/ 14 w 58"/>
                <a:gd name="T35" fmla="*/ 6 h 12"/>
                <a:gd name="T36" fmla="*/ 15 w 58"/>
                <a:gd name="T37" fmla="*/ 6 h 12"/>
                <a:gd name="T38" fmla="*/ 17 w 58"/>
                <a:gd name="T39" fmla="*/ 6 h 12"/>
                <a:gd name="T40" fmla="*/ 17 w 58"/>
                <a:gd name="T41" fmla="*/ 6 h 12"/>
                <a:gd name="T42" fmla="*/ 19 w 58"/>
                <a:gd name="T43" fmla="*/ 6 h 12"/>
                <a:gd name="T44" fmla="*/ 23 w 58"/>
                <a:gd name="T45" fmla="*/ 7 h 12"/>
                <a:gd name="T46" fmla="*/ 28 w 58"/>
                <a:gd name="T47" fmla="*/ 11 h 12"/>
                <a:gd name="T48" fmla="*/ 41 w 58"/>
                <a:gd name="T49" fmla="*/ 12 h 12"/>
                <a:gd name="T50" fmla="*/ 42 w 58"/>
                <a:gd name="T51" fmla="*/ 12 h 12"/>
                <a:gd name="T52" fmla="*/ 46 w 58"/>
                <a:gd name="T53" fmla="*/ 10 h 12"/>
                <a:gd name="T54" fmla="*/ 50 w 58"/>
                <a:gd name="T55" fmla="*/ 8 h 12"/>
                <a:gd name="T56" fmla="*/ 51 w 58"/>
                <a:gd name="T57" fmla="*/ 9 h 12"/>
                <a:gd name="T58" fmla="*/ 52 w 58"/>
                <a:gd name="T59" fmla="*/ 9 h 12"/>
                <a:gd name="T60" fmla="*/ 56 w 58"/>
                <a:gd name="T61" fmla="*/ 4 h 12"/>
                <a:gd name="T62" fmla="*/ 42 w 58"/>
                <a:gd name="T6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2">
                  <a:moveTo>
                    <a:pt x="4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0" y="1"/>
                    <a:pt x="40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4" y="1"/>
                    <a:pt x="34" y="2"/>
                  </a:cubicBezTo>
                  <a:cubicBezTo>
                    <a:pt x="34" y="3"/>
                    <a:pt x="30" y="3"/>
                    <a:pt x="26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4"/>
                    <a:pt x="22" y="4"/>
                    <a:pt x="20" y="4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2" y="3"/>
                    <a:pt x="9" y="3"/>
                    <a:pt x="7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20" y="6"/>
                    <a:pt x="22" y="6"/>
                    <a:pt x="23" y="7"/>
                  </a:cubicBezTo>
                  <a:cubicBezTo>
                    <a:pt x="26" y="7"/>
                    <a:pt x="23" y="10"/>
                    <a:pt x="28" y="11"/>
                  </a:cubicBezTo>
                  <a:cubicBezTo>
                    <a:pt x="34" y="12"/>
                    <a:pt x="42" y="12"/>
                    <a:pt x="41" y="12"/>
                  </a:cubicBezTo>
                  <a:cubicBezTo>
                    <a:pt x="41" y="12"/>
                    <a:pt x="41" y="12"/>
                    <a:pt x="42" y="12"/>
                  </a:cubicBezTo>
                  <a:cubicBezTo>
                    <a:pt x="42" y="12"/>
                    <a:pt x="45" y="12"/>
                    <a:pt x="46" y="10"/>
                  </a:cubicBezTo>
                  <a:cubicBezTo>
                    <a:pt x="47" y="9"/>
                    <a:pt x="48" y="8"/>
                    <a:pt x="50" y="8"/>
                  </a:cubicBezTo>
                  <a:cubicBezTo>
                    <a:pt x="50" y="8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5" y="9"/>
                    <a:pt x="58" y="7"/>
                    <a:pt x="56" y="4"/>
                  </a:cubicBezTo>
                  <a:cubicBezTo>
                    <a:pt x="54" y="1"/>
                    <a:pt x="46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2" name="Freeform 264"/>
            <p:cNvSpPr/>
            <p:nvPr/>
          </p:nvSpPr>
          <p:spPr bwMode="auto">
            <a:xfrm>
              <a:off x="10804525" y="58102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3" name="Freeform 265"/>
            <p:cNvSpPr/>
            <p:nvPr/>
          </p:nvSpPr>
          <p:spPr bwMode="auto">
            <a:xfrm>
              <a:off x="2252663" y="4433888"/>
              <a:ext cx="12700" cy="4762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0 h 2"/>
                <a:gd name="T4" fmla="*/ 0 w 5"/>
                <a:gd name="T5" fmla="*/ 1 h 2"/>
                <a:gd name="T6" fmla="*/ 4 w 5"/>
                <a:gd name="T7" fmla="*/ 2 h 2"/>
                <a:gd name="T8" fmla="*/ 4 w 5"/>
                <a:gd name="T9" fmla="*/ 2 h 2"/>
                <a:gd name="T10" fmla="*/ 4 w 5"/>
                <a:gd name="T11" fmla="*/ 1 h 2"/>
                <a:gd name="T12" fmla="*/ 1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3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4" name="Freeform 266"/>
            <p:cNvSpPr/>
            <p:nvPr/>
          </p:nvSpPr>
          <p:spPr bwMode="auto">
            <a:xfrm>
              <a:off x="10220325" y="5227638"/>
              <a:ext cx="34925" cy="14287"/>
            </a:xfrm>
            <a:custGeom>
              <a:avLst/>
              <a:gdLst>
                <a:gd name="T0" fmla="*/ 7 w 13"/>
                <a:gd name="T1" fmla="*/ 0 h 5"/>
                <a:gd name="T2" fmla="*/ 0 w 13"/>
                <a:gd name="T3" fmla="*/ 4 h 5"/>
                <a:gd name="T4" fmla="*/ 5 w 13"/>
                <a:gd name="T5" fmla="*/ 5 h 5"/>
                <a:gd name="T6" fmla="*/ 5 w 13"/>
                <a:gd name="T7" fmla="*/ 5 h 5"/>
                <a:gd name="T8" fmla="*/ 9 w 13"/>
                <a:gd name="T9" fmla="*/ 0 h 5"/>
                <a:gd name="T10" fmla="*/ 7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2" y="1"/>
                    <a:pt x="0" y="4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5"/>
                    <a:pt x="13" y="3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5" name="Freeform 267"/>
            <p:cNvSpPr/>
            <p:nvPr/>
          </p:nvSpPr>
          <p:spPr bwMode="auto">
            <a:xfrm>
              <a:off x="10118725" y="5407025"/>
              <a:ext cx="120650" cy="6350"/>
            </a:xfrm>
            <a:custGeom>
              <a:avLst/>
              <a:gdLst>
                <a:gd name="T0" fmla="*/ 18 w 44"/>
                <a:gd name="T1" fmla="*/ 0 h 2"/>
                <a:gd name="T2" fmla="*/ 2 w 44"/>
                <a:gd name="T3" fmla="*/ 0 h 2"/>
                <a:gd name="T4" fmla="*/ 15 w 44"/>
                <a:gd name="T5" fmla="*/ 2 h 2"/>
                <a:gd name="T6" fmla="*/ 34 w 44"/>
                <a:gd name="T7" fmla="*/ 1 h 2"/>
                <a:gd name="T8" fmla="*/ 41 w 44"/>
                <a:gd name="T9" fmla="*/ 1 h 2"/>
                <a:gd name="T10" fmla="*/ 23 w 44"/>
                <a:gd name="T11" fmla="*/ 0 h 2"/>
                <a:gd name="T12" fmla="*/ 18 w 4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">
                  <a:moveTo>
                    <a:pt x="18" y="0"/>
                  </a:moveTo>
                  <a:cubicBezTo>
                    <a:pt x="10" y="0"/>
                    <a:pt x="4" y="0"/>
                    <a:pt x="2" y="0"/>
                  </a:cubicBezTo>
                  <a:cubicBezTo>
                    <a:pt x="0" y="2"/>
                    <a:pt x="7" y="2"/>
                    <a:pt x="15" y="2"/>
                  </a:cubicBezTo>
                  <a:cubicBezTo>
                    <a:pt x="23" y="2"/>
                    <a:pt x="32" y="2"/>
                    <a:pt x="34" y="1"/>
                  </a:cubicBezTo>
                  <a:cubicBezTo>
                    <a:pt x="36" y="1"/>
                    <a:pt x="39" y="1"/>
                    <a:pt x="41" y="1"/>
                  </a:cubicBezTo>
                  <a:cubicBezTo>
                    <a:pt x="44" y="0"/>
                    <a:pt x="35" y="0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6" name="Freeform 268"/>
            <p:cNvSpPr/>
            <p:nvPr/>
          </p:nvSpPr>
          <p:spPr bwMode="auto">
            <a:xfrm>
              <a:off x="10102850" y="5318125"/>
              <a:ext cx="219075" cy="57150"/>
            </a:xfrm>
            <a:custGeom>
              <a:avLst/>
              <a:gdLst>
                <a:gd name="T0" fmla="*/ 75 w 81"/>
                <a:gd name="T1" fmla="*/ 0 h 21"/>
                <a:gd name="T2" fmla="*/ 45 w 81"/>
                <a:gd name="T3" fmla="*/ 1 h 21"/>
                <a:gd name="T4" fmla="*/ 18 w 81"/>
                <a:gd name="T5" fmla="*/ 2 h 21"/>
                <a:gd name="T6" fmla="*/ 0 w 81"/>
                <a:gd name="T7" fmla="*/ 15 h 21"/>
                <a:gd name="T8" fmla="*/ 1 w 81"/>
                <a:gd name="T9" fmla="*/ 18 h 21"/>
                <a:gd name="T10" fmla="*/ 9 w 81"/>
                <a:gd name="T11" fmla="*/ 21 h 21"/>
                <a:gd name="T12" fmla="*/ 16 w 81"/>
                <a:gd name="T13" fmla="*/ 18 h 21"/>
                <a:gd name="T14" fmla="*/ 22 w 81"/>
                <a:gd name="T15" fmla="*/ 15 h 21"/>
                <a:gd name="T16" fmla="*/ 27 w 81"/>
                <a:gd name="T17" fmla="*/ 16 h 21"/>
                <a:gd name="T18" fmla="*/ 37 w 81"/>
                <a:gd name="T19" fmla="*/ 20 h 21"/>
                <a:gd name="T20" fmla="*/ 41 w 81"/>
                <a:gd name="T21" fmla="*/ 21 h 21"/>
                <a:gd name="T22" fmla="*/ 41 w 81"/>
                <a:gd name="T23" fmla="*/ 16 h 21"/>
                <a:gd name="T24" fmla="*/ 47 w 81"/>
                <a:gd name="T25" fmla="*/ 9 h 21"/>
                <a:gd name="T26" fmla="*/ 44 w 81"/>
                <a:gd name="T27" fmla="*/ 8 h 21"/>
                <a:gd name="T28" fmla="*/ 32 w 81"/>
                <a:gd name="T29" fmla="*/ 8 h 21"/>
                <a:gd name="T30" fmla="*/ 25 w 81"/>
                <a:gd name="T31" fmla="*/ 8 h 21"/>
                <a:gd name="T32" fmla="*/ 14 w 81"/>
                <a:gd name="T33" fmla="*/ 5 h 21"/>
                <a:gd name="T34" fmla="*/ 36 w 81"/>
                <a:gd name="T35" fmla="*/ 3 h 21"/>
                <a:gd name="T36" fmla="*/ 48 w 81"/>
                <a:gd name="T37" fmla="*/ 3 h 21"/>
                <a:gd name="T38" fmla="*/ 60 w 81"/>
                <a:gd name="T39" fmla="*/ 3 h 21"/>
                <a:gd name="T40" fmla="*/ 73 w 81"/>
                <a:gd name="T41" fmla="*/ 3 h 21"/>
                <a:gd name="T42" fmla="*/ 75 w 8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21">
                  <a:moveTo>
                    <a:pt x="75" y="0"/>
                  </a:moveTo>
                  <a:cubicBezTo>
                    <a:pt x="68" y="0"/>
                    <a:pt x="54" y="1"/>
                    <a:pt x="45" y="1"/>
                  </a:cubicBezTo>
                  <a:cubicBezTo>
                    <a:pt x="37" y="1"/>
                    <a:pt x="26" y="1"/>
                    <a:pt x="18" y="2"/>
                  </a:cubicBezTo>
                  <a:cubicBezTo>
                    <a:pt x="4" y="3"/>
                    <a:pt x="0" y="10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2" y="20"/>
                    <a:pt x="6" y="21"/>
                    <a:pt x="9" y="21"/>
                  </a:cubicBezTo>
                  <a:cubicBezTo>
                    <a:pt x="13" y="21"/>
                    <a:pt x="16" y="20"/>
                    <a:pt x="16" y="18"/>
                  </a:cubicBezTo>
                  <a:cubicBezTo>
                    <a:pt x="17" y="16"/>
                    <a:pt x="18" y="15"/>
                    <a:pt x="22" y="15"/>
                  </a:cubicBezTo>
                  <a:cubicBezTo>
                    <a:pt x="23" y="15"/>
                    <a:pt x="25" y="15"/>
                    <a:pt x="27" y="16"/>
                  </a:cubicBezTo>
                  <a:cubicBezTo>
                    <a:pt x="36" y="18"/>
                    <a:pt x="34" y="20"/>
                    <a:pt x="37" y="20"/>
                  </a:cubicBezTo>
                  <a:cubicBezTo>
                    <a:pt x="38" y="20"/>
                    <a:pt x="40" y="21"/>
                    <a:pt x="41" y="21"/>
                  </a:cubicBezTo>
                  <a:cubicBezTo>
                    <a:pt x="46" y="21"/>
                    <a:pt x="45" y="18"/>
                    <a:pt x="41" y="16"/>
                  </a:cubicBezTo>
                  <a:cubicBezTo>
                    <a:pt x="38" y="13"/>
                    <a:pt x="39" y="11"/>
                    <a:pt x="47" y="9"/>
                  </a:cubicBezTo>
                  <a:cubicBezTo>
                    <a:pt x="52" y="8"/>
                    <a:pt x="51" y="8"/>
                    <a:pt x="44" y="8"/>
                  </a:cubicBezTo>
                  <a:cubicBezTo>
                    <a:pt x="41" y="8"/>
                    <a:pt x="37" y="8"/>
                    <a:pt x="32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16" y="8"/>
                    <a:pt x="11" y="8"/>
                    <a:pt x="14" y="5"/>
                  </a:cubicBezTo>
                  <a:cubicBezTo>
                    <a:pt x="17" y="3"/>
                    <a:pt x="26" y="3"/>
                    <a:pt x="36" y="3"/>
                  </a:cubicBezTo>
                  <a:cubicBezTo>
                    <a:pt x="40" y="3"/>
                    <a:pt x="44" y="3"/>
                    <a:pt x="48" y="3"/>
                  </a:cubicBezTo>
                  <a:cubicBezTo>
                    <a:pt x="52" y="3"/>
                    <a:pt x="56" y="3"/>
                    <a:pt x="60" y="3"/>
                  </a:cubicBezTo>
                  <a:cubicBezTo>
                    <a:pt x="65" y="3"/>
                    <a:pt x="70" y="3"/>
                    <a:pt x="73" y="3"/>
                  </a:cubicBezTo>
                  <a:cubicBezTo>
                    <a:pt x="81" y="0"/>
                    <a:pt x="80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7" name="Freeform 269"/>
            <p:cNvSpPr/>
            <p:nvPr/>
          </p:nvSpPr>
          <p:spPr bwMode="auto">
            <a:xfrm>
              <a:off x="6964363" y="4624388"/>
              <a:ext cx="7938" cy="1587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8" name="Freeform 270"/>
            <p:cNvSpPr/>
            <p:nvPr/>
          </p:nvSpPr>
          <p:spPr bwMode="auto">
            <a:xfrm>
              <a:off x="7907338" y="4575175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3 w 8"/>
                <a:gd name="T3" fmla="*/ 1 h 1"/>
                <a:gd name="T4" fmla="*/ 4 w 8"/>
                <a:gd name="T5" fmla="*/ 1 h 1"/>
                <a:gd name="T6" fmla="*/ 6 w 8"/>
                <a:gd name="T7" fmla="*/ 0 h 1"/>
                <a:gd name="T8" fmla="*/ 6 w 8"/>
                <a:gd name="T9" fmla="*/ 0 h 1"/>
                <a:gd name="T10" fmla="*/ 5 w 8"/>
                <a:gd name="T11" fmla="*/ 0 h 1"/>
                <a:gd name="T12" fmla="*/ 3 w 8"/>
                <a:gd name="T13" fmla="*/ 0 h 1"/>
                <a:gd name="T14" fmla="*/ 3 w 8"/>
                <a:gd name="T15" fmla="*/ 0 h 1"/>
                <a:gd name="T16" fmla="*/ 2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6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9" name="Freeform 271"/>
            <p:cNvSpPr/>
            <p:nvPr/>
          </p:nvSpPr>
          <p:spPr bwMode="auto">
            <a:xfrm>
              <a:off x="8105775" y="4403725"/>
              <a:ext cx="9525" cy="3175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3 w 4"/>
                <a:gd name="T7" fmla="*/ 0 h 1"/>
                <a:gd name="T8" fmla="*/ 1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0" name="Freeform 272"/>
            <p:cNvSpPr/>
            <p:nvPr/>
          </p:nvSpPr>
          <p:spPr bwMode="auto">
            <a:xfrm>
              <a:off x="8186738" y="4487863"/>
              <a:ext cx="4763" cy="793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3 h 3"/>
                <a:gd name="T6" fmla="*/ 1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1" name="Freeform 273"/>
            <p:cNvSpPr/>
            <p:nvPr/>
          </p:nvSpPr>
          <p:spPr bwMode="auto">
            <a:xfrm>
              <a:off x="10748963" y="5772150"/>
              <a:ext cx="130175" cy="41275"/>
            </a:xfrm>
            <a:custGeom>
              <a:avLst/>
              <a:gdLst>
                <a:gd name="T0" fmla="*/ 9 w 48"/>
                <a:gd name="T1" fmla="*/ 0 h 15"/>
                <a:gd name="T2" fmla="*/ 4 w 48"/>
                <a:gd name="T3" fmla="*/ 4 h 15"/>
                <a:gd name="T4" fmla="*/ 5 w 48"/>
                <a:gd name="T5" fmla="*/ 9 h 15"/>
                <a:gd name="T6" fmla="*/ 4 w 48"/>
                <a:gd name="T7" fmla="*/ 9 h 15"/>
                <a:gd name="T8" fmla="*/ 4 w 48"/>
                <a:gd name="T9" fmla="*/ 9 h 15"/>
                <a:gd name="T10" fmla="*/ 7 w 48"/>
                <a:gd name="T11" fmla="*/ 14 h 15"/>
                <a:gd name="T12" fmla="*/ 13 w 48"/>
                <a:gd name="T13" fmla="*/ 15 h 15"/>
                <a:gd name="T14" fmla="*/ 22 w 48"/>
                <a:gd name="T15" fmla="*/ 14 h 15"/>
                <a:gd name="T16" fmla="*/ 22 w 48"/>
                <a:gd name="T17" fmla="*/ 14 h 15"/>
                <a:gd name="T18" fmla="*/ 22 w 48"/>
                <a:gd name="T19" fmla="*/ 14 h 15"/>
                <a:gd name="T20" fmla="*/ 22 w 48"/>
                <a:gd name="T21" fmla="*/ 14 h 15"/>
                <a:gd name="T22" fmla="*/ 23 w 48"/>
                <a:gd name="T23" fmla="*/ 14 h 15"/>
                <a:gd name="T24" fmla="*/ 28 w 48"/>
                <a:gd name="T25" fmla="*/ 13 h 15"/>
                <a:gd name="T26" fmla="*/ 29 w 48"/>
                <a:gd name="T27" fmla="*/ 13 h 15"/>
                <a:gd name="T28" fmla="*/ 30 w 48"/>
                <a:gd name="T29" fmla="*/ 13 h 15"/>
                <a:gd name="T30" fmla="*/ 30 w 48"/>
                <a:gd name="T31" fmla="*/ 13 h 15"/>
                <a:gd name="T32" fmla="*/ 36 w 48"/>
                <a:gd name="T33" fmla="*/ 11 h 15"/>
                <a:gd name="T34" fmla="*/ 41 w 48"/>
                <a:gd name="T35" fmla="*/ 9 h 15"/>
                <a:gd name="T36" fmla="*/ 42 w 48"/>
                <a:gd name="T37" fmla="*/ 9 h 15"/>
                <a:gd name="T38" fmla="*/ 42 w 48"/>
                <a:gd name="T39" fmla="*/ 9 h 15"/>
                <a:gd name="T40" fmla="*/ 46 w 48"/>
                <a:gd name="T41" fmla="*/ 6 h 15"/>
                <a:gd name="T42" fmla="*/ 46 w 48"/>
                <a:gd name="T43" fmla="*/ 2 h 15"/>
                <a:gd name="T44" fmla="*/ 28 w 48"/>
                <a:gd name="T45" fmla="*/ 3 h 15"/>
                <a:gd name="T46" fmla="*/ 28 w 48"/>
                <a:gd name="T47" fmla="*/ 3 h 15"/>
                <a:gd name="T48" fmla="*/ 9 w 48"/>
                <a:gd name="T49" fmla="*/ 0 h 15"/>
                <a:gd name="T50" fmla="*/ 9 w 48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15">
                  <a:moveTo>
                    <a:pt x="9" y="0"/>
                  </a:moveTo>
                  <a:cubicBezTo>
                    <a:pt x="7" y="0"/>
                    <a:pt x="4" y="2"/>
                    <a:pt x="4" y="4"/>
                  </a:cubicBezTo>
                  <a:cubicBezTo>
                    <a:pt x="4" y="7"/>
                    <a:pt x="6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0" y="11"/>
                    <a:pt x="7" y="14"/>
                  </a:cubicBezTo>
                  <a:cubicBezTo>
                    <a:pt x="9" y="15"/>
                    <a:pt x="11" y="15"/>
                    <a:pt x="13" y="15"/>
                  </a:cubicBezTo>
                  <a:cubicBezTo>
                    <a:pt x="16" y="15"/>
                    <a:pt x="19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5" y="14"/>
                    <a:pt x="27" y="13"/>
                    <a:pt x="28" y="13"/>
                  </a:cubicBezTo>
                  <a:cubicBezTo>
                    <a:pt x="28" y="13"/>
                    <a:pt x="29" y="13"/>
                    <a:pt x="29" y="13"/>
                  </a:cubicBezTo>
                  <a:cubicBezTo>
                    <a:pt x="30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4" y="13"/>
                    <a:pt x="36" y="11"/>
                  </a:cubicBezTo>
                  <a:cubicBezTo>
                    <a:pt x="38" y="10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7"/>
                    <a:pt x="46" y="6"/>
                  </a:cubicBezTo>
                  <a:cubicBezTo>
                    <a:pt x="47" y="4"/>
                    <a:pt x="48" y="3"/>
                    <a:pt x="46" y="2"/>
                  </a:cubicBezTo>
                  <a:cubicBezTo>
                    <a:pt x="40" y="2"/>
                    <a:pt x="34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8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2" name="Freeform 274"/>
            <p:cNvSpPr>
              <a:spLocks noEditPoints="1"/>
            </p:cNvSpPr>
            <p:nvPr/>
          </p:nvSpPr>
          <p:spPr bwMode="auto">
            <a:xfrm>
              <a:off x="9807575" y="5434013"/>
              <a:ext cx="1420813" cy="315912"/>
            </a:xfrm>
            <a:custGeom>
              <a:avLst/>
              <a:gdLst>
                <a:gd name="T0" fmla="*/ 495 w 524"/>
                <a:gd name="T1" fmla="*/ 43 h 116"/>
                <a:gd name="T2" fmla="*/ 272 w 524"/>
                <a:gd name="T3" fmla="*/ 0 h 116"/>
                <a:gd name="T4" fmla="*/ 240 w 524"/>
                <a:gd name="T5" fmla="*/ 9 h 116"/>
                <a:gd name="T6" fmla="*/ 240 w 524"/>
                <a:gd name="T7" fmla="*/ 13 h 116"/>
                <a:gd name="T8" fmla="*/ 238 w 524"/>
                <a:gd name="T9" fmla="*/ 14 h 116"/>
                <a:gd name="T10" fmla="*/ 224 w 524"/>
                <a:gd name="T11" fmla="*/ 13 h 116"/>
                <a:gd name="T12" fmla="*/ 215 w 524"/>
                <a:gd name="T13" fmla="*/ 15 h 116"/>
                <a:gd name="T14" fmla="*/ 191 w 524"/>
                <a:gd name="T15" fmla="*/ 11 h 116"/>
                <a:gd name="T16" fmla="*/ 187 w 524"/>
                <a:gd name="T17" fmla="*/ 11 h 116"/>
                <a:gd name="T18" fmla="*/ 177 w 524"/>
                <a:gd name="T19" fmla="*/ 15 h 116"/>
                <a:gd name="T20" fmla="*/ 171 w 524"/>
                <a:gd name="T21" fmla="*/ 19 h 116"/>
                <a:gd name="T22" fmla="*/ 163 w 524"/>
                <a:gd name="T23" fmla="*/ 19 h 116"/>
                <a:gd name="T24" fmla="*/ 161 w 524"/>
                <a:gd name="T25" fmla="*/ 22 h 116"/>
                <a:gd name="T26" fmla="*/ 149 w 524"/>
                <a:gd name="T27" fmla="*/ 20 h 116"/>
                <a:gd name="T28" fmla="*/ 95 w 524"/>
                <a:gd name="T29" fmla="*/ 32 h 116"/>
                <a:gd name="T30" fmla="*/ 30 w 524"/>
                <a:gd name="T31" fmla="*/ 39 h 116"/>
                <a:gd name="T32" fmla="*/ 21 w 524"/>
                <a:gd name="T33" fmla="*/ 48 h 116"/>
                <a:gd name="T34" fmla="*/ 15 w 524"/>
                <a:gd name="T35" fmla="*/ 53 h 116"/>
                <a:gd name="T36" fmla="*/ 15 w 524"/>
                <a:gd name="T37" fmla="*/ 56 h 116"/>
                <a:gd name="T38" fmla="*/ 20 w 524"/>
                <a:gd name="T39" fmla="*/ 63 h 116"/>
                <a:gd name="T40" fmla="*/ 36 w 524"/>
                <a:gd name="T41" fmla="*/ 91 h 116"/>
                <a:gd name="T42" fmla="*/ 195 w 524"/>
                <a:gd name="T43" fmla="*/ 78 h 116"/>
                <a:gd name="T44" fmla="*/ 267 w 524"/>
                <a:gd name="T45" fmla="*/ 93 h 116"/>
                <a:gd name="T46" fmla="*/ 298 w 524"/>
                <a:gd name="T47" fmla="*/ 87 h 116"/>
                <a:gd name="T48" fmla="*/ 295 w 524"/>
                <a:gd name="T49" fmla="*/ 94 h 116"/>
                <a:gd name="T50" fmla="*/ 304 w 524"/>
                <a:gd name="T51" fmla="*/ 97 h 116"/>
                <a:gd name="T52" fmla="*/ 311 w 524"/>
                <a:gd name="T53" fmla="*/ 104 h 116"/>
                <a:gd name="T54" fmla="*/ 357 w 524"/>
                <a:gd name="T55" fmla="*/ 113 h 116"/>
                <a:gd name="T56" fmla="*/ 372 w 524"/>
                <a:gd name="T57" fmla="*/ 112 h 116"/>
                <a:gd name="T58" fmla="*/ 374 w 524"/>
                <a:gd name="T59" fmla="*/ 112 h 116"/>
                <a:gd name="T60" fmla="*/ 383 w 524"/>
                <a:gd name="T61" fmla="*/ 116 h 116"/>
                <a:gd name="T62" fmla="*/ 403 w 524"/>
                <a:gd name="T63" fmla="*/ 112 h 116"/>
                <a:gd name="T64" fmla="*/ 431 w 524"/>
                <a:gd name="T65" fmla="*/ 109 h 116"/>
                <a:gd name="T66" fmla="*/ 483 w 524"/>
                <a:gd name="T67" fmla="*/ 87 h 116"/>
                <a:gd name="T68" fmla="*/ 512 w 524"/>
                <a:gd name="T69" fmla="*/ 53 h 116"/>
                <a:gd name="T70" fmla="*/ 494 w 524"/>
                <a:gd name="T71" fmla="*/ 43 h 116"/>
                <a:gd name="T72" fmla="*/ 487 w 524"/>
                <a:gd name="T73" fmla="*/ 42 h 116"/>
                <a:gd name="T74" fmla="*/ 459 w 524"/>
                <a:gd name="T75" fmla="*/ 32 h 116"/>
                <a:gd name="T76" fmla="*/ 419 w 524"/>
                <a:gd name="T77" fmla="*/ 7 h 116"/>
                <a:gd name="T78" fmla="*/ 401 w 524"/>
                <a:gd name="T79" fmla="*/ 2 h 116"/>
                <a:gd name="T80" fmla="*/ 372 w 524"/>
                <a:gd name="T81" fmla="*/ 23 h 116"/>
                <a:gd name="T82" fmla="*/ 328 w 524"/>
                <a:gd name="T83" fmla="*/ 6 h 116"/>
                <a:gd name="T84" fmla="*/ 328 w 524"/>
                <a:gd name="T85" fmla="*/ 3 h 116"/>
                <a:gd name="T86" fmla="*/ 319 w 524"/>
                <a:gd name="T87" fmla="*/ 3 h 116"/>
                <a:gd name="T88" fmla="*/ 313 w 524"/>
                <a:gd name="T89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116"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3" y="1"/>
                    <a:pt x="282" y="3"/>
                    <a:pt x="273" y="3"/>
                  </a:cubicBezTo>
                  <a:cubicBezTo>
                    <a:pt x="263" y="4"/>
                    <a:pt x="252" y="5"/>
                    <a:pt x="250" y="6"/>
                  </a:cubicBezTo>
                  <a:cubicBezTo>
                    <a:pt x="248" y="7"/>
                    <a:pt x="244" y="8"/>
                    <a:pt x="240" y="9"/>
                  </a:cubicBezTo>
                  <a:cubicBezTo>
                    <a:pt x="236" y="10"/>
                    <a:pt x="235" y="11"/>
                    <a:pt x="237" y="12"/>
                  </a:cubicBezTo>
                  <a:cubicBezTo>
                    <a:pt x="238" y="12"/>
                    <a:pt x="236" y="12"/>
                    <a:pt x="238" y="13"/>
                  </a:cubicBezTo>
                  <a:cubicBezTo>
                    <a:pt x="240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8" y="13"/>
                    <a:pt x="238" y="13"/>
                  </a:cubicBezTo>
                  <a:cubicBezTo>
                    <a:pt x="237" y="13"/>
                    <a:pt x="237" y="13"/>
                    <a:pt x="238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8" y="14"/>
                    <a:pt x="237" y="14"/>
                    <a:pt x="236" y="14"/>
                  </a:cubicBezTo>
                  <a:cubicBezTo>
                    <a:pt x="234" y="14"/>
                    <a:pt x="229" y="13"/>
                    <a:pt x="224" y="13"/>
                  </a:cubicBezTo>
                  <a:cubicBezTo>
                    <a:pt x="224" y="13"/>
                    <a:pt x="223" y="13"/>
                    <a:pt x="223" y="13"/>
                  </a:cubicBezTo>
                  <a:cubicBezTo>
                    <a:pt x="219" y="13"/>
                    <a:pt x="218" y="15"/>
                    <a:pt x="216" y="15"/>
                  </a:cubicBezTo>
                  <a:cubicBezTo>
                    <a:pt x="216" y="15"/>
                    <a:pt x="216" y="15"/>
                    <a:pt x="215" y="15"/>
                  </a:cubicBezTo>
                  <a:cubicBezTo>
                    <a:pt x="214" y="15"/>
                    <a:pt x="222" y="13"/>
                    <a:pt x="213" y="11"/>
                  </a:cubicBezTo>
                  <a:cubicBezTo>
                    <a:pt x="208" y="10"/>
                    <a:pt x="204" y="10"/>
                    <a:pt x="200" y="10"/>
                  </a:cubicBezTo>
                  <a:cubicBezTo>
                    <a:pt x="195" y="10"/>
                    <a:pt x="192" y="11"/>
                    <a:pt x="191" y="11"/>
                  </a:cubicBezTo>
                  <a:cubicBezTo>
                    <a:pt x="190" y="12"/>
                    <a:pt x="189" y="12"/>
                    <a:pt x="189" y="12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8" y="11"/>
                    <a:pt x="188" y="11"/>
                    <a:pt x="187" y="11"/>
                  </a:cubicBezTo>
                  <a:cubicBezTo>
                    <a:pt x="187" y="11"/>
                    <a:pt x="186" y="12"/>
                    <a:pt x="184" y="12"/>
                  </a:cubicBezTo>
                  <a:cubicBezTo>
                    <a:pt x="182" y="13"/>
                    <a:pt x="183" y="14"/>
                    <a:pt x="180" y="14"/>
                  </a:cubicBezTo>
                  <a:cubicBezTo>
                    <a:pt x="178" y="14"/>
                    <a:pt x="176" y="15"/>
                    <a:pt x="177" y="15"/>
                  </a:cubicBezTo>
                  <a:cubicBezTo>
                    <a:pt x="179" y="15"/>
                    <a:pt x="178" y="15"/>
                    <a:pt x="175" y="15"/>
                  </a:cubicBezTo>
                  <a:cubicBezTo>
                    <a:pt x="172" y="15"/>
                    <a:pt x="172" y="16"/>
                    <a:pt x="171" y="17"/>
                  </a:cubicBezTo>
                  <a:cubicBezTo>
                    <a:pt x="169" y="18"/>
                    <a:pt x="170" y="18"/>
                    <a:pt x="171" y="19"/>
                  </a:cubicBezTo>
                  <a:cubicBezTo>
                    <a:pt x="172" y="19"/>
                    <a:pt x="172" y="19"/>
                    <a:pt x="171" y="19"/>
                  </a:cubicBezTo>
                  <a:cubicBezTo>
                    <a:pt x="171" y="19"/>
                    <a:pt x="170" y="19"/>
                    <a:pt x="170" y="19"/>
                  </a:cubicBezTo>
                  <a:cubicBezTo>
                    <a:pt x="168" y="19"/>
                    <a:pt x="166" y="19"/>
                    <a:pt x="163" y="19"/>
                  </a:cubicBezTo>
                  <a:cubicBezTo>
                    <a:pt x="163" y="19"/>
                    <a:pt x="162" y="19"/>
                    <a:pt x="161" y="19"/>
                  </a:cubicBezTo>
                  <a:cubicBezTo>
                    <a:pt x="159" y="19"/>
                    <a:pt x="159" y="19"/>
                    <a:pt x="160" y="19"/>
                  </a:cubicBezTo>
                  <a:cubicBezTo>
                    <a:pt x="161" y="20"/>
                    <a:pt x="162" y="21"/>
                    <a:pt x="161" y="22"/>
                  </a:cubicBezTo>
                  <a:cubicBezTo>
                    <a:pt x="160" y="22"/>
                    <a:pt x="160" y="22"/>
                    <a:pt x="159" y="22"/>
                  </a:cubicBezTo>
                  <a:cubicBezTo>
                    <a:pt x="158" y="22"/>
                    <a:pt x="156" y="22"/>
                    <a:pt x="154" y="21"/>
                  </a:cubicBezTo>
                  <a:cubicBezTo>
                    <a:pt x="153" y="20"/>
                    <a:pt x="151" y="20"/>
                    <a:pt x="149" y="20"/>
                  </a:cubicBezTo>
                  <a:cubicBezTo>
                    <a:pt x="146" y="20"/>
                    <a:pt x="142" y="21"/>
                    <a:pt x="140" y="22"/>
                  </a:cubicBezTo>
                  <a:cubicBezTo>
                    <a:pt x="138" y="23"/>
                    <a:pt x="136" y="25"/>
                    <a:pt x="133" y="26"/>
                  </a:cubicBezTo>
                  <a:cubicBezTo>
                    <a:pt x="121" y="31"/>
                    <a:pt x="114" y="30"/>
                    <a:pt x="95" y="32"/>
                  </a:cubicBezTo>
                  <a:cubicBezTo>
                    <a:pt x="85" y="33"/>
                    <a:pt x="69" y="33"/>
                    <a:pt x="55" y="35"/>
                  </a:cubicBezTo>
                  <a:cubicBezTo>
                    <a:pt x="40" y="37"/>
                    <a:pt x="32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8" y="39"/>
                    <a:pt x="21" y="41"/>
                    <a:pt x="21" y="45"/>
                  </a:cubicBezTo>
                  <a:cubicBezTo>
                    <a:pt x="21" y="46"/>
                    <a:pt x="21" y="47"/>
                    <a:pt x="21" y="48"/>
                  </a:cubicBezTo>
                  <a:cubicBezTo>
                    <a:pt x="23" y="52"/>
                    <a:pt x="20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4"/>
                    <a:pt x="15" y="53"/>
                    <a:pt x="15" y="53"/>
                  </a:cubicBezTo>
                  <a:cubicBezTo>
                    <a:pt x="15" y="53"/>
                    <a:pt x="15" y="54"/>
                    <a:pt x="16" y="54"/>
                  </a:cubicBezTo>
                  <a:cubicBezTo>
                    <a:pt x="17" y="55"/>
                    <a:pt x="17" y="56"/>
                    <a:pt x="16" y="56"/>
                  </a:cubicBezTo>
                  <a:cubicBezTo>
                    <a:pt x="16" y="56"/>
                    <a:pt x="15" y="56"/>
                    <a:pt x="15" y="56"/>
                  </a:cubicBezTo>
                  <a:cubicBezTo>
                    <a:pt x="13" y="55"/>
                    <a:pt x="12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9" y="58"/>
                    <a:pt x="20" y="63"/>
                  </a:cubicBezTo>
                  <a:cubicBezTo>
                    <a:pt x="22" y="67"/>
                    <a:pt x="20" y="72"/>
                    <a:pt x="26" y="76"/>
                  </a:cubicBezTo>
                  <a:cubicBezTo>
                    <a:pt x="37" y="82"/>
                    <a:pt x="0" y="84"/>
                    <a:pt x="21" y="89"/>
                  </a:cubicBezTo>
                  <a:cubicBezTo>
                    <a:pt x="26" y="91"/>
                    <a:pt x="31" y="91"/>
                    <a:pt x="36" y="91"/>
                  </a:cubicBezTo>
                  <a:cubicBezTo>
                    <a:pt x="44" y="91"/>
                    <a:pt x="52" y="90"/>
                    <a:pt x="60" y="89"/>
                  </a:cubicBezTo>
                  <a:cubicBezTo>
                    <a:pt x="74" y="87"/>
                    <a:pt x="92" y="87"/>
                    <a:pt x="107" y="87"/>
                  </a:cubicBezTo>
                  <a:cubicBezTo>
                    <a:pt x="130" y="86"/>
                    <a:pt x="161" y="79"/>
                    <a:pt x="195" y="78"/>
                  </a:cubicBezTo>
                  <a:cubicBezTo>
                    <a:pt x="196" y="78"/>
                    <a:pt x="198" y="78"/>
                    <a:pt x="199" y="78"/>
                  </a:cubicBezTo>
                  <a:cubicBezTo>
                    <a:pt x="217" y="78"/>
                    <a:pt x="249" y="81"/>
                    <a:pt x="263" y="84"/>
                  </a:cubicBezTo>
                  <a:cubicBezTo>
                    <a:pt x="275" y="88"/>
                    <a:pt x="265" y="93"/>
                    <a:pt x="267" y="93"/>
                  </a:cubicBezTo>
                  <a:cubicBezTo>
                    <a:pt x="267" y="93"/>
                    <a:pt x="268" y="93"/>
                    <a:pt x="268" y="93"/>
                  </a:cubicBezTo>
                  <a:cubicBezTo>
                    <a:pt x="271" y="93"/>
                    <a:pt x="277" y="91"/>
                    <a:pt x="288" y="88"/>
                  </a:cubicBezTo>
                  <a:cubicBezTo>
                    <a:pt x="292" y="87"/>
                    <a:pt x="296" y="87"/>
                    <a:pt x="298" y="87"/>
                  </a:cubicBezTo>
                  <a:cubicBezTo>
                    <a:pt x="301" y="87"/>
                    <a:pt x="302" y="88"/>
                    <a:pt x="298" y="90"/>
                  </a:cubicBezTo>
                  <a:cubicBezTo>
                    <a:pt x="293" y="93"/>
                    <a:pt x="290" y="95"/>
                    <a:pt x="292" y="95"/>
                  </a:cubicBezTo>
                  <a:cubicBezTo>
                    <a:pt x="293" y="95"/>
                    <a:pt x="294" y="95"/>
                    <a:pt x="295" y="94"/>
                  </a:cubicBezTo>
                  <a:cubicBezTo>
                    <a:pt x="298" y="93"/>
                    <a:pt x="301" y="93"/>
                    <a:pt x="303" y="93"/>
                  </a:cubicBezTo>
                  <a:cubicBezTo>
                    <a:pt x="304" y="93"/>
                    <a:pt x="305" y="93"/>
                    <a:pt x="304" y="94"/>
                  </a:cubicBezTo>
                  <a:cubicBezTo>
                    <a:pt x="303" y="96"/>
                    <a:pt x="301" y="97"/>
                    <a:pt x="304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10" y="97"/>
                    <a:pt x="305" y="100"/>
                    <a:pt x="311" y="104"/>
                  </a:cubicBezTo>
                  <a:cubicBezTo>
                    <a:pt x="316" y="107"/>
                    <a:pt x="324" y="110"/>
                    <a:pt x="331" y="111"/>
                  </a:cubicBezTo>
                  <a:cubicBezTo>
                    <a:pt x="340" y="113"/>
                    <a:pt x="343" y="113"/>
                    <a:pt x="347" y="113"/>
                  </a:cubicBezTo>
                  <a:cubicBezTo>
                    <a:pt x="350" y="113"/>
                    <a:pt x="353" y="113"/>
                    <a:pt x="357" y="113"/>
                  </a:cubicBezTo>
                  <a:cubicBezTo>
                    <a:pt x="362" y="113"/>
                    <a:pt x="366" y="112"/>
                    <a:pt x="368" y="111"/>
                  </a:cubicBezTo>
                  <a:cubicBezTo>
                    <a:pt x="369" y="111"/>
                    <a:pt x="369" y="111"/>
                    <a:pt x="370" y="111"/>
                  </a:cubicBezTo>
                  <a:cubicBezTo>
                    <a:pt x="371" y="111"/>
                    <a:pt x="372" y="111"/>
                    <a:pt x="372" y="112"/>
                  </a:cubicBezTo>
                  <a:cubicBezTo>
                    <a:pt x="372" y="112"/>
                    <a:pt x="373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6" y="112"/>
                    <a:pt x="376" y="114"/>
                    <a:pt x="378" y="115"/>
                  </a:cubicBezTo>
                  <a:cubicBezTo>
                    <a:pt x="379" y="116"/>
                    <a:pt x="381" y="116"/>
                    <a:pt x="382" y="116"/>
                  </a:cubicBezTo>
                  <a:cubicBezTo>
                    <a:pt x="383" y="116"/>
                    <a:pt x="383" y="116"/>
                    <a:pt x="383" y="116"/>
                  </a:cubicBezTo>
                  <a:cubicBezTo>
                    <a:pt x="383" y="116"/>
                    <a:pt x="389" y="115"/>
                    <a:pt x="395" y="114"/>
                  </a:cubicBezTo>
                  <a:cubicBezTo>
                    <a:pt x="401" y="113"/>
                    <a:pt x="404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2" y="112"/>
                  </a:cubicBezTo>
                  <a:cubicBezTo>
                    <a:pt x="401" y="111"/>
                    <a:pt x="417" y="112"/>
                    <a:pt x="431" y="109"/>
                  </a:cubicBezTo>
                  <a:cubicBezTo>
                    <a:pt x="437" y="108"/>
                    <a:pt x="438" y="106"/>
                    <a:pt x="447" y="101"/>
                  </a:cubicBezTo>
                  <a:cubicBezTo>
                    <a:pt x="452" y="99"/>
                    <a:pt x="457" y="96"/>
                    <a:pt x="464" y="93"/>
                  </a:cubicBezTo>
                  <a:cubicBezTo>
                    <a:pt x="473" y="89"/>
                    <a:pt x="484" y="87"/>
                    <a:pt x="483" y="87"/>
                  </a:cubicBezTo>
                  <a:cubicBezTo>
                    <a:pt x="482" y="87"/>
                    <a:pt x="493" y="84"/>
                    <a:pt x="501" y="80"/>
                  </a:cubicBezTo>
                  <a:cubicBezTo>
                    <a:pt x="512" y="75"/>
                    <a:pt x="520" y="69"/>
                    <a:pt x="517" y="66"/>
                  </a:cubicBezTo>
                  <a:cubicBezTo>
                    <a:pt x="514" y="62"/>
                    <a:pt x="524" y="55"/>
                    <a:pt x="512" y="53"/>
                  </a:cubicBezTo>
                  <a:cubicBezTo>
                    <a:pt x="507" y="51"/>
                    <a:pt x="502" y="50"/>
                    <a:pt x="499" y="48"/>
                  </a:cubicBezTo>
                  <a:cubicBezTo>
                    <a:pt x="495" y="45"/>
                    <a:pt x="495" y="43"/>
                    <a:pt x="495" y="43"/>
                  </a:cubicBezTo>
                  <a:cubicBezTo>
                    <a:pt x="495" y="43"/>
                    <a:pt x="494" y="43"/>
                    <a:pt x="494" y="43"/>
                  </a:cubicBezTo>
                  <a:cubicBezTo>
                    <a:pt x="493" y="43"/>
                    <a:pt x="492" y="43"/>
                    <a:pt x="491" y="42"/>
                  </a:cubicBezTo>
                  <a:cubicBezTo>
                    <a:pt x="490" y="42"/>
                    <a:pt x="489" y="42"/>
                    <a:pt x="488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6" y="42"/>
                    <a:pt x="482" y="40"/>
                    <a:pt x="477" y="36"/>
                  </a:cubicBezTo>
                  <a:cubicBezTo>
                    <a:pt x="473" y="32"/>
                    <a:pt x="458" y="32"/>
                    <a:pt x="459" y="32"/>
                  </a:cubicBezTo>
                  <a:cubicBezTo>
                    <a:pt x="460" y="31"/>
                    <a:pt x="445" y="30"/>
                    <a:pt x="443" y="25"/>
                  </a:cubicBezTo>
                  <a:cubicBezTo>
                    <a:pt x="441" y="21"/>
                    <a:pt x="444" y="16"/>
                    <a:pt x="439" y="13"/>
                  </a:cubicBezTo>
                  <a:cubicBezTo>
                    <a:pt x="429" y="9"/>
                    <a:pt x="422" y="14"/>
                    <a:pt x="419" y="7"/>
                  </a:cubicBezTo>
                  <a:cubicBezTo>
                    <a:pt x="418" y="6"/>
                    <a:pt x="417" y="4"/>
                    <a:pt x="415" y="3"/>
                  </a:cubicBezTo>
                  <a:cubicBezTo>
                    <a:pt x="413" y="2"/>
                    <a:pt x="409" y="1"/>
                    <a:pt x="406" y="1"/>
                  </a:cubicBezTo>
                  <a:cubicBezTo>
                    <a:pt x="404" y="1"/>
                    <a:pt x="402" y="1"/>
                    <a:pt x="401" y="2"/>
                  </a:cubicBezTo>
                  <a:cubicBezTo>
                    <a:pt x="398" y="4"/>
                    <a:pt x="397" y="6"/>
                    <a:pt x="396" y="7"/>
                  </a:cubicBezTo>
                  <a:cubicBezTo>
                    <a:pt x="396" y="8"/>
                    <a:pt x="392" y="12"/>
                    <a:pt x="389" y="17"/>
                  </a:cubicBezTo>
                  <a:cubicBezTo>
                    <a:pt x="387" y="20"/>
                    <a:pt x="384" y="23"/>
                    <a:pt x="372" y="23"/>
                  </a:cubicBezTo>
                  <a:cubicBezTo>
                    <a:pt x="368" y="23"/>
                    <a:pt x="364" y="23"/>
                    <a:pt x="359" y="22"/>
                  </a:cubicBezTo>
                  <a:cubicBezTo>
                    <a:pt x="350" y="21"/>
                    <a:pt x="334" y="19"/>
                    <a:pt x="325" y="17"/>
                  </a:cubicBezTo>
                  <a:cubicBezTo>
                    <a:pt x="313" y="13"/>
                    <a:pt x="323" y="8"/>
                    <a:pt x="328" y="6"/>
                  </a:cubicBezTo>
                  <a:cubicBezTo>
                    <a:pt x="334" y="5"/>
                    <a:pt x="334" y="4"/>
                    <a:pt x="332" y="3"/>
                  </a:cubicBezTo>
                  <a:cubicBezTo>
                    <a:pt x="331" y="3"/>
                    <a:pt x="330" y="3"/>
                    <a:pt x="329" y="3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7" y="4"/>
                    <a:pt x="325" y="4"/>
                    <a:pt x="323" y="4"/>
                  </a:cubicBezTo>
                  <a:cubicBezTo>
                    <a:pt x="323" y="4"/>
                    <a:pt x="323" y="4"/>
                    <a:pt x="322" y="4"/>
                  </a:cubicBezTo>
                  <a:cubicBezTo>
                    <a:pt x="320" y="4"/>
                    <a:pt x="318" y="4"/>
                    <a:pt x="319" y="3"/>
                  </a:cubicBezTo>
                  <a:cubicBezTo>
                    <a:pt x="319" y="3"/>
                    <a:pt x="319" y="3"/>
                    <a:pt x="318" y="3"/>
                  </a:cubicBezTo>
                  <a:cubicBezTo>
                    <a:pt x="318" y="3"/>
                    <a:pt x="317" y="3"/>
                    <a:pt x="316" y="3"/>
                  </a:cubicBezTo>
                  <a:cubicBezTo>
                    <a:pt x="315" y="3"/>
                    <a:pt x="314" y="3"/>
                    <a:pt x="313" y="3"/>
                  </a:cubicBezTo>
                  <a:cubicBezTo>
                    <a:pt x="309" y="3"/>
                    <a:pt x="302" y="3"/>
                    <a:pt x="295" y="2"/>
                  </a:cubicBezTo>
                  <a:cubicBezTo>
                    <a:pt x="283" y="1"/>
                    <a:pt x="274" y="0"/>
                    <a:pt x="2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3" name="Freeform 275"/>
            <p:cNvSpPr/>
            <p:nvPr/>
          </p:nvSpPr>
          <p:spPr bwMode="auto">
            <a:xfrm>
              <a:off x="11095038" y="43926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4" name="Freeform 276"/>
            <p:cNvSpPr/>
            <p:nvPr/>
          </p:nvSpPr>
          <p:spPr bwMode="auto">
            <a:xfrm>
              <a:off x="10880725" y="5768975"/>
              <a:ext cx="15875" cy="3175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4 w 6"/>
                <a:gd name="T9" fmla="*/ 0 h 1"/>
                <a:gd name="T10" fmla="*/ 3 w 6"/>
                <a:gd name="T11" fmla="*/ 0 h 1"/>
                <a:gd name="T12" fmla="*/ 2 w 6"/>
                <a:gd name="T13" fmla="*/ 0 h 1"/>
                <a:gd name="T14" fmla="*/ 0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5" name="Freeform 277"/>
            <p:cNvSpPr/>
            <p:nvPr/>
          </p:nvSpPr>
          <p:spPr bwMode="auto">
            <a:xfrm>
              <a:off x="7524750" y="45497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1 h 1"/>
                <a:gd name="T10" fmla="*/ 3 w 5"/>
                <a:gd name="T11" fmla="*/ 0 h 1"/>
                <a:gd name="T12" fmla="*/ 4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6" name="Freeform 278"/>
            <p:cNvSpPr>
              <a:spLocks noEditPoints="1"/>
            </p:cNvSpPr>
            <p:nvPr/>
          </p:nvSpPr>
          <p:spPr bwMode="auto">
            <a:xfrm>
              <a:off x="5391150" y="4294188"/>
              <a:ext cx="5894388" cy="1355725"/>
            </a:xfrm>
            <a:custGeom>
              <a:avLst/>
              <a:gdLst>
                <a:gd name="T0" fmla="*/ 839 w 2174"/>
                <a:gd name="T1" fmla="*/ 210 h 498"/>
                <a:gd name="T2" fmla="*/ 318 w 2174"/>
                <a:gd name="T3" fmla="*/ 182 h 498"/>
                <a:gd name="T4" fmla="*/ 1021 w 2174"/>
                <a:gd name="T5" fmla="*/ 29 h 498"/>
                <a:gd name="T6" fmla="*/ 1021 w 2174"/>
                <a:gd name="T7" fmla="*/ 72 h 498"/>
                <a:gd name="T8" fmla="*/ 979 w 2174"/>
                <a:gd name="T9" fmla="*/ 86 h 498"/>
                <a:gd name="T10" fmla="*/ 908 w 2174"/>
                <a:gd name="T11" fmla="*/ 92 h 498"/>
                <a:gd name="T12" fmla="*/ 744 w 2174"/>
                <a:gd name="T13" fmla="*/ 96 h 498"/>
                <a:gd name="T14" fmla="*/ 592 w 2174"/>
                <a:gd name="T15" fmla="*/ 121 h 498"/>
                <a:gd name="T16" fmla="*/ 551 w 2174"/>
                <a:gd name="T17" fmla="*/ 96 h 498"/>
                <a:gd name="T18" fmla="*/ 493 w 2174"/>
                <a:gd name="T19" fmla="*/ 88 h 498"/>
                <a:gd name="T20" fmla="*/ 449 w 2174"/>
                <a:gd name="T21" fmla="*/ 87 h 498"/>
                <a:gd name="T22" fmla="*/ 394 w 2174"/>
                <a:gd name="T23" fmla="*/ 99 h 498"/>
                <a:gd name="T24" fmla="*/ 363 w 2174"/>
                <a:gd name="T25" fmla="*/ 108 h 498"/>
                <a:gd name="T26" fmla="*/ 319 w 2174"/>
                <a:gd name="T27" fmla="*/ 129 h 498"/>
                <a:gd name="T28" fmla="*/ 297 w 2174"/>
                <a:gd name="T29" fmla="*/ 136 h 498"/>
                <a:gd name="T30" fmla="*/ 276 w 2174"/>
                <a:gd name="T31" fmla="*/ 146 h 498"/>
                <a:gd name="T32" fmla="*/ 276 w 2174"/>
                <a:gd name="T33" fmla="*/ 151 h 498"/>
                <a:gd name="T34" fmla="*/ 314 w 2174"/>
                <a:gd name="T35" fmla="*/ 156 h 498"/>
                <a:gd name="T36" fmla="*/ 407 w 2174"/>
                <a:gd name="T37" fmla="*/ 153 h 498"/>
                <a:gd name="T38" fmla="*/ 465 w 2174"/>
                <a:gd name="T39" fmla="*/ 151 h 498"/>
                <a:gd name="T40" fmla="*/ 447 w 2174"/>
                <a:gd name="T41" fmla="*/ 167 h 498"/>
                <a:gd name="T42" fmla="*/ 324 w 2174"/>
                <a:gd name="T43" fmla="*/ 168 h 498"/>
                <a:gd name="T44" fmla="*/ 255 w 2174"/>
                <a:gd name="T45" fmla="*/ 192 h 498"/>
                <a:gd name="T46" fmla="*/ 150 w 2174"/>
                <a:gd name="T47" fmla="*/ 225 h 498"/>
                <a:gd name="T48" fmla="*/ 272 w 2174"/>
                <a:gd name="T49" fmla="*/ 226 h 498"/>
                <a:gd name="T50" fmla="*/ 407 w 2174"/>
                <a:gd name="T51" fmla="*/ 225 h 498"/>
                <a:gd name="T52" fmla="*/ 498 w 2174"/>
                <a:gd name="T53" fmla="*/ 248 h 498"/>
                <a:gd name="T54" fmla="*/ 589 w 2174"/>
                <a:gd name="T55" fmla="*/ 212 h 498"/>
                <a:gd name="T56" fmla="*/ 662 w 2174"/>
                <a:gd name="T57" fmla="*/ 215 h 498"/>
                <a:gd name="T58" fmla="*/ 536 w 2174"/>
                <a:gd name="T59" fmla="*/ 245 h 498"/>
                <a:gd name="T60" fmla="*/ 617 w 2174"/>
                <a:gd name="T61" fmla="*/ 273 h 498"/>
                <a:gd name="T62" fmla="*/ 341 w 2174"/>
                <a:gd name="T63" fmla="*/ 252 h 498"/>
                <a:gd name="T64" fmla="*/ 8 w 2174"/>
                <a:gd name="T65" fmla="*/ 337 h 498"/>
                <a:gd name="T66" fmla="*/ 344 w 2174"/>
                <a:gd name="T67" fmla="*/ 390 h 498"/>
                <a:gd name="T68" fmla="*/ 658 w 2174"/>
                <a:gd name="T69" fmla="*/ 458 h 498"/>
                <a:gd name="T70" fmla="*/ 746 w 2174"/>
                <a:gd name="T71" fmla="*/ 333 h 498"/>
                <a:gd name="T72" fmla="*/ 731 w 2174"/>
                <a:gd name="T73" fmla="*/ 313 h 498"/>
                <a:gd name="T74" fmla="*/ 814 w 2174"/>
                <a:gd name="T75" fmla="*/ 277 h 498"/>
                <a:gd name="T76" fmla="*/ 1104 w 2174"/>
                <a:gd name="T77" fmla="*/ 301 h 498"/>
                <a:gd name="T78" fmla="*/ 1340 w 2174"/>
                <a:gd name="T79" fmla="*/ 305 h 498"/>
                <a:gd name="T80" fmla="*/ 1383 w 2174"/>
                <a:gd name="T81" fmla="*/ 308 h 498"/>
                <a:gd name="T82" fmla="*/ 1427 w 2174"/>
                <a:gd name="T83" fmla="*/ 325 h 498"/>
                <a:gd name="T84" fmla="*/ 1543 w 2174"/>
                <a:gd name="T85" fmla="*/ 368 h 498"/>
                <a:gd name="T86" fmla="*/ 1579 w 2174"/>
                <a:gd name="T87" fmla="*/ 344 h 498"/>
                <a:gd name="T88" fmla="*/ 1656 w 2174"/>
                <a:gd name="T89" fmla="*/ 301 h 498"/>
                <a:gd name="T90" fmla="*/ 1727 w 2174"/>
                <a:gd name="T91" fmla="*/ 282 h 498"/>
                <a:gd name="T92" fmla="*/ 1698 w 2174"/>
                <a:gd name="T93" fmla="*/ 252 h 498"/>
                <a:gd name="T94" fmla="*/ 1746 w 2174"/>
                <a:gd name="T95" fmla="*/ 227 h 498"/>
                <a:gd name="T96" fmla="*/ 1836 w 2174"/>
                <a:gd name="T97" fmla="*/ 209 h 498"/>
                <a:gd name="T98" fmla="*/ 1838 w 2174"/>
                <a:gd name="T99" fmla="*/ 112 h 498"/>
                <a:gd name="T100" fmla="*/ 1959 w 2174"/>
                <a:gd name="T101" fmla="*/ 85 h 498"/>
                <a:gd name="T102" fmla="*/ 2063 w 2174"/>
                <a:gd name="T103" fmla="*/ 138 h 498"/>
                <a:gd name="T104" fmla="*/ 2100 w 2174"/>
                <a:gd name="T105" fmla="*/ 84 h 498"/>
                <a:gd name="T106" fmla="*/ 2079 w 2174"/>
                <a:gd name="T107" fmla="*/ 46 h 498"/>
                <a:gd name="T108" fmla="*/ 2158 w 2174"/>
                <a:gd name="T109" fmla="*/ 32 h 498"/>
                <a:gd name="T110" fmla="*/ 2109 w 2174"/>
                <a:gd name="T111" fmla="*/ 12 h 498"/>
                <a:gd name="T112" fmla="*/ 1979 w 2174"/>
                <a:gd name="T113" fmla="*/ 8 h 498"/>
                <a:gd name="T114" fmla="*/ 1754 w 2174"/>
                <a:gd name="T115" fmla="*/ 16 h 498"/>
                <a:gd name="T116" fmla="*/ 1609 w 2174"/>
                <a:gd name="T117" fmla="*/ 18 h 498"/>
                <a:gd name="T118" fmla="*/ 1556 w 2174"/>
                <a:gd name="T119" fmla="*/ 31 h 498"/>
                <a:gd name="T120" fmla="*/ 1438 w 2174"/>
                <a:gd name="T121" fmla="*/ 26 h 498"/>
                <a:gd name="T122" fmla="*/ 1270 w 2174"/>
                <a:gd name="T123" fmla="*/ 30 h 498"/>
                <a:gd name="T124" fmla="*/ 1187 w 2174"/>
                <a:gd name="T125" fmla="*/ 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498">
                  <a:moveTo>
                    <a:pt x="1550" y="375"/>
                  </a:move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moveTo>
                    <a:pt x="810" y="242"/>
                  </a:move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moveTo>
                    <a:pt x="554" y="484"/>
                  </a:moveTo>
                  <a:cubicBezTo>
                    <a:pt x="550" y="484"/>
                    <a:pt x="547" y="483"/>
                    <a:pt x="548" y="481"/>
                  </a:cubicBezTo>
                  <a:cubicBezTo>
                    <a:pt x="548" y="479"/>
                    <a:pt x="558" y="477"/>
                    <a:pt x="566" y="477"/>
                  </a:cubicBezTo>
                  <a:cubicBezTo>
                    <a:pt x="571" y="477"/>
                    <a:pt x="575" y="478"/>
                    <a:pt x="574" y="480"/>
                  </a:cubicBezTo>
                  <a:cubicBezTo>
                    <a:pt x="572" y="481"/>
                    <a:pt x="561" y="484"/>
                    <a:pt x="554" y="484"/>
                  </a:cubicBezTo>
                  <a:moveTo>
                    <a:pt x="479" y="246"/>
                  </a:moveTo>
                  <a:cubicBezTo>
                    <a:pt x="480" y="246"/>
                    <a:pt x="481" y="246"/>
                    <a:pt x="481" y="246"/>
                  </a:cubicBezTo>
                  <a:cubicBezTo>
                    <a:pt x="482" y="246"/>
                    <a:pt x="483" y="246"/>
                    <a:pt x="483" y="246"/>
                  </a:cubicBezTo>
                  <a:cubicBezTo>
                    <a:pt x="483" y="246"/>
                    <a:pt x="483" y="246"/>
                    <a:pt x="482" y="246"/>
                  </a:cubicBezTo>
                  <a:cubicBezTo>
                    <a:pt x="481" y="246"/>
                    <a:pt x="481" y="246"/>
                    <a:pt x="480" y="246"/>
                  </a:cubicBezTo>
                  <a:cubicBezTo>
                    <a:pt x="480" y="246"/>
                    <a:pt x="479" y="246"/>
                    <a:pt x="479" y="246"/>
                  </a:cubicBezTo>
                  <a:moveTo>
                    <a:pt x="790" y="212"/>
                  </a:moveTo>
                  <a:cubicBezTo>
                    <a:pt x="791" y="212"/>
                    <a:pt x="792" y="211"/>
                    <a:pt x="792" y="211"/>
                  </a:cubicBezTo>
                  <a:cubicBezTo>
                    <a:pt x="791" y="210"/>
                    <a:pt x="798" y="210"/>
                    <a:pt x="807" y="209"/>
                  </a:cubicBezTo>
                  <a:cubicBezTo>
                    <a:pt x="813" y="209"/>
                    <a:pt x="819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36" y="208"/>
                    <a:pt x="838" y="209"/>
                    <a:pt x="839" y="210"/>
                  </a:cubicBezTo>
                  <a:cubicBezTo>
                    <a:pt x="842" y="213"/>
                    <a:pt x="837" y="214"/>
                    <a:pt x="827" y="215"/>
                  </a:cubicBezTo>
                  <a:cubicBezTo>
                    <a:pt x="818" y="216"/>
                    <a:pt x="824" y="218"/>
                    <a:pt x="820" y="219"/>
                  </a:cubicBezTo>
                  <a:cubicBezTo>
                    <a:pt x="815" y="219"/>
                    <a:pt x="817" y="220"/>
                    <a:pt x="820" y="221"/>
                  </a:cubicBezTo>
                  <a:cubicBezTo>
                    <a:pt x="822" y="222"/>
                    <a:pt x="823" y="223"/>
                    <a:pt x="826" y="224"/>
                  </a:cubicBezTo>
                  <a:cubicBezTo>
                    <a:pt x="828" y="225"/>
                    <a:pt x="844" y="225"/>
                    <a:pt x="845" y="226"/>
                  </a:cubicBezTo>
                  <a:cubicBezTo>
                    <a:pt x="849" y="227"/>
                    <a:pt x="850" y="230"/>
                    <a:pt x="851" y="232"/>
                  </a:cubicBezTo>
                  <a:cubicBezTo>
                    <a:pt x="852" y="236"/>
                    <a:pt x="861" y="238"/>
                    <a:pt x="863" y="238"/>
                  </a:cubicBezTo>
                  <a:cubicBezTo>
                    <a:pt x="865" y="239"/>
                    <a:pt x="864" y="239"/>
                    <a:pt x="862" y="240"/>
                  </a:cubicBezTo>
                  <a:cubicBezTo>
                    <a:pt x="861" y="240"/>
                    <a:pt x="870" y="242"/>
                    <a:pt x="872" y="245"/>
                  </a:cubicBezTo>
                  <a:cubicBezTo>
                    <a:pt x="874" y="247"/>
                    <a:pt x="875" y="249"/>
                    <a:pt x="876" y="251"/>
                  </a:cubicBezTo>
                  <a:cubicBezTo>
                    <a:pt x="859" y="250"/>
                    <a:pt x="833" y="250"/>
                    <a:pt x="818" y="248"/>
                  </a:cubicBezTo>
                  <a:cubicBezTo>
                    <a:pt x="804" y="246"/>
                    <a:pt x="809" y="242"/>
                    <a:pt x="809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1"/>
                    <a:pt x="810" y="240"/>
                    <a:pt x="812" y="238"/>
                  </a:cubicBezTo>
                  <a:cubicBezTo>
                    <a:pt x="815" y="236"/>
                    <a:pt x="810" y="234"/>
                    <a:pt x="799" y="231"/>
                  </a:cubicBezTo>
                  <a:cubicBezTo>
                    <a:pt x="797" y="230"/>
                    <a:pt x="796" y="230"/>
                    <a:pt x="794" y="229"/>
                  </a:cubicBezTo>
                  <a:cubicBezTo>
                    <a:pt x="784" y="226"/>
                    <a:pt x="769" y="221"/>
                    <a:pt x="771" y="217"/>
                  </a:cubicBezTo>
                  <a:cubicBezTo>
                    <a:pt x="773" y="214"/>
                    <a:pt x="785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9" y="213"/>
                    <a:pt x="790" y="212"/>
                    <a:pt x="788" y="212"/>
                  </a:cubicBezTo>
                  <a:cubicBezTo>
                    <a:pt x="787" y="212"/>
                    <a:pt x="787" y="212"/>
                    <a:pt x="788" y="212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789" y="212"/>
                    <a:pt x="790" y="212"/>
                    <a:pt x="790" y="212"/>
                  </a:cubicBezTo>
                  <a:moveTo>
                    <a:pt x="318" y="182"/>
                  </a:moveTo>
                  <a:cubicBezTo>
                    <a:pt x="318" y="182"/>
                    <a:pt x="317" y="182"/>
                    <a:pt x="316" y="182"/>
                  </a:cubicBezTo>
                  <a:cubicBezTo>
                    <a:pt x="318" y="182"/>
                    <a:pt x="319" y="182"/>
                    <a:pt x="318" y="182"/>
                  </a:cubicBezTo>
                  <a:moveTo>
                    <a:pt x="1108" y="0"/>
                  </a:moveTo>
                  <a:cubicBezTo>
                    <a:pt x="1107" y="0"/>
                    <a:pt x="1105" y="0"/>
                    <a:pt x="1103" y="0"/>
                  </a:cubicBezTo>
                  <a:cubicBezTo>
                    <a:pt x="1095" y="1"/>
                    <a:pt x="1091" y="4"/>
                    <a:pt x="1091" y="7"/>
                  </a:cubicBezTo>
                  <a:cubicBezTo>
                    <a:pt x="1092" y="11"/>
                    <a:pt x="1102" y="15"/>
                    <a:pt x="1107" y="15"/>
                  </a:cubicBezTo>
                  <a:cubicBezTo>
                    <a:pt x="1113" y="16"/>
                    <a:pt x="1111" y="16"/>
                    <a:pt x="1102" y="16"/>
                  </a:cubicBezTo>
                  <a:cubicBezTo>
                    <a:pt x="1092" y="16"/>
                    <a:pt x="1093" y="17"/>
                    <a:pt x="1099" y="19"/>
                  </a:cubicBezTo>
                  <a:cubicBezTo>
                    <a:pt x="1101" y="19"/>
                    <a:pt x="1102" y="19"/>
                    <a:pt x="1102" y="19"/>
                  </a:cubicBezTo>
                  <a:cubicBezTo>
                    <a:pt x="1101" y="19"/>
                    <a:pt x="1100" y="19"/>
                    <a:pt x="1098" y="19"/>
                  </a:cubicBezTo>
                  <a:cubicBezTo>
                    <a:pt x="1096" y="19"/>
                    <a:pt x="1094" y="19"/>
                    <a:pt x="1091" y="19"/>
                  </a:cubicBezTo>
                  <a:cubicBezTo>
                    <a:pt x="1083" y="21"/>
                    <a:pt x="1077" y="22"/>
                    <a:pt x="1075" y="22"/>
                  </a:cubicBezTo>
                  <a:cubicBezTo>
                    <a:pt x="1074" y="22"/>
                    <a:pt x="1074" y="22"/>
                    <a:pt x="1074" y="22"/>
                  </a:cubicBezTo>
                  <a:cubicBezTo>
                    <a:pt x="1074" y="22"/>
                    <a:pt x="1073" y="22"/>
                    <a:pt x="1073" y="22"/>
                  </a:cubicBezTo>
                  <a:cubicBezTo>
                    <a:pt x="1072" y="22"/>
                    <a:pt x="1072" y="22"/>
                    <a:pt x="1071" y="23"/>
                  </a:cubicBezTo>
                  <a:cubicBezTo>
                    <a:pt x="1071" y="23"/>
                    <a:pt x="1071" y="23"/>
                    <a:pt x="1071" y="23"/>
                  </a:cubicBezTo>
                  <a:cubicBezTo>
                    <a:pt x="1070" y="23"/>
                    <a:pt x="1068" y="21"/>
                    <a:pt x="1060" y="21"/>
                  </a:cubicBezTo>
                  <a:cubicBezTo>
                    <a:pt x="1060" y="21"/>
                    <a:pt x="1060" y="21"/>
                    <a:pt x="1059" y="21"/>
                  </a:cubicBezTo>
                  <a:cubicBezTo>
                    <a:pt x="1051" y="21"/>
                    <a:pt x="1045" y="22"/>
                    <a:pt x="1046" y="22"/>
                  </a:cubicBezTo>
                  <a:cubicBezTo>
                    <a:pt x="1047" y="22"/>
                    <a:pt x="1043" y="23"/>
                    <a:pt x="1042" y="23"/>
                  </a:cubicBezTo>
                  <a:cubicBezTo>
                    <a:pt x="1042" y="24"/>
                    <a:pt x="1043" y="25"/>
                    <a:pt x="1046" y="25"/>
                  </a:cubicBezTo>
                  <a:cubicBezTo>
                    <a:pt x="1046" y="25"/>
                    <a:pt x="1047" y="25"/>
                    <a:pt x="1047" y="25"/>
                  </a:cubicBezTo>
                  <a:cubicBezTo>
                    <a:pt x="1047" y="25"/>
                    <a:pt x="1048" y="25"/>
                    <a:pt x="1048" y="25"/>
                  </a:cubicBezTo>
                  <a:cubicBezTo>
                    <a:pt x="1049" y="25"/>
                    <a:pt x="1045" y="26"/>
                    <a:pt x="1037" y="27"/>
                  </a:cubicBezTo>
                  <a:cubicBezTo>
                    <a:pt x="1031" y="28"/>
                    <a:pt x="1026" y="28"/>
                    <a:pt x="1021" y="29"/>
                  </a:cubicBezTo>
                  <a:cubicBezTo>
                    <a:pt x="1019" y="30"/>
                    <a:pt x="1016" y="31"/>
                    <a:pt x="1012" y="33"/>
                  </a:cubicBezTo>
                  <a:cubicBezTo>
                    <a:pt x="1008" y="34"/>
                    <a:pt x="1004" y="35"/>
                    <a:pt x="1007" y="35"/>
                  </a:cubicBezTo>
                  <a:cubicBezTo>
                    <a:pt x="1009" y="35"/>
                    <a:pt x="1010" y="36"/>
                    <a:pt x="1009" y="37"/>
                  </a:cubicBezTo>
                  <a:cubicBezTo>
                    <a:pt x="1008" y="38"/>
                    <a:pt x="1006" y="38"/>
                    <a:pt x="1004" y="38"/>
                  </a:cubicBezTo>
                  <a:cubicBezTo>
                    <a:pt x="1003" y="38"/>
                    <a:pt x="1002" y="38"/>
                    <a:pt x="1001" y="38"/>
                  </a:cubicBezTo>
                  <a:cubicBezTo>
                    <a:pt x="1001" y="38"/>
                    <a:pt x="1000" y="38"/>
                    <a:pt x="1000" y="38"/>
                  </a:cubicBezTo>
                  <a:cubicBezTo>
                    <a:pt x="998" y="38"/>
                    <a:pt x="998" y="39"/>
                    <a:pt x="1003" y="40"/>
                  </a:cubicBezTo>
                  <a:cubicBezTo>
                    <a:pt x="1009" y="41"/>
                    <a:pt x="1012" y="41"/>
                    <a:pt x="1009" y="41"/>
                  </a:cubicBezTo>
                  <a:cubicBezTo>
                    <a:pt x="1006" y="41"/>
                    <a:pt x="1008" y="42"/>
                    <a:pt x="1013" y="43"/>
                  </a:cubicBezTo>
                  <a:cubicBezTo>
                    <a:pt x="1017" y="43"/>
                    <a:pt x="1019" y="43"/>
                    <a:pt x="1022" y="44"/>
                  </a:cubicBezTo>
                  <a:cubicBezTo>
                    <a:pt x="1030" y="45"/>
                    <a:pt x="1027" y="46"/>
                    <a:pt x="1024" y="47"/>
                  </a:cubicBezTo>
                  <a:cubicBezTo>
                    <a:pt x="1021" y="48"/>
                    <a:pt x="1020" y="49"/>
                    <a:pt x="1019" y="49"/>
                  </a:cubicBezTo>
                  <a:cubicBezTo>
                    <a:pt x="1019" y="49"/>
                    <a:pt x="1019" y="49"/>
                    <a:pt x="1018" y="48"/>
                  </a:cubicBezTo>
                  <a:cubicBezTo>
                    <a:pt x="1018" y="47"/>
                    <a:pt x="1016" y="47"/>
                    <a:pt x="1012" y="47"/>
                  </a:cubicBezTo>
                  <a:cubicBezTo>
                    <a:pt x="1008" y="47"/>
                    <a:pt x="1002" y="47"/>
                    <a:pt x="994" y="48"/>
                  </a:cubicBezTo>
                  <a:cubicBezTo>
                    <a:pt x="979" y="49"/>
                    <a:pt x="969" y="54"/>
                    <a:pt x="977" y="57"/>
                  </a:cubicBezTo>
                  <a:cubicBezTo>
                    <a:pt x="986" y="60"/>
                    <a:pt x="1009" y="62"/>
                    <a:pt x="1021" y="65"/>
                  </a:cubicBezTo>
                  <a:cubicBezTo>
                    <a:pt x="1023" y="66"/>
                    <a:pt x="1025" y="67"/>
                    <a:pt x="1027" y="67"/>
                  </a:cubicBezTo>
                  <a:cubicBezTo>
                    <a:pt x="1038" y="71"/>
                    <a:pt x="1041" y="76"/>
                    <a:pt x="1055" y="77"/>
                  </a:cubicBezTo>
                  <a:cubicBezTo>
                    <a:pt x="1064" y="77"/>
                    <a:pt x="1069" y="78"/>
                    <a:pt x="1068" y="78"/>
                  </a:cubicBezTo>
                  <a:cubicBezTo>
                    <a:pt x="1068" y="78"/>
                    <a:pt x="1067" y="78"/>
                    <a:pt x="1065" y="77"/>
                  </a:cubicBezTo>
                  <a:cubicBezTo>
                    <a:pt x="1057" y="77"/>
                    <a:pt x="1046" y="78"/>
                    <a:pt x="1036" y="76"/>
                  </a:cubicBezTo>
                  <a:cubicBezTo>
                    <a:pt x="1028" y="74"/>
                    <a:pt x="1025" y="72"/>
                    <a:pt x="1023" y="72"/>
                  </a:cubicBezTo>
                  <a:cubicBezTo>
                    <a:pt x="1023" y="72"/>
                    <a:pt x="1023" y="72"/>
                    <a:pt x="1022" y="72"/>
                  </a:cubicBezTo>
                  <a:cubicBezTo>
                    <a:pt x="1022" y="72"/>
                    <a:pt x="1022" y="72"/>
                    <a:pt x="1021" y="72"/>
                  </a:cubicBezTo>
                  <a:cubicBezTo>
                    <a:pt x="1020" y="72"/>
                    <a:pt x="1020" y="70"/>
                    <a:pt x="1019" y="68"/>
                  </a:cubicBezTo>
                  <a:cubicBezTo>
                    <a:pt x="1018" y="66"/>
                    <a:pt x="1015" y="64"/>
                    <a:pt x="1007" y="64"/>
                  </a:cubicBezTo>
                  <a:cubicBezTo>
                    <a:pt x="1006" y="64"/>
                    <a:pt x="1004" y="64"/>
                    <a:pt x="1003" y="64"/>
                  </a:cubicBezTo>
                  <a:cubicBezTo>
                    <a:pt x="1003" y="64"/>
                    <a:pt x="1002" y="64"/>
                    <a:pt x="1001" y="64"/>
                  </a:cubicBezTo>
                  <a:cubicBezTo>
                    <a:pt x="994" y="64"/>
                    <a:pt x="985" y="63"/>
                    <a:pt x="977" y="61"/>
                  </a:cubicBezTo>
                  <a:cubicBezTo>
                    <a:pt x="974" y="61"/>
                    <a:pt x="972" y="61"/>
                    <a:pt x="970" y="61"/>
                  </a:cubicBezTo>
                  <a:cubicBezTo>
                    <a:pt x="964" y="61"/>
                    <a:pt x="966" y="64"/>
                    <a:pt x="959" y="64"/>
                  </a:cubicBezTo>
                  <a:cubicBezTo>
                    <a:pt x="949" y="65"/>
                    <a:pt x="947" y="68"/>
                    <a:pt x="960" y="69"/>
                  </a:cubicBezTo>
                  <a:cubicBezTo>
                    <a:pt x="972" y="70"/>
                    <a:pt x="973" y="71"/>
                    <a:pt x="965" y="71"/>
                  </a:cubicBezTo>
                  <a:cubicBezTo>
                    <a:pt x="964" y="71"/>
                    <a:pt x="963" y="71"/>
                    <a:pt x="961" y="71"/>
                  </a:cubicBezTo>
                  <a:cubicBezTo>
                    <a:pt x="952" y="71"/>
                    <a:pt x="944" y="71"/>
                    <a:pt x="940" y="70"/>
                  </a:cubicBezTo>
                  <a:cubicBezTo>
                    <a:pt x="936" y="69"/>
                    <a:pt x="935" y="67"/>
                    <a:pt x="933" y="64"/>
                  </a:cubicBezTo>
                  <a:cubicBezTo>
                    <a:pt x="932" y="63"/>
                    <a:pt x="931" y="62"/>
                    <a:pt x="931" y="62"/>
                  </a:cubicBezTo>
                  <a:cubicBezTo>
                    <a:pt x="930" y="62"/>
                    <a:pt x="929" y="64"/>
                    <a:pt x="926" y="65"/>
                  </a:cubicBezTo>
                  <a:cubicBezTo>
                    <a:pt x="923" y="67"/>
                    <a:pt x="919" y="69"/>
                    <a:pt x="922" y="71"/>
                  </a:cubicBezTo>
                  <a:cubicBezTo>
                    <a:pt x="923" y="73"/>
                    <a:pt x="937" y="74"/>
                    <a:pt x="940" y="75"/>
                  </a:cubicBezTo>
                  <a:cubicBezTo>
                    <a:pt x="944" y="77"/>
                    <a:pt x="939" y="80"/>
                    <a:pt x="943" y="82"/>
                  </a:cubicBezTo>
                  <a:cubicBezTo>
                    <a:pt x="948" y="85"/>
                    <a:pt x="955" y="85"/>
                    <a:pt x="963" y="85"/>
                  </a:cubicBezTo>
                  <a:cubicBezTo>
                    <a:pt x="965" y="85"/>
                    <a:pt x="968" y="85"/>
                    <a:pt x="971" y="85"/>
                  </a:cubicBezTo>
                  <a:cubicBezTo>
                    <a:pt x="973" y="85"/>
                    <a:pt x="976" y="85"/>
                    <a:pt x="979" y="85"/>
                  </a:cubicBezTo>
                  <a:cubicBezTo>
                    <a:pt x="996" y="85"/>
                    <a:pt x="997" y="92"/>
                    <a:pt x="1004" y="93"/>
                  </a:cubicBezTo>
                  <a:cubicBezTo>
                    <a:pt x="1007" y="94"/>
                    <a:pt x="1008" y="95"/>
                    <a:pt x="1006" y="95"/>
                  </a:cubicBezTo>
                  <a:cubicBezTo>
                    <a:pt x="1005" y="95"/>
                    <a:pt x="1003" y="94"/>
                    <a:pt x="1001" y="93"/>
                  </a:cubicBezTo>
                  <a:cubicBezTo>
                    <a:pt x="998" y="92"/>
                    <a:pt x="997" y="90"/>
                    <a:pt x="991" y="89"/>
                  </a:cubicBezTo>
                  <a:cubicBezTo>
                    <a:pt x="988" y="88"/>
                    <a:pt x="984" y="86"/>
                    <a:pt x="979" y="86"/>
                  </a:cubicBezTo>
                  <a:cubicBezTo>
                    <a:pt x="978" y="86"/>
                    <a:pt x="976" y="86"/>
                    <a:pt x="975" y="86"/>
                  </a:cubicBezTo>
                  <a:cubicBezTo>
                    <a:pt x="960" y="90"/>
                    <a:pt x="970" y="89"/>
                    <a:pt x="970" y="92"/>
                  </a:cubicBezTo>
                  <a:cubicBezTo>
                    <a:pt x="970" y="95"/>
                    <a:pt x="972" y="103"/>
                    <a:pt x="962" y="105"/>
                  </a:cubicBezTo>
                  <a:cubicBezTo>
                    <a:pt x="959" y="105"/>
                    <a:pt x="956" y="105"/>
                    <a:pt x="952" y="105"/>
                  </a:cubicBezTo>
                  <a:cubicBezTo>
                    <a:pt x="949" y="105"/>
                    <a:pt x="945" y="105"/>
                    <a:pt x="941" y="105"/>
                  </a:cubicBezTo>
                  <a:cubicBezTo>
                    <a:pt x="930" y="104"/>
                    <a:pt x="920" y="104"/>
                    <a:pt x="919" y="104"/>
                  </a:cubicBezTo>
                  <a:cubicBezTo>
                    <a:pt x="918" y="104"/>
                    <a:pt x="923" y="103"/>
                    <a:pt x="930" y="103"/>
                  </a:cubicBezTo>
                  <a:cubicBezTo>
                    <a:pt x="931" y="103"/>
                    <a:pt x="932" y="103"/>
                    <a:pt x="933" y="103"/>
                  </a:cubicBezTo>
                  <a:cubicBezTo>
                    <a:pt x="939" y="103"/>
                    <a:pt x="943" y="103"/>
                    <a:pt x="941" y="103"/>
                  </a:cubicBezTo>
                  <a:cubicBezTo>
                    <a:pt x="940" y="103"/>
                    <a:pt x="942" y="104"/>
                    <a:pt x="944" y="104"/>
                  </a:cubicBezTo>
                  <a:cubicBezTo>
                    <a:pt x="945" y="104"/>
                    <a:pt x="946" y="104"/>
                    <a:pt x="947" y="103"/>
                  </a:cubicBezTo>
                  <a:cubicBezTo>
                    <a:pt x="950" y="103"/>
                    <a:pt x="961" y="99"/>
                    <a:pt x="955" y="94"/>
                  </a:cubicBezTo>
                  <a:cubicBezTo>
                    <a:pt x="950" y="89"/>
                    <a:pt x="933" y="83"/>
                    <a:pt x="927" y="79"/>
                  </a:cubicBezTo>
                  <a:cubicBezTo>
                    <a:pt x="925" y="77"/>
                    <a:pt x="918" y="74"/>
                    <a:pt x="916" y="73"/>
                  </a:cubicBezTo>
                  <a:cubicBezTo>
                    <a:pt x="911" y="70"/>
                    <a:pt x="913" y="69"/>
                    <a:pt x="909" y="66"/>
                  </a:cubicBezTo>
                  <a:cubicBezTo>
                    <a:pt x="905" y="63"/>
                    <a:pt x="901" y="62"/>
                    <a:pt x="895" y="61"/>
                  </a:cubicBezTo>
                  <a:cubicBezTo>
                    <a:pt x="892" y="61"/>
                    <a:pt x="890" y="61"/>
                    <a:pt x="888" y="61"/>
                  </a:cubicBezTo>
                  <a:cubicBezTo>
                    <a:pt x="878" y="61"/>
                    <a:pt x="870" y="63"/>
                    <a:pt x="871" y="66"/>
                  </a:cubicBezTo>
                  <a:cubicBezTo>
                    <a:pt x="872" y="68"/>
                    <a:pt x="873" y="70"/>
                    <a:pt x="872" y="71"/>
                  </a:cubicBezTo>
                  <a:cubicBezTo>
                    <a:pt x="871" y="73"/>
                    <a:pt x="866" y="75"/>
                    <a:pt x="865" y="76"/>
                  </a:cubicBezTo>
                  <a:cubicBezTo>
                    <a:pt x="861" y="79"/>
                    <a:pt x="875" y="81"/>
                    <a:pt x="874" y="81"/>
                  </a:cubicBezTo>
                  <a:cubicBezTo>
                    <a:pt x="874" y="82"/>
                    <a:pt x="873" y="84"/>
                    <a:pt x="875" y="85"/>
                  </a:cubicBezTo>
                  <a:cubicBezTo>
                    <a:pt x="876" y="86"/>
                    <a:pt x="880" y="86"/>
                    <a:pt x="884" y="86"/>
                  </a:cubicBezTo>
                  <a:cubicBezTo>
                    <a:pt x="887" y="86"/>
                    <a:pt x="890" y="88"/>
                    <a:pt x="896" y="89"/>
                  </a:cubicBezTo>
                  <a:cubicBezTo>
                    <a:pt x="902" y="90"/>
                    <a:pt x="909" y="91"/>
                    <a:pt x="908" y="92"/>
                  </a:cubicBezTo>
                  <a:cubicBezTo>
                    <a:pt x="908" y="93"/>
                    <a:pt x="906" y="93"/>
                    <a:pt x="905" y="93"/>
                  </a:cubicBezTo>
                  <a:cubicBezTo>
                    <a:pt x="901" y="93"/>
                    <a:pt x="894" y="92"/>
                    <a:pt x="885" y="91"/>
                  </a:cubicBezTo>
                  <a:cubicBezTo>
                    <a:pt x="872" y="89"/>
                    <a:pt x="852" y="87"/>
                    <a:pt x="838" y="86"/>
                  </a:cubicBezTo>
                  <a:cubicBezTo>
                    <a:pt x="834" y="86"/>
                    <a:pt x="829" y="85"/>
                    <a:pt x="825" y="85"/>
                  </a:cubicBezTo>
                  <a:cubicBezTo>
                    <a:pt x="820" y="85"/>
                    <a:pt x="816" y="86"/>
                    <a:pt x="813" y="86"/>
                  </a:cubicBezTo>
                  <a:cubicBezTo>
                    <a:pt x="810" y="87"/>
                    <a:pt x="813" y="89"/>
                    <a:pt x="817" y="90"/>
                  </a:cubicBezTo>
                  <a:cubicBezTo>
                    <a:pt x="823" y="92"/>
                    <a:pt x="825" y="93"/>
                    <a:pt x="821" y="94"/>
                  </a:cubicBezTo>
                  <a:cubicBezTo>
                    <a:pt x="818" y="94"/>
                    <a:pt x="814" y="96"/>
                    <a:pt x="811" y="96"/>
                  </a:cubicBezTo>
                  <a:cubicBezTo>
                    <a:pt x="811" y="96"/>
                    <a:pt x="810" y="96"/>
                    <a:pt x="809" y="96"/>
                  </a:cubicBezTo>
                  <a:cubicBezTo>
                    <a:pt x="807" y="95"/>
                    <a:pt x="803" y="94"/>
                    <a:pt x="798" y="94"/>
                  </a:cubicBezTo>
                  <a:cubicBezTo>
                    <a:pt x="796" y="94"/>
                    <a:pt x="793" y="94"/>
                    <a:pt x="790" y="94"/>
                  </a:cubicBezTo>
                  <a:cubicBezTo>
                    <a:pt x="790" y="95"/>
                    <a:pt x="790" y="95"/>
                    <a:pt x="789" y="95"/>
                  </a:cubicBezTo>
                  <a:cubicBezTo>
                    <a:pt x="789" y="95"/>
                    <a:pt x="789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7" y="95"/>
                    <a:pt x="786" y="95"/>
                    <a:pt x="785" y="95"/>
                  </a:cubicBezTo>
                  <a:cubicBezTo>
                    <a:pt x="773" y="96"/>
                    <a:pt x="766" y="98"/>
                    <a:pt x="764" y="99"/>
                  </a:cubicBezTo>
                  <a:cubicBezTo>
                    <a:pt x="763" y="99"/>
                    <a:pt x="762" y="99"/>
                    <a:pt x="760" y="99"/>
                  </a:cubicBezTo>
                  <a:cubicBezTo>
                    <a:pt x="759" y="99"/>
                    <a:pt x="757" y="99"/>
                    <a:pt x="756" y="99"/>
                  </a:cubicBezTo>
                  <a:cubicBezTo>
                    <a:pt x="753" y="99"/>
                    <a:pt x="754" y="98"/>
                    <a:pt x="755" y="97"/>
                  </a:cubicBezTo>
                  <a:cubicBezTo>
                    <a:pt x="756" y="95"/>
                    <a:pt x="752" y="95"/>
                    <a:pt x="754" y="94"/>
                  </a:cubicBezTo>
                  <a:cubicBezTo>
                    <a:pt x="755" y="94"/>
                    <a:pt x="756" y="94"/>
                    <a:pt x="755" y="94"/>
                  </a:cubicBezTo>
                  <a:cubicBezTo>
                    <a:pt x="755" y="94"/>
                    <a:pt x="753" y="94"/>
                    <a:pt x="750" y="95"/>
                  </a:cubicBezTo>
                  <a:cubicBezTo>
                    <a:pt x="746" y="95"/>
                    <a:pt x="745" y="96"/>
                    <a:pt x="744" y="96"/>
                  </a:cubicBezTo>
                  <a:cubicBezTo>
                    <a:pt x="744" y="96"/>
                    <a:pt x="744" y="96"/>
                    <a:pt x="744" y="96"/>
                  </a:cubicBezTo>
                  <a:cubicBezTo>
                    <a:pt x="743" y="96"/>
                    <a:pt x="743" y="96"/>
                    <a:pt x="743" y="96"/>
                  </a:cubicBezTo>
                  <a:cubicBezTo>
                    <a:pt x="743" y="96"/>
                    <a:pt x="742" y="97"/>
                    <a:pt x="741" y="97"/>
                  </a:cubicBezTo>
                  <a:cubicBezTo>
                    <a:pt x="740" y="98"/>
                    <a:pt x="739" y="98"/>
                    <a:pt x="738" y="98"/>
                  </a:cubicBezTo>
                  <a:cubicBezTo>
                    <a:pt x="738" y="98"/>
                    <a:pt x="738" y="98"/>
                    <a:pt x="738" y="98"/>
                  </a:cubicBezTo>
                  <a:cubicBezTo>
                    <a:pt x="737" y="98"/>
                    <a:pt x="737" y="98"/>
                    <a:pt x="736" y="98"/>
                  </a:cubicBezTo>
                  <a:cubicBezTo>
                    <a:pt x="733" y="98"/>
                    <a:pt x="727" y="98"/>
                    <a:pt x="721" y="99"/>
                  </a:cubicBezTo>
                  <a:cubicBezTo>
                    <a:pt x="714" y="101"/>
                    <a:pt x="707" y="102"/>
                    <a:pt x="709" y="103"/>
                  </a:cubicBezTo>
                  <a:cubicBezTo>
                    <a:pt x="710" y="103"/>
                    <a:pt x="708" y="104"/>
                    <a:pt x="705" y="104"/>
                  </a:cubicBezTo>
                  <a:cubicBezTo>
                    <a:pt x="702" y="104"/>
                    <a:pt x="699" y="109"/>
                    <a:pt x="688" y="109"/>
                  </a:cubicBezTo>
                  <a:cubicBezTo>
                    <a:pt x="687" y="109"/>
                    <a:pt x="685" y="108"/>
                    <a:pt x="682" y="108"/>
                  </a:cubicBezTo>
                  <a:cubicBezTo>
                    <a:pt x="667" y="106"/>
                    <a:pt x="681" y="100"/>
                    <a:pt x="669" y="99"/>
                  </a:cubicBezTo>
                  <a:cubicBezTo>
                    <a:pt x="666" y="99"/>
                    <a:pt x="664" y="99"/>
                    <a:pt x="662" y="99"/>
                  </a:cubicBezTo>
                  <a:cubicBezTo>
                    <a:pt x="657" y="99"/>
                    <a:pt x="657" y="100"/>
                    <a:pt x="658" y="102"/>
                  </a:cubicBezTo>
                  <a:cubicBezTo>
                    <a:pt x="658" y="104"/>
                    <a:pt x="656" y="105"/>
                    <a:pt x="658" y="107"/>
                  </a:cubicBezTo>
                  <a:cubicBezTo>
                    <a:pt x="659" y="108"/>
                    <a:pt x="662" y="109"/>
                    <a:pt x="665" y="111"/>
                  </a:cubicBezTo>
                  <a:cubicBezTo>
                    <a:pt x="668" y="113"/>
                    <a:pt x="667" y="114"/>
                    <a:pt x="665" y="114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63" y="114"/>
                    <a:pt x="656" y="113"/>
                    <a:pt x="649" y="113"/>
                  </a:cubicBezTo>
                  <a:cubicBezTo>
                    <a:pt x="647" y="113"/>
                    <a:pt x="645" y="113"/>
                    <a:pt x="643" y="113"/>
                  </a:cubicBezTo>
                  <a:cubicBezTo>
                    <a:pt x="638" y="114"/>
                    <a:pt x="633" y="115"/>
                    <a:pt x="631" y="116"/>
                  </a:cubicBezTo>
                  <a:cubicBezTo>
                    <a:pt x="628" y="118"/>
                    <a:pt x="629" y="119"/>
                    <a:pt x="631" y="121"/>
                  </a:cubicBezTo>
                  <a:cubicBezTo>
                    <a:pt x="632" y="122"/>
                    <a:pt x="627" y="123"/>
                    <a:pt x="620" y="123"/>
                  </a:cubicBezTo>
                  <a:cubicBezTo>
                    <a:pt x="617" y="123"/>
                    <a:pt x="614" y="123"/>
                    <a:pt x="611" y="122"/>
                  </a:cubicBezTo>
                  <a:cubicBezTo>
                    <a:pt x="604" y="122"/>
                    <a:pt x="598" y="121"/>
                    <a:pt x="595" y="121"/>
                  </a:cubicBezTo>
                  <a:cubicBezTo>
                    <a:pt x="593" y="121"/>
                    <a:pt x="592" y="121"/>
                    <a:pt x="592" y="121"/>
                  </a:cubicBezTo>
                  <a:cubicBezTo>
                    <a:pt x="591" y="122"/>
                    <a:pt x="594" y="124"/>
                    <a:pt x="602" y="125"/>
                  </a:cubicBezTo>
                  <a:cubicBezTo>
                    <a:pt x="607" y="125"/>
                    <a:pt x="612" y="126"/>
                    <a:pt x="612" y="127"/>
                  </a:cubicBezTo>
                  <a:cubicBezTo>
                    <a:pt x="612" y="128"/>
                    <a:pt x="610" y="129"/>
                    <a:pt x="607" y="129"/>
                  </a:cubicBezTo>
                  <a:cubicBezTo>
                    <a:pt x="600" y="129"/>
                    <a:pt x="588" y="126"/>
                    <a:pt x="586" y="126"/>
                  </a:cubicBezTo>
                  <a:cubicBezTo>
                    <a:pt x="580" y="125"/>
                    <a:pt x="577" y="122"/>
                    <a:pt x="573" y="119"/>
                  </a:cubicBezTo>
                  <a:cubicBezTo>
                    <a:pt x="567" y="116"/>
                    <a:pt x="553" y="115"/>
                    <a:pt x="555" y="115"/>
                  </a:cubicBezTo>
                  <a:cubicBezTo>
                    <a:pt x="556" y="114"/>
                    <a:pt x="556" y="114"/>
                    <a:pt x="554" y="114"/>
                  </a:cubicBezTo>
                  <a:cubicBezTo>
                    <a:pt x="553" y="114"/>
                    <a:pt x="554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49" y="114"/>
                    <a:pt x="548" y="114"/>
                    <a:pt x="549" y="113"/>
                  </a:cubicBezTo>
                  <a:cubicBezTo>
                    <a:pt x="550" y="113"/>
                    <a:pt x="548" y="113"/>
                    <a:pt x="545" y="112"/>
                  </a:cubicBezTo>
                  <a:cubicBezTo>
                    <a:pt x="543" y="111"/>
                    <a:pt x="543" y="111"/>
                    <a:pt x="545" y="111"/>
                  </a:cubicBezTo>
                  <a:cubicBezTo>
                    <a:pt x="546" y="111"/>
                    <a:pt x="548" y="111"/>
                    <a:pt x="551" y="112"/>
                  </a:cubicBezTo>
                  <a:cubicBezTo>
                    <a:pt x="557" y="112"/>
                    <a:pt x="564" y="112"/>
                    <a:pt x="563" y="113"/>
                  </a:cubicBezTo>
                  <a:cubicBezTo>
                    <a:pt x="562" y="113"/>
                    <a:pt x="576" y="114"/>
                    <a:pt x="593" y="115"/>
                  </a:cubicBezTo>
                  <a:cubicBezTo>
                    <a:pt x="597" y="115"/>
                    <a:pt x="600" y="115"/>
                    <a:pt x="604" y="115"/>
                  </a:cubicBezTo>
                  <a:cubicBezTo>
                    <a:pt x="610" y="115"/>
                    <a:pt x="616" y="115"/>
                    <a:pt x="622" y="114"/>
                  </a:cubicBezTo>
                  <a:cubicBezTo>
                    <a:pt x="636" y="112"/>
                    <a:pt x="636" y="110"/>
                    <a:pt x="631" y="108"/>
                  </a:cubicBezTo>
                  <a:cubicBezTo>
                    <a:pt x="623" y="104"/>
                    <a:pt x="612" y="102"/>
                    <a:pt x="611" y="102"/>
                  </a:cubicBezTo>
                  <a:cubicBezTo>
                    <a:pt x="611" y="102"/>
                    <a:pt x="611" y="102"/>
                    <a:pt x="611" y="102"/>
                  </a:cubicBezTo>
                  <a:cubicBezTo>
                    <a:pt x="612" y="102"/>
                    <a:pt x="611" y="103"/>
                    <a:pt x="610" y="103"/>
                  </a:cubicBezTo>
                  <a:cubicBezTo>
                    <a:pt x="609" y="103"/>
                    <a:pt x="608" y="103"/>
                    <a:pt x="607" y="102"/>
                  </a:cubicBezTo>
                  <a:cubicBezTo>
                    <a:pt x="603" y="102"/>
                    <a:pt x="592" y="100"/>
                    <a:pt x="577" y="98"/>
                  </a:cubicBezTo>
                  <a:cubicBezTo>
                    <a:pt x="567" y="97"/>
                    <a:pt x="558" y="96"/>
                    <a:pt x="551" y="96"/>
                  </a:cubicBezTo>
                  <a:cubicBezTo>
                    <a:pt x="548" y="96"/>
                    <a:pt x="546" y="96"/>
                    <a:pt x="545" y="97"/>
                  </a:cubicBezTo>
                  <a:cubicBezTo>
                    <a:pt x="543" y="97"/>
                    <a:pt x="542" y="97"/>
                    <a:pt x="542" y="97"/>
                  </a:cubicBezTo>
                  <a:cubicBezTo>
                    <a:pt x="542" y="97"/>
                    <a:pt x="542" y="97"/>
                    <a:pt x="542" y="97"/>
                  </a:cubicBezTo>
                  <a:cubicBezTo>
                    <a:pt x="543" y="97"/>
                    <a:pt x="542" y="96"/>
                    <a:pt x="540" y="96"/>
                  </a:cubicBezTo>
                  <a:cubicBezTo>
                    <a:pt x="540" y="96"/>
                    <a:pt x="540" y="96"/>
                    <a:pt x="539" y="96"/>
                  </a:cubicBezTo>
                  <a:cubicBezTo>
                    <a:pt x="538" y="96"/>
                    <a:pt x="538" y="96"/>
                    <a:pt x="537" y="96"/>
                  </a:cubicBezTo>
                  <a:cubicBezTo>
                    <a:pt x="536" y="96"/>
                    <a:pt x="535" y="96"/>
                    <a:pt x="533" y="96"/>
                  </a:cubicBezTo>
                  <a:cubicBezTo>
                    <a:pt x="531" y="96"/>
                    <a:pt x="527" y="96"/>
                    <a:pt x="528" y="95"/>
                  </a:cubicBezTo>
                  <a:cubicBezTo>
                    <a:pt x="528" y="95"/>
                    <a:pt x="529" y="94"/>
                    <a:pt x="531" y="94"/>
                  </a:cubicBezTo>
                  <a:cubicBezTo>
                    <a:pt x="532" y="94"/>
                    <a:pt x="532" y="94"/>
                    <a:pt x="533" y="95"/>
                  </a:cubicBezTo>
                  <a:cubicBezTo>
                    <a:pt x="534" y="95"/>
                    <a:pt x="534" y="95"/>
                    <a:pt x="534" y="95"/>
                  </a:cubicBezTo>
                  <a:cubicBezTo>
                    <a:pt x="536" y="95"/>
                    <a:pt x="535" y="94"/>
                    <a:pt x="532" y="94"/>
                  </a:cubicBezTo>
                  <a:cubicBezTo>
                    <a:pt x="531" y="93"/>
                    <a:pt x="530" y="93"/>
                    <a:pt x="529" y="93"/>
                  </a:cubicBezTo>
                  <a:cubicBezTo>
                    <a:pt x="526" y="93"/>
                    <a:pt x="524" y="94"/>
                    <a:pt x="523" y="94"/>
                  </a:cubicBezTo>
                  <a:cubicBezTo>
                    <a:pt x="522" y="95"/>
                    <a:pt x="521" y="95"/>
                    <a:pt x="519" y="95"/>
                  </a:cubicBezTo>
                  <a:cubicBezTo>
                    <a:pt x="518" y="95"/>
                    <a:pt x="517" y="95"/>
                    <a:pt x="515" y="94"/>
                  </a:cubicBezTo>
                  <a:cubicBezTo>
                    <a:pt x="513" y="94"/>
                    <a:pt x="512" y="94"/>
                    <a:pt x="510" y="94"/>
                  </a:cubicBezTo>
                  <a:cubicBezTo>
                    <a:pt x="510" y="94"/>
                    <a:pt x="509" y="94"/>
                    <a:pt x="509" y="94"/>
                  </a:cubicBezTo>
                  <a:cubicBezTo>
                    <a:pt x="509" y="94"/>
                    <a:pt x="509" y="94"/>
                    <a:pt x="508" y="94"/>
                  </a:cubicBezTo>
                  <a:cubicBezTo>
                    <a:pt x="508" y="94"/>
                    <a:pt x="507" y="94"/>
                    <a:pt x="506" y="94"/>
                  </a:cubicBezTo>
                  <a:cubicBezTo>
                    <a:pt x="505" y="94"/>
                    <a:pt x="501" y="94"/>
                    <a:pt x="498" y="93"/>
                  </a:cubicBezTo>
                  <a:cubicBezTo>
                    <a:pt x="494" y="93"/>
                    <a:pt x="498" y="93"/>
                    <a:pt x="506" y="92"/>
                  </a:cubicBezTo>
                  <a:cubicBezTo>
                    <a:pt x="515" y="91"/>
                    <a:pt x="516" y="89"/>
                    <a:pt x="512" y="89"/>
                  </a:cubicBezTo>
                  <a:cubicBezTo>
                    <a:pt x="508" y="89"/>
                    <a:pt x="505" y="88"/>
                    <a:pt x="502" y="88"/>
                  </a:cubicBezTo>
                  <a:cubicBezTo>
                    <a:pt x="500" y="88"/>
                    <a:pt x="496" y="88"/>
                    <a:pt x="493" y="88"/>
                  </a:cubicBezTo>
                  <a:cubicBezTo>
                    <a:pt x="492" y="88"/>
                    <a:pt x="491" y="88"/>
                    <a:pt x="491" y="88"/>
                  </a:cubicBezTo>
                  <a:cubicBezTo>
                    <a:pt x="489" y="89"/>
                    <a:pt x="488" y="90"/>
                    <a:pt x="485" y="90"/>
                  </a:cubicBezTo>
                  <a:cubicBezTo>
                    <a:pt x="485" y="90"/>
                    <a:pt x="485" y="90"/>
                    <a:pt x="484" y="90"/>
                  </a:cubicBezTo>
                  <a:cubicBezTo>
                    <a:pt x="483" y="90"/>
                    <a:pt x="482" y="90"/>
                    <a:pt x="484" y="89"/>
                  </a:cubicBezTo>
                  <a:cubicBezTo>
                    <a:pt x="485" y="89"/>
                    <a:pt x="485" y="89"/>
                    <a:pt x="484" y="89"/>
                  </a:cubicBezTo>
                  <a:cubicBezTo>
                    <a:pt x="484" y="89"/>
                    <a:pt x="484" y="89"/>
                    <a:pt x="484" y="89"/>
                  </a:cubicBezTo>
                  <a:cubicBezTo>
                    <a:pt x="483" y="89"/>
                    <a:pt x="483" y="89"/>
                    <a:pt x="483" y="89"/>
                  </a:cubicBezTo>
                  <a:cubicBezTo>
                    <a:pt x="483" y="89"/>
                    <a:pt x="484" y="88"/>
                    <a:pt x="483" y="88"/>
                  </a:cubicBezTo>
                  <a:cubicBezTo>
                    <a:pt x="482" y="88"/>
                    <a:pt x="489" y="86"/>
                    <a:pt x="485" y="86"/>
                  </a:cubicBezTo>
                  <a:cubicBezTo>
                    <a:pt x="484" y="86"/>
                    <a:pt x="483" y="86"/>
                    <a:pt x="483" y="86"/>
                  </a:cubicBezTo>
                  <a:cubicBezTo>
                    <a:pt x="481" y="86"/>
                    <a:pt x="480" y="86"/>
                    <a:pt x="479" y="86"/>
                  </a:cubicBezTo>
                  <a:cubicBezTo>
                    <a:pt x="478" y="86"/>
                    <a:pt x="477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5" y="86"/>
                    <a:pt x="476" y="88"/>
                    <a:pt x="474" y="89"/>
                  </a:cubicBezTo>
                  <a:cubicBezTo>
                    <a:pt x="473" y="90"/>
                    <a:pt x="471" y="90"/>
                    <a:pt x="470" y="90"/>
                  </a:cubicBezTo>
                  <a:cubicBezTo>
                    <a:pt x="469" y="90"/>
                    <a:pt x="468" y="89"/>
                    <a:pt x="467" y="89"/>
                  </a:cubicBezTo>
                  <a:cubicBezTo>
                    <a:pt x="467" y="88"/>
                    <a:pt x="467" y="88"/>
                    <a:pt x="466" y="88"/>
                  </a:cubicBezTo>
                  <a:cubicBezTo>
                    <a:pt x="465" y="88"/>
                    <a:pt x="464" y="89"/>
                    <a:pt x="462" y="90"/>
                  </a:cubicBezTo>
                  <a:cubicBezTo>
                    <a:pt x="460" y="91"/>
                    <a:pt x="459" y="91"/>
                    <a:pt x="458" y="91"/>
                  </a:cubicBezTo>
                  <a:cubicBezTo>
                    <a:pt x="457" y="91"/>
                    <a:pt x="457" y="91"/>
                    <a:pt x="458" y="90"/>
                  </a:cubicBezTo>
                  <a:cubicBezTo>
                    <a:pt x="458" y="89"/>
                    <a:pt x="456" y="87"/>
                    <a:pt x="455" y="87"/>
                  </a:cubicBezTo>
                  <a:cubicBezTo>
                    <a:pt x="455" y="87"/>
                    <a:pt x="455" y="87"/>
                    <a:pt x="455" y="87"/>
                  </a:cubicBezTo>
                  <a:cubicBezTo>
                    <a:pt x="455" y="88"/>
                    <a:pt x="455" y="88"/>
                    <a:pt x="454" y="88"/>
                  </a:cubicBezTo>
                  <a:cubicBezTo>
                    <a:pt x="453" y="88"/>
                    <a:pt x="451" y="88"/>
                    <a:pt x="449" y="87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6" y="87"/>
                    <a:pt x="446" y="88"/>
                    <a:pt x="447" y="89"/>
                  </a:cubicBezTo>
                  <a:cubicBezTo>
                    <a:pt x="448" y="89"/>
                    <a:pt x="443" y="90"/>
                    <a:pt x="440" y="91"/>
                  </a:cubicBezTo>
                  <a:cubicBezTo>
                    <a:pt x="438" y="92"/>
                    <a:pt x="437" y="92"/>
                    <a:pt x="434" y="92"/>
                  </a:cubicBezTo>
                  <a:cubicBezTo>
                    <a:pt x="433" y="92"/>
                    <a:pt x="431" y="92"/>
                    <a:pt x="429" y="92"/>
                  </a:cubicBezTo>
                  <a:cubicBezTo>
                    <a:pt x="428" y="92"/>
                    <a:pt x="427" y="92"/>
                    <a:pt x="426" y="92"/>
                  </a:cubicBezTo>
                  <a:cubicBezTo>
                    <a:pt x="422" y="92"/>
                    <a:pt x="420" y="93"/>
                    <a:pt x="422" y="94"/>
                  </a:cubicBezTo>
                  <a:cubicBezTo>
                    <a:pt x="423" y="95"/>
                    <a:pt x="424" y="95"/>
                    <a:pt x="423" y="95"/>
                  </a:cubicBezTo>
                  <a:cubicBezTo>
                    <a:pt x="423" y="95"/>
                    <a:pt x="423" y="95"/>
                    <a:pt x="422" y="95"/>
                  </a:cubicBezTo>
                  <a:cubicBezTo>
                    <a:pt x="421" y="95"/>
                    <a:pt x="420" y="94"/>
                    <a:pt x="418" y="94"/>
                  </a:cubicBezTo>
                  <a:cubicBezTo>
                    <a:pt x="416" y="94"/>
                    <a:pt x="414" y="95"/>
                    <a:pt x="414" y="95"/>
                  </a:cubicBezTo>
                  <a:cubicBezTo>
                    <a:pt x="414" y="96"/>
                    <a:pt x="413" y="97"/>
                    <a:pt x="411" y="97"/>
                  </a:cubicBezTo>
                  <a:cubicBezTo>
                    <a:pt x="410" y="97"/>
                    <a:pt x="410" y="98"/>
                    <a:pt x="410" y="98"/>
                  </a:cubicBezTo>
                  <a:cubicBezTo>
                    <a:pt x="408" y="98"/>
                    <a:pt x="408" y="97"/>
                    <a:pt x="408" y="96"/>
                  </a:cubicBezTo>
                  <a:cubicBezTo>
                    <a:pt x="408" y="96"/>
                    <a:pt x="408" y="95"/>
                    <a:pt x="408" y="95"/>
                  </a:cubicBezTo>
                  <a:cubicBezTo>
                    <a:pt x="407" y="95"/>
                    <a:pt x="407" y="96"/>
                    <a:pt x="406" y="96"/>
                  </a:cubicBezTo>
                  <a:cubicBezTo>
                    <a:pt x="405" y="97"/>
                    <a:pt x="403" y="97"/>
                    <a:pt x="403" y="97"/>
                  </a:cubicBezTo>
                  <a:cubicBezTo>
                    <a:pt x="403" y="97"/>
                    <a:pt x="402" y="97"/>
                    <a:pt x="402" y="96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96"/>
                    <a:pt x="401" y="97"/>
                    <a:pt x="401" y="97"/>
                  </a:cubicBezTo>
                  <a:cubicBezTo>
                    <a:pt x="400" y="98"/>
                    <a:pt x="400" y="99"/>
                    <a:pt x="399" y="99"/>
                  </a:cubicBezTo>
                  <a:cubicBezTo>
                    <a:pt x="399" y="99"/>
                    <a:pt x="398" y="98"/>
                    <a:pt x="397" y="98"/>
                  </a:cubicBezTo>
                  <a:cubicBezTo>
                    <a:pt x="396" y="98"/>
                    <a:pt x="394" y="98"/>
                    <a:pt x="394" y="98"/>
                  </a:cubicBezTo>
                  <a:cubicBezTo>
                    <a:pt x="394" y="98"/>
                    <a:pt x="394" y="98"/>
                    <a:pt x="394" y="98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99"/>
                    <a:pt x="393" y="99"/>
                    <a:pt x="392" y="99"/>
                  </a:cubicBezTo>
                  <a:cubicBezTo>
                    <a:pt x="391" y="98"/>
                    <a:pt x="391" y="98"/>
                    <a:pt x="390" y="98"/>
                  </a:cubicBezTo>
                  <a:cubicBezTo>
                    <a:pt x="389" y="98"/>
                    <a:pt x="389" y="98"/>
                    <a:pt x="389" y="99"/>
                  </a:cubicBezTo>
                  <a:cubicBezTo>
                    <a:pt x="389" y="99"/>
                    <a:pt x="387" y="100"/>
                    <a:pt x="385" y="100"/>
                  </a:cubicBezTo>
                  <a:cubicBezTo>
                    <a:pt x="384" y="100"/>
                    <a:pt x="384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6" y="100"/>
                    <a:pt x="383" y="102"/>
                    <a:pt x="379" y="102"/>
                  </a:cubicBezTo>
                  <a:cubicBezTo>
                    <a:pt x="376" y="103"/>
                    <a:pt x="375" y="104"/>
                    <a:pt x="378" y="104"/>
                  </a:cubicBezTo>
                  <a:cubicBezTo>
                    <a:pt x="378" y="104"/>
                    <a:pt x="378" y="104"/>
                    <a:pt x="378" y="104"/>
                  </a:cubicBezTo>
                  <a:cubicBezTo>
                    <a:pt x="379" y="104"/>
                    <a:pt x="379" y="104"/>
                    <a:pt x="380" y="104"/>
                  </a:cubicBezTo>
                  <a:cubicBezTo>
                    <a:pt x="382" y="104"/>
                    <a:pt x="384" y="104"/>
                    <a:pt x="383" y="105"/>
                  </a:cubicBezTo>
                  <a:cubicBezTo>
                    <a:pt x="383" y="105"/>
                    <a:pt x="381" y="105"/>
                    <a:pt x="380" y="105"/>
                  </a:cubicBezTo>
                  <a:cubicBezTo>
                    <a:pt x="379" y="105"/>
                    <a:pt x="378" y="105"/>
                    <a:pt x="377" y="105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74" y="105"/>
                    <a:pt x="373" y="105"/>
                    <a:pt x="373" y="106"/>
                  </a:cubicBezTo>
                  <a:cubicBezTo>
                    <a:pt x="373" y="106"/>
                    <a:pt x="372" y="106"/>
                    <a:pt x="372" y="106"/>
                  </a:cubicBezTo>
                  <a:cubicBezTo>
                    <a:pt x="371" y="106"/>
                    <a:pt x="370" y="106"/>
                    <a:pt x="368" y="106"/>
                  </a:cubicBezTo>
                  <a:cubicBezTo>
                    <a:pt x="368" y="106"/>
                    <a:pt x="367" y="106"/>
                    <a:pt x="367" y="106"/>
                  </a:cubicBezTo>
                  <a:cubicBezTo>
                    <a:pt x="365" y="106"/>
                    <a:pt x="364" y="106"/>
                    <a:pt x="366" y="106"/>
                  </a:cubicBezTo>
                  <a:cubicBezTo>
                    <a:pt x="368" y="106"/>
                    <a:pt x="367" y="107"/>
                    <a:pt x="364" y="107"/>
                  </a:cubicBezTo>
                  <a:cubicBezTo>
                    <a:pt x="362" y="107"/>
                    <a:pt x="361" y="108"/>
                    <a:pt x="361" y="108"/>
                  </a:cubicBezTo>
                  <a:cubicBezTo>
                    <a:pt x="361" y="108"/>
                    <a:pt x="361" y="109"/>
                    <a:pt x="362" y="109"/>
                  </a:cubicBezTo>
                  <a:cubicBezTo>
                    <a:pt x="362" y="109"/>
                    <a:pt x="362" y="108"/>
                    <a:pt x="363" y="108"/>
                  </a:cubicBezTo>
                  <a:cubicBezTo>
                    <a:pt x="363" y="108"/>
                    <a:pt x="364" y="108"/>
                    <a:pt x="364" y="108"/>
                  </a:cubicBezTo>
                  <a:cubicBezTo>
                    <a:pt x="365" y="108"/>
                    <a:pt x="366" y="109"/>
                    <a:pt x="366" y="109"/>
                  </a:cubicBezTo>
                  <a:cubicBezTo>
                    <a:pt x="367" y="110"/>
                    <a:pt x="364" y="110"/>
                    <a:pt x="361" y="110"/>
                  </a:cubicBezTo>
                  <a:cubicBezTo>
                    <a:pt x="358" y="110"/>
                    <a:pt x="359" y="111"/>
                    <a:pt x="362" y="112"/>
                  </a:cubicBezTo>
                  <a:cubicBezTo>
                    <a:pt x="364" y="112"/>
                    <a:pt x="362" y="112"/>
                    <a:pt x="357" y="112"/>
                  </a:cubicBezTo>
                  <a:cubicBezTo>
                    <a:pt x="352" y="113"/>
                    <a:pt x="348" y="114"/>
                    <a:pt x="350" y="114"/>
                  </a:cubicBezTo>
                  <a:cubicBezTo>
                    <a:pt x="351" y="114"/>
                    <a:pt x="350" y="114"/>
                    <a:pt x="348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8" y="116"/>
                    <a:pt x="347" y="116"/>
                    <a:pt x="346" y="116"/>
                  </a:cubicBezTo>
                  <a:cubicBezTo>
                    <a:pt x="346" y="116"/>
                    <a:pt x="346" y="116"/>
                    <a:pt x="346" y="116"/>
                  </a:cubicBezTo>
                  <a:cubicBezTo>
                    <a:pt x="346" y="116"/>
                    <a:pt x="345" y="116"/>
                    <a:pt x="34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7"/>
                    <a:pt x="345" y="117"/>
                    <a:pt x="347" y="117"/>
                  </a:cubicBezTo>
                  <a:cubicBezTo>
                    <a:pt x="350" y="117"/>
                    <a:pt x="351" y="117"/>
                    <a:pt x="350" y="118"/>
                  </a:cubicBezTo>
                  <a:cubicBezTo>
                    <a:pt x="350" y="118"/>
                    <a:pt x="348" y="118"/>
                    <a:pt x="345" y="118"/>
                  </a:cubicBezTo>
                  <a:cubicBezTo>
                    <a:pt x="343" y="118"/>
                    <a:pt x="342" y="119"/>
                    <a:pt x="344" y="119"/>
                  </a:cubicBezTo>
                  <a:cubicBezTo>
                    <a:pt x="346" y="119"/>
                    <a:pt x="343" y="120"/>
                    <a:pt x="342" y="120"/>
                  </a:cubicBezTo>
                  <a:cubicBezTo>
                    <a:pt x="342" y="121"/>
                    <a:pt x="342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0" y="121"/>
                    <a:pt x="340" y="121"/>
                    <a:pt x="341" y="122"/>
                  </a:cubicBezTo>
                  <a:cubicBezTo>
                    <a:pt x="342" y="122"/>
                    <a:pt x="338" y="122"/>
                    <a:pt x="340" y="123"/>
                  </a:cubicBezTo>
                  <a:cubicBezTo>
                    <a:pt x="341" y="123"/>
                    <a:pt x="339" y="124"/>
                    <a:pt x="335" y="125"/>
                  </a:cubicBezTo>
                  <a:cubicBezTo>
                    <a:pt x="331" y="126"/>
                    <a:pt x="324" y="127"/>
                    <a:pt x="319" y="129"/>
                  </a:cubicBezTo>
                  <a:cubicBezTo>
                    <a:pt x="315" y="130"/>
                    <a:pt x="313" y="132"/>
                    <a:pt x="313" y="132"/>
                  </a:cubicBezTo>
                  <a:cubicBezTo>
                    <a:pt x="313" y="132"/>
                    <a:pt x="313" y="132"/>
                    <a:pt x="314" y="132"/>
                  </a:cubicBezTo>
                  <a:cubicBezTo>
                    <a:pt x="314" y="132"/>
                    <a:pt x="314" y="132"/>
                    <a:pt x="314" y="132"/>
                  </a:cubicBezTo>
                  <a:cubicBezTo>
                    <a:pt x="315" y="132"/>
                    <a:pt x="315" y="132"/>
                    <a:pt x="315" y="133"/>
                  </a:cubicBezTo>
                  <a:cubicBezTo>
                    <a:pt x="314" y="133"/>
                    <a:pt x="315" y="133"/>
                    <a:pt x="315" y="133"/>
                  </a:cubicBezTo>
                  <a:cubicBezTo>
                    <a:pt x="317" y="133"/>
                    <a:pt x="320" y="133"/>
                    <a:pt x="323" y="132"/>
                  </a:cubicBezTo>
                  <a:cubicBezTo>
                    <a:pt x="326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2"/>
                    <a:pt x="328" y="132"/>
                    <a:pt x="327" y="133"/>
                  </a:cubicBezTo>
                  <a:cubicBezTo>
                    <a:pt x="326" y="134"/>
                    <a:pt x="322" y="135"/>
                    <a:pt x="319" y="135"/>
                  </a:cubicBezTo>
                  <a:cubicBezTo>
                    <a:pt x="318" y="135"/>
                    <a:pt x="318" y="135"/>
                    <a:pt x="317" y="135"/>
                  </a:cubicBezTo>
                  <a:cubicBezTo>
                    <a:pt x="315" y="135"/>
                    <a:pt x="313" y="134"/>
                    <a:pt x="312" y="134"/>
                  </a:cubicBezTo>
                  <a:cubicBezTo>
                    <a:pt x="311" y="134"/>
                    <a:pt x="310" y="133"/>
                    <a:pt x="310" y="133"/>
                  </a:cubicBezTo>
                  <a:cubicBezTo>
                    <a:pt x="308" y="133"/>
                    <a:pt x="307" y="134"/>
                    <a:pt x="308" y="134"/>
                  </a:cubicBezTo>
                  <a:cubicBezTo>
                    <a:pt x="309" y="134"/>
                    <a:pt x="307" y="134"/>
                    <a:pt x="305" y="134"/>
                  </a:cubicBezTo>
                  <a:cubicBezTo>
                    <a:pt x="302" y="134"/>
                    <a:pt x="301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3" y="135"/>
                    <a:pt x="302" y="135"/>
                    <a:pt x="300" y="136"/>
                  </a:cubicBezTo>
                  <a:cubicBezTo>
                    <a:pt x="298" y="136"/>
                    <a:pt x="299" y="136"/>
                    <a:pt x="300" y="136"/>
                  </a:cubicBezTo>
                  <a:cubicBezTo>
                    <a:pt x="302" y="136"/>
                    <a:pt x="302" y="137"/>
                    <a:pt x="301" y="137"/>
                  </a:cubicBezTo>
                  <a:cubicBezTo>
                    <a:pt x="301" y="137"/>
                    <a:pt x="300" y="137"/>
                    <a:pt x="299" y="136"/>
                  </a:cubicBezTo>
                  <a:cubicBezTo>
                    <a:pt x="298" y="136"/>
                    <a:pt x="297" y="136"/>
                    <a:pt x="297" y="136"/>
                  </a:cubicBezTo>
                  <a:cubicBezTo>
                    <a:pt x="296" y="136"/>
                    <a:pt x="296" y="136"/>
                    <a:pt x="298" y="137"/>
                  </a:cubicBezTo>
                  <a:cubicBezTo>
                    <a:pt x="299" y="137"/>
                    <a:pt x="299" y="137"/>
                    <a:pt x="298" y="137"/>
                  </a:cubicBezTo>
                  <a:cubicBezTo>
                    <a:pt x="297" y="137"/>
                    <a:pt x="296" y="137"/>
                    <a:pt x="293" y="137"/>
                  </a:cubicBezTo>
                  <a:cubicBezTo>
                    <a:pt x="291" y="137"/>
                    <a:pt x="288" y="136"/>
                    <a:pt x="286" y="136"/>
                  </a:cubicBezTo>
                  <a:cubicBezTo>
                    <a:pt x="285" y="136"/>
                    <a:pt x="285" y="136"/>
                    <a:pt x="284" y="137"/>
                  </a:cubicBezTo>
                  <a:cubicBezTo>
                    <a:pt x="284" y="137"/>
                    <a:pt x="285" y="137"/>
                    <a:pt x="288" y="137"/>
                  </a:cubicBezTo>
                  <a:cubicBezTo>
                    <a:pt x="291" y="138"/>
                    <a:pt x="290" y="138"/>
                    <a:pt x="284" y="138"/>
                  </a:cubicBezTo>
                  <a:cubicBezTo>
                    <a:pt x="279" y="138"/>
                    <a:pt x="277" y="139"/>
                    <a:pt x="280" y="139"/>
                  </a:cubicBezTo>
                  <a:cubicBezTo>
                    <a:pt x="282" y="140"/>
                    <a:pt x="283" y="140"/>
                    <a:pt x="282" y="140"/>
                  </a:cubicBezTo>
                  <a:cubicBezTo>
                    <a:pt x="282" y="140"/>
                    <a:pt x="281" y="140"/>
                    <a:pt x="281" y="140"/>
                  </a:cubicBezTo>
                  <a:cubicBezTo>
                    <a:pt x="281" y="140"/>
                    <a:pt x="280" y="140"/>
                    <a:pt x="279" y="140"/>
                  </a:cubicBezTo>
                  <a:cubicBezTo>
                    <a:pt x="276" y="140"/>
                    <a:pt x="274" y="141"/>
                    <a:pt x="272" y="141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1" y="140"/>
                    <a:pt x="271" y="140"/>
                    <a:pt x="270" y="140"/>
                  </a:cubicBezTo>
                  <a:cubicBezTo>
                    <a:pt x="269" y="140"/>
                    <a:pt x="269" y="141"/>
                    <a:pt x="269" y="141"/>
                  </a:cubicBezTo>
                  <a:cubicBezTo>
                    <a:pt x="269" y="141"/>
                    <a:pt x="269" y="141"/>
                    <a:pt x="268" y="141"/>
                  </a:cubicBezTo>
                  <a:cubicBezTo>
                    <a:pt x="267" y="141"/>
                    <a:pt x="266" y="141"/>
                    <a:pt x="266" y="141"/>
                  </a:cubicBezTo>
                  <a:cubicBezTo>
                    <a:pt x="265" y="141"/>
                    <a:pt x="265" y="141"/>
                    <a:pt x="265" y="141"/>
                  </a:cubicBezTo>
                  <a:cubicBezTo>
                    <a:pt x="265" y="141"/>
                    <a:pt x="267" y="141"/>
                    <a:pt x="272" y="142"/>
                  </a:cubicBezTo>
                  <a:cubicBezTo>
                    <a:pt x="277" y="142"/>
                    <a:pt x="277" y="142"/>
                    <a:pt x="272" y="142"/>
                  </a:cubicBezTo>
                  <a:cubicBezTo>
                    <a:pt x="267" y="143"/>
                    <a:pt x="264" y="143"/>
                    <a:pt x="267" y="144"/>
                  </a:cubicBezTo>
                  <a:cubicBezTo>
                    <a:pt x="270" y="144"/>
                    <a:pt x="270" y="144"/>
                    <a:pt x="268" y="144"/>
                  </a:cubicBezTo>
                  <a:cubicBezTo>
                    <a:pt x="266" y="144"/>
                    <a:pt x="264" y="145"/>
                    <a:pt x="265" y="145"/>
                  </a:cubicBezTo>
                  <a:cubicBezTo>
                    <a:pt x="266" y="145"/>
                    <a:pt x="269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82" y="146"/>
                    <a:pt x="286" y="145"/>
                    <a:pt x="287" y="145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7" y="145"/>
                    <a:pt x="287" y="145"/>
                    <a:pt x="288" y="145"/>
                  </a:cubicBezTo>
                  <a:cubicBezTo>
                    <a:pt x="288" y="145"/>
                    <a:pt x="289" y="145"/>
                    <a:pt x="289" y="145"/>
                  </a:cubicBezTo>
                  <a:cubicBezTo>
                    <a:pt x="289" y="145"/>
                    <a:pt x="289" y="145"/>
                    <a:pt x="290" y="145"/>
                  </a:cubicBezTo>
                  <a:cubicBezTo>
                    <a:pt x="290" y="145"/>
                    <a:pt x="290" y="145"/>
                    <a:pt x="288" y="146"/>
                  </a:cubicBezTo>
                  <a:cubicBezTo>
                    <a:pt x="287" y="147"/>
                    <a:pt x="285" y="147"/>
                    <a:pt x="284" y="147"/>
                  </a:cubicBezTo>
                  <a:cubicBezTo>
                    <a:pt x="284" y="147"/>
                    <a:pt x="284" y="147"/>
                    <a:pt x="284" y="147"/>
                  </a:cubicBezTo>
                  <a:cubicBezTo>
                    <a:pt x="285" y="146"/>
                    <a:pt x="281" y="146"/>
                    <a:pt x="276" y="146"/>
                  </a:cubicBezTo>
                  <a:cubicBezTo>
                    <a:pt x="275" y="146"/>
                    <a:pt x="274" y="146"/>
                    <a:pt x="273" y="146"/>
                  </a:cubicBezTo>
                  <a:cubicBezTo>
                    <a:pt x="268" y="146"/>
                    <a:pt x="264" y="147"/>
                    <a:pt x="264" y="147"/>
                  </a:cubicBezTo>
                  <a:cubicBezTo>
                    <a:pt x="264" y="147"/>
                    <a:pt x="264" y="147"/>
                    <a:pt x="265" y="147"/>
                  </a:cubicBezTo>
                  <a:cubicBezTo>
                    <a:pt x="265" y="147"/>
                    <a:pt x="266" y="147"/>
                    <a:pt x="266" y="147"/>
                  </a:cubicBezTo>
                  <a:cubicBezTo>
                    <a:pt x="266" y="147"/>
                    <a:pt x="267" y="147"/>
                    <a:pt x="267" y="147"/>
                  </a:cubicBezTo>
                  <a:cubicBezTo>
                    <a:pt x="268" y="147"/>
                    <a:pt x="268" y="148"/>
                    <a:pt x="267" y="148"/>
                  </a:cubicBezTo>
                  <a:cubicBezTo>
                    <a:pt x="266" y="148"/>
                    <a:pt x="266" y="148"/>
                    <a:pt x="269" y="148"/>
                  </a:cubicBezTo>
                  <a:cubicBezTo>
                    <a:pt x="271" y="148"/>
                    <a:pt x="271" y="149"/>
                    <a:pt x="271" y="150"/>
                  </a:cubicBezTo>
                  <a:cubicBezTo>
                    <a:pt x="272" y="150"/>
                    <a:pt x="272" y="151"/>
                    <a:pt x="273" y="151"/>
                  </a:cubicBezTo>
                  <a:cubicBezTo>
                    <a:pt x="274" y="151"/>
                    <a:pt x="276" y="150"/>
                    <a:pt x="277" y="150"/>
                  </a:cubicBezTo>
                  <a:cubicBezTo>
                    <a:pt x="280" y="150"/>
                    <a:pt x="281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1" y="151"/>
                    <a:pt x="280" y="151"/>
                  </a:cubicBezTo>
                  <a:cubicBezTo>
                    <a:pt x="280" y="151"/>
                    <a:pt x="280" y="151"/>
                    <a:pt x="280" y="151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78" y="151"/>
                    <a:pt x="277" y="151"/>
                    <a:pt x="276" y="151"/>
                  </a:cubicBezTo>
                  <a:cubicBezTo>
                    <a:pt x="275" y="152"/>
                    <a:pt x="274" y="152"/>
                    <a:pt x="276" y="152"/>
                  </a:cubicBezTo>
                  <a:cubicBezTo>
                    <a:pt x="278" y="152"/>
                    <a:pt x="273" y="152"/>
                    <a:pt x="269" y="154"/>
                  </a:cubicBezTo>
                  <a:cubicBezTo>
                    <a:pt x="267" y="154"/>
                    <a:pt x="270" y="155"/>
                    <a:pt x="271" y="155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2" y="155"/>
                    <a:pt x="273" y="155"/>
                    <a:pt x="273" y="155"/>
                  </a:cubicBezTo>
                  <a:cubicBezTo>
                    <a:pt x="274" y="155"/>
                    <a:pt x="276" y="155"/>
                    <a:pt x="276" y="156"/>
                  </a:cubicBezTo>
                  <a:cubicBezTo>
                    <a:pt x="277" y="156"/>
                    <a:pt x="277" y="157"/>
                    <a:pt x="278" y="157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79" y="157"/>
                    <a:pt x="279" y="157"/>
                  </a:cubicBezTo>
                  <a:cubicBezTo>
                    <a:pt x="278" y="158"/>
                    <a:pt x="278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2" y="158"/>
                    <a:pt x="272" y="159"/>
                    <a:pt x="275" y="160"/>
                  </a:cubicBezTo>
                  <a:cubicBezTo>
                    <a:pt x="279" y="161"/>
                    <a:pt x="284" y="162"/>
                    <a:pt x="285" y="162"/>
                  </a:cubicBezTo>
                  <a:cubicBezTo>
                    <a:pt x="285" y="162"/>
                    <a:pt x="286" y="162"/>
                    <a:pt x="286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2"/>
                    <a:pt x="287" y="162"/>
                    <a:pt x="288" y="162"/>
                  </a:cubicBezTo>
                  <a:cubicBezTo>
                    <a:pt x="289" y="162"/>
                    <a:pt x="291" y="162"/>
                    <a:pt x="292" y="162"/>
                  </a:cubicBezTo>
                  <a:cubicBezTo>
                    <a:pt x="294" y="162"/>
                    <a:pt x="295" y="162"/>
                    <a:pt x="297" y="162"/>
                  </a:cubicBezTo>
                  <a:cubicBezTo>
                    <a:pt x="303" y="161"/>
                    <a:pt x="312" y="159"/>
                    <a:pt x="314" y="158"/>
                  </a:cubicBezTo>
                  <a:cubicBezTo>
                    <a:pt x="314" y="157"/>
                    <a:pt x="314" y="156"/>
                    <a:pt x="314" y="156"/>
                  </a:cubicBezTo>
                  <a:cubicBezTo>
                    <a:pt x="313" y="156"/>
                    <a:pt x="313" y="156"/>
                    <a:pt x="313" y="156"/>
                  </a:cubicBezTo>
                  <a:cubicBezTo>
                    <a:pt x="313" y="156"/>
                    <a:pt x="313" y="156"/>
                    <a:pt x="314" y="156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6" y="157"/>
                    <a:pt x="318" y="157"/>
                    <a:pt x="319" y="157"/>
                  </a:cubicBezTo>
                  <a:cubicBezTo>
                    <a:pt x="319" y="157"/>
                    <a:pt x="319" y="157"/>
                    <a:pt x="319" y="157"/>
                  </a:cubicBezTo>
                  <a:cubicBezTo>
                    <a:pt x="320" y="157"/>
                    <a:pt x="324" y="156"/>
                    <a:pt x="325" y="154"/>
                  </a:cubicBezTo>
                  <a:cubicBezTo>
                    <a:pt x="326" y="154"/>
                    <a:pt x="326" y="153"/>
                    <a:pt x="327" y="153"/>
                  </a:cubicBezTo>
                  <a:cubicBezTo>
                    <a:pt x="328" y="153"/>
                    <a:pt x="329" y="154"/>
                    <a:pt x="330" y="154"/>
                  </a:cubicBezTo>
                  <a:cubicBezTo>
                    <a:pt x="332" y="156"/>
                    <a:pt x="335" y="157"/>
                    <a:pt x="336" y="159"/>
                  </a:cubicBezTo>
                  <a:cubicBezTo>
                    <a:pt x="336" y="160"/>
                    <a:pt x="337" y="161"/>
                    <a:pt x="337" y="161"/>
                  </a:cubicBezTo>
                  <a:cubicBezTo>
                    <a:pt x="337" y="161"/>
                    <a:pt x="337" y="160"/>
                    <a:pt x="337" y="160"/>
                  </a:cubicBezTo>
                  <a:cubicBezTo>
                    <a:pt x="337" y="160"/>
                    <a:pt x="337" y="160"/>
                    <a:pt x="337" y="160"/>
                  </a:cubicBezTo>
                  <a:cubicBezTo>
                    <a:pt x="338" y="160"/>
                    <a:pt x="340" y="163"/>
                    <a:pt x="345" y="165"/>
                  </a:cubicBezTo>
                  <a:cubicBezTo>
                    <a:pt x="350" y="168"/>
                    <a:pt x="352" y="174"/>
                    <a:pt x="362" y="174"/>
                  </a:cubicBezTo>
                  <a:cubicBezTo>
                    <a:pt x="362" y="174"/>
                    <a:pt x="362" y="174"/>
                    <a:pt x="363" y="174"/>
                  </a:cubicBezTo>
                  <a:cubicBezTo>
                    <a:pt x="373" y="173"/>
                    <a:pt x="390" y="171"/>
                    <a:pt x="393" y="168"/>
                  </a:cubicBezTo>
                  <a:cubicBezTo>
                    <a:pt x="395" y="165"/>
                    <a:pt x="393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6" y="162"/>
                    <a:pt x="396" y="161"/>
                    <a:pt x="395" y="161"/>
                  </a:cubicBezTo>
                  <a:cubicBezTo>
                    <a:pt x="394" y="160"/>
                    <a:pt x="393" y="160"/>
                    <a:pt x="395" y="160"/>
                  </a:cubicBezTo>
                  <a:cubicBezTo>
                    <a:pt x="396" y="160"/>
                    <a:pt x="397" y="159"/>
                    <a:pt x="395" y="159"/>
                  </a:cubicBezTo>
                  <a:cubicBezTo>
                    <a:pt x="394" y="159"/>
                    <a:pt x="395" y="158"/>
                    <a:pt x="398" y="158"/>
                  </a:cubicBezTo>
                  <a:cubicBezTo>
                    <a:pt x="400" y="157"/>
                    <a:pt x="403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5" y="157"/>
                    <a:pt x="410" y="155"/>
                    <a:pt x="402" y="155"/>
                  </a:cubicBezTo>
                  <a:cubicBezTo>
                    <a:pt x="393" y="154"/>
                    <a:pt x="395" y="153"/>
                    <a:pt x="407" y="153"/>
                  </a:cubicBezTo>
                  <a:cubicBezTo>
                    <a:pt x="411" y="153"/>
                    <a:pt x="412" y="153"/>
                    <a:pt x="406" y="149"/>
                  </a:cubicBezTo>
                  <a:cubicBezTo>
                    <a:pt x="404" y="148"/>
                    <a:pt x="396" y="147"/>
                    <a:pt x="394" y="144"/>
                  </a:cubicBezTo>
                  <a:cubicBezTo>
                    <a:pt x="392" y="143"/>
                    <a:pt x="394" y="143"/>
                    <a:pt x="395" y="141"/>
                  </a:cubicBezTo>
                  <a:cubicBezTo>
                    <a:pt x="395" y="140"/>
                    <a:pt x="402" y="137"/>
                    <a:pt x="410" y="135"/>
                  </a:cubicBezTo>
                  <a:cubicBezTo>
                    <a:pt x="418" y="133"/>
                    <a:pt x="427" y="130"/>
                    <a:pt x="430" y="129"/>
                  </a:cubicBezTo>
                  <a:cubicBezTo>
                    <a:pt x="434" y="128"/>
                    <a:pt x="435" y="127"/>
                    <a:pt x="433" y="126"/>
                  </a:cubicBezTo>
                  <a:cubicBezTo>
                    <a:pt x="431" y="126"/>
                    <a:pt x="431" y="125"/>
                    <a:pt x="431" y="124"/>
                  </a:cubicBezTo>
                  <a:cubicBezTo>
                    <a:pt x="431" y="123"/>
                    <a:pt x="431" y="122"/>
                    <a:pt x="432" y="122"/>
                  </a:cubicBezTo>
                  <a:cubicBezTo>
                    <a:pt x="432" y="122"/>
                    <a:pt x="432" y="122"/>
                    <a:pt x="432" y="122"/>
                  </a:cubicBezTo>
                  <a:cubicBezTo>
                    <a:pt x="432" y="122"/>
                    <a:pt x="432" y="122"/>
                    <a:pt x="433" y="122"/>
                  </a:cubicBezTo>
                  <a:cubicBezTo>
                    <a:pt x="433" y="122"/>
                    <a:pt x="434" y="122"/>
                    <a:pt x="434" y="122"/>
                  </a:cubicBezTo>
                  <a:cubicBezTo>
                    <a:pt x="433" y="122"/>
                    <a:pt x="433" y="122"/>
                    <a:pt x="435" y="121"/>
                  </a:cubicBezTo>
                  <a:cubicBezTo>
                    <a:pt x="436" y="121"/>
                    <a:pt x="437" y="121"/>
                    <a:pt x="436" y="121"/>
                  </a:cubicBezTo>
                  <a:cubicBezTo>
                    <a:pt x="435" y="120"/>
                    <a:pt x="442" y="119"/>
                    <a:pt x="452" y="119"/>
                  </a:cubicBezTo>
                  <a:cubicBezTo>
                    <a:pt x="455" y="119"/>
                    <a:pt x="457" y="119"/>
                    <a:pt x="460" y="119"/>
                  </a:cubicBezTo>
                  <a:cubicBezTo>
                    <a:pt x="473" y="120"/>
                    <a:pt x="476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3" y="124"/>
                    <a:pt x="473" y="124"/>
                    <a:pt x="474" y="124"/>
                  </a:cubicBezTo>
                  <a:cubicBezTo>
                    <a:pt x="475" y="124"/>
                    <a:pt x="466" y="125"/>
                    <a:pt x="460" y="127"/>
                  </a:cubicBezTo>
                  <a:cubicBezTo>
                    <a:pt x="454" y="129"/>
                    <a:pt x="450" y="132"/>
                    <a:pt x="445" y="133"/>
                  </a:cubicBezTo>
                  <a:cubicBezTo>
                    <a:pt x="441" y="133"/>
                    <a:pt x="434" y="137"/>
                    <a:pt x="437" y="141"/>
                  </a:cubicBezTo>
                  <a:cubicBezTo>
                    <a:pt x="440" y="145"/>
                    <a:pt x="445" y="148"/>
                    <a:pt x="451" y="148"/>
                  </a:cubicBezTo>
                  <a:cubicBezTo>
                    <a:pt x="456" y="148"/>
                    <a:pt x="460" y="149"/>
                    <a:pt x="461" y="150"/>
                  </a:cubicBezTo>
                  <a:cubicBezTo>
                    <a:pt x="462" y="151"/>
                    <a:pt x="463" y="151"/>
                    <a:pt x="465" y="151"/>
                  </a:cubicBezTo>
                  <a:cubicBezTo>
                    <a:pt x="468" y="151"/>
                    <a:pt x="472" y="150"/>
                    <a:pt x="476" y="150"/>
                  </a:cubicBezTo>
                  <a:cubicBezTo>
                    <a:pt x="482" y="149"/>
                    <a:pt x="488" y="149"/>
                    <a:pt x="489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1" y="149"/>
                    <a:pt x="492" y="148"/>
                  </a:cubicBezTo>
                  <a:cubicBezTo>
                    <a:pt x="492" y="148"/>
                    <a:pt x="493" y="148"/>
                    <a:pt x="495" y="148"/>
                  </a:cubicBezTo>
                  <a:cubicBezTo>
                    <a:pt x="496" y="148"/>
                    <a:pt x="496" y="148"/>
                    <a:pt x="497" y="148"/>
                  </a:cubicBezTo>
                  <a:cubicBezTo>
                    <a:pt x="497" y="148"/>
                    <a:pt x="498" y="148"/>
                    <a:pt x="499" y="148"/>
                  </a:cubicBezTo>
                  <a:cubicBezTo>
                    <a:pt x="500" y="148"/>
                    <a:pt x="501" y="148"/>
                    <a:pt x="502" y="148"/>
                  </a:cubicBezTo>
                  <a:cubicBezTo>
                    <a:pt x="507" y="148"/>
                    <a:pt x="514" y="147"/>
                    <a:pt x="518" y="147"/>
                  </a:cubicBezTo>
                  <a:cubicBezTo>
                    <a:pt x="520" y="147"/>
                    <a:pt x="521" y="147"/>
                    <a:pt x="521" y="147"/>
                  </a:cubicBezTo>
                  <a:cubicBezTo>
                    <a:pt x="522" y="147"/>
                    <a:pt x="522" y="147"/>
                    <a:pt x="523" y="147"/>
                  </a:cubicBezTo>
                  <a:cubicBezTo>
                    <a:pt x="525" y="148"/>
                    <a:pt x="524" y="148"/>
                    <a:pt x="528" y="149"/>
                  </a:cubicBezTo>
                  <a:cubicBezTo>
                    <a:pt x="533" y="150"/>
                    <a:pt x="532" y="151"/>
                    <a:pt x="527" y="151"/>
                  </a:cubicBezTo>
                  <a:cubicBezTo>
                    <a:pt x="522" y="152"/>
                    <a:pt x="518" y="152"/>
                    <a:pt x="518" y="153"/>
                  </a:cubicBezTo>
                  <a:cubicBezTo>
                    <a:pt x="519" y="153"/>
                    <a:pt x="516" y="153"/>
                    <a:pt x="513" y="153"/>
                  </a:cubicBezTo>
                  <a:cubicBezTo>
                    <a:pt x="511" y="153"/>
                    <a:pt x="508" y="153"/>
                    <a:pt x="505" y="153"/>
                  </a:cubicBezTo>
                  <a:cubicBezTo>
                    <a:pt x="502" y="153"/>
                    <a:pt x="499" y="153"/>
                    <a:pt x="495" y="153"/>
                  </a:cubicBezTo>
                  <a:cubicBezTo>
                    <a:pt x="489" y="153"/>
                    <a:pt x="481" y="153"/>
                    <a:pt x="476" y="154"/>
                  </a:cubicBezTo>
                  <a:cubicBezTo>
                    <a:pt x="468" y="155"/>
                    <a:pt x="472" y="158"/>
                    <a:pt x="473" y="159"/>
                  </a:cubicBezTo>
                  <a:cubicBezTo>
                    <a:pt x="474" y="160"/>
                    <a:pt x="484" y="162"/>
                    <a:pt x="477" y="165"/>
                  </a:cubicBezTo>
                  <a:cubicBezTo>
                    <a:pt x="475" y="166"/>
                    <a:pt x="472" y="166"/>
                    <a:pt x="469" y="166"/>
                  </a:cubicBezTo>
                  <a:cubicBezTo>
                    <a:pt x="466" y="166"/>
                    <a:pt x="464" y="166"/>
                    <a:pt x="461" y="166"/>
                  </a:cubicBezTo>
                  <a:cubicBezTo>
                    <a:pt x="459" y="166"/>
                    <a:pt x="456" y="166"/>
                    <a:pt x="454" y="166"/>
                  </a:cubicBezTo>
                  <a:cubicBezTo>
                    <a:pt x="451" y="166"/>
                    <a:pt x="448" y="166"/>
                    <a:pt x="447" y="167"/>
                  </a:cubicBezTo>
                  <a:cubicBezTo>
                    <a:pt x="444" y="170"/>
                    <a:pt x="453" y="173"/>
                    <a:pt x="459" y="174"/>
                  </a:cubicBezTo>
                  <a:cubicBezTo>
                    <a:pt x="464" y="174"/>
                    <a:pt x="469" y="175"/>
                    <a:pt x="469" y="176"/>
                  </a:cubicBezTo>
                  <a:cubicBezTo>
                    <a:pt x="470" y="177"/>
                    <a:pt x="460" y="178"/>
                    <a:pt x="450" y="178"/>
                  </a:cubicBezTo>
                  <a:cubicBezTo>
                    <a:pt x="442" y="178"/>
                    <a:pt x="436" y="178"/>
                    <a:pt x="433" y="178"/>
                  </a:cubicBezTo>
                  <a:cubicBezTo>
                    <a:pt x="431" y="178"/>
                    <a:pt x="430" y="178"/>
                    <a:pt x="431" y="178"/>
                  </a:cubicBezTo>
                  <a:cubicBezTo>
                    <a:pt x="432" y="178"/>
                    <a:pt x="432" y="178"/>
                    <a:pt x="431" y="178"/>
                  </a:cubicBezTo>
                  <a:cubicBezTo>
                    <a:pt x="430" y="178"/>
                    <a:pt x="430" y="178"/>
                    <a:pt x="430" y="178"/>
                  </a:cubicBezTo>
                  <a:cubicBezTo>
                    <a:pt x="429" y="178"/>
                    <a:pt x="429" y="178"/>
                    <a:pt x="428" y="178"/>
                  </a:cubicBezTo>
                  <a:cubicBezTo>
                    <a:pt x="428" y="178"/>
                    <a:pt x="427" y="178"/>
                    <a:pt x="427" y="178"/>
                  </a:cubicBezTo>
                  <a:cubicBezTo>
                    <a:pt x="422" y="178"/>
                    <a:pt x="420" y="177"/>
                    <a:pt x="421" y="177"/>
                  </a:cubicBezTo>
                  <a:cubicBezTo>
                    <a:pt x="422" y="177"/>
                    <a:pt x="419" y="177"/>
                    <a:pt x="413" y="177"/>
                  </a:cubicBezTo>
                  <a:cubicBezTo>
                    <a:pt x="410" y="177"/>
                    <a:pt x="405" y="177"/>
                    <a:pt x="401" y="177"/>
                  </a:cubicBezTo>
                  <a:cubicBezTo>
                    <a:pt x="394" y="178"/>
                    <a:pt x="387" y="179"/>
                    <a:pt x="379" y="180"/>
                  </a:cubicBezTo>
                  <a:cubicBezTo>
                    <a:pt x="372" y="181"/>
                    <a:pt x="374" y="181"/>
                    <a:pt x="373" y="181"/>
                  </a:cubicBezTo>
                  <a:cubicBezTo>
                    <a:pt x="373" y="181"/>
                    <a:pt x="371" y="181"/>
                    <a:pt x="367" y="181"/>
                  </a:cubicBezTo>
                  <a:cubicBezTo>
                    <a:pt x="363" y="181"/>
                    <a:pt x="361" y="180"/>
                    <a:pt x="359" y="180"/>
                  </a:cubicBezTo>
                  <a:cubicBezTo>
                    <a:pt x="355" y="179"/>
                    <a:pt x="352" y="179"/>
                    <a:pt x="352" y="179"/>
                  </a:cubicBezTo>
                  <a:cubicBezTo>
                    <a:pt x="350" y="179"/>
                    <a:pt x="348" y="180"/>
                    <a:pt x="343" y="180"/>
                  </a:cubicBezTo>
                  <a:cubicBezTo>
                    <a:pt x="341" y="180"/>
                    <a:pt x="339" y="181"/>
                    <a:pt x="338" y="181"/>
                  </a:cubicBezTo>
                  <a:cubicBezTo>
                    <a:pt x="334" y="181"/>
                    <a:pt x="332" y="180"/>
                    <a:pt x="334" y="180"/>
                  </a:cubicBezTo>
                  <a:cubicBezTo>
                    <a:pt x="335" y="180"/>
                    <a:pt x="333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27" y="179"/>
                    <a:pt x="315" y="177"/>
                    <a:pt x="319" y="174"/>
                  </a:cubicBezTo>
                  <a:cubicBezTo>
                    <a:pt x="323" y="171"/>
                    <a:pt x="330" y="169"/>
                    <a:pt x="324" y="168"/>
                  </a:cubicBezTo>
                  <a:cubicBezTo>
                    <a:pt x="322" y="168"/>
                    <a:pt x="320" y="168"/>
                    <a:pt x="319" y="168"/>
                  </a:cubicBezTo>
                  <a:cubicBezTo>
                    <a:pt x="316" y="168"/>
                    <a:pt x="314" y="168"/>
                    <a:pt x="315" y="168"/>
                  </a:cubicBezTo>
                  <a:cubicBezTo>
                    <a:pt x="316" y="169"/>
                    <a:pt x="316" y="169"/>
                    <a:pt x="315" y="169"/>
                  </a:cubicBezTo>
                  <a:cubicBezTo>
                    <a:pt x="315" y="169"/>
                    <a:pt x="315" y="169"/>
                    <a:pt x="314" y="169"/>
                  </a:cubicBezTo>
                  <a:cubicBezTo>
                    <a:pt x="313" y="169"/>
                    <a:pt x="312" y="169"/>
                    <a:pt x="312" y="169"/>
                  </a:cubicBezTo>
                  <a:cubicBezTo>
                    <a:pt x="312" y="169"/>
                    <a:pt x="311" y="168"/>
                    <a:pt x="310" y="168"/>
                  </a:cubicBezTo>
                  <a:cubicBezTo>
                    <a:pt x="309" y="168"/>
                    <a:pt x="308" y="169"/>
                    <a:pt x="306" y="169"/>
                  </a:cubicBezTo>
                  <a:cubicBezTo>
                    <a:pt x="304" y="169"/>
                    <a:pt x="304" y="170"/>
                    <a:pt x="303" y="172"/>
                  </a:cubicBezTo>
                  <a:cubicBezTo>
                    <a:pt x="302" y="173"/>
                    <a:pt x="304" y="175"/>
                    <a:pt x="307" y="176"/>
                  </a:cubicBezTo>
                  <a:cubicBezTo>
                    <a:pt x="310" y="177"/>
                    <a:pt x="311" y="179"/>
                    <a:pt x="310" y="179"/>
                  </a:cubicBezTo>
                  <a:cubicBezTo>
                    <a:pt x="308" y="179"/>
                    <a:pt x="310" y="180"/>
                    <a:pt x="315" y="181"/>
                  </a:cubicBezTo>
                  <a:cubicBezTo>
                    <a:pt x="316" y="182"/>
                    <a:pt x="316" y="182"/>
                    <a:pt x="316" y="182"/>
                  </a:cubicBezTo>
                  <a:cubicBezTo>
                    <a:pt x="316" y="182"/>
                    <a:pt x="315" y="182"/>
                    <a:pt x="314" y="182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6" y="182"/>
                    <a:pt x="307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5" y="183"/>
                    <a:pt x="304" y="183"/>
                    <a:pt x="304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2" y="183"/>
                    <a:pt x="299" y="183"/>
                    <a:pt x="295" y="182"/>
                  </a:cubicBezTo>
                  <a:cubicBezTo>
                    <a:pt x="294" y="182"/>
                    <a:pt x="293" y="182"/>
                    <a:pt x="292" y="182"/>
                  </a:cubicBezTo>
                  <a:cubicBezTo>
                    <a:pt x="287" y="182"/>
                    <a:pt x="279" y="183"/>
                    <a:pt x="268" y="185"/>
                  </a:cubicBezTo>
                  <a:cubicBezTo>
                    <a:pt x="256" y="187"/>
                    <a:pt x="260" y="191"/>
                    <a:pt x="258" y="192"/>
                  </a:cubicBezTo>
                  <a:cubicBezTo>
                    <a:pt x="256" y="192"/>
                    <a:pt x="257" y="192"/>
                    <a:pt x="256" y="192"/>
                  </a:cubicBezTo>
                  <a:cubicBezTo>
                    <a:pt x="256" y="192"/>
                    <a:pt x="255" y="192"/>
                    <a:pt x="255" y="192"/>
                  </a:cubicBezTo>
                  <a:cubicBezTo>
                    <a:pt x="254" y="192"/>
                    <a:pt x="254" y="192"/>
                    <a:pt x="253" y="192"/>
                  </a:cubicBezTo>
                  <a:cubicBezTo>
                    <a:pt x="253" y="192"/>
                    <a:pt x="253" y="192"/>
                    <a:pt x="255" y="192"/>
                  </a:cubicBezTo>
                  <a:cubicBezTo>
                    <a:pt x="257" y="193"/>
                    <a:pt x="246" y="193"/>
                    <a:pt x="235" y="196"/>
                  </a:cubicBezTo>
                  <a:cubicBezTo>
                    <a:pt x="225" y="198"/>
                    <a:pt x="214" y="201"/>
                    <a:pt x="207" y="201"/>
                  </a:cubicBezTo>
                  <a:cubicBezTo>
                    <a:pt x="206" y="201"/>
                    <a:pt x="206" y="201"/>
                    <a:pt x="206" y="201"/>
                  </a:cubicBezTo>
                  <a:cubicBezTo>
                    <a:pt x="203" y="201"/>
                    <a:pt x="201" y="201"/>
                    <a:pt x="199" y="201"/>
                  </a:cubicBezTo>
                  <a:cubicBezTo>
                    <a:pt x="196" y="201"/>
                    <a:pt x="195" y="201"/>
                    <a:pt x="196" y="202"/>
                  </a:cubicBezTo>
                  <a:cubicBezTo>
                    <a:pt x="197" y="203"/>
                    <a:pt x="190" y="204"/>
                    <a:pt x="180" y="204"/>
                  </a:cubicBezTo>
                  <a:cubicBezTo>
                    <a:pt x="180" y="204"/>
                    <a:pt x="179" y="204"/>
                    <a:pt x="179" y="204"/>
                  </a:cubicBezTo>
                  <a:cubicBezTo>
                    <a:pt x="179" y="204"/>
                    <a:pt x="178" y="204"/>
                    <a:pt x="178" y="204"/>
                  </a:cubicBezTo>
                  <a:cubicBezTo>
                    <a:pt x="168" y="204"/>
                    <a:pt x="161" y="205"/>
                    <a:pt x="163" y="205"/>
                  </a:cubicBezTo>
                  <a:cubicBezTo>
                    <a:pt x="164" y="205"/>
                    <a:pt x="165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3" y="205"/>
                    <a:pt x="162" y="206"/>
                    <a:pt x="163" y="206"/>
                  </a:cubicBezTo>
                  <a:cubicBezTo>
                    <a:pt x="164" y="206"/>
                    <a:pt x="165" y="206"/>
                    <a:pt x="164" y="207"/>
                  </a:cubicBezTo>
                  <a:cubicBezTo>
                    <a:pt x="162" y="207"/>
                    <a:pt x="163" y="207"/>
                    <a:pt x="164" y="207"/>
                  </a:cubicBezTo>
                  <a:cubicBezTo>
                    <a:pt x="165" y="208"/>
                    <a:pt x="172" y="208"/>
                    <a:pt x="181" y="208"/>
                  </a:cubicBezTo>
                  <a:cubicBezTo>
                    <a:pt x="189" y="209"/>
                    <a:pt x="193" y="213"/>
                    <a:pt x="199" y="215"/>
                  </a:cubicBezTo>
                  <a:cubicBezTo>
                    <a:pt x="204" y="217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5" y="218"/>
                    <a:pt x="205" y="222"/>
                    <a:pt x="191" y="225"/>
                  </a:cubicBezTo>
                  <a:cubicBezTo>
                    <a:pt x="187" y="225"/>
                    <a:pt x="183" y="226"/>
                    <a:pt x="176" y="226"/>
                  </a:cubicBezTo>
                  <a:cubicBezTo>
                    <a:pt x="170" y="226"/>
                    <a:pt x="161" y="225"/>
                    <a:pt x="150" y="225"/>
                  </a:cubicBezTo>
                  <a:cubicBezTo>
                    <a:pt x="149" y="225"/>
                    <a:pt x="146" y="225"/>
                    <a:pt x="144" y="225"/>
                  </a:cubicBezTo>
                  <a:cubicBezTo>
                    <a:pt x="138" y="225"/>
                    <a:pt x="131" y="225"/>
                    <a:pt x="124" y="225"/>
                  </a:cubicBezTo>
                  <a:cubicBezTo>
                    <a:pt x="110" y="226"/>
                    <a:pt x="110" y="232"/>
                    <a:pt x="108" y="237"/>
                  </a:cubicBezTo>
                  <a:cubicBezTo>
                    <a:pt x="106" y="241"/>
                    <a:pt x="104" y="244"/>
                    <a:pt x="105" y="244"/>
                  </a:cubicBezTo>
                  <a:cubicBezTo>
                    <a:pt x="105" y="244"/>
                    <a:pt x="105" y="244"/>
                    <a:pt x="105" y="244"/>
                  </a:cubicBezTo>
                  <a:cubicBezTo>
                    <a:pt x="106" y="244"/>
                    <a:pt x="107" y="244"/>
                    <a:pt x="107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8" y="244"/>
                    <a:pt x="108" y="245"/>
                    <a:pt x="107" y="245"/>
                  </a:cubicBezTo>
                  <a:cubicBezTo>
                    <a:pt x="106" y="245"/>
                    <a:pt x="106" y="245"/>
                    <a:pt x="107" y="245"/>
                  </a:cubicBezTo>
                  <a:cubicBezTo>
                    <a:pt x="107" y="245"/>
                    <a:pt x="107" y="245"/>
                    <a:pt x="108" y="245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110" y="245"/>
                    <a:pt x="110" y="247"/>
                    <a:pt x="109" y="248"/>
                  </a:cubicBezTo>
                  <a:cubicBezTo>
                    <a:pt x="109" y="250"/>
                    <a:pt x="114" y="251"/>
                    <a:pt x="123" y="251"/>
                  </a:cubicBezTo>
                  <a:cubicBezTo>
                    <a:pt x="128" y="251"/>
                    <a:pt x="132" y="251"/>
                    <a:pt x="138" y="252"/>
                  </a:cubicBezTo>
                  <a:cubicBezTo>
                    <a:pt x="140" y="252"/>
                    <a:pt x="142" y="255"/>
                    <a:pt x="149" y="255"/>
                  </a:cubicBezTo>
                  <a:cubicBezTo>
                    <a:pt x="149" y="255"/>
                    <a:pt x="149" y="255"/>
                    <a:pt x="149" y="255"/>
                  </a:cubicBezTo>
                  <a:cubicBezTo>
                    <a:pt x="152" y="255"/>
                    <a:pt x="159" y="252"/>
                    <a:pt x="163" y="252"/>
                  </a:cubicBezTo>
                  <a:cubicBezTo>
                    <a:pt x="178" y="251"/>
                    <a:pt x="185" y="252"/>
                    <a:pt x="195" y="251"/>
                  </a:cubicBezTo>
                  <a:cubicBezTo>
                    <a:pt x="201" y="250"/>
                    <a:pt x="204" y="249"/>
                    <a:pt x="207" y="248"/>
                  </a:cubicBezTo>
                  <a:cubicBezTo>
                    <a:pt x="213" y="246"/>
                    <a:pt x="209" y="242"/>
                    <a:pt x="216" y="239"/>
                  </a:cubicBezTo>
                  <a:cubicBezTo>
                    <a:pt x="221" y="237"/>
                    <a:pt x="228" y="236"/>
                    <a:pt x="232" y="235"/>
                  </a:cubicBezTo>
                  <a:cubicBezTo>
                    <a:pt x="236" y="234"/>
                    <a:pt x="244" y="232"/>
                    <a:pt x="248" y="231"/>
                  </a:cubicBezTo>
                  <a:cubicBezTo>
                    <a:pt x="253" y="229"/>
                    <a:pt x="247" y="226"/>
                    <a:pt x="258" y="225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4" y="225"/>
                    <a:pt x="268" y="225"/>
                    <a:pt x="272" y="226"/>
                  </a:cubicBezTo>
                  <a:cubicBezTo>
                    <a:pt x="276" y="227"/>
                    <a:pt x="279" y="227"/>
                    <a:pt x="282" y="227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92" y="227"/>
                    <a:pt x="298" y="224"/>
                    <a:pt x="309" y="223"/>
                  </a:cubicBezTo>
                  <a:cubicBezTo>
                    <a:pt x="312" y="223"/>
                    <a:pt x="315" y="223"/>
                    <a:pt x="318" y="223"/>
                  </a:cubicBezTo>
                  <a:cubicBezTo>
                    <a:pt x="333" y="223"/>
                    <a:pt x="338" y="226"/>
                    <a:pt x="350" y="229"/>
                  </a:cubicBezTo>
                  <a:cubicBezTo>
                    <a:pt x="363" y="233"/>
                    <a:pt x="374" y="235"/>
                    <a:pt x="386" y="237"/>
                  </a:cubicBezTo>
                  <a:cubicBezTo>
                    <a:pt x="401" y="239"/>
                    <a:pt x="399" y="241"/>
                    <a:pt x="406" y="245"/>
                  </a:cubicBezTo>
                  <a:cubicBezTo>
                    <a:pt x="407" y="245"/>
                    <a:pt x="398" y="248"/>
                    <a:pt x="405" y="248"/>
                  </a:cubicBezTo>
                  <a:cubicBezTo>
                    <a:pt x="406" y="248"/>
                    <a:pt x="407" y="248"/>
                    <a:pt x="408" y="248"/>
                  </a:cubicBezTo>
                  <a:cubicBezTo>
                    <a:pt x="414" y="248"/>
                    <a:pt x="418" y="243"/>
                    <a:pt x="419" y="242"/>
                  </a:cubicBezTo>
                  <a:cubicBezTo>
                    <a:pt x="421" y="241"/>
                    <a:pt x="408" y="240"/>
                    <a:pt x="417" y="238"/>
                  </a:cubicBezTo>
                  <a:cubicBezTo>
                    <a:pt x="417" y="237"/>
                    <a:pt x="418" y="237"/>
                    <a:pt x="419" y="237"/>
                  </a:cubicBezTo>
                  <a:cubicBezTo>
                    <a:pt x="421" y="237"/>
                    <a:pt x="424" y="238"/>
                    <a:pt x="426" y="238"/>
                  </a:cubicBezTo>
                  <a:cubicBezTo>
                    <a:pt x="427" y="238"/>
                    <a:pt x="428" y="238"/>
                    <a:pt x="428" y="238"/>
                  </a:cubicBezTo>
                  <a:cubicBezTo>
                    <a:pt x="431" y="238"/>
                    <a:pt x="430" y="237"/>
                    <a:pt x="421" y="236"/>
                  </a:cubicBezTo>
                  <a:cubicBezTo>
                    <a:pt x="409" y="234"/>
                    <a:pt x="391" y="231"/>
                    <a:pt x="378" y="228"/>
                  </a:cubicBezTo>
                  <a:cubicBezTo>
                    <a:pt x="371" y="226"/>
                    <a:pt x="365" y="224"/>
                    <a:pt x="361" y="222"/>
                  </a:cubicBezTo>
                  <a:cubicBezTo>
                    <a:pt x="357" y="219"/>
                    <a:pt x="364" y="218"/>
                    <a:pt x="369" y="218"/>
                  </a:cubicBezTo>
                  <a:cubicBezTo>
                    <a:pt x="372" y="218"/>
                    <a:pt x="374" y="218"/>
                    <a:pt x="375" y="219"/>
                  </a:cubicBezTo>
                  <a:cubicBezTo>
                    <a:pt x="375" y="219"/>
                    <a:pt x="375" y="219"/>
                    <a:pt x="376" y="219"/>
                  </a:cubicBezTo>
                  <a:cubicBezTo>
                    <a:pt x="377" y="219"/>
                    <a:pt x="378" y="219"/>
                    <a:pt x="379" y="219"/>
                  </a:cubicBezTo>
                  <a:cubicBezTo>
                    <a:pt x="380" y="219"/>
                    <a:pt x="381" y="218"/>
                    <a:pt x="383" y="218"/>
                  </a:cubicBezTo>
                  <a:cubicBezTo>
                    <a:pt x="384" y="218"/>
                    <a:pt x="386" y="219"/>
                    <a:pt x="388" y="219"/>
                  </a:cubicBezTo>
                  <a:cubicBezTo>
                    <a:pt x="395" y="221"/>
                    <a:pt x="397" y="223"/>
                    <a:pt x="395" y="223"/>
                  </a:cubicBezTo>
                  <a:cubicBezTo>
                    <a:pt x="393" y="223"/>
                    <a:pt x="399" y="224"/>
                    <a:pt x="407" y="225"/>
                  </a:cubicBezTo>
                  <a:cubicBezTo>
                    <a:pt x="415" y="226"/>
                    <a:pt x="419" y="227"/>
                    <a:pt x="420" y="227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21" y="227"/>
                    <a:pt x="426" y="228"/>
                    <a:pt x="431" y="229"/>
                  </a:cubicBezTo>
                  <a:cubicBezTo>
                    <a:pt x="434" y="229"/>
                    <a:pt x="437" y="230"/>
                    <a:pt x="441" y="231"/>
                  </a:cubicBezTo>
                  <a:cubicBezTo>
                    <a:pt x="443" y="232"/>
                    <a:pt x="446" y="239"/>
                    <a:pt x="449" y="239"/>
                  </a:cubicBezTo>
                  <a:cubicBezTo>
                    <a:pt x="455" y="239"/>
                    <a:pt x="462" y="244"/>
                    <a:pt x="468" y="245"/>
                  </a:cubicBezTo>
                  <a:cubicBezTo>
                    <a:pt x="471" y="246"/>
                    <a:pt x="475" y="246"/>
                    <a:pt x="479" y="246"/>
                  </a:cubicBezTo>
                  <a:cubicBezTo>
                    <a:pt x="477" y="246"/>
                    <a:pt x="475" y="247"/>
                    <a:pt x="473" y="248"/>
                  </a:cubicBezTo>
                  <a:cubicBezTo>
                    <a:pt x="469" y="250"/>
                    <a:pt x="479" y="252"/>
                    <a:pt x="481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2" y="252"/>
                  </a:cubicBezTo>
                  <a:cubicBezTo>
                    <a:pt x="482" y="252"/>
                    <a:pt x="483" y="252"/>
                    <a:pt x="485" y="252"/>
                  </a:cubicBezTo>
                  <a:cubicBezTo>
                    <a:pt x="485" y="253"/>
                    <a:pt x="486" y="253"/>
                    <a:pt x="487" y="253"/>
                  </a:cubicBezTo>
                  <a:cubicBezTo>
                    <a:pt x="487" y="253"/>
                    <a:pt x="488" y="253"/>
                    <a:pt x="488" y="253"/>
                  </a:cubicBezTo>
                  <a:cubicBezTo>
                    <a:pt x="488" y="253"/>
                    <a:pt x="489" y="252"/>
                    <a:pt x="490" y="252"/>
                  </a:cubicBezTo>
                  <a:cubicBezTo>
                    <a:pt x="490" y="252"/>
                    <a:pt x="491" y="252"/>
                    <a:pt x="492" y="253"/>
                  </a:cubicBezTo>
                  <a:cubicBezTo>
                    <a:pt x="493" y="253"/>
                    <a:pt x="493" y="253"/>
                    <a:pt x="493" y="253"/>
                  </a:cubicBezTo>
                  <a:cubicBezTo>
                    <a:pt x="494" y="253"/>
                    <a:pt x="494" y="252"/>
                    <a:pt x="493" y="251"/>
                  </a:cubicBezTo>
                  <a:cubicBezTo>
                    <a:pt x="492" y="250"/>
                    <a:pt x="492" y="250"/>
                    <a:pt x="494" y="250"/>
                  </a:cubicBezTo>
                  <a:cubicBezTo>
                    <a:pt x="494" y="250"/>
                    <a:pt x="494" y="250"/>
                    <a:pt x="494" y="250"/>
                  </a:cubicBezTo>
                  <a:cubicBezTo>
                    <a:pt x="495" y="250"/>
                    <a:pt x="495" y="250"/>
                    <a:pt x="495" y="250"/>
                  </a:cubicBezTo>
                  <a:cubicBezTo>
                    <a:pt x="497" y="250"/>
                    <a:pt x="497" y="250"/>
                    <a:pt x="495" y="249"/>
                  </a:cubicBezTo>
                  <a:cubicBezTo>
                    <a:pt x="494" y="249"/>
                    <a:pt x="495" y="248"/>
                    <a:pt x="497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502" y="248"/>
                    <a:pt x="503" y="247"/>
                    <a:pt x="498" y="246"/>
                  </a:cubicBezTo>
                  <a:cubicBezTo>
                    <a:pt x="493" y="244"/>
                    <a:pt x="491" y="244"/>
                    <a:pt x="490" y="243"/>
                  </a:cubicBezTo>
                  <a:cubicBezTo>
                    <a:pt x="489" y="243"/>
                    <a:pt x="490" y="242"/>
                    <a:pt x="490" y="242"/>
                  </a:cubicBezTo>
                  <a:cubicBezTo>
                    <a:pt x="491" y="242"/>
                    <a:pt x="491" y="242"/>
                    <a:pt x="491" y="242"/>
                  </a:cubicBezTo>
                  <a:cubicBezTo>
                    <a:pt x="491" y="242"/>
                    <a:pt x="488" y="241"/>
                    <a:pt x="486" y="240"/>
                  </a:cubicBezTo>
                  <a:cubicBezTo>
                    <a:pt x="485" y="239"/>
                    <a:pt x="488" y="238"/>
                    <a:pt x="490" y="238"/>
                  </a:cubicBezTo>
                  <a:cubicBezTo>
                    <a:pt x="491" y="238"/>
                    <a:pt x="492" y="238"/>
                    <a:pt x="493" y="238"/>
                  </a:cubicBezTo>
                  <a:cubicBezTo>
                    <a:pt x="494" y="238"/>
                    <a:pt x="495" y="239"/>
                    <a:pt x="496" y="239"/>
                  </a:cubicBezTo>
                  <a:cubicBezTo>
                    <a:pt x="495" y="239"/>
                    <a:pt x="496" y="239"/>
                    <a:pt x="497" y="239"/>
                  </a:cubicBezTo>
                  <a:cubicBezTo>
                    <a:pt x="497" y="239"/>
                    <a:pt x="498" y="239"/>
                    <a:pt x="498" y="239"/>
                  </a:cubicBezTo>
                  <a:cubicBezTo>
                    <a:pt x="499" y="239"/>
                    <a:pt x="500" y="239"/>
                    <a:pt x="500" y="239"/>
                  </a:cubicBezTo>
                  <a:cubicBezTo>
                    <a:pt x="501" y="239"/>
                    <a:pt x="502" y="239"/>
                    <a:pt x="501" y="238"/>
                  </a:cubicBezTo>
                  <a:cubicBezTo>
                    <a:pt x="500" y="238"/>
                    <a:pt x="501" y="238"/>
                    <a:pt x="502" y="238"/>
                  </a:cubicBezTo>
                  <a:cubicBezTo>
                    <a:pt x="502" y="238"/>
                    <a:pt x="502" y="238"/>
                    <a:pt x="503" y="238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5" y="238"/>
                    <a:pt x="505" y="238"/>
                    <a:pt x="503" y="237"/>
                  </a:cubicBezTo>
                  <a:cubicBezTo>
                    <a:pt x="500" y="237"/>
                    <a:pt x="506" y="235"/>
                    <a:pt x="517" y="235"/>
                  </a:cubicBezTo>
                  <a:cubicBezTo>
                    <a:pt x="527" y="235"/>
                    <a:pt x="534" y="237"/>
                    <a:pt x="533" y="237"/>
                  </a:cubicBezTo>
                  <a:cubicBezTo>
                    <a:pt x="532" y="237"/>
                    <a:pt x="532" y="238"/>
                    <a:pt x="532" y="238"/>
                  </a:cubicBezTo>
                  <a:cubicBezTo>
                    <a:pt x="533" y="238"/>
                    <a:pt x="537" y="237"/>
                    <a:pt x="544" y="236"/>
                  </a:cubicBezTo>
                  <a:cubicBezTo>
                    <a:pt x="553" y="235"/>
                    <a:pt x="556" y="234"/>
                    <a:pt x="551" y="232"/>
                  </a:cubicBezTo>
                  <a:cubicBezTo>
                    <a:pt x="545" y="230"/>
                    <a:pt x="549" y="226"/>
                    <a:pt x="556" y="222"/>
                  </a:cubicBezTo>
                  <a:cubicBezTo>
                    <a:pt x="563" y="219"/>
                    <a:pt x="570" y="214"/>
                    <a:pt x="578" y="212"/>
                  </a:cubicBezTo>
                  <a:cubicBezTo>
                    <a:pt x="582" y="211"/>
                    <a:pt x="586" y="211"/>
                    <a:pt x="588" y="211"/>
                  </a:cubicBezTo>
                  <a:cubicBezTo>
                    <a:pt x="590" y="211"/>
                    <a:pt x="591" y="211"/>
                    <a:pt x="589" y="212"/>
                  </a:cubicBezTo>
                  <a:cubicBezTo>
                    <a:pt x="585" y="212"/>
                    <a:pt x="588" y="213"/>
                    <a:pt x="597" y="213"/>
                  </a:cubicBezTo>
                  <a:cubicBezTo>
                    <a:pt x="605" y="214"/>
                    <a:pt x="607" y="215"/>
                    <a:pt x="604" y="216"/>
                  </a:cubicBezTo>
                  <a:cubicBezTo>
                    <a:pt x="601" y="216"/>
                    <a:pt x="606" y="217"/>
                    <a:pt x="609" y="218"/>
                  </a:cubicBezTo>
                  <a:cubicBezTo>
                    <a:pt x="611" y="219"/>
                    <a:pt x="612" y="220"/>
                    <a:pt x="620" y="220"/>
                  </a:cubicBezTo>
                  <a:cubicBezTo>
                    <a:pt x="620" y="220"/>
                    <a:pt x="620" y="220"/>
                    <a:pt x="620" y="220"/>
                  </a:cubicBezTo>
                  <a:cubicBezTo>
                    <a:pt x="624" y="220"/>
                    <a:pt x="630" y="219"/>
                    <a:pt x="635" y="218"/>
                  </a:cubicBezTo>
                  <a:cubicBezTo>
                    <a:pt x="642" y="217"/>
                    <a:pt x="640" y="217"/>
                    <a:pt x="632" y="216"/>
                  </a:cubicBezTo>
                  <a:cubicBezTo>
                    <a:pt x="630" y="216"/>
                    <a:pt x="628" y="216"/>
                    <a:pt x="627" y="216"/>
                  </a:cubicBezTo>
                  <a:cubicBezTo>
                    <a:pt x="627" y="216"/>
                    <a:pt x="627" y="216"/>
                    <a:pt x="626" y="216"/>
                  </a:cubicBezTo>
                  <a:cubicBezTo>
                    <a:pt x="625" y="216"/>
                    <a:pt x="624" y="216"/>
                    <a:pt x="621" y="215"/>
                  </a:cubicBezTo>
                  <a:cubicBezTo>
                    <a:pt x="616" y="214"/>
                    <a:pt x="614" y="213"/>
                    <a:pt x="619" y="213"/>
                  </a:cubicBezTo>
                  <a:cubicBezTo>
                    <a:pt x="621" y="212"/>
                    <a:pt x="624" y="212"/>
                    <a:pt x="625" y="212"/>
                  </a:cubicBezTo>
                  <a:cubicBezTo>
                    <a:pt x="626" y="212"/>
                    <a:pt x="626" y="212"/>
                    <a:pt x="626" y="212"/>
                  </a:cubicBezTo>
                  <a:cubicBezTo>
                    <a:pt x="626" y="213"/>
                    <a:pt x="626" y="213"/>
                    <a:pt x="626" y="213"/>
                  </a:cubicBezTo>
                  <a:cubicBezTo>
                    <a:pt x="626" y="213"/>
                    <a:pt x="627" y="212"/>
                    <a:pt x="628" y="212"/>
                  </a:cubicBezTo>
                  <a:cubicBezTo>
                    <a:pt x="629" y="211"/>
                    <a:pt x="638" y="211"/>
                    <a:pt x="648" y="210"/>
                  </a:cubicBezTo>
                  <a:cubicBezTo>
                    <a:pt x="657" y="209"/>
                    <a:pt x="663" y="208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6" y="208"/>
                    <a:pt x="668" y="208"/>
                  </a:cubicBezTo>
                  <a:cubicBezTo>
                    <a:pt x="668" y="208"/>
                    <a:pt x="669" y="208"/>
                    <a:pt x="669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2" y="208"/>
                    <a:pt x="672" y="209"/>
                    <a:pt x="670" y="210"/>
                  </a:cubicBezTo>
                  <a:cubicBezTo>
                    <a:pt x="667" y="210"/>
                    <a:pt x="665" y="211"/>
                    <a:pt x="662" y="211"/>
                  </a:cubicBezTo>
                  <a:cubicBezTo>
                    <a:pt x="660" y="211"/>
                    <a:pt x="660" y="211"/>
                    <a:pt x="662" y="212"/>
                  </a:cubicBezTo>
                  <a:cubicBezTo>
                    <a:pt x="664" y="213"/>
                    <a:pt x="664" y="214"/>
                    <a:pt x="662" y="215"/>
                  </a:cubicBezTo>
                  <a:cubicBezTo>
                    <a:pt x="660" y="216"/>
                    <a:pt x="657" y="216"/>
                    <a:pt x="655" y="216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16"/>
                    <a:pt x="654" y="216"/>
                    <a:pt x="653" y="216"/>
                  </a:cubicBezTo>
                  <a:cubicBezTo>
                    <a:pt x="652" y="216"/>
                    <a:pt x="651" y="216"/>
                    <a:pt x="650" y="217"/>
                  </a:cubicBezTo>
                  <a:cubicBezTo>
                    <a:pt x="650" y="217"/>
                    <a:pt x="660" y="219"/>
                    <a:pt x="675" y="222"/>
                  </a:cubicBezTo>
                  <a:cubicBezTo>
                    <a:pt x="705" y="227"/>
                    <a:pt x="736" y="233"/>
                    <a:pt x="683" y="234"/>
                  </a:cubicBezTo>
                  <a:cubicBezTo>
                    <a:pt x="682" y="234"/>
                    <a:pt x="681" y="234"/>
                    <a:pt x="680" y="234"/>
                  </a:cubicBezTo>
                  <a:cubicBezTo>
                    <a:pt x="657" y="234"/>
                    <a:pt x="645" y="231"/>
                    <a:pt x="628" y="231"/>
                  </a:cubicBezTo>
                  <a:cubicBezTo>
                    <a:pt x="614" y="231"/>
                    <a:pt x="605" y="232"/>
                    <a:pt x="593" y="233"/>
                  </a:cubicBezTo>
                  <a:cubicBezTo>
                    <a:pt x="589" y="233"/>
                    <a:pt x="584" y="233"/>
                    <a:pt x="578" y="234"/>
                  </a:cubicBezTo>
                  <a:cubicBezTo>
                    <a:pt x="570" y="234"/>
                    <a:pt x="565" y="235"/>
                    <a:pt x="567" y="235"/>
                  </a:cubicBezTo>
                  <a:cubicBezTo>
                    <a:pt x="569" y="236"/>
                    <a:pt x="569" y="236"/>
                    <a:pt x="565" y="237"/>
                  </a:cubicBezTo>
                  <a:cubicBezTo>
                    <a:pt x="562" y="237"/>
                    <a:pt x="561" y="237"/>
                    <a:pt x="562" y="237"/>
                  </a:cubicBezTo>
                  <a:cubicBezTo>
                    <a:pt x="562" y="237"/>
                    <a:pt x="562" y="237"/>
                    <a:pt x="561" y="237"/>
                  </a:cubicBezTo>
                  <a:cubicBezTo>
                    <a:pt x="561" y="237"/>
                    <a:pt x="560" y="237"/>
                    <a:pt x="560" y="237"/>
                  </a:cubicBezTo>
                  <a:cubicBezTo>
                    <a:pt x="559" y="237"/>
                    <a:pt x="559" y="237"/>
                    <a:pt x="559" y="237"/>
                  </a:cubicBezTo>
                  <a:cubicBezTo>
                    <a:pt x="555" y="237"/>
                    <a:pt x="549" y="237"/>
                    <a:pt x="542" y="238"/>
                  </a:cubicBezTo>
                  <a:cubicBezTo>
                    <a:pt x="530" y="238"/>
                    <a:pt x="532" y="241"/>
                    <a:pt x="535" y="241"/>
                  </a:cubicBezTo>
                  <a:cubicBezTo>
                    <a:pt x="535" y="241"/>
                    <a:pt x="535" y="241"/>
                    <a:pt x="535" y="241"/>
                  </a:cubicBezTo>
                  <a:cubicBezTo>
                    <a:pt x="535" y="241"/>
                    <a:pt x="536" y="241"/>
                    <a:pt x="536" y="241"/>
                  </a:cubicBezTo>
                  <a:cubicBezTo>
                    <a:pt x="538" y="241"/>
                    <a:pt x="540" y="242"/>
                    <a:pt x="540" y="242"/>
                  </a:cubicBezTo>
                  <a:cubicBezTo>
                    <a:pt x="541" y="243"/>
                    <a:pt x="541" y="244"/>
                    <a:pt x="540" y="244"/>
                  </a:cubicBezTo>
                  <a:cubicBezTo>
                    <a:pt x="538" y="244"/>
                    <a:pt x="538" y="245"/>
                    <a:pt x="538" y="245"/>
                  </a:cubicBezTo>
                  <a:cubicBezTo>
                    <a:pt x="539" y="245"/>
                    <a:pt x="539" y="245"/>
                    <a:pt x="538" y="245"/>
                  </a:cubicBezTo>
                  <a:cubicBezTo>
                    <a:pt x="538" y="245"/>
                    <a:pt x="537" y="245"/>
                    <a:pt x="536" y="245"/>
                  </a:cubicBezTo>
                  <a:cubicBezTo>
                    <a:pt x="536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6" y="246"/>
                    <a:pt x="540" y="248"/>
                  </a:cubicBezTo>
                  <a:cubicBezTo>
                    <a:pt x="545" y="249"/>
                    <a:pt x="548" y="251"/>
                    <a:pt x="547" y="251"/>
                  </a:cubicBezTo>
                  <a:cubicBezTo>
                    <a:pt x="546" y="251"/>
                    <a:pt x="547" y="251"/>
                    <a:pt x="550" y="251"/>
                  </a:cubicBezTo>
                  <a:cubicBezTo>
                    <a:pt x="550" y="251"/>
                    <a:pt x="550" y="251"/>
                    <a:pt x="550" y="251"/>
                  </a:cubicBezTo>
                  <a:cubicBezTo>
                    <a:pt x="550" y="251"/>
                    <a:pt x="551" y="251"/>
                    <a:pt x="551" y="251"/>
                  </a:cubicBezTo>
                  <a:cubicBezTo>
                    <a:pt x="553" y="251"/>
                    <a:pt x="553" y="252"/>
                    <a:pt x="551" y="252"/>
                  </a:cubicBezTo>
                  <a:cubicBezTo>
                    <a:pt x="548" y="252"/>
                    <a:pt x="548" y="252"/>
                    <a:pt x="550" y="252"/>
                  </a:cubicBezTo>
                  <a:cubicBezTo>
                    <a:pt x="551" y="252"/>
                    <a:pt x="551" y="252"/>
                    <a:pt x="551" y="252"/>
                  </a:cubicBezTo>
                  <a:cubicBezTo>
                    <a:pt x="554" y="252"/>
                    <a:pt x="558" y="252"/>
                    <a:pt x="561" y="252"/>
                  </a:cubicBezTo>
                  <a:cubicBezTo>
                    <a:pt x="561" y="252"/>
                    <a:pt x="561" y="252"/>
                    <a:pt x="561" y="252"/>
                  </a:cubicBezTo>
                  <a:cubicBezTo>
                    <a:pt x="563" y="252"/>
                    <a:pt x="566" y="253"/>
                    <a:pt x="569" y="253"/>
                  </a:cubicBezTo>
                  <a:cubicBezTo>
                    <a:pt x="572" y="253"/>
                    <a:pt x="576" y="254"/>
                    <a:pt x="580" y="254"/>
                  </a:cubicBezTo>
                  <a:cubicBezTo>
                    <a:pt x="582" y="254"/>
                    <a:pt x="583" y="254"/>
                    <a:pt x="584" y="254"/>
                  </a:cubicBezTo>
                  <a:cubicBezTo>
                    <a:pt x="591" y="253"/>
                    <a:pt x="598" y="253"/>
                    <a:pt x="603" y="253"/>
                  </a:cubicBezTo>
                  <a:cubicBezTo>
                    <a:pt x="603" y="253"/>
                    <a:pt x="603" y="253"/>
                    <a:pt x="603" y="253"/>
                  </a:cubicBezTo>
                  <a:cubicBezTo>
                    <a:pt x="610" y="253"/>
                    <a:pt x="618" y="254"/>
                    <a:pt x="627" y="254"/>
                  </a:cubicBezTo>
                  <a:cubicBezTo>
                    <a:pt x="629" y="254"/>
                    <a:pt x="630" y="254"/>
                    <a:pt x="631" y="254"/>
                  </a:cubicBezTo>
                  <a:cubicBezTo>
                    <a:pt x="634" y="254"/>
                    <a:pt x="639" y="253"/>
                    <a:pt x="643" y="252"/>
                  </a:cubicBezTo>
                  <a:cubicBezTo>
                    <a:pt x="644" y="252"/>
                    <a:pt x="645" y="252"/>
                    <a:pt x="645" y="252"/>
                  </a:cubicBezTo>
                  <a:cubicBezTo>
                    <a:pt x="651" y="252"/>
                    <a:pt x="653" y="255"/>
                    <a:pt x="651" y="260"/>
                  </a:cubicBezTo>
                  <a:cubicBezTo>
                    <a:pt x="649" y="264"/>
                    <a:pt x="647" y="268"/>
                    <a:pt x="640" y="270"/>
                  </a:cubicBezTo>
                  <a:cubicBezTo>
                    <a:pt x="635" y="272"/>
                    <a:pt x="629" y="273"/>
                    <a:pt x="623" y="273"/>
                  </a:cubicBezTo>
                  <a:cubicBezTo>
                    <a:pt x="620" y="273"/>
                    <a:pt x="618" y="273"/>
                    <a:pt x="617" y="273"/>
                  </a:cubicBezTo>
                  <a:cubicBezTo>
                    <a:pt x="615" y="273"/>
                    <a:pt x="614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2" y="273"/>
                    <a:pt x="611" y="272"/>
                    <a:pt x="607" y="272"/>
                  </a:cubicBezTo>
                  <a:cubicBezTo>
                    <a:pt x="603" y="271"/>
                    <a:pt x="600" y="271"/>
                    <a:pt x="600" y="271"/>
                  </a:cubicBezTo>
                  <a:cubicBezTo>
                    <a:pt x="600" y="271"/>
                    <a:pt x="600" y="271"/>
                    <a:pt x="600" y="271"/>
                  </a:cubicBezTo>
                  <a:cubicBezTo>
                    <a:pt x="601" y="271"/>
                    <a:pt x="599" y="271"/>
                    <a:pt x="596" y="271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4" y="271"/>
                    <a:pt x="594" y="271"/>
                    <a:pt x="594" y="271"/>
                  </a:cubicBezTo>
                  <a:cubicBezTo>
                    <a:pt x="592" y="272"/>
                    <a:pt x="581" y="273"/>
                    <a:pt x="567" y="273"/>
                  </a:cubicBezTo>
                  <a:cubicBezTo>
                    <a:pt x="566" y="273"/>
                    <a:pt x="566" y="273"/>
                    <a:pt x="565" y="273"/>
                  </a:cubicBezTo>
                  <a:cubicBezTo>
                    <a:pt x="546" y="272"/>
                    <a:pt x="526" y="271"/>
                    <a:pt x="508" y="269"/>
                  </a:cubicBezTo>
                  <a:cubicBezTo>
                    <a:pt x="496" y="268"/>
                    <a:pt x="491" y="267"/>
                    <a:pt x="479" y="267"/>
                  </a:cubicBezTo>
                  <a:cubicBezTo>
                    <a:pt x="477" y="267"/>
                    <a:pt x="475" y="267"/>
                    <a:pt x="473" y="267"/>
                  </a:cubicBezTo>
                  <a:cubicBezTo>
                    <a:pt x="446" y="268"/>
                    <a:pt x="473" y="275"/>
                    <a:pt x="451" y="277"/>
                  </a:cubicBezTo>
                  <a:cubicBezTo>
                    <a:pt x="450" y="277"/>
                    <a:pt x="450" y="277"/>
                    <a:pt x="449" y="277"/>
                  </a:cubicBezTo>
                  <a:cubicBezTo>
                    <a:pt x="438" y="277"/>
                    <a:pt x="409" y="271"/>
                    <a:pt x="402" y="270"/>
                  </a:cubicBezTo>
                  <a:cubicBezTo>
                    <a:pt x="389" y="268"/>
                    <a:pt x="371" y="268"/>
                    <a:pt x="354" y="266"/>
                  </a:cubicBezTo>
                  <a:cubicBezTo>
                    <a:pt x="353" y="266"/>
                    <a:pt x="351" y="265"/>
                    <a:pt x="349" y="265"/>
                  </a:cubicBezTo>
                  <a:cubicBezTo>
                    <a:pt x="346" y="265"/>
                    <a:pt x="339" y="264"/>
                    <a:pt x="340" y="262"/>
                  </a:cubicBezTo>
                  <a:cubicBezTo>
                    <a:pt x="341" y="262"/>
                    <a:pt x="344" y="262"/>
                    <a:pt x="343" y="260"/>
                  </a:cubicBezTo>
                  <a:cubicBezTo>
                    <a:pt x="343" y="259"/>
                    <a:pt x="342" y="258"/>
                    <a:pt x="343" y="256"/>
                  </a:cubicBezTo>
                  <a:cubicBezTo>
                    <a:pt x="343" y="253"/>
                    <a:pt x="343" y="252"/>
                    <a:pt x="342" y="252"/>
                  </a:cubicBezTo>
                  <a:cubicBezTo>
                    <a:pt x="342" y="252"/>
                    <a:pt x="342" y="252"/>
                    <a:pt x="342" y="252"/>
                  </a:cubicBezTo>
                  <a:cubicBezTo>
                    <a:pt x="342" y="252"/>
                    <a:pt x="341" y="252"/>
                    <a:pt x="341" y="252"/>
                  </a:cubicBezTo>
                  <a:cubicBezTo>
                    <a:pt x="339" y="252"/>
                    <a:pt x="335" y="252"/>
                    <a:pt x="331" y="252"/>
                  </a:cubicBezTo>
                  <a:cubicBezTo>
                    <a:pt x="326" y="251"/>
                    <a:pt x="319" y="251"/>
                    <a:pt x="312" y="251"/>
                  </a:cubicBezTo>
                  <a:cubicBezTo>
                    <a:pt x="311" y="251"/>
                    <a:pt x="310" y="251"/>
                    <a:pt x="309" y="251"/>
                  </a:cubicBezTo>
                  <a:cubicBezTo>
                    <a:pt x="286" y="251"/>
                    <a:pt x="258" y="253"/>
                    <a:pt x="248" y="253"/>
                  </a:cubicBezTo>
                  <a:cubicBezTo>
                    <a:pt x="235" y="254"/>
                    <a:pt x="203" y="258"/>
                    <a:pt x="179" y="258"/>
                  </a:cubicBezTo>
                  <a:cubicBezTo>
                    <a:pt x="177" y="258"/>
                    <a:pt x="175" y="259"/>
                    <a:pt x="174" y="259"/>
                  </a:cubicBezTo>
                  <a:cubicBezTo>
                    <a:pt x="168" y="259"/>
                    <a:pt x="163" y="258"/>
                    <a:pt x="159" y="258"/>
                  </a:cubicBezTo>
                  <a:cubicBezTo>
                    <a:pt x="155" y="258"/>
                    <a:pt x="151" y="258"/>
                    <a:pt x="149" y="258"/>
                  </a:cubicBezTo>
                  <a:cubicBezTo>
                    <a:pt x="146" y="258"/>
                    <a:pt x="144" y="258"/>
                    <a:pt x="144" y="258"/>
                  </a:cubicBezTo>
                  <a:cubicBezTo>
                    <a:pt x="143" y="259"/>
                    <a:pt x="142" y="260"/>
                    <a:pt x="138" y="262"/>
                  </a:cubicBezTo>
                  <a:cubicBezTo>
                    <a:pt x="131" y="264"/>
                    <a:pt x="121" y="264"/>
                    <a:pt x="114" y="266"/>
                  </a:cubicBezTo>
                  <a:cubicBezTo>
                    <a:pt x="95" y="270"/>
                    <a:pt x="105" y="276"/>
                    <a:pt x="87" y="281"/>
                  </a:cubicBezTo>
                  <a:cubicBezTo>
                    <a:pt x="78" y="284"/>
                    <a:pt x="63" y="285"/>
                    <a:pt x="52" y="287"/>
                  </a:cubicBezTo>
                  <a:cubicBezTo>
                    <a:pt x="42" y="290"/>
                    <a:pt x="38" y="292"/>
                    <a:pt x="29" y="296"/>
                  </a:cubicBezTo>
                  <a:cubicBezTo>
                    <a:pt x="24" y="298"/>
                    <a:pt x="17" y="300"/>
                    <a:pt x="12" y="302"/>
                  </a:cubicBezTo>
                  <a:cubicBezTo>
                    <a:pt x="3" y="306"/>
                    <a:pt x="14" y="312"/>
                    <a:pt x="14" y="317"/>
                  </a:cubicBezTo>
                  <a:cubicBezTo>
                    <a:pt x="14" y="319"/>
                    <a:pt x="13" y="321"/>
                    <a:pt x="12" y="322"/>
                  </a:cubicBezTo>
                  <a:cubicBezTo>
                    <a:pt x="8" y="327"/>
                    <a:pt x="0" y="331"/>
                    <a:pt x="4" y="332"/>
                  </a:cubicBezTo>
                  <a:cubicBezTo>
                    <a:pt x="8" y="334"/>
                    <a:pt x="12" y="335"/>
                    <a:pt x="9" y="335"/>
                  </a:cubicBezTo>
                  <a:cubicBezTo>
                    <a:pt x="7" y="335"/>
                    <a:pt x="5" y="335"/>
                    <a:pt x="5" y="335"/>
                  </a:cubicBezTo>
                  <a:cubicBezTo>
                    <a:pt x="5" y="336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9" y="337"/>
                  </a:cubicBezTo>
                  <a:cubicBezTo>
                    <a:pt x="9" y="337"/>
                    <a:pt x="10" y="337"/>
                    <a:pt x="10" y="337"/>
                  </a:cubicBezTo>
                  <a:cubicBezTo>
                    <a:pt x="10" y="337"/>
                    <a:pt x="9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7" y="337"/>
                    <a:pt x="7" y="339"/>
                    <a:pt x="14" y="339"/>
                  </a:cubicBezTo>
                  <a:cubicBezTo>
                    <a:pt x="21" y="340"/>
                    <a:pt x="26" y="340"/>
                    <a:pt x="24" y="340"/>
                  </a:cubicBezTo>
                  <a:cubicBezTo>
                    <a:pt x="22" y="340"/>
                    <a:pt x="21" y="341"/>
                    <a:pt x="24" y="341"/>
                  </a:cubicBezTo>
                  <a:cubicBezTo>
                    <a:pt x="26" y="341"/>
                    <a:pt x="28" y="342"/>
                    <a:pt x="33" y="344"/>
                  </a:cubicBezTo>
                  <a:cubicBezTo>
                    <a:pt x="37" y="345"/>
                    <a:pt x="52" y="348"/>
                    <a:pt x="61" y="352"/>
                  </a:cubicBezTo>
                  <a:cubicBezTo>
                    <a:pt x="66" y="355"/>
                    <a:pt x="72" y="357"/>
                    <a:pt x="85" y="359"/>
                  </a:cubicBezTo>
                  <a:cubicBezTo>
                    <a:pt x="96" y="361"/>
                    <a:pt x="104" y="363"/>
                    <a:pt x="117" y="364"/>
                  </a:cubicBezTo>
                  <a:cubicBezTo>
                    <a:pt x="119" y="365"/>
                    <a:pt x="121" y="365"/>
                    <a:pt x="123" y="365"/>
                  </a:cubicBezTo>
                  <a:cubicBezTo>
                    <a:pt x="131" y="365"/>
                    <a:pt x="135" y="363"/>
                    <a:pt x="144" y="362"/>
                  </a:cubicBezTo>
                  <a:cubicBezTo>
                    <a:pt x="153" y="362"/>
                    <a:pt x="160" y="362"/>
                    <a:pt x="166" y="362"/>
                  </a:cubicBezTo>
                  <a:cubicBezTo>
                    <a:pt x="171" y="362"/>
                    <a:pt x="175" y="362"/>
                    <a:pt x="179" y="362"/>
                  </a:cubicBezTo>
                  <a:cubicBezTo>
                    <a:pt x="184" y="362"/>
                    <a:pt x="188" y="362"/>
                    <a:pt x="193" y="362"/>
                  </a:cubicBezTo>
                  <a:cubicBezTo>
                    <a:pt x="197" y="362"/>
                    <a:pt x="202" y="362"/>
                    <a:pt x="208" y="362"/>
                  </a:cubicBezTo>
                  <a:cubicBezTo>
                    <a:pt x="222" y="362"/>
                    <a:pt x="240" y="357"/>
                    <a:pt x="256" y="357"/>
                  </a:cubicBezTo>
                  <a:cubicBezTo>
                    <a:pt x="259" y="357"/>
                    <a:pt x="261" y="358"/>
                    <a:pt x="263" y="358"/>
                  </a:cubicBezTo>
                  <a:cubicBezTo>
                    <a:pt x="284" y="360"/>
                    <a:pt x="280" y="366"/>
                    <a:pt x="298" y="366"/>
                  </a:cubicBezTo>
                  <a:cubicBezTo>
                    <a:pt x="302" y="366"/>
                    <a:pt x="306" y="365"/>
                    <a:pt x="312" y="365"/>
                  </a:cubicBezTo>
                  <a:cubicBezTo>
                    <a:pt x="317" y="364"/>
                    <a:pt x="321" y="364"/>
                    <a:pt x="324" y="364"/>
                  </a:cubicBezTo>
                  <a:cubicBezTo>
                    <a:pt x="337" y="364"/>
                    <a:pt x="338" y="367"/>
                    <a:pt x="337" y="371"/>
                  </a:cubicBezTo>
                  <a:cubicBezTo>
                    <a:pt x="336" y="375"/>
                    <a:pt x="337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3" y="379"/>
                    <a:pt x="326" y="382"/>
                    <a:pt x="330" y="385"/>
                  </a:cubicBezTo>
                  <a:cubicBezTo>
                    <a:pt x="332" y="387"/>
                    <a:pt x="337" y="388"/>
                    <a:pt x="344" y="390"/>
                  </a:cubicBezTo>
                  <a:cubicBezTo>
                    <a:pt x="350" y="391"/>
                    <a:pt x="355" y="393"/>
                    <a:pt x="359" y="395"/>
                  </a:cubicBezTo>
                  <a:cubicBezTo>
                    <a:pt x="366" y="398"/>
                    <a:pt x="374" y="402"/>
                    <a:pt x="376" y="406"/>
                  </a:cubicBezTo>
                  <a:cubicBezTo>
                    <a:pt x="378" y="408"/>
                    <a:pt x="379" y="410"/>
                    <a:pt x="380" y="411"/>
                  </a:cubicBezTo>
                  <a:cubicBezTo>
                    <a:pt x="382" y="414"/>
                    <a:pt x="391" y="416"/>
                    <a:pt x="388" y="419"/>
                  </a:cubicBezTo>
                  <a:cubicBezTo>
                    <a:pt x="386" y="422"/>
                    <a:pt x="369" y="423"/>
                    <a:pt x="369" y="425"/>
                  </a:cubicBezTo>
                  <a:cubicBezTo>
                    <a:pt x="368" y="429"/>
                    <a:pt x="362" y="433"/>
                    <a:pt x="360" y="437"/>
                  </a:cubicBezTo>
                  <a:cubicBezTo>
                    <a:pt x="356" y="442"/>
                    <a:pt x="386" y="450"/>
                    <a:pt x="392" y="455"/>
                  </a:cubicBezTo>
                  <a:cubicBezTo>
                    <a:pt x="396" y="459"/>
                    <a:pt x="394" y="465"/>
                    <a:pt x="398" y="468"/>
                  </a:cubicBezTo>
                  <a:cubicBezTo>
                    <a:pt x="400" y="470"/>
                    <a:pt x="414" y="475"/>
                    <a:pt x="416" y="477"/>
                  </a:cubicBezTo>
                  <a:cubicBezTo>
                    <a:pt x="418" y="481"/>
                    <a:pt x="430" y="486"/>
                    <a:pt x="435" y="489"/>
                  </a:cubicBezTo>
                  <a:cubicBezTo>
                    <a:pt x="435" y="490"/>
                    <a:pt x="436" y="492"/>
                    <a:pt x="436" y="494"/>
                  </a:cubicBezTo>
                  <a:cubicBezTo>
                    <a:pt x="436" y="496"/>
                    <a:pt x="445" y="498"/>
                    <a:pt x="456" y="498"/>
                  </a:cubicBezTo>
                  <a:cubicBezTo>
                    <a:pt x="459" y="498"/>
                    <a:pt x="462" y="498"/>
                    <a:pt x="464" y="498"/>
                  </a:cubicBezTo>
                  <a:cubicBezTo>
                    <a:pt x="469" y="498"/>
                    <a:pt x="473" y="498"/>
                    <a:pt x="477" y="498"/>
                  </a:cubicBezTo>
                  <a:cubicBezTo>
                    <a:pt x="485" y="497"/>
                    <a:pt x="493" y="497"/>
                    <a:pt x="501" y="497"/>
                  </a:cubicBezTo>
                  <a:cubicBezTo>
                    <a:pt x="515" y="497"/>
                    <a:pt x="531" y="496"/>
                    <a:pt x="539" y="495"/>
                  </a:cubicBezTo>
                  <a:cubicBezTo>
                    <a:pt x="544" y="494"/>
                    <a:pt x="549" y="494"/>
                    <a:pt x="554" y="493"/>
                  </a:cubicBezTo>
                  <a:cubicBezTo>
                    <a:pt x="570" y="490"/>
                    <a:pt x="579" y="486"/>
                    <a:pt x="591" y="483"/>
                  </a:cubicBezTo>
                  <a:cubicBezTo>
                    <a:pt x="599" y="480"/>
                    <a:pt x="607" y="478"/>
                    <a:pt x="612" y="476"/>
                  </a:cubicBezTo>
                  <a:cubicBezTo>
                    <a:pt x="621" y="472"/>
                    <a:pt x="622" y="468"/>
                    <a:pt x="622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0" y="468"/>
                    <a:pt x="621" y="466"/>
                    <a:pt x="633" y="465"/>
                  </a:cubicBezTo>
                  <a:cubicBezTo>
                    <a:pt x="640" y="464"/>
                    <a:pt x="648" y="464"/>
                    <a:pt x="653" y="462"/>
                  </a:cubicBezTo>
                  <a:cubicBezTo>
                    <a:pt x="656" y="461"/>
                    <a:pt x="657" y="460"/>
                    <a:pt x="658" y="458"/>
                  </a:cubicBezTo>
                  <a:cubicBezTo>
                    <a:pt x="658" y="456"/>
                    <a:pt x="658" y="454"/>
                    <a:pt x="658" y="454"/>
                  </a:cubicBezTo>
                  <a:cubicBezTo>
                    <a:pt x="658" y="454"/>
                    <a:pt x="658" y="454"/>
                    <a:pt x="658" y="454"/>
                  </a:cubicBezTo>
                  <a:cubicBezTo>
                    <a:pt x="658" y="454"/>
                    <a:pt x="658" y="454"/>
                    <a:pt x="657" y="454"/>
                  </a:cubicBezTo>
                  <a:cubicBezTo>
                    <a:pt x="657" y="454"/>
                    <a:pt x="657" y="455"/>
                    <a:pt x="657" y="455"/>
                  </a:cubicBezTo>
                  <a:cubicBezTo>
                    <a:pt x="657" y="455"/>
                    <a:pt x="655" y="453"/>
                    <a:pt x="653" y="450"/>
                  </a:cubicBezTo>
                  <a:cubicBezTo>
                    <a:pt x="651" y="448"/>
                    <a:pt x="664" y="444"/>
                    <a:pt x="679" y="442"/>
                  </a:cubicBezTo>
                  <a:cubicBezTo>
                    <a:pt x="687" y="440"/>
                    <a:pt x="697" y="438"/>
                    <a:pt x="704" y="437"/>
                  </a:cubicBezTo>
                  <a:cubicBezTo>
                    <a:pt x="718" y="434"/>
                    <a:pt x="730" y="427"/>
                    <a:pt x="731" y="423"/>
                  </a:cubicBezTo>
                  <a:cubicBezTo>
                    <a:pt x="732" y="420"/>
                    <a:pt x="732" y="416"/>
                    <a:pt x="730" y="415"/>
                  </a:cubicBezTo>
                  <a:cubicBezTo>
                    <a:pt x="727" y="411"/>
                    <a:pt x="716" y="409"/>
                    <a:pt x="715" y="405"/>
                  </a:cubicBezTo>
                  <a:cubicBezTo>
                    <a:pt x="715" y="403"/>
                    <a:pt x="713" y="402"/>
                    <a:pt x="712" y="400"/>
                  </a:cubicBezTo>
                  <a:cubicBezTo>
                    <a:pt x="710" y="397"/>
                    <a:pt x="722" y="393"/>
                    <a:pt x="729" y="391"/>
                  </a:cubicBezTo>
                  <a:cubicBezTo>
                    <a:pt x="734" y="389"/>
                    <a:pt x="739" y="388"/>
                    <a:pt x="742" y="387"/>
                  </a:cubicBezTo>
                  <a:cubicBezTo>
                    <a:pt x="757" y="383"/>
                    <a:pt x="772" y="378"/>
                    <a:pt x="790" y="374"/>
                  </a:cubicBezTo>
                  <a:cubicBezTo>
                    <a:pt x="815" y="368"/>
                    <a:pt x="831" y="364"/>
                    <a:pt x="845" y="357"/>
                  </a:cubicBezTo>
                  <a:cubicBezTo>
                    <a:pt x="849" y="355"/>
                    <a:pt x="853" y="353"/>
                    <a:pt x="857" y="351"/>
                  </a:cubicBezTo>
                  <a:cubicBezTo>
                    <a:pt x="863" y="348"/>
                    <a:pt x="867" y="344"/>
                    <a:pt x="867" y="343"/>
                  </a:cubicBezTo>
                  <a:cubicBezTo>
                    <a:pt x="868" y="342"/>
                    <a:pt x="862" y="341"/>
                    <a:pt x="853" y="341"/>
                  </a:cubicBezTo>
                  <a:cubicBezTo>
                    <a:pt x="850" y="341"/>
                    <a:pt x="847" y="341"/>
                    <a:pt x="844" y="341"/>
                  </a:cubicBezTo>
                  <a:cubicBezTo>
                    <a:pt x="836" y="342"/>
                    <a:pt x="827" y="342"/>
                    <a:pt x="819" y="343"/>
                  </a:cubicBezTo>
                  <a:cubicBezTo>
                    <a:pt x="813" y="343"/>
                    <a:pt x="794" y="345"/>
                    <a:pt x="788" y="345"/>
                  </a:cubicBezTo>
                  <a:cubicBezTo>
                    <a:pt x="788" y="345"/>
                    <a:pt x="788" y="345"/>
                    <a:pt x="787" y="345"/>
                  </a:cubicBezTo>
                  <a:cubicBezTo>
                    <a:pt x="781" y="345"/>
                    <a:pt x="777" y="344"/>
                    <a:pt x="772" y="343"/>
                  </a:cubicBezTo>
                  <a:cubicBezTo>
                    <a:pt x="765" y="341"/>
                    <a:pt x="766" y="337"/>
                    <a:pt x="753" y="334"/>
                  </a:cubicBezTo>
                  <a:cubicBezTo>
                    <a:pt x="751" y="334"/>
                    <a:pt x="748" y="333"/>
                    <a:pt x="746" y="333"/>
                  </a:cubicBezTo>
                  <a:cubicBezTo>
                    <a:pt x="733" y="330"/>
                    <a:pt x="723" y="328"/>
                    <a:pt x="721" y="328"/>
                  </a:cubicBezTo>
                  <a:cubicBezTo>
                    <a:pt x="721" y="328"/>
                    <a:pt x="721" y="328"/>
                    <a:pt x="721" y="328"/>
                  </a:cubicBezTo>
                  <a:cubicBezTo>
                    <a:pt x="721" y="328"/>
                    <a:pt x="721" y="328"/>
                    <a:pt x="720" y="328"/>
                  </a:cubicBezTo>
                  <a:cubicBezTo>
                    <a:pt x="719" y="328"/>
                    <a:pt x="712" y="326"/>
                    <a:pt x="704" y="322"/>
                  </a:cubicBezTo>
                  <a:cubicBezTo>
                    <a:pt x="700" y="320"/>
                    <a:pt x="696" y="318"/>
                    <a:pt x="693" y="316"/>
                  </a:cubicBezTo>
                  <a:cubicBezTo>
                    <a:pt x="686" y="312"/>
                    <a:pt x="683" y="308"/>
                    <a:pt x="683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0" y="306"/>
                    <a:pt x="671" y="304"/>
                  </a:cubicBezTo>
                  <a:cubicBezTo>
                    <a:pt x="661" y="301"/>
                    <a:pt x="661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3" y="299"/>
                    <a:pt x="655" y="296"/>
                    <a:pt x="645" y="292"/>
                  </a:cubicBezTo>
                  <a:cubicBezTo>
                    <a:pt x="639" y="290"/>
                    <a:pt x="634" y="288"/>
                    <a:pt x="629" y="285"/>
                  </a:cubicBezTo>
                  <a:cubicBezTo>
                    <a:pt x="621" y="281"/>
                    <a:pt x="618" y="278"/>
                    <a:pt x="619" y="278"/>
                  </a:cubicBezTo>
                  <a:cubicBezTo>
                    <a:pt x="619" y="278"/>
                    <a:pt x="619" y="278"/>
                    <a:pt x="619" y="278"/>
                  </a:cubicBezTo>
                  <a:cubicBezTo>
                    <a:pt x="619" y="278"/>
                    <a:pt x="623" y="280"/>
                    <a:pt x="629" y="282"/>
                  </a:cubicBezTo>
                  <a:cubicBezTo>
                    <a:pt x="632" y="283"/>
                    <a:pt x="636" y="283"/>
                    <a:pt x="639" y="283"/>
                  </a:cubicBezTo>
                  <a:cubicBezTo>
                    <a:pt x="642" y="283"/>
                    <a:pt x="645" y="283"/>
                    <a:pt x="646" y="282"/>
                  </a:cubicBezTo>
                  <a:cubicBezTo>
                    <a:pt x="647" y="281"/>
                    <a:pt x="648" y="280"/>
                    <a:pt x="648" y="280"/>
                  </a:cubicBezTo>
                  <a:cubicBezTo>
                    <a:pt x="648" y="280"/>
                    <a:pt x="648" y="280"/>
                    <a:pt x="648" y="281"/>
                  </a:cubicBezTo>
                  <a:cubicBezTo>
                    <a:pt x="648" y="282"/>
                    <a:pt x="659" y="285"/>
                    <a:pt x="666" y="288"/>
                  </a:cubicBezTo>
                  <a:cubicBezTo>
                    <a:pt x="671" y="290"/>
                    <a:pt x="675" y="292"/>
                    <a:pt x="680" y="294"/>
                  </a:cubicBezTo>
                  <a:cubicBezTo>
                    <a:pt x="687" y="296"/>
                    <a:pt x="703" y="299"/>
                    <a:pt x="705" y="303"/>
                  </a:cubicBezTo>
                  <a:cubicBezTo>
                    <a:pt x="709" y="309"/>
                    <a:pt x="718" y="309"/>
                    <a:pt x="731" y="313"/>
                  </a:cubicBezTo>
                  <a:cubicBezTo>
                    <a:pt x="735" y="314"/>
                    <a:pt x="743" y="317"/>
                    <a:pt x="749" y="320"/>
                  </a:cubicBezTo>
                  <a:cubicBezTo>
                    <a:pt x="757" y="324"/>
                    <a:pt x="760" y="330"/>
                    <a:pt x="766" y="334"/>
                  </a:cubicBezTo>
                  <a:cubicBezTo>
                    <a:pt x="768" y="336"/>
                    <a:pt x="771" y="336"/>
                    <a:pt x="778" y="336"/>
                  </a:cubicBezTo>
                  <a:cubicBezTo>
                    <a:pt x="781" y="336"/>
                    <a:pt x="785" y="336"/>
                    <a:pt x="791" y="336"/>
                  </a:cubicBezTo>
                  <a:cubicBezTo>
                    <a:pt x="809" y="335"/>
                    <a:pt x="826" y="332"/>
                    <a:pt x="843" y="330"/>
                  </a:cubicBezTo>
                  <a:cubicBezTo>
                    <a:pt x="872" y="327"/>
                    <a:pt x="883" y="325"/>
                    <a:pt x="907" y="322"/>
                  </a:cubicBezTo>
                  <a:cubicBezTo>
                    <a:pt x="913" y="322"/>
                    <a:pt x="919" y="320"/>
                    <a:pt x="926" y="318"/>
                  </a:cubicBezTo>
                  <a:cubicBezTo>
                    <a:pt x="936" y="316"/>
                    <a:pt x="945" y="314"/>
                    <a:pt x="946" y="312"/>
                  </a:cubicBezTo>
                  <a:cubicBezTo>
                    <a:pt x="947" y="311"/>
                    <a:pt x="951" y="310"/>
                    <a:pt x="952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5" y="310"/>
                    <a:pt x="965" y="307"/>
                    <a:pt x="965" y="303"/>
                  </a:cubicBezTo>
                  <a:cubicBezTo>
                    <a:pt x="965" y="301"/>
                    <a:pt x="960" y="299"/>
                    <a:pt x="945" y="298"/>
                  </a:cubicBezTo>
                  <a:cubicBezTo>
                    <a:pt x="936" y="298"/>
                    <a:pt x="929" y="297"/>
                    <a:pt x="925" y="295"/>
                  </a:cubicBezTo>
                  <a:cubicBezTo>
                    <a:pt x="922" y="294"/>
                    <a:pt x="919" y="293"/>
                    <a:pt x="915" y="293"/>
                  </a:cubicBezTo>
                  <a:cubicBezTo>
                    <a:pt x="911" y="293"/>
                    <a:pt x="907" y="294"/>
                    <a:pt x="900" y="295"/>
                  </a:cubicBezTo>
                  <a:cubicBezTo>
                    <a:pt x="894" y="297"/>
                    <a:pt x="887" y="298"/>
                    <a:pt x="879" y="298"/>
                  </a:cubicBezTo>
                  <a:cubicBezTo>
                    <a:pt x="874" y="298"/>
                    <a:pt x="869" y="298"/>
                    <a:pt x="864" y="297"/>
                  </a:cubicBezTo>
                  <a:cubicBezTo>
                    <a:pt x="864" y="296"/>
                    <a:pt x="859" y="293"/>
                    <a:pt x="855" y="292"/>
                  </a:cubicBezTo>
                  <a:cubicBezTo>
                    <a:pt x="854" y="291"/>
                    <a:pt x="852" y="290"/>
                    <a:pt x="851" y="290"/>
                  </a:cubicBezTo>
                  <a:cubicBezTo>
                    <a:pt x="850" y="290"/>
                    <a:pt x="849" y="291"/>
                    <a:pt x="848" y="291"/>
                  </a:cubicBezTo>
                  <a:cubicBezTo>
                    <a:pt x="847" y="291"/>
                    <a:pt x="847" y="291"/>
                    <a:pt x="846" y="291"/>
                  </a:cubicBezTo>
                  <a:cubicBezTo>
                    <a:pt x="844" y="291"/>
                    <a:pt x="843" y="291"/>
                    <a:pt x="842" y="290"/>
                  </a:cubicBezTo>
                  <a:cubicBezTo>
                    <a:pt x="837" y="287"/>
                    <a:pt x="825" y="284"/>
                    <a:pt x="820" y="282"/>
                  </a:cubicBezTo>
                  <a:cubicBezTo>
                    <a:pt x="814" y="280"/>
                    <a:pt x="811" y="278"/>
                    <a:pt x="814" y="277"/>
                  </a:cubicBezTo>
                  <a:cubicBezTo>
                    <a:pt x="816" y="276"/>
                    <a:pt x="817" y="276"/>
                    <a:pt x="819" y="276"/>
                  </a:cubicBezTo>
                  <a:cubicBezTo>
                    <a:pt x="819" y="276"/>
                    <a:pt x="819" y="276"/>
                    <a:pt x="819" y="276"/>
                  </a:cubicBezTo>
                  <a:cubicBezTo>
                    <a:pt x="820" y="276"/>
                    <a:pt x="820" y="276"/>
                    <a:pt x="820" y="276"/>
                  </a:cubicBezTo>
                  <a:cubicBezTo>
                    <a:pt x="822" y="276"/>
                    <a:pt x="823" y="276"/>
                    <a:pt x="823" y="275"/>
                  </a:cubicBezTo>
                  <a:cubicBezTo>
                    <a:pt x="823" y="275"/>
                    <a:pt x="823" y="275"/>
                    <a:pt x="824" y="275"/>
                  </a:cubicBezTo>
                  <a:cubicBezTo>
                    <a:pt x="824" y="275"/>
                    <a:pt x="824" y="275"/>
                    <a:pt x="824" y="275"/>
                  </a:cubicBezTo>
                  <a:cubicBezTo>
                    <a:pt x="826" y="275"/>
                    <a:pt x="833" y="275"/>
                    <a:pt x="839" y="277"/>
                  </a:cubicBezTo>
                  <a:cubicBezTo>
                    <a:pt x="845" y="278"/>
                    <a:pt x="849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7" y="280"/>
                    <a:pt x="857" y="283"/>
                    <a:pt x="872" y="286"/>
                  </a:cubicBezTo>
                  <a:cubicBezTo>
                    <a:pt x="882" y="287"/>
                    <a:pt x="893" y="289"/>
                    <a:pt x="899" y="289"/>
                  </a:cubicBezTo>
                  <a:cubicBezTo>
                    <a:pt x="901" y="289"/>
                    <a:pt x="903" y="289"/>
                    <a:pt x="904" y="288"/>
                  </a:cubicBezTo>
                  <a:cubicBezTo>
                    <a:pt x="908" y="287"/>
                    <a:pt x="914" y="286"/>
                    <a:pt x="920" y="286"/>
                  </a:cubicBezTo>
                  <a:cubicBezTo>
                    <a:pt x="923" y="286"/>
                    <a:pt x="925" y="286"/>
                    <a:pt x="927" y="287"/>
                  </a:cubicBezTo>
                  <a:cubicBezTo>
                    <a:pt x="939" y="292"/>
                    <a:pt x="933" y="290"/>
                    <a:pt x="950" y="291"/>
                  </a:cubicBezTo>
                  <a:cubicBezTo>
                    <a:pt x="961" y="292"/>
                    <a:pt x="996" y="292"/>
                    <a:pt x="1022" y="292"/>
                  </a:cubicBezTo>
                  <a:cubicBezTo>
                    <a:pt x="1039" y="293"/>
                    <a:pt x="1052" y="294"/>
                    <a:pt x="1055" y="294"/>
                  </a:cubicBezTo>
                  <a:cubicBezTo>
                    <a:pt x="1055" y="294"/>
                    <a:pt x="1055" y="294"/>
                    <a:pt x="1056" y="294"/>
                  </a:cubicBezTo>
                  <a:cubicBezTo>
                    <a:pt x="1056" y="294"/>
                    <a:pt x="1056" y="294"/>
                    <a:pt x="1056" y="294"/>
                  </a:cubicBezTo>
                  <a:cubicBezTo>
                    <a:pt x="1057" y="294"/>
                    <a:pt x="1058" y="296"/>
                    <a:pt x="1066" y="298"/>
                  </a:cubicBezTo>
                  <a:cubicBezTo>
                    <a:pt x="1074" y="299"/>
                    <a:pt x="1077" y="300"/>
                    <a:pt x="1086" y="301"/>
                  </a:cubicBezTo>
                  <a:cubicBezTo>
                    <a:pt x="1088" y="301"/>
                    <a:pt x="1090" y="301"/>
                    <a:pt x="1092" y="301"/>
                  </a:cubicBezTo>
                  <a:cubicBezTo>
                    <a:pt x="1095" y="301"/>
                    <a:pt x="1098" y="301"/>
                    <a:pt x="1100" y="301"/>
                  </a:cubicBezTo>
                  <a:cubicBezTo>
                    <a:pt x="1102" y="301"/>
                    <a:pt x="1103" y="301"/>
                    <a:pt x="1104" y="301"/>
                  </a:cubicBezTo>
                  <a:cubicBezTo>
                    <a:pt x="1104" y="301"/>
                    <a:pt x="1104" y="301"/>
                    <a:pt x="1104" y="301"/>
                  </a:cubicBezTo>
                  <a:cubicBezTo>
                    <a:pt x="1105" y="301"/>
                    <a:pt x="1103" y="302"/>
                    <a:pt x="1097" y="303"/>
                  </a:cubicBezTo>
                  <a:cubicBezTo>
                    <a:pt x="1091" y="304"/>
                    <a:pt x="1093" y="306"/>
                    <a:pt x="1110" y="308"/>
                  </a:cubicBezTo>
                  <a:cubicBezTo>
                    <a:pt x="1112" y="308"/>
                    <a:pt x="1113" y="308"/>
                    <a:pt x="1115" y="308"/>
                  </a:cubicBezTo>
                  <a:cubicBezTo>
                    <a:pt x="1116" y="308"/>
                    <a:pt x="1116" y="308"/>
                    <a:pt x="1117" y="308"/>
                  </a:cubicBezTo>
                  <a:cubicBezTo>
                    <a:pt x="1132" y="308"/>
                    <a:pt x="1131" y="303"/>
                    <a:pt x="1133" y="303"/>
                  </a:cubicBezTo>
                  <a:cubicBezTo>
                    <a:pt x="1133" y="303"/>
                    <a:pt x="1133" y="303"/>
                    <a:pt x="1133" y="303"/>
                  </a:cubicBezTo>
                  <a:cubicBezTo>
                    <a:pt x="1135" y="303"/>
                    <a:pt x="1135" y="303"/>
                    <a:pt x="1133" y="304"/>
                  </a:cubicBezTo>
                  <a:cubicBezTo>
                    <a:pt x="1131" y="305"/>
                    <a:pt x="1131" y="309"/>
                    <a:pt x="1135" y="313"/>
                  </a:cubicBezTo>
                  <a:cubicBezTo>
                    <a:pt x="1140" y="320"/>
                    <a:pt x="1157" y="328"/>
                    <a:pt x="1166" y="333"/>
                  </a:cubicBezTo>
                  <a:cubicBezTo>
                    <a:pt x="1174" y="337"/>
                    <a:pt x="1186" y="342"/>
                    <a:pt x="1191" y="346"/>
                  </a:cubicBezTo>
                  <a:cubicBezTo>
                    <a:pt x="1196" y="351"/>
                    <a:pt x="1199" y="352"/>
                    <a:pt x="1203" y="352"/>
                  </a:cubicBezTo>
                  <a:cubicBezTo>
                    <a:pt x="1204" y="352"/>
                    <a:pt x="1204" y="352"/>
                    <a:pt x="1205" y="352"/>
                  </a:cubicBezTo>
                  <a:cubicBezTo>
                    <a:pt x="1219" y="351"/>
                    <a:pt x="1224" y="347"/>
                    <a:pt x="1230" y="346"/>
                  </a:cubicBezTo>
                  <a:cubicBezTo>
                    <a:pt x="1233" y="345"/>
                    <a:pt x="1237" y="345"/>
                    <a:pt x="1236" y="343"/>
                  </a:cubicBezTo>
                  <a:cubicBezTo>
                    <a:pt x="1234" y="338"/>
                    <a:pt x="1243" y="334"/>
                    <a:pt x="1237" y="329"/>
                  </a:cubicBezTo>
                  <a:cubicBezTo>
                    <a:pt x="1235" y="327"/>
                    <a:pt x="1256" y="323"/>
                    <a:pt x="1274" y="318"/>
                  </a:cubicBezTo>
                  <a:cubicBezTo>
                    <a:pt x="1287" y="315"/>
                    <a:pt x="1297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5" y="313"/>
                    <a:pt x="1305" y="311"/>
                    <a:pt x="1314" y="309"/>
                  </a:cubicBezTo>
                  <a:cubicBezTo>
                    <a:pt x="1323" y="306"/>
                    <a:pt x="1327" y="303"/>
                    <a:pt x="1330" y="303"/>
                  </a:cubicBezTo>
                  <a:cubicBezTo>
                    <a:pt x="1330" y="303"/>
                    <a:pt x="1331" y="303"/>
                    <a:pt x="1331" y="303"/>
                  </a:cubicBezTo>
                  <a:cubicBezTo>
                    <a:pt x="1333" y="304"/>
                    <a:pt x="1337" y="304"/>
                    <a:pt x="1338" y="305"/>
                  </a:cubicBezTo>
                  <a:cubicBezTo>
                    <a:pt x="1338" y="305"/>
                    <a:pt x="1339" y="305"/>
                    <a:pt x="1340" y="305"/>
                  </a:cubicBezTo>
                  <a:cubicBezTo>
                    <a:pt x="1341" y="305"/>
                    <a:pt x="1342" y="305"/>
                    <a:pt x="1342" y="305"/>
                  </a:cubicBezTo>
                  <a:cubicBezTo>
                    <a:pt x="1342" y="304"/>
                    <a:pt x="1341" y="304"/>
                    <a:pt x="1342" y="304"/>
                  </a:cubicBezTo>
                  <a:cubicBezTo>
                    <a:pt x="1342" y="304"/>
                    <a:pt x="1342" y="304"/>
                    <a:pt x="1342" y="304"/>
                  </a:cubicBezTo>
                  <a:cubicBezTo>
                    <a:pt x="1342" y="304"/>
                    <a:pt x="1343" y="304"/>
                    <a:pt x="1344" y="304"/>
                  </a:cubicBezTo>
                  <a:cubicBezTo>
                    <a:pt x="1345" y="304"/>
                    <a:pt x="1346" y="304"/>
                    <a:pt x="1347" y="304"/>
                  </a:cubicBezTo>
                  <a:cubicBezTo>
                    <a:pt x="1348" y="304"/>
                    <a:pt x="1349" y="304"/>
                    <a:pt x="1349" y="304"/>
                  </a:cubicBezTo>
                  <a:cubicBezTo>
                    <a:pt x="1350" y="303"/>
                    <a:pt x="1351" y="302"/>
                    <a:pt x="1351" y="302"/>
                  </a:cubicBezTo>
                  <a:cubicBezTo>
                    <a:pt x="1351" y="302"/>
                    <a:pt x="1351" y="302"/>
                    <a:pt x="1351" y="303"/>
                  </a:cubicBezTo>
                  <a:cubicBezTo>
                    <a:pt x="1352" y="303"/>
                    <a:pt x="1352" y="303"/>
                    <a:pt x="1352" y="303"/>
                  </a:cubicBezTo>
                  <a:cubicBezTo>
                    <a:pt x="1353" y="303"/>
                    <a:pt x="1353" y="303"/>
                    <a:pt x="1353" y="303"/>
                  </a:cubicBezTo>
                  <a:cubicBezTo>
                    <a:pt x="1353" y="303"/>
                    <a:pt x="1354" y="303"/>
                    <a:pt x="1354" y="303"/>
                  </a:cubicBezTo>
                  <a:cubicBezTo>
                    <a:pt x="1355" y="303"/>
                    <a:pt x="1355" y="303"/>
                    <a:pt x="1355" y="304"/>
                  </a:cubicBezTo>
                  <a:cubicBezTo>
                    <a:pt x="1355" y="304"/>
                    <a:pt x="1355" y="304"/>
                    <a:pt x="1355" y="304"/>
                  </a:cubicBezTo>
                  <a:cubicBezTo>
                    <a:pt x="1356" y="304"/>
                    <a:pt x="1357" y="303"/>
                    <a:pt x="1357" y="303"/>
                  </a:cubicBezTo>
                  <a:cubicBezTo>
                    <a:pt x="1358" y="302"/>
                    <a:pt x="1357" y="302"/>
                    <a:pt x="1356" y="301"/>
                  </a:cubicBezTo>
                  <a:cubicBezTo>
                    <a:pt x="1356" y="301"/>
                    <a:pt x="1357" y="301"/>
                    <a:pt x="1357" y="300"/>
                  </a:cubicBezTo>
                  <a:cubicBezTo>
                    <a:pt x="1357" y="300"/>
                    <a:pt x="1358" y="300"/>
                    <a:pt x="1359" y="300"/>
                  </a:cubicBezTo>
                  <a:cubicBezTo>
                    <a:pt x="1362" y="300"/>
                    <a:pt x="1367" y="300"/>
                    <a:pt x="1371" y="301"/>
                  </a:cubicBezTo>
                  <a:cubicBezTo>
                    <a:pt x="1378" y="303"/>
                    <a:pt x="1377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9" y="306"/>
                    <a:pt x="1380" y="307"/>
                  </a:cubicBezTo>
                  <a:cubicBezTo>
                    <a:pt x="1381" y="307"/>
                    <a:pt x="1382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5" y="308"/>
                    <a:pt x="1386" y="309"/>
                  </a:cubicBezTo>
                  <a:cubicBezTo>
                    <a:pt x="1388" y="309"/>
                    <a:pt x="1389" y="310"/>
                    <a:pt x="1390" y="310"/>
                  </a:cubicBezTo>
                  <a:cubicBezTo>
                    <a:pt x="1390" y="310"/>
                    <a:pt x="1390" y="310"/>
                    <a:pt x="1390" y="310"/>
                  </a:cubicBezTo>
                  <a:cubicBezTo>
                    <a:pt x="1389" y="310"/>
                    <a:pt x="1390" y="310"/>
                    <a:pt x="1390" y="310"/>
                  </a:cubicBezTo>
                  <a:cubicBezTo>
                    <a:pt x="1390" y="310"/>
                    <a:pt x="1391" y="310"/>
                    <a:pt x="1391" y="310"/>
                  </a:cubicBezTo>
                  <a:cubicBezTo>
                    <a:pt x="1393" y="310"/>
                    <a:pt x="1393" y="310"/>
                    <a:pt x="1392" y="310"/>
                  </a:cubicBezTo>
                  <a:cubicBezTo>
                    <a:pt x="1392" y="310"/>
                    <a:pt x="1396" y="310"/>
                    <a:pt x="1400" y="311"/>
                  </a:cubicBezTo>
                  <a:cubicBezTo>
                    <a:pt x="1403" y="312"/>
                    <a:pt x="1404" y="313"/>
                    <a:pt x="1403" y="313"/>
                  </a:cubicBezTo>
                  <a:cubicBezTo>
                    <a:pt x="1403" y="313"/>
                    <a:pt x="1403" y="313"/>
                    <a:pt x="1403" y="313"/>
                  </a:cubicBezTo>
                  <a:cubicBezTo>
                    <a:pt x="1402" y="313"/>
                    <a:pt x="1402" y="313"/>
                    <a:pt x="1402" y="313"/>
                  </a:cubicBezTo>
                  <a:cubicBezTo>
                    <a:pt x="1401" y="313"/>
                    <a:pt x="1401" y="313"/>
                    <a:pt x="1401" y="313"/>
                  </a:cubicBezTo>
                  <a:cubicBezTo>
                    <a:pt x="1402" y="313"/>
                    <a:pt x="1402" y="313"/>
                    <a:pt x="1401" y="313"/>
                  </a:cubicBezTo>
                  <a:cubicBezTo>
                    <a:pt x="1401" y="313"/>
                    <a:pt x="1400" y="313"/>
                    <a:pt x="1400" y="313"/>
                  </a:cubicBezTo>
                  <a:cubicBezTo>
                    <a:pt x="1399" y="313"/>
                    <a:pt x="1399" y="313"/>
                    <a:pt x="1399" y="313"/>
                  </a:cubicBezTo>
                  <a:cubicBezTo>
                    <a:pt x="1399" y="313"/>
                    <a:pt x="1400" y="313"/>
                    <a:pt x="1402" y="314"/>
                  </a:cubicBezTo>
                  <a:cubicBezTo>
                    <a:pt x="1403" y="314"/>
                    <a:pt x="1404" y="315"/>
                    <a:pt x="1405" y="315"/>
                  </a:cubicBezTo>
                  <a:cubicBezTo>
                    <a:pt x="1406" y="315"/>
                    <a:pt x="1406" y="314"/>
                    <a:pt x="1406" y="314"/>
                  </a:cubicBezTo>
                  <a:cubicBezTo>
                    <a:pt x="1406" y="314"/>
                    <a:pt x="1406" y="314"/>
                    <a:pt x="1406" y="314"/>
                  </a:cubicBezTo>
                  <a:cubicBezTo>
                    <a:pt x="1407" y="314"/>
                    <a:pt x="1414" y="316"/>
                    <a:pt x="1416" y="319"/>
                  </a:cubicBezTo>
                  <a:cubicBezTo>
                    <a:pt x="1418" y="322"/>
                    <a:pt x="1416" y="324"/>
                    <a:pt x="1417" y="324"/>
                  </a:cubicBezTo>
                  <a:cubicBezTo>
                    <a:pt x="1417" y="324"/>
                    <a:pt x="1417" y="324"/>
                    <a:pt x="1417" y="324"/>
                  </a:cubicBezTo>
                  <a:cubicBezTo>
                    <a:pt x="1418" y="324"/>
                    <a:pt x="1419" y="324"/>
                    <a:pt x="1419" y="324"/>
                  </a:cubicBezTo>
                  <a:cubicBezTo>
                    <a:pt x="1419" y="324"/>
                    <a:pt x="1419" y="324"/>
                    <a:pt x="1419" y="324"/>
                  </a:cubicBezTo>
                  <a:cubicBezTo>
                    <a:pt x="1418" y="325"/>
                    <a:pt x="1419" y="325"/>
                    <a:pt x="1422" y="325"/>
                  </a:cubicBezTo>
                  <a:cubicBezTo>
                    <a:pt x="1423" y="325"/>
                    <a:pt x="1425" y="325"/>
                    <a:pt x="1427" y="325"/>
                  </a:cubicBezTo>
                  <a:cubicBezTo>
                    <a:pt x="1430" y="325"/>
                    <a:pt x="1433" y="324"/>
                    <a:pt x="1436" y="324"/>
                  </a:cubicBezTo>
                  <a:cubicBezTo>
                    <a:pt x="1438" y="324"/>
                    <a:pt x="1440" y="324"/>
                    <a:pt x="1440" y="323"/>
                  </a:cubicBezTo>
                  <a:cubicBezTo>
                    <a:pt x="1441" y="323"/>
                    <a:pt x="1444" y="323"/>
                    <a:pt x="1445" y="322"/>
                  </a:cubicBezTo>
                  <a:cubicBezTo>
                    <a:pt x="1445" y="321"/>
                    <a:pt x="1446" y="321"/>
                    <a:pt x="1447" y="321"/>
                  </a:cubicBezTo>
                  <a:cubicBezTo>
                    <a:pt x="1448" y="321"/>
                    <a:pt x="1449" y="321"/>
                    <a:pt x="1451" y="321"/>
                  </a:cubicBezTo>
                  <a:cubicBezTo>
                    <a:pt x="1455" y="322"/>
                    <a:pt x="1459" y="325"/>
                    <a:pt x="1462" y="328"/>
                  </a:cubicBezTo>
                  <a:cubicBezTo>
                    <a:pt x="1465" y="331"/>
                    <a:pt x="1467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74" y="336"/>
                    <a:pt x="1474" y="339"/>
                  </a:cubicBezTo>
                  <a:cubicBezTo>
                    <a:pt x="1475" y="343"/>
                    <a:pt x="1474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7"/>
                    <a:pt x="1473" y="348"/>
                  </a:cubicBezTo>
                  <a:cubicBezTo>
                    <a:pt x="1472" y="350"/>
                    <a:pt x="1474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6" y="352"/>
                    <a:pt x="1485" y="355"/>
                    <a:pt x="1492" y="359"/>
                  </a:cubicBezTo>
                  <a:cubicBezTo>
                    <a:pt x="1496" y="361"/>
                    <a:pt x="1500" y="363"/>
                    <a:pt x="1505" y="366"/>
                  </a:cubicBezTo>
                  <a:cubicBezTo>
                    <a:pt x="1509" y="368"/>
                    <a:pt x="1515" y="371"/>
                    <a:pt x="1523" y="372"/>
                  </a:cubicBezTo>
                  <a:cubicBezTo>
                    <a:pt x="1533" y="375"/>
                    <a:pt x="1544" y="375"/>
                    <a:pt x="1548" y="375"/>
                  </a:cubicBezTo>
                  <a:cubicBezTo>
                    <a:pt x="1548" y="375"/>
                    <a:pt x="1549" y="375"/>
                    <a:pt x="1549" y="375"/>
                  </a:cubicBezTo>
                  <a:cubicBezTo>
                    <a:pt x="1549" y="375"/>
                    <a:pt x="1549" y="375"/>
                    <a:pt x="1549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4"/>
                    <a:pt x="1549" y="371"/>
                    <a:pt x="1543" y="368"/>
                  </a:cubicBezTo>
                  <a:cubicBezTo>
                    <a:pt x="1538" y="365"/>
                    <a:pt x="1532" y="362"/>
                    <a:pt x="1524" y="360"/>
                  </a:cubicBezTo>
                  <a:cubicBezTo>
                    <a:pt x="1512" y="356"/>
                    <a:pt x="1501" y="354"/>
                    <a:pt x="1499" y="353"/>
                  </a:cubicBezTo>
                  <a:cubicBezTo>
                    <a:pt x="1498" y="352"/>
                    <a:pt x="1495" y="350"/>
                    <a:pt x="1492" y="350"/>
                  </a:cubicBezTo>
                  <a:cubicBezTo>
                    <a:pt x="1488" y="349"/>
                    <a:pt x="1482" y="345"/>
                    <a:pt x="1487" y="341"/>
                  </a:cubicBezTo>
                  <a:cubicBezTo>
                    <a:pt x="1491" y="338"/>
                    <a:pt x="1495" y="334"/>
                    <a:pt x="1499" y="334"/>
                  </a:cubicBezTo>
                  <a:cubicBezTo>
                    <a:pt x="1499" y="334"/>
                    <a:pt x="1500" y="334"/>
                    <a:pt x="1500" y="334"/>
                  </a:cubicBezTo>
                  <a:cubicBezTo>
                    <a:pt x="1504" y="335"/>
                    <a:pt x="1513" y="336"/>
                    <a:pt x="1522" y="338"/>
                  </a:cubicBezTo>
                  <a:cubicBezTo>
                    <a:pt x="1531" y="340"/>
                    <a:pt x="1535" y="343"/>
                    <a:pt x="1537" y="343"/>
                  </a:cubicBezTo>
                  <a:cubicBezTo>
                    <a:pt x="1537" y="343"/>
                    <a:pt x="1537" y="343"/>
                    <a:pt x="1537" y="343"/>
                  </a:cubicBezTo>
                  <a:cubicBezTo>
                    <a:pt x="1538" y="342"/>
                    <a:pt x="1538" y="342"/>
                    <a:pt x="1539" y="342"/>
                  </a:cubicBezTo>
                  <a:cubicBezTo>
                    <a:pt x="1539" y="342"/>
                    <a:pt x="1540" y="343"/>
                    <a:pt x="1540" y="343"/>
                  </a:cubicBezTo>
                  <a:cubicBezTo>
                    <a:pt x="1540" y="344"/>
                    <a:pt x="1545" y="344"/>
                    <a:pt x="1551" y="345"/>
                  </a:cubicBezTo>
                  <a:cubicBezTo>
                    <a:pt x="1557" y="345"/>
                    <a:pt x="1560" y="346"/>
                    <a:pt x="1558" y="347"/>
                  </a:cubicBezTo>
                  <a:cubicBezTo>
                    <a:pt x="1556" y="349"/>
                    <a:pt x="1558" y="350"/>
                    <a:pt x="1556" y="350"/>
                  </a:cubicBezTo>
                  <a:cubicBezTo>
                    <a:pt x="1556" y="350"/>
                    <a:pt x="1556" y="350"/>
                    <a:pt x="1556" y="350"/>
                  </a:cubicBezTo>
                  <a:cubicBezTo>
                    <a:pt x="1557" y="350"/>
                    <a:pt x="1561" y="350"/>
                    <a:pt x="1565" y="349"/>
                  </a:cubicBezTo>
                  <a:cubicBezTo>
                    <a:pt x="1570" y="348"/>
                    <a:pt x="1577" y="347"/>
                    <a:pt x="1576" y="347"/>
                  </a:cubicBezTo>
                  <a:cubicBezTo>
                    <a:pt x="1575" y="346"/>
                    <a:pt x="1575" y="346"/>
                    <a:pt x="1576" y="346"/>
                  </a:cubicBezTo>
                  <a:cubicBezTo>
                    <a:pt x="1576" y="346"/>
                    <a:pt x="1576" y="346"/>
                    <a:pt x="1577" y="346"/>
                  </a:cubicBezTo>
                  <a:cubicBezTo>
                    <a:pt x="1577" y="346"/>
                    <a:pt x="1577" y="346"/>
                    <a:pt x="1577" y="346"/>
                  </a:cubicBezTo>
                  <a:cubicBezTo>
                    <a:pt x="1578" y="346"/>
                    <a:pt x="1578" y="346"/>
                    <a:pt x="1577" y="345"/>
                  </a:cubicBezTo>
                  <a:cubicBezTo>
                    <a:pt x="1576" y="345"/>
                    <a:pt x="1577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9" y="345"/>
                    <a:pt x="1578" y="344"/>
                    <a:pt x="1579" y="344"/>
                  </a:cubicBezTo>
                  <a:cubicBezTo>
                    <a:pt x="1579" y="344"/>
                    <a:pt x="1580" y="344"/>
                    <a:pt x="1580" y="344"/>
                  </a:cubicBezTo>
                  <a:cubicBezTo>
                    <a:pt x="1580" y="344"/>
                    <a:pt x="1581" y="344"/>
                    <a:pt x="1581" y="344"/>
                  </a:cubicBezTo>
                  <a:cubicBezTo>
                    <a:pt x="1582" y="344"/>
                    <a:pt x="1582" y="344"/>
                    <a:pt x="1583" y="344"/>
                  </a:cubicBezTo>
                  <a:cubicBezTo>
                    <a:pt x="1587" y="344"/>
                    <a:pt x="1595" y="344"/>
                    <a:pt x="1601" y="342"/>
                  </a:cubicBezTo>
                  <a:cubicBezTo>
                    <a:pt x="1609" y="339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2" y="336"/>
                    <a:pt x="1609" y="333"/>
                    <a:pt x="1601" y="329"/>
                  </a:cubicBezTo>
                  <a:cubicBezTo>
                    <a:pt x="1596" y="326"/>
                    <a:pt x="1589" y="323"/>
                    <a:pt x="1581" y="320"/>
                  </a:cubicBezTo>
                  <a:cubicBezTo>
                    <a:pt x="1569" y="317"/>
                    <a:pt x="1556" y="313"/>
                    <a:pt x="1560" y="311"/>
                  </a:cubicBezTo>
                  <a:cubicBezTo>
                    <a:pt x="1564" y="309"/>
                    <a:pt x="1572" y="307"/>
                    <a:pt x="1578" y="305"/>
                  </a:cubicBezTo>
                  <a:cubicBezTo>
                    <a:pt x="1583" y="305"/>
                    <a:pt x="1589" y="304"/>
                    <a:pt x="1594" y="304"/>
                  </a:cubicBezTo>
                  <a:cubicBezTo>
                    <a:pt x="1595" y="304"/>
                    <a:pt x="1597" y="304"/>
                    <a:pt x="1598" y="304"/>
                  </a:cubicBezTo>
                  <a:cubicBezTo>
                    <a:pt x="1603" y="305"/>
                    <a:pt x="1604" y="306"/>
                    <a:pt x="1606" y="307"/>
                  </a:cubicBezTo>
                  <a:cubicBezTo>
                    <a:pt x="1607" y="308"/>
                    <a:pt x="1609" y="309"/>
                    <a:pt x="1611" y="309"/>
                  </a:cubicBezTo>
                  <a:cubicBezTo>
                    <a:pt x="1612" y="309"/>
                    <a:pt x="1612" y="309"/>
                    <a:pt x="1612" y="309"/>
                  </a:cubicBezTo>
                  <a:cubicBezTo>
                    <a:pt x="1614" y="308"/>
                    <a:pt x="1614" y="307"/>
                    <a:pt x="1614" y="306"/>
                  </a:cubicBezTo>
                  <a:cubicBezTo>
                    <a:pt x="1613" y="306"/>
                    <a:pt x="1613" y="305"/>
                    <a:pt x="1614" y="305"/>
                  </a:cubicBezTo>
                  <a:cubicBezTo>
                    <a:pt x="1614" y="305"/>
                    <a:pt x="1614" y="305"/>
                    <a:pt x="1614" y="305"/>
                  </a:cubicBezTo>
                  <a:cubicBezTo>
                    <a:pt x="1614" y="305"/>
                    <a:pt x="1615" y="305"/>
                    <a:pt x="1616" y="305"/>
                  </a:cubicBezTo>
                  <a:cubicBezTo>
                    <a:pt x="1616" y="305"/>
                    <a:pt x="1617" y="305"/>
                    <a:pt x="1618" y="305"/>
                  </a:cubicBezTo>
                  <a:cubicBezTo>
                    <a:pt x="1622" y="305"/>
                    <a:pt x="1629" y="305"/>
                    <a:pt x="1636" y="304"/>
                  </a:cubicBezTo>
                  <a:cubicBezTo>
                    <a:pt x="1646" y="302"/>
                    <a:pt x="1649" y="300"/>
                    <a:pt x="1652" y="300"/>
                  </a:cubicBezTo>
                  <a:cubicBezTo>
                    <a:pt x="1652" y="300"/>
                    <a:pt x="1652" y="300"/>
                    <a:pt x="1653" y="300"/>
                  </a:cubicBezTo>
                  <a:cubicBezTo>
                    <a:pt x="1655" y="300"/>
                    <a:pt x="1657" y="301"/>
                    <a:pt x="1656" y="301"/>
                  </a:cubicBezTo>
                  <a:cubicBezTo>
                    <a:pt x="1657" y="301"/>
                    <a:pt x="1665" y="300"/>
                    <a:pt x="1675" y="300"/>
                  </a:cubicBezTo>
                  <a:cubicBezTo>
                    <a:pt x="1686" y="299"/>
                    <a:pt x="1693" y="296"/>
                    <a:pt x="1698" y="295"/>
                  </a:cubicBezTo>
                  <a:cubicBezTo>
                    <a:pt x="1704" y="295"/>
                    <a:pt x="1705" y="293"/>
                    <a:pt x="1703" y="293"/>
                  </a:cubicBezTo>
                  <a:cubicBezTo>
                    <a:pt x="1701" y="293"/>
                    <a:pt x="1702" y="293"/>
                    <a:pt x="1705" y="293"/>
                  </a:cubicBezTo>
                  <a:cubicBezTo>
                    <a:pt x="1709" y="292"/>
                    <a:pt x="1711" y="292"/>
                    <a:pt x="1710" y="292"/>
                  </a:cubicBezTo>
                  <a:cubicBezTo>
                    <a:pt x="1710" y="292"/>
                    <a:pt x="1710" y="291"/>
                    <a:pt x="1710" y="291"/>
                  </a:cubicBezTo>
                  <a:cubicBezTo>
                    <a:pt x="1711" y="291"/>
                    <a:pt x="1711" y="291"/>
                    <a:pt x="1712" y="291"/>
                  </a:cubicBezTo>
                  <a:cubicBezTo>
                    <a:pt x="1712" y="291"/>
                    <a:pt x="1712" y="291"/>
                    <a:pt x="1712" y="291"/>
                  </a:cubicBezTo>
                  <a:cubicBezTo>
                    <a:pt x="1713" y="291"/>
                    <a:pt x="1713" y="291"/>
                    <a:pt x="1712" y="291"/>
                  </a:cubicBezTo>
                  <a:cubicBezTo>
                    <a:pt x="1711" y="290"/>
                    <a:pt x="1711" y="290"/>
                    <a:pt x="1712" y="290"/>
                  </a:cubicBezTo>
                  <a:cubicBezTo>
                    <a:pt x="1712" y="290"/>
                    <a:pt x="1712" y="290"/>
                    <a:pt x="1713" y="290"/>
                  </a:cubicBezTo>
                  <a:cubicBezTo>
                    <a:pt x="1713" y="290"/>
                    <a:pt x="1713" y="290"/>
                    <a:pt x="1714" y="290"/>
                  </a:cubicBezTo>
                  <a:cubicBezTo>
                    <a:pt x="1714" y="290"/>
                    <a:pt x="1715" y="290"/>
                    <a:pt x="1714" y="290"/>
                  </a:cubicBezTo>
                  <a:cubicBezTo>
                    <a:pt x="1713" y="289"/>
                    <a:pt x="1714" y="289"/>
                    <a:pt x="1714" y="289"/>
                  </a:cubicBezTo>
                  <a:cubicBezTo>
                    <a:pt x="1715" y="289"/>
                    <a:pt x="1715" y="289"/>
                    <a:pt x="1715" y="289"/>
                  </a:cubicBezTo>
                  <a:cubicBezTo>
                    <a:pt x="1716" y="289"/>
                    <a:pt x="1716" y="289"/>
                    <a:pt x="1717" y="289"/>
                  </a:cubicBezTo>
                  <a:cubicBezTo>
                    <a:pt x="1718" y="289"/>
                    <a:pt x="1718" y="290"/>
                    <a:pt x="1718" y="290"/>
                  </a:cubicBezTo>
                  <a:cubicBezTo>
                    <a:pt x="1718" y="290"/>
                    <a:pt x="1719" y="289"/>
                    <a:pt x="1719" y="289"/>
                  </a:cubicBezTo>
                  <a:cubicBezTo>
                    <a:pt x="1719" y="288"/>
                    <a:pt x="1720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7" y="287"/>
                    <a:pt x="1717" y="287"/>
                    <a:pt x="1719" y="286"/>
                  </a:cubicBezTo>
                  <a:cubicBezTo>
                    <a:pt x="1721" y="286"/>
                    <a:pt x="1721" y="285"/>
                    <a:pt x="1719" y="285"/>
                  </a:cubicBezTo>
                  <a:cubicBezTo>
                    <a:pt x="1718" y="284"/>
                    <a:pt x="1719" y="283"/>
                    <a:pt x="1722" y="283"/>
                  </a:cubicBezTo>
                  <a:cubicBezTo>
                    <a:pt x="1725" y="283"/>
                    <a:pt x="1728" y="282"/>
                    <a:pt x="1727" y="282"/>
                  </a:cubicBezTo>
                  <a:cubicBezTo>
                    <a:pt x="1727" y="282"/>
                    <a:pt x="1727" y="282"/>
                    <a:pt x="1726" y="282"/>
                  </a:cubicBezTo>
                  <a:cubicBezTo>
                    <a:pt x="1726" y="282"/>
                    <a:pt x="1726" y="282"/>
                    <a:pt x="1726" y="282"/>
                  </a:cubicBezTo>
                  <a:cubicBezTo>
                    <a:pt x="1725" y="282"/>
                    <a:pt x="1729" y="281"/>
                    <a:pt x="1728" y="280"/>
                  </a:cubicBezTo>
                  <a:cubicBezTo>
                    <a:pt x="1728" y="279"/>
                    <a:pt x="1729" y="278"/>
                    <a:pt x="1732" y="278"/>
                  </a:cubicBezTo>
                  <a:cubicBezTo>
                    <a:pt x="1735" y="278"/>
                    <a:pt x="1737" y="278"/>
                    <a:pt x="1737" y="277"/>
                  </a:cubicBezTo>
                  <a:cubicBezTo>
                    <a:pt x="1738" y="277"/>
                    <a:pt x="1739" y="277"/>
                    <a:pt x="1737" y="277"/>
                  </a:cubicBezTo>
                  <a:cubicBezTo>
                    <a:pt x="1735" y="276"/>
                    <a:pt x="1735" y="276"/>
                    <a:pt x="1737" y="275"/>
                  </a:cubicBezTo>
                  <a:cubicBezTo>
                    <a:pt x="1738" y="275"/>
                    <a:pt x="1738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5" y="274"/>
                    <a:pt x="1735" y="274"/>
                    <a:pt x="1737" y="274"/>
                  </a:cubicBezTo>
                  <a:cubicBezTo>
                    <a:pt x="1739" y="273"/>
                    <a:pt x="1742" y="273"/>
                    <a:pt x="1742" y="272"/>
                  </a:cubicBezTo>
                  <a:cubicBezTo>
                    <a:pt x="1741" y="272"/>
                    <a:pt x="1741" y="272"/>
                    <a:pt x="1740" y="272"/>
                  </a:cubicBezTo>
                  <a:cubicBezTo>
                    <a:pt x="1739" y="272"/>
                    <a:pt x="1738" y="272"/>
                    <a:pt x="1736" y="272"/>
                  </a:cubicBezTo>
                  <a:cubicBezTo>
                    <a:pt x="1736" y="272"/>
                    <a:pt x="1735" y="272"/>
                    <a:pt x="1735" y="272"/>
                  </a:cubicBezTo>
                  <a:cubicBezTo>
                    <a:pt x="1734" y="272"/>
                    <a:pt x="1735" y="272"/>
                    <a:pt x="1736" y="272"/>
                  </a:cubicBezTo>
                  <a:cubicBezTo>
                    <a:pt x="1739" y="271"/>
                    <a:pt x="1735" y="270"/>
                    <a:pt x="1728" y="269"/>
                  </a:cubicBezTo>
                  <a:cubicBezTo>
                    <a:pt x="1720" y="269"/>
                    <a:pt x="1721" y="269"/>
                    <a:pt x="1729" y="268"/>
                  </a:cubicBezTo>
                  <a:cubicBezTo>
                    <a:pt x="1733" y="267"/>
                    <a:pt x="1734" y="266"/>
                    <a:pt x="1726" y="264"/>
                  </a:cubicBezTo>
                  <a:cubicBezTo>
                    <a:pt x="1722" y="262"/>
                    <a:pt x="1716" y="262"/>
                    <a:pt x="1709" y="262"/>
                  </a:cubicBezTo>
                  <a:cubicBezTo>
                    <a:pt x="1702" y="261"/>
                    <a:pt x="1700" y="261"/>
                    <a:pt x="1705" y="261"/>
                  </a:cubicBezTo>
                  <a:cubicBezTo>
                    <a:pt x="1706" y="261"/>
                    <a:pt x="1709" y="261"/>
                    <a:pt x="1712" y="261"/>
                  </a:cubicBezTo>
                  <a:cubicBezTo>
                    <a:pt x="1713" y="261"/>
                    <a:pt x="1715" y="261"/>
                    <a:pt x="1716" y="261"/>
                  </a:cubicBezTo>
                  <a:cubicBezTo>
                    <a:pt x="1724" y="261"/>
                    <a:pt x="1722" y="260"/>
                    <a:pt x="1712" y="257"/>
                  </a:cubicBezTo>
                  <a:cubicBezTo>
                    <a:pt x="1707" y="255"/>
                    <a:pt x="1702" y="254"/>
                    <a:pt x="1698" y="252"/>
                  </a:cubicBezTo>
                  <a:cubicBezTo>
                    <a:pt x="1689" y="248"/>
                    <a:pt x="1699" y="245"/>
                    <a:pt x="1698" y="244"/>
                  </a:cubicBezTo>
                  <a:cubicBezTo>
                    <a:pt x="1697" y="244"/>
                    <a:pt x="1698" y="243"/>
                    <a:pt x="1701" y="243"/>
                  </a:cubicBezTo>
                  <a:cubicBezTo>
                    <a:pt x="1703" y="242"/>
                    <a:pt x="1709" y="241"/>
                    <a:pt x="1718" y="241"/>
                  </a:cubicBezTo>
                  <a:cubicBezTo>
                    <a:pt x="1727" y="240"/>
                    <a:pt x="1721" y="238"/>
                    <a:pt x="1714" y="237"/>
                  </a:cubicBezTo>
                  <a:cubicBezTo>
                    <a:pt x="1709" y="237"/>
                    <a:pt x="1705" y="236"/>
                    <a:pt x="1702" y="236"/>
                  </a:cubicBezTo>
                  <a:cubicBezTo>
                    <a:pt x="1702" y="236"/>
                    <a:pt x="1701" y="236"/>
                    <a:pt x="1701" y="236"/>
                  </a:cubicBezTo>
                  <a:cubicBezTo>
                    <a:pt x="1692" y="237"/>
                    <a:pt x="1689" y="240"/>
                    <a:pt x="1684" y="240"/>
                  </a:cubicBezTo>
                  <a:cubicBezTo>
                    <a:pt x="1684" y="240"/>
                    <a:pt x="1684" y="240"/>
                    <a:pt x="1684" y="240"/>
                  </a:cubicBezTo>
                  <a:cubicBezTo>
                    <a:pt x="1680" y="240"/>
                    <a:pt x="1672" y="238"/>
                    <a:pt x="1665" y="237"/>
                  </a:cubicBezTo>
                  <a:cubicBezTo>
                    <a:pt x="1657" y="234"/>
                    <a:pt x="1660" y="231"/>
                    <a:pt x="1664" y="230"/>
                  </a:cubicBezTo>
                  <a:cubicBezTo>
                    <a:pt x="1668" y="230"/>
                    <a:pt x="1675" y="228"/>
                    <a:pt x="1679" y="226"/>
                  </a:cubicBezTo>
                  <a:cubicBezTo>
                    <a:pt x="1682" y="225"/>
                    <a:pt x="1684" y="224"/>
                    <a:pt x="1687" y="223"/>
                  </a:cubicBezTo>
                  <a:cubicBezTo>
                    <a:pt x="1693" y="222"/>
                    <a:pt x="1697" y="222"/>
                    <a:pt x="1699" y="222"/>
                  </a:cubicBezTo>
                  <a:cubicBezTo>
                    <a:pt x="1703" y="222"/>
                    <a:pt x="1703" y="223"/>
                    <a:pt x="1703" y="224"/>
                  </a:cubicBezTo>
                  <a:cubicBezTo>
                    <a:pt x="1702" y="227"/>
                    <a:pt x="1704" y="229"/>
                    <a:pt x="1705" y="229"/>
                  </a:cubicBezTo>
                  <a:cubicBezTo>
                    <a:pt x="1705" y="229"/>
                    <a:pt x="1706" y="229"/>
                    <a:pt x="1706" y="229"/>
                  </a:cubicBezTo>
                  <a:cubicBezTo>
                    <a:pt x="1706" y="229"/>
                    <a:pt x="1706" y="229"/>
                    <a:pt x="1706" y="229"/>
                  </a:cubicBezTo>
                  <a:cubicBezTo>
                    <a:pt x="1707" y="229"/>
                    <a:pt x="1706" y="230"/>
                    <a:pt x="1704" y="230"/>
                  </a:cubicBezTo>
                  <a:cubicBezTo>
                    <a:pt x="1701" y="231"/>
                    <a:pt x="1699" y="232"/>
                    <a:pt x="1700" y="232"/>
                  </a:cubicBezTo>
                  <a:cubicBezTo>
                    <a:pt x="1700" y="232"/>
                    <a:pt x="1700" y="232"/>
                    <a:pt x="1700" y="232"/>
                  </a:cubicBezTo>
                  <a:cubicBezTo>
                    <a:pt x="1702" y="232"/>
                    <a:pt x="1709" y="231"/>
                    <a:pt x="1717" y="229"/>
                  </a:cubicBezTo>
                  <a:cubicBezTo>
                    <a:pt x="1725" y="227"/>
                    <a:pt x="1733" y="227"/>
                    <a:pt x="1736" y="227"/>
                  </a:cubicBezTo>
                  <a:cubicBezTo>
                    <a:pt x="1737" y="227"/>
                    <a:pt x="1738" y="227"/>
                    <a:pt x="1738" y="227"/>
                  </a:cubicBezTo>
                  <a:cubicBezTo>
                    <a:pt x="1738" y="227"/>
                    <a:pt x="1741" y="227"/>
                    <a:pt x="1743" y="227"/>
                  </a:cubicBezTo>
                  <a:cubicBezTo>
                    <a:pt x="1744" y="227"/>
                    <a:pt x="1745" y="227"/>
                    <a:pt x="1746" y="227"/>
                  </a:cubicBezTo>
                  <a:cubicBezTo>
                    <a:pt x="1746" y="227"/>
                    <a:pt x="1746" y="227"/>
                    <a:pt x="1746" y="227"/>
                  </a:cubicBezTo>
                  <a:cubicBezTo>
                    <a:pt x="1749" y="227"/>
                    <a:pt x="1748" y="228"/>
                    <a:pt x="1748" y="230"/>
                  </a:cubicBezTo>
                  <a:cubicBezTo>
                    <a:pt x="1748" y="232"/>
                    <a:pt x="1752" y="232"/>
                    <a:pt x="1751" y="233"/>
                  </a:cubicBezTo>
                  <a:cubicBezTo>
                    <a:pt x="1750" y="234"/>
                    <a:pt x="1749" y="235"/>
                    <a:pt x="1751" y="235"/>
                  </a:cubicBezTo>
                  <a:cubicBezTo>
                    <a:pt x="1751" y="235"/>
                    <a:pt x="1751" y="235"/>
                    <a:pt x="1751" y="235"/>
                  </a:cubicBezTo>
                  <a:cubicBezTo>
                    <a:pt x="1751" y="235"/>
                    <a:pt x="1751" y="235"/>
                    <a:pt x="1752" y="235"/>
                  </a:cubicBezTo>
                  <a:cubicBezTo>
                    <a:pt x="1753" y="235"/>
                    <a:pt x="1753" y="235"/>
                    <a:pt x="1752" y="236"/>
                  </a:cubicBezTo>
                  <a:cubicBezTo>
                    <a:pt x="1752" y="236"/>
                    <a:pt x="1752" y="236"/>
                    <a:pt x="1753" y="236"/>
                  </a:cubicBezTo>
                  <a:cubicBezTo>
                    <a:pt x="1754" y="236"/>
                    <a:pt x="1756" y="236"/>
                    <a:pt x="1757" y="236"/>
                  </a:cubicBezTo>
                  <a:cubicBezTo>
                    <a:pt x="1758" y="235"/>
                    <a:pt x="1760" y="235"/>
                    <a:pt x="1762" y="235"/>
                  </a:cubicBezTo>
                  <a:cubicBezTo>
                    <a:pt x="1763" y="235"/>
                    <a:pt x="1764" y="235"/>
                    <a:pt x="1764" y="235"/>
                  </a:cubicBezTo>
                  <a:cubicBezTo>
                    <a:pt x="1767" y="235"/>
                    <a:pt x="1772" y="236"/>
                    <a:pt x="1775" y="237"/>
                  </a:cubicBezTo>
                  <a:cubicBezTo>
                    <a:pt x="1778" y="239"/>
                    <a:pt x="1776" y="239"/>
                    <a:pt x="1774" y="240"/>
                  </a:cubicBezTo>
                  <a:cubicBezTo>
                    <a:pt x="1771" y="240"/>
                    <a:pt x="1779" y="242"/>
                    <a:pt x="1780" y="245"/>
                  </a:cubicBezTo>
                  <a:cubicBezTo>
                    <a:pt x="1781" y="247"/>
                    <a:pt x="1787" y="248"/>
                    <a:pt x="1794" y="248"/>
                  </a:cubicBezTo>
                  <a:cubicBezTo>
                    <a:pt x="1798" y="248"/>
                    <a:pt x="1801" y="248"/>
                    <a:pt x="1805" y="248"/>
                  </a:cubicBezTo>
                  <a:cubicBezTo>
                    <a:pt x="1817" y="246"/>
                    <a:pt x="1811" y="239"/>
                    <a:pt x="1800" y="236"/>
                  </a:cubicBezTo>
                  <a:cubicBezTo>
                    <a:pt x="1788" y="232"/>
                    <a:pt x="1774" y="229"/>
                    <a:pt x="1773" y="227"/>
                  </a:cubicBezTo>
                  <a:cubicBezTo>
                    <a:pt x="1773" y="225"/>
                    <a:pt x="1788" y="223"/>
                    <a:pt x="1791" y="221"/>
                  </a:cubicBezTo>
                  <a:cubicBezTo>
                    <a:pt x="1795" y="219"/>
                    <a:pt x="1787" y="217"/>
                    <a:pt x="1791" y="214"/>
                  </a:cubicBezTo>
                  <a:cubicBezTo>
                    <a:pt x="1794" y="212"/>
                    <a:pt x="1810" y="208"/>
                    <a:pt x="1815" y="207"/>
                  </a:cubicBezTo>
                  <a:cubicBezTo>
                    <a:pt x="1815" y="207"/>
                    <a:pt x="1816" y="207"/>
                    <a:pt x="1816" y="207"/>
                  </a:cubicBezTo>
                  <a:cubicBezTo>
                    <a:pt x="1818" y="207"/>
                    <a:pt x="1820" y="208"/>
                    <a:pt x="1824" y="208"/>
                  </a:cubicBezTo>
                  <a:cubicBezTo>
                    <a:pt x="1827" y="208"/>
                    <a:pt x="1830" y="209"/>
                    <a:pt x="1834" y="209"/>
                  </a:cubicBezTo>
                  <a:cubicBezTo>
                    <a:pt x="1834" y="209"/>
                    <a:pt x="1835" y="209"/>
                    <a:pt x="1836" y="209"/>
                  </a:cubicBezTo>
                  <a:cubicBezTo>
                    <a:pt x="1847" y="208"/>
                    <a:pt x="1855" y="202"/>
                    <a:pt x="1861" y="197"/>
                  </a:cubicBezTo>
                  <a:cubicBezTo>
                    <a:pt x="1870" y="191"/>
                    <a:pt x="1871" y="184"/>
                    <a:pt x="1871" y="177"/>
                  </a:cubicBezTo>
                  <a:cubicBezTo>
                    <a:pt x="1871" y="173"/>
                    <a:pt x="1862" y="167"/>
                    <a:pt x="1861" y="163"/>
                  </a:cubicBezTo>
                  <a:cubicBezTo>
                    <a:pt x="1861" y="160"/>
                    <a:pt x="1856" y="156"/>
                    <a:pt x="1853" y="153"/>
                  </a:cubicBezTo>
                  <a:cubicBezTo>
                    <a:pt x="1851" y="152"/>
                    <a:pt x="1849" y="151"/>
                    <a:pt x="1844" y="150"/>
                  </a:cubicBezTo>
                  <a:cubicBezTo>
                    <a:pt x="1839" y="149"/>
                    <a:pt x="1834" y="148"/>
                    <a:pt x="1828" y="147"/>
                  </a:cubicBezTo>
                  <a:cubicBezTo>
                    <a:pt x="1825" y="147"/>
                    <a:pt x="1823" y="147"/>
                    <a:pt x="1820" y="147"/>
                  </a:cubicBezTo>
                  <a:cubicBezTo>
                    <a:pt x="1814" y="147"/>
                    <a:pt x="1810" y="148"/>
                    <a:pt x="1810" y="149"/>
                  </a:cubicBezTo>
                  <a:cubicBezTo>
                    <a:pt x="1810" y="149"/>
                    <a:pt x="1811" y="150"/>
                    <a:pt x="1811" y="150"/>
                  </a:cubicBezTo>
                  <a:cubicBezTo>
                    <a:pt x="1811" y="150"/>
                    <a:pt x="1811" y="150"/>
                    <a:pt x="1810" y="150"/>
                  </a:cubicBezTo>
                  <a:cubicBezTo>
                    <a:pt x="1810" y="149"/>
                    <a:pt x="1810" y="149"/>
                    <a:pt x="1809" y="149"/>
                  </a:cubicBezTo>
                  <a:cubicBezTo>
                    <a:pt x="1808" y="149"/>
                    <a:pt x="1807" y="149"/>
                    <a:pt x="1805" y="150"/>
                  </a:cubicBezTo>
                  <a:cubicBezTo>
                    <a:pt x="1803" y="150"/>
                    <a:pt x="1802" y="150"/>
                    <a:pt x="1801" y="150"/>
                  </a:cubicBezTo>
                  <a:cubicBezTo>
                    <a:pt x="1801" y="150"/>
                    <a:pt x="1801" y="150"/>
                    <a:pt x="1801" y="150"/>
                  </a:cubicBezTo>
                  <a:cubicBezTo>
                    <a:pt x="1802" y="149"/>
                    <a:pt x="1802" y="149"/>
                    <a:pt x="1800" y="149"/>
                  </a:cubicBezTo>
                  <a:cubicBezTo>
                    <a:pt x="1799" y="149"/>
                    <a:pt x="1798" y="149"/>
                    <a:pt x="1797" y="149"/>
                  </a:cubicBezTo>
                  <a:cubicBezTo>
                    <a:pt x="1797" y="149"/>
                    <a:pt x="1796" y="149"/>
                    <a:pt x="1795" y="149"/>
                  </a:cubicBezTo>
                  <a:cubicBezTo>
                    <a:pt x="1792" y="149"/>
                    <a:pt x="1789" y="149"/>
                    <a:pt x="1787" y="148"/>
                  </a:cubicBezTo>
                  <a:cubicBezTo>
                    <a:pt x="1785" y="146"/>
                    <a:pt x="1766" y="146"/>
                    <a:pt x="1768" y="141"/>
                  </a:cubicBezTo>
                  <a:cubicBezTo>
                    <a:pt x="1771" y="137"/>
                    <a:pt x="1781" y="130"/>
                    <a:pt x="1787" y="129"/>
                  </a:cubicBezTo>
                  <a:cubicBezTo>
                    <a:pt x="1795" y="126"/>
                    <a:pt x="1794" y="121"/>
                    <a:pt x="1798" y="118"/>
                  </a:cubicBezTo>
                  <a:cubicBezTo>
                    <a:pt x="1802" y="115"/>
                    <a:pt x="1805" y="114"/>
                    <a:pt x="1811" y="113"/>
                  </a:cubicBezTo>
                  <a:cubicBezTo>
                    <a:pt x="1819" y="112"/>
                    <a:pt x="1827" y="111"/>
                    <a:pt x="1832" y="111"/>
                  </a:cubicBezTo>
                  <a:cubicBezTo>
                    <a:pt x="1834" y="111"/>
                    <a:pt x="1835" y="111"/>
                    <a:pt x="1836" y="111"/>
                  </a:cubicBezTo>
                  <a:cubicBezTo>
                    <a:pt x="1837" y="112"/>
                    <a:pt x="1838" y="112"/>
                    <a:pt x="1838" y="112"/>
                  </a:cubicBezTo>
                  <a:cubicBezTo>
                    <a:pt x="1839" y="112"/>
                    <a:pt x="1839" y="112"/>
                    <a:pt x="1839" y="112"/>
                  </a:cubicBezTo>
                  <a:cubicBezTo>
                    <a:pt x="1840" y="111"/>
                    <a:pt x="1841" y="111"/>
                    <a:pt x="1840" y="111"/>
                  </a:cubicBezTo>
                  <a:cubicBezTo>
                    <a:pt x="1839" y="111"/>
                    <a:pt x="1845" y="110"/>
                    <a:pt x="1854" y="110"/>
                  </a:cubicBezTo>
                  <a:cubicBezTo>
                    <a:pt x="1863" y="110"/>
                    <a:pt x="1869" y="109"/>
                    <a:pt x="1867" y="109"/>
                  </a:cubicBezTo>
                  <a:cubicBezTo>
                    <a:pt x="1866" y="108"/>
                    <a:pt x="1865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8" y="108"/>
                    <a:pt x="1870" y="107"/>
                    <a:pt x="1874" y="107"/>
                  </a:cubicBezTo>
                  <a:cubicBezTo>
                    <a:pt x="1877" y="106"/>
                    <a:pt x="1881" y="106"/>
                    <a:pt x="1886" y="106"/>
                  </a:cubicBezTo>
                  <a:cubicBezTo>
                    <a:pt x="1887" y="106"/>
                    <a:pt x="1888" y="106"/>
                    <a:pt x="1889" y="106"/>
                  </a:cubicBezTo>
                  <a:cubicBezTo>
                    <a:pt x="1901" y="106"/>
                    <a:pt x="1907" y="107"/>
                    <a:pt x="1904" y="108"/>
                  </a:cubicBezTo>
                  <a:cubicBezTo>
                    <a:pt x="1901" y="109"/>
                    <a:pt x="1902" y="110"/>
                    <a:pt x="1907" y="110"/>
                  </a:cubicBezTo>
                  <a:cubicBezTo>
                    <a:pt x="1907" y="110"/>
                    <a:pt x="1907" y="110"/>
                    <a:pt x="1907" y="110"/>
                  </a:cubicBezTo>
                  <a:cubicBezTo>
                    <a:pt x="1911" y="110"/>
                    <a:pt x="1913" y="109"/>
                    <a:pt x="1914" y="109"/>
                  </a:cubicBezTo>
                  <a:cubicBezTo>
                    <a:pt x="1914" y="109"/>
                    <a:pt x="1914" y="109"/>
                    <a:pt x="1915" y="109"/>
                  </a:cubicBezTo>
                  <a:cubicBezTo>
                    <a:pt x="1915" y="109"/>
                    <a:pt x="1915" y="109"/>
                    <a:pt x="1915" y="109"/>
                  </a:cubicBezTo>
                  <a:cubicBezTo>
                    <a:pt x="1917" y="109"/>
                    <a:pt x="1918" y="108"/>
                    <a:pt x="1922" y="107"/>
                  </a:cubicBezTo>
                  <a:cubicBezTo>
                    <a:pt x="1923" y="107"/>
                    <a:pt x="1925" y="107"/>
                    <a:pt x="1927" y="107"/>
                  </a:cubicBezTo>
                  <a:cubicBezTo>
                    <a:pt x="1928" y="107"/>
                    <a:pt x="1928" y="107"/>
                    <a:pt x="1929" y="107"/>
                  </a:cubicBezTo>
                  <a:cubicBezTo>
                    <a:pt x="1929" y="107"/>
                    <a:pt x="1930" y="107"/>
                    <a:pt x="1931" y="107"/>
                  </a:cubicBezTo>
                  <a:cubicBezTo>
                    <a:pt x="1932" y="107"/>
                    <a:pt x="1933" y="107"/>
                    <a:pt x="1934" y="107"/>
                  </a:cubicBezTo>
                  <a:cubicBezTo>
                    <a:pt x="1936" y="106"/>
                    <a:pt x="1938" y="104"/>
                    <a:pt x="1933" y="104"/>
                  </a:cubicBezTo>
                  <a:cubicBezTo>
                    <a:pt x="1928" y="104"/>
                    <a:pt x="1922" y="100"/>
                    <a:pt x="1925" y="96"/>
                  </a:cubicBezTo>
                  <a:cubicBezTo>
                    <a:pt x="1927" y="93"/>
                    <a:pt x="1929" y="91"/>
                    <a:pt x="1933" y="88"/>
                  </a:cubicBezTo>
                  <a:cubicBezTo>
                    <a:pt x="1940" y="84"/>
                    <a:pt x="1958" y="86"/>
                    <a:pt x="1959" y="85"/>
                  </a:cubicBezTo>
                  <a:cubicBezTo>
                    <a:pt x="1959" y="85"/>
                    <a:pt x="1960" y="85"/>
                    <a:pt x="1961" y="85"/>
                  </a:cubicBezTo>
                  <a:cubicBezTo>
                    <a:pt x="1963" y="85"/>
                    <a:pt x="1965" y="85"/>
                    <a:pt x="1966" y="87"/>
                  </a:cubicBezTo>
                  <a:cubicBezTo>
                    <a:pt x="1967" y="89"/>
                    <a:pt x="1969" y="90"/>
                    <a:pt x="1970" y="90"/>
                  </a:cubicBezTo>
                  <a:cubicBezTo>
                    <a:pt x="1970" y="91"/>
                    <a:pt x="1971" y="91"/>
                    <a:pt x="1972" y="91"/>
                  </a:cubicBezTo>
                  <a:cubicBezTo>
                    <a:pt x="1973" y="91"/>
                    <a:pt x="1974" y="91"/>
                    <a:pt x="1974" y="91"/>
                  </a:cubicBezTo>
                  <a:cubicBezTo>
                    <a:pt x="1975" y="91"/>
                    <a:pt x="1975" y="90"/>
                    <a:pt x="1976" y="90"/>
                  </a:cubicBezTo>
                  <a:cubicBezTo>
                    <a:pt x="1977" y="90"/>
                    <a:pt x="1978" y="91"/>
                    <a:pt x="1978" y="91"/>
                  </a:cubicBezTo>
                  <a:cubicBezTo>
                    <a:pt x="1978" y="91"/>
                    <a:pt x="1978" y="91"/>
                    <a:pt x="1979" y="91"/>
                  </a:cubicBezTo>
                  <a:cubicBezTo>
                    <a:pt x="1980" y="91"/>
                    <a:pt x="1983" y="90"/>
                    <a:pt x="1984" y="88"/>
                  </a:cubicBezTo>
                  <a:cubicBezTo>
                    <a:pt x="1986" y="85"/>
                    <a:pt x="1987" y="81"/>
                    <a:pt x="1985" y="77"/>
                  </a:cubicBezTo>
                  <a:cubicBezTo>
                    <a:pt x="1985" y="76"/>
                    <a:pt x="1986" y="75"/>
                    <a:pt x="1987" y="75"/>
                  </a:cubicBezTo>
                  <a:cubicBezTo>
                    <a:pt x="1991" y="75"/>
                    <a:pt x="1997" y="78"/>
                    <a:pt x="1999" y="80"/>
                  </a:cubicBezTo>
                  <a:cubicBezTo>
                    <a:pt x="2003" y="83"/>
                    <a:pt x="2007" y="86"/>
                    <a:pt x="2009" y="87"/>
                  </a:cubicBezTo>
                  <a:cubicBezTo>
                    <a:pt x="2012" y="88"/>
                    <a:pt x="2002" y="91"/>
                    <a:pt x="1998" y="96"/>
                  </a:cubicBezTo>
                  <a:cubicBezTo>
                    <a:pt x="1996" y="98"/>
                    <a:pt x="1996" y="101"/>
                    <a:pt x="1996" y="104"/>
                  </a:cubicBezTo>
                  <a:cubicBezTo>
                    <a:pt x="1996" y="108"/>
                    <a:pt x="1993" y="113"/>
                    <a:pt x="1989" y="113"/>
                  </a:cubicBezTo>
                  <a:cubicBezTo>
                    <a:pt x="1985" y="114"/>
                    <a:pt x="1987" y="117"/>
                    <a:pt x="1987" y="121"/>
                  </a:cubicBezTo>
                  <a:cubicBezTo>
                    <a:pt x="1988" y="123"/>
                    <a:pt x="1987" y="126"/>
                    <a:pt x="1989" y="128"/>
                  </a:cubicBezTo>
                  <a:cubicBezTo>
                    <a:pt x="1992" y="130"/>
                    <a:pt x="2004" y="138"/>
                    <a:pt x="2017" y="143"/>
                  </a:cubicBezTo>
                  <a:cubicBezTo>
                    <a:pt x="2027" y="147"/>
                    <a:pt x="2040" y="148"/>
                    <a:pt x="2039" y="149"/>
                  </a:cubicBezTo>
                  <a:cubicBezTo>
                    <a:pt x="2037" y="149"/>
                    <a:pt x="2040" y="151"/>
                    <a:pt x="2045" y="153"/>
                  </a:cubicBezTo>
                  <a:cubicBezTo>
                    <a:pt x="2047" y="154"/>
                    <a:pt x="2049" y="155"/>
                    <a:pt x="2052" y="155"/>
                  </a:cubicBezTo>
                  <a:cubicBezTo>
                    <a:pt x="2056" y="155"/>
                    <a:pt x="2060" y="153"/>
                    <a:pt x="2061" y="151"/>
                  </a:cubicBezTo>
                  <a:cubicBezTo>
                    <a:pt x="2062" y="147"/>
                    <a:pt x="2059" y="144"/>
                    <a:pt x="2064" y="143"/>
                  </a:cubicBezTo>
                  <a:cubicBezTo>
                    <a:pt x="2069" y="143"/>
                    <a:pt x="2065" y="141"/>
                    <a:pt x="2063" y="138"/>
                  </a:cubicBezTo>
                  <a:cubicBezTo>
                    <a:pt x="2061" y="135"/>
                    <a:pt x="2076" y="131"/>
                    <a:pt x="2069" y="126"/>
                  </a:cubicBezTo>
                  <a:cubicBezTo>
                    <a:pt x="2069" y="126"/>
                    <a:pt x="2069" y="126"/>
                    <a:pt x="2068" y="126"/>
                  </a:cubicBezTo>
                  <a:cubicBezTo>
                    <a:pt x="2062" y="121"/>
                    <a:pt x="2071" y="123"/>
                    <a:pt x="2072" y="120"/>
                  </a:cubicBezTo>
                  <a:cubicBezTo>
                    <a:pt x="2074" y="118"/>
                    <a:pt x="2065" y="116"/>
                    <a:pt x="2063" y="116"/>
                  </a:cubicBezTo>
                  <a:cubicBezTo>
                    <a:pt x="2063" y="116"/>
                    <a:pt x="2062" y="116"/>
                    <a:pt x="2062" y="116"/>
                  </a:cubicBezTo>
                  <a:cubicBezTo>
                    <a:pt x="2062" y="116"/>
                    <a:pt x="2062" y="117"/>
                    <a:pt x="2062" y="117"/>
                  </a:cubicBezTo>
                  <a:cubicBezTo>
                    <a:pt x="2061" y="117"/>
                    <a:pt x="2057" y="115"/>
                    <a:pt x="2056" y="112"/>
                  </a:cubicBezTo>
                  <a:cubicBezTo>
                    <a:pt x="2056" y="111"/>
                    <a:pt x="2051" y="110"/>
                    <a:pt x="2048" y="110"/>
                  </a:cubicBezTo>
                  <a:cubicBezTo>
                    <a:pt x="2046" y="110"/>
                    <a:pt x="2044" y="110"/>
                    <a:pt x="2045" y="111"/>
                  </a:cubicBezTo>
                  <a:cubicBezTo>
                    <a:pt x="2045" y="111"/>
                    <a:pt x="2045" y="111"/>
                    <a:pt x="2044" y="111"/>
                  </a:cubicBezTo>
                  <a:cubicBezTo>
                    <a:pt x="2042" y="111"/>
                    <a:pt x="2036" y="110"/>
                    <a:pt x="2034" y="107"/>
                  </a:cubicBezTo>
                  <a:cubicBezTo>
                    <a:pt x="2032" y="104"/>
                    <a:pt x="2031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3" y="101"/>
                    <a:pt x="2030" y="100"/>
                    <a:pt x="2028" y="98"/>
                  </a:cubicBezTo>
                  <a:cubicBezTo>
                    <a:pt x="2025" y="96"/>
                    <a:pt x="2030" y="94"/>
                    <a:pt x="2033" y="94"/>
                  </a:cubicBezTo>
                  <a:cubicBezTo>
                    <a:pt x="2037" y="94"/>
                    <a:pt x="2040" y="93"/>
                    <a:pt x="2042" y="92"/>
                  </a:cubicBezTo>
                  <a:cubicBezTo>
                    <a:pt x="2043" y="91"/>
                    <a:pt x="2045" y="91"/>
                    <a:pt x="2046" y="91"/>
                  </a:cubicBezTo>
                  <a:cubicBezTo>
                    <a:pt x="2048" y="91"/>
                    <a:pt x="2049" y="91"/>
                    <a:pt x="2050" y="92"/>
                  </a:cubicBezTo>
                  <a:cubicBezTo>
                    <a:pt x="2052" y="92"/>
                    <a:pt x="2053" y="93"/>
                    <a:pt x="2054" y="93"/>
                  </a:cubicBezTo>
                  <a:cubicBezTo>
                    <a:pt x="2055" y="93"/>
                    <a:pt x="2056" y="92"/>
                    <a:pt x="2056" y="92"/>
                  </a:cubicBezTo>
                  <a:cubicBezTo>
                    <a:pt x="2057" y="91"/>
                    <a:pt x="2064" y="87"/>
                    <a:pt x="2075" y="87"/>
                  </a:cubicBezTo>
                  <a:cubicBezTo>
                    <a:pt x="2076" y="87"/>
                    <a:pt x="2078" y="87"/>
                    <a:pt x="2079" y="88"/>
                  </a:cubicBezTo>
                  <a:cubicBezTo>
                    <a:pt x="2083" y="88"/>
                    <a:pt x="2085" y="88"/>
                    <a:pt x="2088" y="88"/>
                  </a:cubicBezTo>
                  <a:cubicBezTo>
                    <a:pt x="2095" y="88"/>
                    <a:pt x="2099" y="87"/>
                    <a:pt x="2100" y="84"/>
                  </a:cubicBezTo>
                  <a:cubicBezTo>
                    <a:pt x="2101" y="81"/>
                    <a:pt x="2105" y="78"/>
                    <a:pt x="2103" y="78"/>
                  </a:cubicBezTo>
                  <a:cubicBezTo>
                    <a:pt x="2102" y="78"/>
                    <a:pt x="2107" y="76"/>
                    <a:pt x="2112" y="74"/>
                  </a:cubicBezTo>
                  <a:cubicBezTo>
                    <a:pt x="2116" y="72"/>
                    <a:pt x="2121" y="69"/>
                    <a:pt x="2126" y="67"/>
                  </a:cubicBezTo>
                  <a:cubicBezTo>
                    <a:pt x="2130" y="66"/>
                    <a:pt x="2136" y="65"/>
                    <a:pt x="2142" y="65"/>
                  </a:cubicBezTo>
                  <a:cubicBezTo>
                    <a:pt x="2143" y="65"/>
                    <a:pt x="2144" y="65"/>
                    <a:pt x="2145" y="65"/>
                  </a:cubicBezTo>
                  <a:cubicBezTo>
                    <a:pt x="2145" y="65"/>
                    <a:pt x="2146" y="65"/>
                    <a:pt x="2146" y="65"/>
                  </a:cubicBezTo>
                  <a:cubicBezTo>
                    <a:pt x="2152" y="65"/>
                    <a:pt x="2155" y="63"/>
                    <a:pt x="2147" y="60"/>
                  </a:cubicBezTo>
                  <a:cubicBezTo>
                    <a:pt x="2141" y="58"/>
                    <a:pt x="2131" y="56"/>
                    <a:pt x="2127" y="56"/>
                  </a:cubicBezTo>
                  <a:cubicBezTo>
                    <a:pt x="2126" y="56"/>
                    <a:pt x="2126" y="57"/>
                    <a:pt x="2126" y="57"/>
                  </a:cubicBezTo>
                  <a:cubicBezTo>
                    <a:pt x="2125" y="57"/>
                    <a:pt x="2124" y="57"/>
                    <a:pt x="2124" y="57"/>
                  </a:cubicBezTo>
                  <a:cubicBezTo>
                    <a:pt x="2124" y="57"/>
                    <a:pt x="2124" y="57"/>
                    <a:pt x="2124" y="56"/>
                  </a:cubicBezTo>
                  <a:cubicBezTo>
                    <a:pt x="2125" y="56"/>
                    <a:pt x="2125" y="55"/>
                    <a:pt x="2123" y="54"/>
                  </a:cubicBezTo>
                  <a:cubicBezTo>
                    <a:pt x="2121" y="53"/>
                    <a:pt x="2119" y="53"/>
                    <a:pt x="2118" y="53"/>
                  </a:cubicBezTo>
                  <a:cubicBezTo>
                    <a:pt x="2118" y="53"/>
                    <a:pt x="2118" y="53"/>
                    <a:pt x="2118" y="53"/>
                  </a:cubicBezTo>
                  <a:cubicBezTo>
                    <a:pt x="2118" y="53"/>
                    <a:pt x="2118" y="53"/>
                    <a:pt x="2117" y="53"/>
                  </a:cubicBezTo>
                  <a:cubicBezTo>
                    <a:pt x="2117" y="53"/>
                    <a:pt x="2116" y="53"/>
                    <a:pt x="2115" y="53"/>
                  </a:cubicBezTo>
                  <a:cubicBezTo>
                    <a:pt x="2114" y="53"/>
                    <a:pt x="2112" y="52"/>
                    <a:pt x="2110" y="51"/>
                  </a:cubicBezTo>
                  <a:cubicBezTo>
                    <a:pt x="2107" y="51"/>
                    <a:pt x="2098" y="50"/>
                    <a:pt x="2090" y="49"/>
                  </a:cubicBezTo>
                  <a:cubicBezTo>
                    <a:pt x="2089" y="49"/>
                    <a:pt x="2088" y="49"/>
                    <a:pt x="2086" y="49"/>
                  </a:cubicBezTo>
                  <a:cubicBezTo>
                    <a:pt x="2084" y="49"/>
                    <a:pt x="2083" y="49"/>
                    <a:pt x="2081" y="49"/>
                  </a:cubicBezTo>
                  <a:cubicBezTo>
                    <a:pt x="2080" y="50"/>
                    <a:pt x="2079" y="50"/>
                    <a:pt x="2078" y="50"/>
                  </a:cubicBezTo>
                  <a:cubicBezTo>
                    <a:pt x="2077" y="50"/>
                    <a:pt x="2077" y="50"/>
                    <a:pt x="2076" y="50"/>
                  </a:cubicBezTo>
                  <a:cubicBezTo>
                    <a:pt x="2074" y="49"/>
                    <a:pt x="2075" y="48"/>
                    <a:pt x="2079" y="48"/>
                  </a:cubicBezTo>
                  <a:cubicBezTo>
                    <a:pt x="2082" y="47"/>
                    <a:pt x="2082" y="47"/>
                    <a:pt x="2078" y="47"/>
                  </a:cubicBezTo>
                  <a:cubicBezTo>
                    <a:pt x="2075" y="47"/>
                    <a:pt x="2076" y="46"/>
                    <a:pt x="2079" y="46"/>
                  </a:cubicBezTo>
                  <a:cubicBezTo>
                    <a:pt x="2081" y="46"/>
                    <a:pt x="2084" y="46"/>
                    <a:pt x="2087" y="47"/>
                  </a:cubicBezTo>
                  <a:cubicBezTo>
                    <a:pt x="2089" y="47"/>
                    <a:pt x="2090" y="47"/>
                    <a:pt x="2092" y="47"/>
                  </a:cubicBezTo>
                  <a:cubicBezTo>
                    <a:pt x="2101" y="47"/>
                    <a:pt x="2110" y="45"/>
                    <a:pt x="2110" y="42"/>
                  </a:cubicBezTo>
                  <a:cubicBezTo>
                    <a:pt x="2110" y="39"/>
                    <a:pt x="2104" y="37"/>
                    <a:pt x="2104" y="36"/>
                  </a:cubicBezTo>
                  <a:cubicBezTo>
                    <a:pt x="2103" y="36"/>
                    <a:pt x="2099" y="36"/>
                    <a:pt x="2095" y="35"/>
                  </a:cubicBezTo>
                  <a:cubicBezTo>
                    <a:pt x="2089" y="34"/>
                    <a:pt x="2085" y="33"/>
                    <a:pt x="2087" y="32"/>
                  </a:cubicBezTo>
                  <a:cubicBezTo>
                    <a:pt x="2089" y="32"/>
                    <a:pt x="2088" y="32"/>
                    <a:pt x="2085" y="31"/>
                  </a:cubicBezTo>
                  <a:cubicBezTo>
                    <a:pt x="2084" y="31"/>
                    <a:pt x="2085" y="30"/>
                    <a:pt x="2086" y="30"/>
                  </a:cubicBezTo>
                  <a:cubicBezTo>
                    <a:pt x="2087" y="30"/>
                    <a:pt x="2088" y="30"/>
                    <a:pt x="2088" y="31"/>
                  </a:cubicBezTo>
                  <a:cubicBezTo>
                    <a:pt x="2089" y="31"/>
                    <a:pt x="2089" y="31"/>
                    <a:pt x="2090" y="31"/>
                  </a:cubicBezTo>
                  <a:cubicBezTo>
                    <a:pt x="2091" y="31"/>
                    <a:pt x="2091" y="31"/>
                    <a:pt x="2091" y="30"/>
                  </a:cubicBezTo>
                  <a:cubicBezTo>
                    <a:pt x="2090" y="30"/>
                    <a:pt x="2091" y="30"/>
                    <a:pt x="2091" y="30"/>
                  </a:cubicBezTo>
                  <a:cubicBezTo>
                    <a:pt x="2091" y="30"/>
                    <a:pt x="2094" y="31"/>
                    <a:pt x="2098" y="32"/>
                  </a:cubicBezTo>
                  <a:cubicBezTo>
                    <a:pt x="2100" y="33"/>
                    <a:pt x="2104" y="33"/>
                    <a:pt x="2107" y="33"/>
                  </a:cubicBezTo>
                  <a:cubicBezTo>
                    <a:pt x="2110" y="33"/>
                    <a:pt x="2112" y="33"/>
                    <a:pt x="2113" y="32"/>
                  </a:cubicBezTo>
                  <a:cubicBezTo>
                    <a:pt x="2115" y="31"/>
                    <a:pt x="2115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7" y="30"/>
                    <a:pt x="2118" y="30"/>
                    <a:pt x="2119" y="30"/>
                  </a:cubicBezTo>
                  <a:cubicBezTo>
                    <a:pt x="2121" y="30"/>
                    <a:pt x="2122" y="30"/>
                    <a:pt x="2124" y="30"/>
                  </a:cubicBezTo>
                  <a:cubicBezTo>
                    <a:pt x="2126" y="30"/>
                    <a:pt x="2129" y="30"/>
                    <a:pt x="2131" y="30"/>
                  </a:cubicBezTo>
                  <a:cubicBezTo>
                    <a:pt x="2137" y="32"/>
                    <a:pt x="2142" y="32"/>
                    <a:pt x="2145" y="32"/>
                  </a:cubicBezTo>
                  <a:cubicBezTo>
                    <a:pt x="2146" y="32"/>
                    <a:pt x="2146" y="32"/>
                    <a:pt x="2146" y="32"/>
                  </a:cubicBezTo>
                  <a:cubicBezTo>
                    <a:pt x="2147" y="32"/>
                    <a:pt x="2148" y="32"/>
                    <a:pt x="2149" y="32"/>
                  </a:cubicBezTo>
                  <a:cubicBezTo>
                    <a:pt x="2151" y="32"/>
                    <a:pt x="2154" y="32"/>
                    <a:pt x="2158" y="32"/>
                  </a:cubicBezTo>
                  <a:cubicBezTo>
                    <a:pt x="2158" y="32"/>
                    <a:pt x="2159" y="32"/>
                    <a:pt x="2159" y="32"/>
                  </a:cubicBezTo>
                  <a:cubicBezTo>
                    <a:pt x="2161" y="32"/>
                    <a:pt x="2163" y="32"/>
                    <a:pt x="2165" y="32"/>
                  </a:cubicBezTo>
                  <a:cubicBezTo>
                    <a:pt x="2167" y="31"/>
                    <a:pt x="2168" y="31"/>
                    <a:pt x="2169" y="31"/>
                  </a:cubicBezTo>
                  <a:cubicBezTo>
                    <a:pt x="2169" y="31"/>
                    <a:pt x="2170" y="31"/>
                    <a:pt x="2170" y="31"/>
                  </a:cubicBezTo>
                  <a:cubicBezTo>
                    <a:pt x="2170" y="31"/>
                    <a:pt x="2170" y="31"/>
                    <a:pt x="2171" y="31"/>
                  </a:cubicBezTo>
                  <a:cubicBezTo>
                    <a:pt x="2172" y="31"/>
                    <a:pt x="2174" y="30"/>
                    <a:pt x="2172" y="30"/>
                  </a:cubicBezTo>
                  <a:cubicBezTo>
                    <a:pt x="2169" y="30"/>
                    <a:pt x="2169" y="29"/>
                    <a:pt x="2171" y="29"/>
                  </a:cubicBezTo>
                  <a:cubicBezTo>
                    <a:pt x="2174" y="29"/>
                    <a:pt x="2172" y="28"/>
                    <a:pt x="2170" y="28"/>
                  </a:cubicBezTo>
                  <a:cubicBezTo>
                    <a:pt x="2169" y="28"/>
                    <a:pt x="2169" y="28"/>
                    <a:pt x="2169" y="28"/>
                  </a:cubicBezTo>
                  <a:cubicBezTo>
                    <a:pt x="2168" y="28"/>
                    <a:pt x="2168" y="28"/>
                    <a:pt x="2167" y="28"/>
                  </a:cubicBezTo>
                  <a:cubicBezTo>
                    <a:pt x="2166" y="28"/>
                    <a:pt x="2166" y="28"/>
                    <a:pt x="2165" y="28"/>
                  </a:cubicBezTo>
                  <a:cubicBezTo>
                    <a:pt x="2165" y="28"/>
                    <a:pt x="2164" y="28"/>
                    <a:pt x="2163" y="28"/>
                  </a:cubicBezTo>
                  <a:cubicBezTo>
                    <a:pt x="2162" y="28"/>
                    <a:pt x="2164" y="27"/>
                    <a:pt x="2162" y="25"/>
                  </a:cubicBezTo>
                  <a:cubicBezTo>
                    <a:pt x="2160" y="23"/>
                    <a:pt x="2155" y="22"/>
                    <a:pt x="2150" y="21"/>
                  </a:cubicBezTo>
                  <a:cubicBezTo>
                    <a:pt x="2146" y="21"/>
                    <a:pt x="2147" y="21"/>
                    <a:pt x="2152" y="20"/>
                  </a:cubicBezTo>
                  <a:cubicBezTo>
                    <a:pt x="2158" y="19"/>
                    <a:pt x="2152" y="17"/>
                    <a:pt x="2155" y="17"/>
                  </a:cubicBezTo>
                  <a:cubicBezTo>
                    <a:pt x="2158" y="17"/>
                    <a:pt x="2154" y="16"/>
                    <a:pt x="2152" y="14"/>
                  </a:cubicBezTo>
                  <a:cubicBezTo>
                    <a:pt x="2150" y="12"/>
                    <a:pt x="2151" y="11"/>
                    <a:pt x="2149" y="11"/>
                  </a:cubicBezTo>
                  <a:cubicBezTo>
                    <a:pt x="2149" y="11"/>
                    <a:pt x="2149" y="11"/>
                    <a:pt x="2149" y="11"/>
                  </a:cubicBezTo>
                  <a:cubicBezTo>
                    <a:pt x="2149" y="11"/>
                    <a:pt x="2149" y="11"/>
                    <a:pt x="2148" y="11"/>
                  </a:cubicBezTo>
                  <a:cubicBezTo>
                    <a:pt x="2146" y="11"/>
                    <a:pt x="2138" y="10"/>
                    <a:pt x="2129" y="10"/>
                  </a:cubicBezTo>
                  <a:cubicBezTo>
                    <a:pt x="2128" y="9"/>
                    <a:pt x="2126" y="9"/>
                    <a:pt x="2125" y="9"/>
                  </a:cubicBezTo>
                  <a:cubicBezTo>
                    <a:pt x="2117" y="9"/>
                    <a:pt x="2111" y="11"/>
                    <a:pt x="2111" y="11"/>
                  </a:cubicBezTo>
                  <a:cubicBezTo>
                    <a:pt x="2111" y="12"/>
                    <a:pt x="2111" y="12"/>
                    <a:pt x="2110" y="12"/>
                  </a:cubicBezTo>
                  <a:cubicBezTo>
                    <a:pt x="2110" y="12"/>
                    <a:pt x="2110" y="12"/>
                    <a:pt x="2109" y="12"/>
                  </a:cubicBezTo>
                  <a:cubicBezTo>
                    <a:pt x="2109" y="12"/>
                    <a:pt x="2108" y="12"/>
                    <a:pt x="2107" y="12"/>
                  </a:cubicBezTo>
                  <a:cubicBezTo>
                    <a:pt x="2106" y="12"/>
                    <a:pt x="2104" y="12"/>
                    <a:pt x="2103" y="12"/>
                  </a:cubicBezTo>
                  <a:cubicBezTo>
                    <a:pt x="2100" y="13"/>
                    <a:pt x="2105" y="14"/>
                    <a:pt x="2108" y="15"/>
                  </a:cubicBezTo>
                  <a:cubicBezTo>
                    <a:pt x="2111" y="16"/>
                    <a:pt x="2116" y="17"/>
                    <a:pt x="2118" y="18"/>
                  </a:cubicBezTo>
                  <a:cubicBezTo>
                    <a:pt x="2120" y="18"/>
                    <a:pt x="2120" y="18"/>
                    <a:pt x="2120" y="18"/>
                  </a:cubicBezTo>
                  <a:cubicBezTo>
                    <a:pt x="2120" y="18"/>
                    <a:pt x="2120" y="18"/>
                    <a:pt x="2119" y="18"/>
                  </a:cubicBezTo>
                  <a:cubicBezTo>
                    <a:pt x="2119" y="18"/>
                    <a:pt x="2118" y="18"/>
                    <a:pt x="2117" y="18"/>
                  </a:cubicBezTo>
                  <a:cubicBezTo>
                    <a:pt x="2117" y="18"/>
                    <a:pt x="2116" y="18"/>
                    <a:pt x="2116" y="18"/>
                  </a:cubicBezTo>
                  <a:cubicBezTo>
                    <a:pt x="2116" y="18"/>
                    <a:pt x="2116" y="18"/>
                    <a:pt x="2115" y="18"/>
                  </a:cubicBezTo>
                  <a:cubicBezTo>
                    <a:pt x="2112" y="18"/>
                    <a:pt x="2105" y="18"/>
                    <a:pt x="2099" y="16"/>
                  </a:cubicBezTo>
                  <a:cubicBezTo>
                    <a:pt x="2092" y="14"/>
                    <a:pt x="2087" y="12"/>
                    <a:pt x="2087" y="12"/>
                  </a:cubicBezTo>
                  <a:cubicBezTo>
                    <a:pt x="2087" y="12"/>
                    <a:pt x="2087" y="12"/>
                    <a:pt x="2087" y="12"/>
                  </a:cubicBezTo>
                  <a:cubicBezTo>
                    <a:pt x="2087" y="12"/>
                    <a:pt x="2086" y="12"/>
                    <a:pt x="2086" y="12"/>
                  </a:cubicBezTo>
                  <a:cubicBezTo>
                    <a:pt x="2085" y="12"/>
                    <a:pt x="2083" y="12"/>
                    <a:pt x="2080" y="11"/>
                  </a:cubicBezTo>
                  <a:cubicBezTo>
                    <a:pt x="2079" y="11"/>
                    <a:pt x="2078" y="11"/>
                    <a:pt x="2077" y="11"/>
                  </a:cubicBezTo>
                  <a:cubicBezTo>
                    <a:pt x="2075" y="11"/>
                    <a:pt x="2075" y="11"/>
                    <a:pt x="2076" y="11"/>
                  </a:cubicBezTo>
                  <a:cubicBezTo>
                    <a:pt x="2078" y="11"/>
                    <a:pt x="2078" y="12"/>
                    <a:pt x="2077" y="12"/>
                  </a:cubicBezTo>
                  <a:cubicBezTo>
                    <a:pt x="2076" y="12"/>
                    <a:pt x="2075" y="11"/>
                    <a:pt x="2073" y="11"/>
                  </a:cubicBezTo>
                  <a:cubicBezTo>
                    <a:pt x="2069" y="11"/>
                    <a:pt x="2051" y="11"/>
                    <a:pt x="2034" y="10"/>
                  </a:cubicBezTo>
                  <a:cubicBezTo>
                    <a:pt x="2019" y="10"/>
                    <a:pt x="2008" y="10"/>
                    <a:pt x="2007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1995" y="8"/>
                    <a:pt x="1979" y="8"/>
                  </a:cubicBezTo>
                  <a:cubicBezTo>
                    <a:pt x="1976" y="7"/>
                    <a:pt x="1972" y="7"/>
                    <a:pt x="1968" y="7"/>
                  </a:cubicBezTo>
                  <a:cubicBezTo>
                    <a:pt x="1955" y="7"/>
                    <a:pt x="1942" y="8"/>
                    <a:pt x="1928" y="9"/>
                  </a:cubicBezTo>
                  <a:cubicBezTo>
                    <a:pt x="1910" y="10"/>
                    <a:pt x="1898" y="11"/>
                    <a:pt x="1900" y="12"/>
                  </a:cubicBezTo>
                  <a:cubicBezTo>
                    <a:pt x="1903" y="14"/>
                    <a:pt x="1917" y="15"/>
                    <a:pt x="1924" y="18"/>
                  </a:cubicBezTo>
                  <a:cubicBezTo>
                    <a:pt x="1929" y="20"/>
                    <a:pt x="1927" y="22"/>
                    <a:pt x="1913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07" y="22"/>
                    <a:pt x="1898" y="20"/>
                    <a:pt x="1891" y="18"/>
                  </a:cubicBezTo>
                  <a:cubicBezTo>
                    <a:pt x="1887" y="17"/>
                    <a:pt x="1883" y="17"/>
                    <a:pt x="1879" y="17"/>
                  </a:cubicBezTo>
                  <a:cubicBezTo>
                    <a:pt x="1867" y="17"/>
                    <a:pt x="1853" y="19"/>
                    <a:pt x="1841" y="20"/>
                  </a:cubicBezTo>
                  <a:cubicBezTo>
                    <a:pt x="1839" y="20"/>
                    <a:pt x="1838" y="20"/>
                    <a:pt x="1836" y="21"/>
                  </a:cubicBezTo>
                  <a:cubicBezTo>
                    <a:pt x="1822" y="23"/>
                    <a:pt x="1828" y="27"/>
                    <a:pt x="1827" y="27"/>
                  </a:cubicBezTo>
                  <a:cubicBezTo>
                    <a:pt x="1827" y="27"/>
                    <a:pt x="1827" y="27"/>
                    <a:pt x="1826" y="27"/>
                  </a:cubicBezTo>
                  <a:cubicBezTo>
                    <a:pt x="1825" y="26"/>
                    <a:pt x="1824" y="26"/>
                    <a:pt x="1823" y="26"/>
                  </a:cubicBezTo>
                  <a:cubicBezTo>
                    <a:pt x="1822" y="26"/>
                    <a:pt x="1822" y="26"/>
                    <a:pt x="1823" y="27"/>
                  </a:cubicBezTo>
                  <a:cubicBezTo>
                    <a:pt x="1823" y="27"/>
                    <a:pt x="1823" y="27"/>
                    <a:pt x="1823" y="27"/>
                  </a:cubicBezTo>
                  <a:cubicBezTo>
                    <a:pt x="1823" y="27"/>
                    <a:pt x="1821" y="26"/>
                    <a:pt x="1818" y="26"/>
                  </a:cubicBezTo>
                  <a:cubicBezTo>
                    <a:pt x="1814" y="25"/>
                    <a:pt x="1812" y="24"/>
                    <a:pt x="1810" y="24"/>
                  </a:cubicBezTo>
                  <a:cubicBezTo>
                    <a:pt x="1810" y="24"/>
                    <a:pt x="1810" y="24"/>
                    <a:pt x="1810" y="24"/>
                  </a:cubicBezTo>
                  <a:cubicBezTo>
                    <a:pt x="1810" y="24"/>
                    <a:pt x="1810" y="24"/>
                    <a:pt x="1809" y="24"/>
                  </a:cubicBezTo>
                  <a:cubicBezTo>
                    <a:pt x="1809" y="24"/>
                    <a:pt x="1808" y="24"/>
                    <a:pt x="1807" y="24"/>
                  </a:cubicBezTo>
                  <a:cubicBezTo>
                    <a:pt x="1805" y="24"/>
                    <a:pt x="1804" y="24"/>
                    <a:pt x="1802" y="24"/>
                  </a:cubicBezTo>
                  <a:cubicBezTo>
                    <a:pt x="1802" y="24"/>
                    <a:pt x="1801" y="24"/>
                    <a:pt x="1801" y="24"/>
                  </a:cubicBezTo>
                  <a:cubicBezTo>
                    <a:pt x="1801" y="24"/>
                    <a:pt x="1801" y="24"/>
                    <a:pt x="1801" y="24"/>
                  </a:cubicBezTo>
                  <a:cubicBezTo>
                    <a:pt x="1795" y="24"/>
                    <a:pt x="1795" y="21"/>
                    <a:pt x="1780" y="18"/>
                  </a:cubicBezTo>
                  <a:cubicBezTo>
                    <a:pt x="1773" y="16"/>
                    <a:pt x="1763" y="16"/>
                    <a:pt x="1754" y="16"/>
                  </a:cubicBezTo>
                  <a:cubicBezTo>
                    <a:pt x="1751" y="16"/>
                    <a:pt x="1747" y="16"/>
                    <a:pt x="1744" y="16"/>
                  </a:cubicBezTo>
                  <a:cubicBezTo>
                    <a:pt x="1735" y="16"/>
                    <a:pt x="1726" y="18"/>
                    <a:pt x="1717" y="19"/>
                  </a:cubicBezTo>
                  <a:cubicBezTo>
                    <a:pt x="1712" y="20"/>
                    <a:pt x="1708" y="20"/>
                    <a:pt x="1705" y="20"/>
                  </a:cubicBezTo>
                  <a:cubicBezTo>
                    <a:pt x="1699" y="20"/>
                    <a:pt x="1695" y="19"/>
                    <a:pt x="1689" y="18"/>
                  </a:cubicBezTo>
                  <a:cubicBezTo>
                    <a:pt x="1687" y="18"/>
                    <a:pt x="1685" y="18"/>
                    <a:pt x="1684" y="18"/>
                  </a:cubicBezTo>
                  <a:cubicBezTo>
                    <a:pt x="1678" y="18"/>
                    <a:pt x="1673" y="19"/>
                    <a:pt x="1671" y="20"/>
                  </a:cubicBezTo>
                  <a:cubicBezTo>
                    <a:pt x="1671" y="20"/>
                    <a:pt x="1671" y="20"/>
                    <a:pt x="1671" y="20"/>
                  </a:cubicBezTo>
                  <a:cubicBezTo>
                    <a:pt x="1670" y="20"/>
                    <a:pt x="1670" y="19"/>
                    <a:pt x="1669" y="18"/>
                  </a:cubicBezTo>
                  <a:cubicBezTo>
                    <a:pt x="1668" y="18"/>
                    <a:pt x="1667" y="18"/>
                    <a:pt x="1667" y="18"/>
                  </a:cubicBezTo>
                  <a:cubicBezTo>
                    <a:pt x="1666" y="18"/>
                    <a:pt x="1665" y="18"/>
                    <a:pt x="1664" y="18"/>
                  </a:cubicBezTo>
                  <a:cubicBezTo>
                    <a:pt x="1663" y="18"/>
                    <a:pt x="1662" y="18"/>
                    <a:pt x="1661" y="18"/>
                  </a:cubicBezTo>
                  <a:cubicBezTo>
                    <a:pt x="1660" y="18"/>
                    <a:pt x="1660" y="18"/>
                    <a:pt x="1660" y="18"/>
                  </a:cubicBezTo>
                  <a:cubicBezTo>
                    <a:pt x="1659" y="17"/>
                    <a:pt x="1657" y="17"/>
                    <a:pt x="1654" y="17"/>
                  </a:cubicBezTo>
                  <a:cubicBezTo>
                    <a:pt x="1654" y="17"/>
                    <a:pt x="1653" y="17"/>
                    <a:pt x="1652" y="17"/>
                  </a:cubicBezTo>
                  <a:cubicBezTo>
                    <a:pt x="1651" y="17"/>
                    <a:pt x="1651" y="17"/>
                    <a:pt x="1650" y="17"/>
                  </a:cubicBezTo>
                  <a:cubicBezTo>
                    <a:pt x="1649" y="17"/>
                    <a:pt x="1648" y="17"/>
                    <a:pt x="1648" y="16"/>
                  </a:cubicBezTo>
                  <a:cubicBezTo>
                    <a:pt x="1648" y="16"/>
                    <a:pt x="1649" y="15"/>
                    <a:pt x="1650" y="15"/>
                  </a:cubicBezTo>
                  <a:cubicBezTo>
                    <a:pt x="1650" y="15"/>
                    <a:pt x="1651" y="15"/>
                    <a:pt x="1651" y="15"/>
                  </a:cubicBezTo>
                  <a:cubicBezTo>
                    <a:pt x="1651" y="15"/>
                    <a:pt x="1651" y="15"/>
                    <a:pt x="1651" y="15"/>
                  </a:cubicBezTo>
                  <a:cubicBezTo>
                    <a:pt x="1652" y="15"/>
                    <a:pt x="1649" y="13"/>
                    <a:pt x="1637" y="12"/>
                  </a:cubicBezTo>
                  <a:cubicBezTo>
                    <a:pt x="1636" y="12"/>
                    <a:pt x="1635" y="12"/>
                    <a:pt x="1634" y="12"/>
                  </a:cubicBezTo>
                  <a:cubicBezTo>
                    <a:pt x="1627" y="12"/>
                    <a:pt x="1621" y="13"/>
                    <a:pt x="1617" y="14"/>
                  </a:cubicBezTo>
                  <a:cubicBezTo>
                    <a:pt x="1614" y="15"/>
                    <a:pt x="1616" y="17"/>
                    <a:pt x="1616" y="19"/>
                  </a:cubicBezTo>
                  <a:cubicBezTo>
                    <a:pt x="1616" y="20"/>
                    <a:pt x="1616" y="20"/>
                    <a:pt x="1615" y="20"/>
                  </a:cubicBezTo>
                  <a:cubicBezTo>
                    <a:pt x="1613" y="20"/>
                    <a:pt x="1610" y="19"/>
                    <a:pt x="1609" y="18"/>
                  </a:cubicBezTo>
                  <a:cubicBezTo>
                    <a:pt x="1609" y="17"/>
                    <a:pt x="1608" y="16"/>
                    <a:pt x="1609" y="16"/>
                  </a:cubicBezTo>
                  <a:cubicBezTo>
                    <a:pt x="1610" y="16"/>
                    <a:pt x="1610" y="16"/>
                    <a:pt x="1610" y="16"/>
                  </a:cubicBezTo>
                  <a:cubicBezTo>
                    <a:pt x="1611" y="16"/>
                    <a:pt x="1612" y="16"/>
                    <a:pt x="1613" y="17"/>
                  </a:cubicBezTo>
                  <a:cubicBezTo>
                    <a:pt x="1613" y="17"/>
                    <a:pt x="1614" y="17"/>
                    <a:pt x="1614" y="17"/>
                  </a:cubicBezTo>
                  <a:cubicBezTo>
                    <a:pt x="1615" y="17"/>
                    <a:pt x="1615" y="17"/>
                    <a:pt x="1615" y="16"/>
                  </a:cubicBezTo>
                  <a:cubicBezTo>
                    <a:pt x="1615" y="16"/>
                    <a:pt x="1614" y="16"/>
                    <a:pt x="1611" y="16"/>
                  </a:cubicBezTo>
                  <a:cubicBezTo>
                    <a:pt x="1609" y="16"/>
                    <a:pt x="1606" y="16"/>
                    <a:pt x="1604" y="16"/>
                  </a:cubicBezTo>
                  <a:cubicBezTo>
                    <a:pt x="1600" y="17"/>
                    <a:pt x="1597" y="17"/>
                    <a:pt x="1595" y="17"/>
                  </a:cubicBezTo>
                  <a:cubicBezTo>
                    <a:pt x="1594" y="17"/>
                    <a:pt x="1593" y="17"/>
                    <a:pt x="1593" y="17"/>
                  </a:cubicBezTo>
                  <a:cubicBezTo>
                    <a:pt x="1593" y="16"/>
                    <a:pt x="1598" y="15"/>
                    <a:pt x="1604" y="15"/>
                  </a:cubicBezTo>
                  <a:cubicBezTo>
                    <a:pt x="1607" y="14"/>
                    <a:pt x="1603" y="14"/>
                    <a:pt x="1593" y="14"/>
                  </a:cubicBezTo>
                  <a:cubicBezTo>
                    <a:pt x="1589" y="14"/>
                    <a:pt x="1585" y="14"/>
                    <a:pt x="1580" y="14"/>
                  </a:cubicBezTo>
                  <a:cubicBezTo>
                    <a:pt x="1578" y="14"/>
                    <a:pt x="1576" y="14"/>
                    <a:pt x="1574" y="14"/>
                  </a:cubicBezTo>
                  <a:cubicBezTo>
                    <a:pt x="1556" y="15"/>
                    <a:pt x="1552" y="16"/>
                    <a:pt x="1550" y="19"/>
                  </a:cubicBezTo>
                  <a:cubicBezTo>
                    <a:pt x="1549" y="21"/>
                    <a:pt x="1552" y="21"/>
                    <a:pt x="1554" y="21"/>
                  </a:cubicBezTo>
                  <a:cubicBezTo>
                    <a:pt x="1554" y="21"/>
                    <a:pt x="1555" y="21"/>
                    <a:pt x="1555" y="21"/>
                  </a:cubicBezTo>
                  <a:cubicBezTo>
                    <a:pt x="1555" y="21"/>
                    <a:pt x="1555" y="21"/>
                    <a:pt x="1556" y="21"/>
                  </a:cubicBezTo>
                  <a:cubicBezTo>
                    <a:pt x="1556" y="21"/>
                    <a:pt x="1556" y="21"/>
                    <a:pt x="1556" y="21"/>
                  </a:cubicBezTo>
                  <a:cubicBezTo>
                    <a:pt x="1555" y="22"/>
                    <a:pt x="1552" y="22"/>
                    <a:pt x="1554" y="22"/>
                  </a:cubicBezTo>
                  <a:cubicBezTo>
                    <a:pt x="1556" y="23"/>
                    <a:pt x="1557" y="24"/>
                    <a:pt x="1561" y="25"/>
                  </a:cubicBezTo>
                  <a:cubicBezTo>
                    <a:pt x="1564" y="26"/>
                    <a:pt x="1564" y="28"/>
                    <a:pt x="1561" y="28"/>
                  </a:cubicBezTo>
                  <a:cubicBezTo>
                    <a:pt x="1561" y="28"/>
                    <a:pt x="1561" y="28"/>
                    <a:pt x="1560" y="28"/>
                  </a:cubicBezTo>
                  <a:cubicBezTo>
                    <a:pt x="1559" y="28"/>
                    <a:pt x="1558" y="27"/>
                    <a:pt x="1556" y="27"/>
                  </a:cubicBezTo>
                  <a:cubicBezTo>
                    <a:pt x="1553" y="27"/>
                    <a:pt x="1549" y="28"/>
                    <a:pt x="1551" y="29"/>
                  </a:cubicBezTo>
                  <a:cubicBezTo>
                    <a:pt x="1554" y="30"/>
                    <a:pt x="1558" y="31"/>
                    <a:pt x="1556" y="31"/>
                  </a:cubicBezTo>
                  <a:cubicBezTo>
                    <a:pt x="1554" y="31"/>
                    <a:pt x="1554" y="31"/>
                    <a:pt x="1555" y="31"/>
                  </a:cubicBezTo>
                  <a:cubicBezTo>
                    <a:pt x="1555" y="31"/>
                    <a:pt x="1555" y="31"/>
                    <a:pt x="1555" y="31"/>
                  </a:cubicBezTo>
                  <a:cubicBezTo>
                    <a:pt x="1554" y="31"/>
                    <a:pt x="1546" y="30"/>
                    <a:pt x="1534" y="29"/>
                  </a:cubicBezTo>
                  <a:cubicBezTo>
                    <a:pt x="1532" y="29"/>
                    <a:pt x="1531" y="29"/>
                    <a:pt x="1530" y="29"/>
                  </a:cubicBezTo>
                  <a:cubicBezTo>
                    <a:pt x="1525" y="29"/>
                    <a:pt x="1520" y="30"/>
                    <a:pt x="1516" y="31"/>
                  </a:cubicBezTo>
                  <a:cubicBezTo>
                    <a:pt x="1512" y="31"/>
                    <a:pt x="1508" y="32"/>
                    <a:pt x="1504" y="32"/>
                  </a:cubicBezTo>
                  <a:cubicBezTo>
                    <a:pt x="1504" y="32"/>
                    <a:pt x="1503" y="32"/>
                    <a:pt x="1502" y="32"/>
                  </a:cubicBezTo>
                  <a:cubicBezTo>
                    <a:pt x="1499" y="32"/>
                    <a:pt x="1497" y="32"/>
                    <a:pt x="1496" y="32"/>
                  </a:cubicBezTo>
                  <a:cubicBezTo>
                    <a:pt x="1491" y="32"/>
                    <a:pt x="1491" y="32"/>
                    <a:pt x="1494" y="35"/>
                  </a:cubicBezTo>
                  <a:cubicBezTo>
                    <a:pt x="1498" y="37"/>
                    <a:pt x="1497" y="40"/>
                    <a:pt x="1495" y="40"/>
                  </a:cubicBezTo>
                  <a:cubicBezTo>
                    <a:pt x="1495" y="40"/>
                    <a:pt x="1495" y="40"/>
                    <a:pt x="1495" y="40"/>
                  </a:cubicBezTo>
                  <a:cubicBezTo>
                    <a:pt x="1493" y="39"/>
                    <a:pt x="1484" y="39"/>
                    <a:pt x="1475" y="38"/>
                  </a:cubicBezTo>
                  <a:cubicBezTo>
                    <a:pt x="1465" y="36"/>
                    <a:pt x="1459" y="35"/>
                    <a:pt x="1461" y="34"/>
                  </a:cubicBezTo>
                  <a:cubicBezTo>
                    <a:pt x="1463" y="34"/>
                    <a:pt x="1463" y="34"/>
                    <a:pt x="1461" y="33"/>
                  </a:cubicBezTo>
                  <a:cubicBezTo>
                    <a:pt x="1460" y="33"/>
                    <a:pt x="1460" y="33"/>
                    <a:pt x="1460" y="33"/>
                  </a:cubicBezTo>
                  <a:cubicBezTo>
                    <a:pt x="1459" y="33"/>
                    <a:pt x="1458" y="34"/>
                    <a:pt x="1457" y="34"/>
                  </a:cubicBezTo>
                  <a:cubicBezTo>
                    <a:pt x="1456" y="34"/>
                    <a:pt x="1455" y="34"/>
                    <a:pt x="1453" y="34"/>
                  </a:cubicBezTo>
                  <a:cubicBezTo>
                    <a:pt x="1452" y="34"/>
                    <a:pt x="1451" y="34"/>
                    <a:pt x="1449" y="34"/>
                  </a:cubicBezTo>
                  <a:cubicBezTo>
                    <a:pt x="1442" y="33"/>
                    <a:pt x="1442" y="32"/>
                    <a:pt x="1447" y="32"/>
                  </a:cubicBezTo>
                  <a:cubicBezTo>
                    <a:pt x="1453" y="32"/>
                    <a:pt x="1453" y="30"/>
                    <a:pt x="1448" y="29"/>
                  </a:cubicBezTo>
                  <a:cubicBezTo>
                    <a:pt x="1443" y="29"/>
                    <a:pt x="1439" y="28"/>
                    <a:pt x="1440" y="27"/>
                  </a:cubicBezTo>
                  <a:cubicBezTo>
                    <a:pt x="1441" y="27"/>
                    <a:pt x="1441" y="27"/>
                    <a:pt x="1440" y="27"/>
                  </a:cubicBezTo>
                  <a:cubicBezTo>
                    <a:pt x="1439" y="27"/>
                    <a:pt x="1439" y="27"/>
                    <a:pt x="1439" y="27"/>
                  </a:cubicBezTo>
                  <a:cubicBezTo>
                    <a:pt x="1438" y="27"/>
                    <a:pt x="1438" y="27"/>
                    <a:pt x="1438" y="27"/>
                  </a:cubicBezTo>
                  <a:cubicBezTo>
                    <a:pt x="1437" y="27"/>
                    <a:pt x="1437" y="26"/>
                    <a:pt x="1438" y="26"/>
                  </a:cubicBezTo>
                  <a:cubicBezTo>
                    <a:pt x="1438" y="26"/>
                    <a:pt x="1434" y="25"/>
                    <a:pt x="1432" y="24"/>
                  </a:cubicBezTo>
                  <a:cubicBezTo>
                    <a:pt x="1431" y="24"/>
                    <a:pt x="1429" y="23"/>
                    <a:pt x="1428" y="23"/>
                  </a:cubicBezTo>
                  <a:cubicBezTo>
                    <a:pt x="1428" y="23"/>
                    <a:pt x="1428" y="23"/>
                    <a:pt x="1428" y="23"/>
                  </a:cubicBezTo>
                  <a:cubicBezTo>
                    <a:pt x="1427" y="23"/>
                    <a:pt x="1427" y="24"/>
                    <a:pt x="1427" y="24"/>
                  </a:cubicBezTo>
                  <a:cubicBezTo>
                    <a:pt x="1425" y="24"/>
                    <a:pt x="1424" y="23"/>
                    <a:pt x="1421" y="23"/>
                  </a:cubicBezTo>
                  <a:cubicBezTo>
                    <a:pt x="1418" y="22"/>
                    <a:pt x="1413" y="22"/>
                    <a:pt x="1409" y="22"/>
                  </a:cubicBezTo>
                  <a:cubicBezTo>
                    <a:pt x="1408" y="22"/>
                    <a:pt x="1407" y="22"/>
                    <a:pt x="1407" y="22"/>
                  </a:cubicBezTo>
                  <a:cubicBezTo>
                    <a:pt x="1404" y="22"/>
                    <a:pt x="1402" y="22"/>
                    <a:pt x="1402" y="22"/>
                  </a:cubicBezTo>
                  <a:cubicBezTo>
                    <a:pt x="1403" y="23"/>
                    <a:pt x="1401" y="23"/>
                    <a:pt x="1399" y="23"/>
                  </a:cubicBezTo>
                  <a:cubicBezTo>
                    <a:pt x="1399" y="23"/>
                    <a:pt x="1399" y="23"/>
                    <a:pt x="1398" y="23"/>
                  </a:cubicBezTo>
                  <a:cubicBezTo>
                    <a:pt x="1397" y="23"/>
                    <a:pt x="1396" y="23"/>
                    <a:pt x="1397" y="23"/>
                  </a:cubicBezTo>
                  <a:cubicBezTo>
                    <a:pt x="1398" y="22"/>
                    <a:pt x="1392" y="22"/>
                    <a:pt x="1385" y="22"/>
                  </a:cubicBezTo>
                  <a:cubicBezTo>
                    <a:pt x="1385" y="22"/>
                    <a:pt x="1384" y="22"/>
                    <a:pt x="1384" y="22"/>
                  </a:cubicBezTo>
                  <a:cubicBezTo>
                    <a:pt x="1378" y="22"/>
                    <a:pt x="1372" y="22"/>
                    <a:pt x="1372" y="22"/>
                  </a:cubicBezTo>
                  <a:cubicBezTo>
                    <a:pt x="1371" y="22"/>
                    <a:pt x="1370" y="24"/>
                    <a:pt x="1373" y="26"/>
                  </a:cubicBezTo>
                  <a:cubicBezTo>
                    <a:pt x="1376" y="28"/>
                    <a:pt x="1364" y="30"/>
                    <a:pt x="1346" y="31"/>
                  </a:cubicBezTo>
                  <a:cubicBezTo>
                    <a:pt x="1346" y="31"/>
                    <a:pt x="1345" y="31"/>
                    <a:pt x="1344" y="31"/>
                  </a:cubicBezTo>
                  <a:cubicBezTo>
                    <a:pt x="1336" y="31"/>
                    <a:pt x="1329" y="30"/>
                    <a:pt x="1323" y="29"/>
                  </a:cubicBezTo>
                  <a:cubicBezTo>
                    <a:pt x="1316" y="28"/>
                    <a:pt x="1310" y="27"/>
                    <a:pt x="1304" y="27"/>
                  </a:cubicBezTo>
                  <a:cubicBezTo>
                    <a:pt x="1302" y="27"/>
                    <a:pt x="1301" y="27"/>
                    <a:pt x="1300" y="28"/>
                  </a:cubicBezTo>
                  <a:cubicBezTo>
                    <a:pt x="1286" y="28"/>
                    <a:pt x="1277" y="31"/>
                    <a:pt x="1279" y="31"/>
                  </a:cubicBezTo>
                  <a:cubicBezTo>
                    <a:pt x="1282" y="32"/>
                    <a:pt x="1282" y="32"/>
                    <a:pt x="1280" y="32"/>
                  </a:cubicBezTo>
                  <a:cubicBezTo>
                    <a:pt x="1280" y="32"/>
                    <a:pt x="1280" y="32"/>
                    <a:pt x="1280" y="32"/>
                  </a:cubicBezTo>
                  <a:cubicBezTo>
                    <a:pt x="1278" y="32"/>
                    <a:pt x="1277" y="31"/>
                    <a:pt x="1273" y="30"/>
                  </a:cubicBezTo>
                  <a:cubicBezTo>
                    <a:pt x="1272" y="30"/>
                    <a:pt x="1271" y="30"/>
                    <a:pt x="1270" y="30"/>
                  </a:cubicBezTo>
                  <a:cubicBezTo>
                    <a:pt x="1269" y="30"/>
                    <a:pt x="1268" y="30"/>
                    <a:pt x="1267" y="30"/>
                  </a:cubicBezTo>
                  <a:cubicBezTo>
                    <a:pt x="1265" y="31"/>
                    <a:pt x="1263" y="31"/>
                    <a:pt x="1260" y="31"/>
                  </a:cubicBezTo>
                  <a:cubicBezTo>
                    <a:pt x="1260" y="31"/>
                    <a:pt x="1260" y="31"/>
                    <a:pt x="1259" y="31"/>
                  </a:cubicBezTo>
                  <a:cubicBezTo>
                    <a:pt x="1253" y="31"/>
                    <a:pt x="1247" y="30"/>
                    <a:pt x="1242" y="30"/>
                  </a:cubicBezTo>
                  <a:cubicBezTo>
                    <a:pt x="1240" y="30"/>
                    <a:pt x="1238" y="30"/>
                    <a:pt x="1237" y="31"/>
                  </a:cubicBezTo>
                  <a:cubicBezTo>
                    <a:pt x="1232" y="33"/>
                    <a:pt x="1245" y="32"/>
                    <a:pt x="1243" y="33"/>
                  </a:cubicBezTo>
                  <a:cubicBezTo>
                    <a:pt x="1241" y="34"/>
                    <a:pt x="1234" y="36"/>
                    <a:pt x="1225" y="38"/>
                  </a:cubicBezTo>
                  <a:cubicBezTo>
                    <a:pt x="1217" y="39"/>
                    <a:pt x="1221" y="42"/>
                    <a:pt x="1217" y="43"/>
                  </a:cubicBezTo>
                  <a:cubicBezTo>
                    <a:pt x="1217" y="43"/>
                    <a:pt x="1217" y="43"/>
                    <a:pt x="1216" y="43"/>
                  </a:cubicBezTo>
                  <a:cubicBezTo>
                    <a:pt x="1214" y="43"/>
                    <a:pt x="1217" y="40"/>
                    <a:pt x="1221" y="36"/>
                  </a:cubicBezTo>
                  <a:cubicBezTo>
                    <a:pt x="1221" y="36"/>
                    <a:pt x="1221" y="36"/>
                    <a:pt x="1221" y="35"/>
                  </a:cubicBezTo>
                  <a:cubicBezTo>
                    <a:pt x="1225" y="31"/>
                    <a:pt x="1226" y="27"/>
                    <a:pt x="1223" y="27"/>
                  </a:cubicBezTo>
                  <a:cubicBezTo>
                    <a:pt x="1221" y="27"/>
                    <a:pt x="1230" y="25"/>
                    <a:pt x="1234" y="20"/>
                  </a:cubicBezTo>
                  <a:cubicBezTo>
                    <a:pt x="1238" y="16"/>
                    <a:pt x="1225" y="14"/>
                    <a:pt x="1222" y="13"/>
                  </a:cubicBezTo>
                  <a:cubicBezTo>
                    <a:pt x="1221" y="13"/>
                    <a:pt x="1221" y="12"/>
                    <a:pt x="1223" y="12"/>
                  </a:cubicBezTo>
                  <a:cubicBezTo>
                    <a:pt x="1223" y="12"/>
                    <a:pt x="1224" y="12"/>
                    <a:pt x="1225" y="12"/>
                  </a:cubicBezTo>
                  <a:cubicBezTo>
                    <a:pt x="1226" y="12"/>
                    <a:pt x="1226" y="12"/>
                    <a:pt x="1226" y="12"/>
                  </a:cubicBezTo>
                  <a:cubicBezTo>
                    <a:pt x="1230" y="12"/>
                    <a:pt x="1229" y="11"/>
                    <a:pt x="1224" y="10"/>
                  </a:cubicBezTo>
                  <a:cubicBezTo>
                    <a:pt x="1220" y="9"/>
                    <a:pt x="1217" y="8"/>
                    <a:pt x="1215" y="8"/>
                  </a:cubicBezTo>
                  <a:cubicBezTo>
                    <a:pt x="1214" y="8"/>
                    <a:pt x="1214" y="9"/>
                    <a:pt x="1214" y="9"/>
                  </a:cubicBezTo>
                  <a:cubicBezTo>
                    <a:pt x="1214" y="9"/>
                    <a:pt x="1214" y="9"/>
                    <a:pt x="1214" y="9"/>
                  </a:cubicBezTo>
                  <a:cubicBezTo>
                    <a:pt x="1213" y="9"/>
                    <a:pt x="1211" y="8"/>
                    <a:pt x="1207" y="7"/>
                  </a:cubicBezTo>
                  <a:cubicBezTo>
                    <a:pt x="1203" y="6"/>
                    <a:pt x="1198" y="5"/>
                    <a:pt x="1189" y="5"/>
                  </a:cubicBezTo>
                  <a:cubicBezTo>
                    <a:pt x="1189" y="5"/>
                    <a:pt x="1189" y="5"/>
                    <a:pt x="1189" y="5"/>
                  </a:cubicBezTo>
                  <a:cubicBezTo>
                    <a:pt x="1188" y="5"/>
                    <a:pt x="1188" y="5"/>
                    <a:pt x="1187" y="5"/>
                  </a:cubicBezTo>
                  <a:cubicBezTo>
                    <a:pt x="1169" y="5"/>
                    <a:pt x="1163" y="9"/>
                    <a:pt x="1158" y="10"/>
                  </a:cubicBezTo>
                  <a:cubicBezTo>
                    <a:pt x="1158" y="11"/>
                    <a:pt x="1157" y="11"/>
                    <a:pt x="1156" y="11"/>
                  </a:cubicBezTo>
                  <a:cubicBezTo>
                    <a:pt x="1153" y="11"/>
                    <a:pt x="1152" y="8"/>
                    <a:pt x="1147" y="6"/>
                  </a:cubicBezTo>
                  <a:cubicBezTo>
                    <a:pt x="1145" y="5"/>
                    <a:pt x="1142" y="5"/>
                    <a:pt x="1139" y="5"/>
                  </a:cubicBezTo>
                  <a:cubicBezTo>
                    <a:pt x="1136" y="5"/>
                    <a:pt x="1134" y="5"/>
                    <a:pt x="1132" y="5"/>
                  </a:cubicBezTo>
                  <a:cubicBezTo>
                    <a:pt x="1130" y="5"/>
                    <a:pt x="1128" y="6"/>
                    <a:pt x="1128" y="6"/>
                  </a:cubicBezTo>
                  <a:cubicBezTo>
                    <a:pt x="1128" y="6"/>
                    <a:pt x="1128" y="6"/>
                    <a:pt x="1128" y="6"/>
                  </a:cubicBezTo>
                  <a:cubicBezTo>
                    <a:pt x="1128" y="5"/>
                    <a:pt x="1128" y="5"/>
                    <a:pt x="1127" y="5"/>
                  </a:cubicBezTo>
                  <a:cubicBezTo>
                    <a:pt x="1126" y="5"/>
                    <a:pt x="1124" y="5"/>
                    <a:pt x="1122" y="6"/>
                  </a:cubicBezTo>
                  <a:cubicBezTo>
                    <a:pt x="1122" y="6"/>
                    <a:pt x="1121" y="6"/>
                    <a:pt x="1121" y="6"/>
                  </a:cubicBezTo>
                  <a:cubicBezTo>
                    <a:pt x="1120" y="6"/>
                    <a:pt x="1126" y="4"/>
                    <a:pt x="1121" y="2"/>
                  </a:cubicBezTo>
                  <a:cubicBezTo>
                    <a:pt x="1119" y="1"/>
                    <a:pt x="1114" y="0"/>
                    <a:pt x="11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7" name="Freeform 279"/>
            <p:cNvSpPr>
              <a:spLocks noEditPoints="1"/>
            </p:cNvSpPr>
            <p:nvPr/>
          </p:nvSpPr>
          <p:spPr bwMode="auto">
            <a:xfrm>
              <a:off x="4276725" y="4213225"/>
              <a:ext cx="1436688" cy="479425"/>
            </a:xfrm>
            <a:custGeom>
              <a:avLst/>
              <a:gdLst>
                <a:gd name="T0" fmla="*/ 334 w 530"/>
                <a:gd name="T1" fmla="*/ 6 h 176"/>
                <a:gd name="T2" fmla="*/ 317 w 530"/>
                <a:gd name="T3" fmla="*/ 13 h 176"/>
                <a:gd name="T4" fmla="*/ 287 w 530"/>
                <a:gd name="T5" fmla="*/ 22 h 176"/>
                <a:gd name="T6" fmla="*/ 239 w 530"/>
                <a:gd name="T7" fmla="*/ 19 h 176"/>
                <a:gd name="T8" fmla="*/ 208 w 530"/>
                <a:gd name="T9" fmla="*/ 11 h 176"/>
                <a:gd name="T10" fmla="*/ 169 w 530"/>
                <a:gd name="T11" fmla="*/ 17 h 176"/>
                <a:gd name="T12" fmla="*/ 117 w 530"/>
                <a:gd name="T13" fmla="*/ 21 h 176"/>
                <a:gd name="T14" fmla="*/ 74 w 530"/>
                <a:gd name="T15" fmla="*/ 39 h 176"/>
                <a:gd name="T16" fmla="*/ 18 w 530"/>
                <a:gd name="T17" fmla="*/ 49 h 176"/>
                <a:gd name="T18" fmla="*/ 31 w 530"/>
                <a:gd name="T19" fmla="*/ 54 h 176"/>
                <a:gd name="T20" fmla="*/ 8 w 530"/>
                <a:gd name="T21" fmla="*/ 63 h 176"/>
                <a:gd name="T22" fmla="*/ 38 w 530"/>
                <a:gd name="T23" fmla="*/ 66 h 176"/>
                <a:gd name="T24" fmla="*/ 76 w 530"/>
                <a:gd name="T25" fmla="*/ 68 h 176"/>
                <a:gd name="T26" fmla="*/ 94 w 530"/>
                <a:gd name="T27" fmla="*/ 99 h 176"/>
                <a:gd name="T28" fmla="*/ 94 w 530"/>
                <a:gd name="T29" fmla="*/ 107 h 176"/>
                <a:gd name="T30" fmla="*/ 116 w 530"/>
                <a:gd name="T31" fmla="*/ 106 h 176"/>
                <a:gd name="T32" fmla="*/ 118 w 530"/>
                <a:gd name="T33" fmla="*/ 110 h 176"/>
                <a:gd name="T34" fmla="*/ 106 w 530"/>
                <a:gd name="T35" fmla="*/ 112 h 176"/>
                <a:gd name="T36" fmla="*/ 119 w 530"/>
                <a:gd name="T37" fmla="*/ 124 h 176"/>
                <a:gd name="T38" fmla="*/ 97 w 530"/>
                <a:gd name="T39" fmla="*/ 128 h 176"/>
                <a:gd name="T40" fmla="*/ 87 w 530"/>
                <a:gd name="T41" fmla="*/ 129 h 176"/>
                <a:gd name="T42" fmla="*/ 106 w 530"/>
                <a:gd name="T43" fmla="*/ 131 h 176"/>
                <a:gd name="T44" fmla="*/ 73 w 530"/>
                <a:gd name="T45" fmla="*/ 135 h 176"/>
                <a:gd name="T46" fmla="*/ 73 w 530"/>
                <a:gd name="T47" fmla="*/ 140 h 176"/>
                <a:gd name="T48" fmla="*/ 77 w 530"/>
                <a:gd name="T49" fmla="*/ 145 h 176"/>
                <a:gd name="T50" fmla="*/ 82 w 530"/>
                <a:gd name="T51" fmla="*/ 151 h 176"/>
                <a:gd name="T52" fmla="*/ 91 w 530"/>
                <a:gd name="T53" fmla="*/ 151 h 176"/>
                <a:gd name="T54" fmla="*/ 81 w 530"/>
                <a:gd name="T55" fmla="*/ 155 h 176"/>
                <a:gd name="T56" fmla="*/ 85 w 530"/>
                <a:gd name="T57" fmla="*/ 158 h 176"/>
                <a:gd name="T58" fmla="*/ 95 w 530"/>
                <a:gd name="T59" fmla="*/ 165 h 176"/>
                <a:gd name="T60" fmla="*/ 113 w 530"/>
                <a:gd name="T61" fmla="*/ 172 h 176"/>
                <a:gd name="T62" fmla="*/ 131 w 530"/>
                <a:gd name="T63" fmla="*/ 172 h 176"/>
                <a:gd name="T64" fmla="*/ 135 w 530"/>
                <a:gd name="T65" fmla="*/ 175 h 176"/>
                <a:gd name="T66" fmla="*/ 151 w 530"/>
                <a:gd name="T67" fmla="*/ 175 h 176"/>
                <a:gd name="T68" fmla="*/ 159 w 530"/>
                <a:gd name="T69" fmla="*/ 170 h 176"/>
                <a:gd name="T70" fmla="*/ 169 w 530"/>
                <a:gd name="T71" fmla="*/ 164 h 176"/>
                <a:gd name="T72" fmla="*/ 178 w 530"/>
                <a:gd name="T73" fmla="*/ 160 h 176"/>
                <a:gd name="T74" fmla="*/ 183 w 530"/>
                <a:gd name="T75" fmla="*/ 157 h 176"/>
                <a:gd name="T76" fmla="*/ 229 w 530"/>
                <a:gd name="T77" fmla="*/ 144 h 176"/>
                <a:gd name="T78" fmla="*/ 263 w 530"/>
                <a:gd name="T79" fmla="*/ 143 h 176"/>
                <a:gd name="T80" fmla="*/ 373 w 530"/>
                <a:gd name="T81" fmla="*/ 129 h 176"/>
                <a:gd name="T82" fmla="*/ 361 w 530"/>
                <a:gd name="T83" fmla="*/ 122 h 176"/>
                <a:gd name="T84" fmla="*/ 358 w 530"/>
                <a:gd name="T85" fmla="*/ 112 h 176"/>
                <a:gd name="T86" fmla="*/ 401 w 530"/>
                <a:gd name="T87" fmla="*/ 119 h 176"/>
                <a:gd name="T88" fmla="*/ 409 w 530"/>
                <a:gd name="T89" fmla="*/ 112 h 176"/>
                <a:gd name="T90" fmla="*/ 378 w 530"/>
                <a:gd name="T91" fmla="*/ 106 h 176"/>
                <a:gd name="T92" fmla="*/ 377 w 530"/>
                <a:gd name="T93" fmla="*/ 103 h 176"/>
                <a:gd name="T94" fmla="*/ 378 w 530"/>
                <a:gd name="T95" fmla="*/ 99 h 176"/>
                <a:gd name="T96" fmla="*/ 405 w 530"/>
                <a:gd name="T97" fmla="*/ 97 h 176"/>
                <a:gd name="T98" fmla="*/ 421 w 530"/>
                <a:gd name="T99" fmla="*/ 91 h 176"/>
                <a:gd name="T100" fmla="*/ 421 w 530"/>
                <a:gd name="T101" fmla="*/ 83 h 176"/>
                <a:gd name="T102" fmla="*/ 434 w 530"/>
                <a:gd name="T103" fmla="*/ 78 h 176"/>
                <a:gd name="T104" fmla="*/ 454 w 530"/>
                <a:gd name="T105" fmla="*/ 69 h 176"/>
                <a:gd name="T106" fmla="*/ 462 w 530"/>
                <a:gd name="T107" fmla="*/ 44 h 176"/>
                <a:gd name="T108" fmla="*/ 474 w 530"/>
                <a:gd name="T109" fmla="*/ 42 h 176"/>
                <a:gd name="T110" fmla="*/ 501 w 530"/>
                <a:gd name="T111" fmla="*/ 26 h 176"/>
                <a:gd name="T112" fmla="*/ 457 w 530"/>
                <a:gd name="T113" fmla="*/ 28 h 176"/>
                <a:gd name="T114" fmla="*/ 377 w 530"/>
                <a:gd name="T115" fmla="*/ 23 h 176"/>
                <a:gd name="T116" fmla="*/ 452 w 530"/>
                <a:gd name="T117" fmla="*/ 12 h 176"/>
                <a:gd name="T118" fmla="*/ 444 w 530"/>
                <a:gd name="T119" fmla="*/ 9 h 176"/>
                <a:gd name="T120" fmla="*/ 363 w 530"/>
                <a:gd name="T121" fmla="*/ 10 h 176"/>
                <a:gd name="T122" fmla="*/ 369 w 530"/>
                <a:gd name="T1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176">
                  <a:moveTo>
                    <a:pt x="121" y="114"/>
                  </a:moveTo>
                  <a:cubicBezTo>
                    <a:pt x="121" y="114"/>
                    <a:pt x="121" y="114"/>
                    <a:pt x="120" y="114"/>
                  </a:cubicBezTo>
                  <a:cubicBezTo>
                    <a:pt x="120" y="114"/>
                    <a:pt x="120" y="114"/>
                    <a:pt x="119" y="114"/>
                  </a:cubicBezTo>
                  <a:cubicBezTo>
                    <a:pt x="120" y="114"/>
                    <a:pt x="121" y="114"/>
                    <a:pt x="121" y="114"/>
                  </a:cubicBezTo>
                  <a:moveTo>
                    <a:pt x="369" y="0"/>
                  </a:moveTo>
                  <a:cubicBezTo>
                    <a:pt x="361" y="0"/>
                    <a:pt x="355" y="0"/>
                    <a:pt x="353" y="1"/>
                  </a:cubicBezTo>
                  <a:cubicBezTo>
                    <a:pt x="348" y="2"/>
                    <a:pt x="342" y="3"/>
                    <a:pt x="340" y="5"/>
                  </a:cubicBezTo>
                  <a:cubicBezTo>
                    <a:pt x="339" y="6"/>
                    <a:pt x="340" y="6"/>
                    <a:pt x="340" y="6"/>
                  </a:cubicBezTo>
                  <a:cubicBezTo>
                    <a:pt x="340" y="6"/>
                    <a:pt x="340" y="6"/>
                    <a:pt x="339" y="6"/>
                  </a:cubicBezTo>
                  <a:cubicBezTo>
                    <a:pt x="337" y="6"/>
                    <a:pt x="335" y="6"/>
                    <a:pt x="334" y="6"/>
                  </a:cubicBezTo>
                  <a:cubicBezTo>
                    <a:pt x="333" y="6"/>
                    <a:pt x="332" y="6"/>
                    <a:pt x="332" y="7"/>
                  </a:cubicBezTo>
                  <a:cubicBezTo>
                    <a:pt x="332" y="7"/>
                    <a:pt x="332" y="7"/>
                    <a:pt x="331" y="7"/>
                  </a:cubicBezTo>
                  <a:cubicBezTo>
                    <a:pt x="331" y="7"/>
                    <a:pt x="330" y="7"/>
                    <a:pt x="329" y="6"/>
                  </a:cubicBezTo>
                  <a:cubicBezTo>
                    <a:pt x="328" y="5"/>
                    <a:pt x="322" y="5"/>
                    <a:pt x="321" y="4"/>
                  </a:cubicBezTo>
                  <a:cubicBezTo>
                    <a:pt x="319" y="3"/>
                    <a:pt x="315" y="3"/>
                    <a:pt x="316" y="3"/>
                  </a:cubicBezTo>
                  <a:cubicBezTo>
                    <a:pt x="316" y="3"/>
                    <a:pt x="316" y="3"/>
                    <a:pt x="316" y="3"/>
                  </a:cubicBezTo>
                  <a:cubicBezTo>
                    <a:pt x="316" y="3"/>
                    <a:pt x="314" y="3"/>
                    <a:pt x="310" y="4"/>
                  </a:cubicBezTo>
                  <a:cubicBezTo>
                    <a:pt x="305" y="4"/>
                    <a:pt x="296" y="6"/>
                    <a:pt x="303" y="7"/>
                  </a:cubicBezTo>
                  <a:cubicBezTo>
                    <a:pt x="305" y="8"/>
                    <a:pt x="310" y="8"/>
                    <a:pt x="313" y="9"/>
                  </a:cubicBezTo>
                  <a:cubicBezTo>
                    <a:pt x="316" y="10"/>
                    <a:pt x="316" y="12"/>
                    <a:pt x="317" y="13"/>
                  </a:cubicBezTo>
                  <a:cubicBezTo>
                    <a:pt x="318" y="14"/>
                    <a:pt x="318" y="14"/>
                    <a:pt x="318" y="14"/>
                  </a:cubicBezTo>
                  <a:cubicBezTo>
                    <a:pt x="317" y="14"/>
                    <a:pt x="315" y="13"/>
                    <a:pt x="309" y="11"/>
                  </a:cubicBezTo>
                  <a:cubicBezTo>
                    <a:pt x="306" y="10"/>
                    <a:pt x="302" y="9"/>
                    <a:pt x="298" y="9"/>
                  </a:cubicBezTo>
                  <a:cubicBezTo>
                    <a:pt x="296" y="9"/>
                    <a:pt x="293" y="10"/>
                    <a:pt x="291" y="10"/>
                  </a:cubicBezTo>
                  <a:cubicBezTo>
                    <a:pt x="289" y="10"/>
                    <a:pt x="287" y="10"/>
                    <a:pt x="286" y="10"/>
                  </a:cubicBezTo>
                  <a:cubicBezTo>
                    <a:pt x="286" y="10"/>
                    <a:pt x="285" y="10"/>
                    <a:pt x="285" y="10"/>
                  </a:cubicBezTo>
                  <a:cubicBezTo>
                    <a:pt x="285" y="10"/>
                    <a:pt x="284" y="10"/>
                    <a:pt x="284" y="10"/>
                  </a:cubicBezTo>
                  <a:cubicBezTo>
                    <a:pt x="280" y="10"/>
                    <a:pt x="276" y="13"/>
                    <a:pt x="280" y="17"/>
                  </a:cubicBezTo>
                  <a:cubicBezTo>
                    <a:pt x="283" y="20"/>
                    <a:pt x="289" y="22"/>
                    <a:pt x="288" y="2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5" y="22"/>
                    <a:pt x="279" y="22"/>
                    <a:pt x="273" y="2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3" y="22"/>
                    <a:pt x="271" y="21"/>
                    <a:pt x="270" y="21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0"/>
                    <a:pt x="266" y="20"/>
                    <a:pt x="265" y="19"/>
                  </a:cubicBezTo>
                  <a:cubicBezTo>
                    <a:pt x="263" y="17"/>
                    <a:pt x="262" y="14"/>
                    <a:pt x="260" y="13"/>
                  </a:cubicBezTo>
                  <a:cubicBezTo>
                    <a:pt x="257" y="11"/>
                    <a:pt x="255" y="10"/>
                    <a:pt x="253" y="10"/>
                  </a:cubicBezTo>
                  <a:cubicBezTo>
                    <a:pt x="251" y="10"/>
                    <a:pt x="249" y="11"/>
                    <a:pt x="248" y="13"/>
                  </a:cubicBezTo>
                  <a:cubicBezTo>
                    <a:pt x="245" y="16"/>
                    <a:pt x="243" y="19"/>
                    <a:pt x="239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7" y="19"/>
                    <a:pt x="236" y="19"/>
                    <a:pt x="235" y="19"/>
                  </a:cubicBezTo>
                  <a:cubicBezTo>
                    <a:pt x="234" y="19"/>
                    <a:pt x="233" y="19"/>
                    <a:pt x="234" y="19"/>
                  </a:cubicBezTo>
                  <a:cubicBezTo>
                    <a:pt x="234" y="19"/>
                    <a:pt x="234" y="19"/>
                    <a:pt x="233" y="19"/>
                  </a:cubicBezTo>
                  <a:cubicBezTo>
                    <a:pt x="233" y="19"/>
                    <a:pt x="230" y="19"/>
                    <a:pt x="227" y="18"/>
                  </a:cubicBezTo>
                  <a:cubicBezTo>
                    <a:pt x="226" y="17"/>
                    <a:pt x="225" y="17"/>
                    <a:pt x="223" y="17"/>
                  </a:cubicBezTo>
                  <a:cubicBezTo>
                    <a:pt x="220" y="17"/>
                    <a:pt x="217" y="17"/>
                    <a:pt x="215" y="18"/>
                  </a:cubicBezTo>
                  <a:cubicBezTo>
                    <a:pt x="214" y="19"/>
                    <a:pt x="213" y="19"/>
                    <a:pt x="213" y="19"/>
                  </a:cubicBezTo>
                  <a:cubicBezTo>
                    <a:pt x="211" y="19"/>
                    <a:pt x="213" y="17"/>
                    <a:pt x="217" y="14"/>
                  </a:cubicBezTo>
                  <a:cubicBezTo>
                    <a:pt x="221" y="12"/>
                    <a:pt x="214" y="11"/>
                    <a:pt x="210" y="11"/>
                  </a:cubicBezTo>
                  <a:cubicBezTo>
                    <a:pt x="209" y="11"/>
                    <a:pt x="208" y="11"/>
                    <a:pt x="208" y="11"/>
                  </a:cubicBezTo>
                  <a:cubicBezTo>
                    <a:pt x="208" y="11"/>
                    <a:pt x="208" y="11"/>
                    <a:pt x="207" y="11"/>
                  </a:cubicBezTo>
                  <a:cubicBezTo>
                    <a:pt x="206" y="11"/>
                    <a:pt x="204" y="11"/>
                    <a:pt x="202" y="11"/>
                  </a:cubicBezTo>
                  <a:cubicBezTo>
                    <a:pt x="202" y="11"/>
                    <a:pt x="201" y="11"/>
                    <a:pt x="201" y="11"/>
                  </a:cubicBezTo>
                  <a:cubicBezTo>
                    <a:pt x="200" y="11"/>
                    <a:pt x="199" y="11"/>
                    <a:pt x="198" y="11"/>
                  </a:cubicBezTo>
                  <a:cubicBezTo>
                    <a:pt x="197" y="11"/>
                    <a:pt x="196" y="11"/>
                    <a:pt x="195" y="11"/>
                  </a:cubicBezTo>
                  <a:cubicBezTo>
                    <a:pt x="192" y="11"/>
                    <a:pt x="189" y="11"/>
                    <a:pt x="185" y="11"/>
                  </a:cubicBezTo>
                  <a:cubicBezTo>
                    <a:pt x="182" y="11"/>
                    <a:pt x="180" y="11"/>
                    <a:pt x="178" y="11"/>
                  </a:cubicBezTo>
                  <a:cubicBezTo>
                    <a:pt x="175" y="11"/>
                    <a:pt x="172" y="11"/>
                    <a:pt x="170" y="11"/>
                  </a:cubicBezTo>
                  <a:cubicBezTo>
                    <a:pt x="167" y="12"/>
                    <a:pt x="168" y="14"/>
                    <a:pt x="169" y="15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7"/>
                    <a:pt x="167" y="16"/>
                  </a:cubicBezTo>
                  <a:cubicBezTo>
                    <a:pt x="165" y="14"/>
                    <a:pt x="163" y="13"/>
                    <a:pt x="162" y="13"/>
                  </a:cubicBezTo>
                  <a:cubicBezTo>
                    <a:pt x="160" y="13"/>
                    <a:pt x="159" y="12"/>
                    <a:pt x="158" y="12"/>
                  </a:cubicBezTo>
                  <a:cubicBezTo>
                    <a:pt x="147" y="12"/>
                    <a:pt x="151" y="18"/>
                    <a:pt x="147" y="19"/>
                  </a:cubicBezTo>
                  <a:cubicBezTo>
                    <a:pt x="140" y="20"/>
                    <a:pt x="134" y="20"/>
                    <a:pt x="129" y="20"/>
                  </a:cubicBezTo>
                  <a:cubicBezTo>
                    <a:pt x="123" y="21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3"/>
                    <a:pt x="122" y="23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2"/>
                    <a:pt x="119" y="21"/>
                    <a:pt x="117" y="21"/>
                  </a:cubicBezTo>
                  <a:cubicBezTo>
                    <a:pt x="115" y="21"/>
                    <a:pt x="114" y="21"/>
                    <a:pt x="112" y="22"/>
                  </a:cubicBezTo>
                  <a:cubicBezTo>
                    <a:pt x="107" y="23"/>
                    <a:pt x="82" y="24"/>
                    <a:pt x="84" y="28"/>
                  </a:cubicBezTo>
                  <a:cubicBezTo>
                    <a:pt x="85" y="30"/>
                    <a:pt x="89" y="31"/>
                    <a:pt x="93" y="31"/>
                  </a:cubicBezTo>
                  <a:cubicBezTo>
                    <a:pt x="95" y="31"/>
                    <a:pt x="98" y="30"/>
                    <a:pt x="100" y="30"/>
                  </a:cubicBezTo>
                  <a:cubicBezTo>
                    <a:pt x="101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0" y="31"/>
                    <a:pt x="98" y="31"/>
                    <a:pt x="99" y="31"/>
                  </a:cubicBezTo>
                  <a:cubicBezTo>
                    <a:pt x="101" y="32"/>
                    <a:pt x="96" y="33"/>
                    <a:pt x="91" y="36"/>
                  </a:cubicBezTo>
                  <a:cubicBezTo>
                    <a:pt x="88" y="37"/>
                    <a:pt x="85" y="38"/>
                    <a:pt x="79" y="39"/>
                  </a:cubicBezTo>
                  <a:cubicBezTo>
                    <a:pt x="77" y="39"/>
                    <a:pt x="76" y="39"/>
                    <a:pt x="74" y="39"/>
                  </a:cubicBezTo>
                  <a:cubicBezTo>
                    <a:pt x="70" y="39"/>
                    <a:pt x="66" y="39"/>
                    <a:pt x="62" y="38"/>
                  </a:cubicBezTo>
                  <a:cubicBezTo>
                    <a:pt x="60" y="38"/>
                    <a:pt x="59" y="38"/>
                    <a:pt x="57" y="38"/>
                  </a:cubicBezTo>
                  <a:cubicBezTo>
                    <a:pt x="48" y="38"/>
                    <a:pt x="34" y="40"/>
                    <a:pt x="24" y="40"/>
                  </a:cubicBezTo>
                  <a:cubicBezTo>
                    <a:pt x="12" y="41"/>
                    <a:pt x="4" y="43"/>
                    <a:pt x="5" y="43"/>
                  </a:cubicBezTo>
                  <a:cubicBezTo>
                    <a:pt x="7" y="43"/>
                    <a:pt x="6" y="43"/>
                    <a:pt x="3" y="44"/>
                  </a:cubicBezTo>
                  <a:cubicBezTo>
                    <a:pt x="1" y="44"/>
                    <a:pt x="2" y="45"/>
                    <a:pt x="6" y="46"/>
                  </a:cubicBezTo>
                  <a:cubicBezTo>
                    <a:pt x="8" y="47"/>
                    <a:pt x="11" y="48"/>
                    <a:pt x="14" y="48"/>
                  </a:cubicBezTo>
                  <a:cubicBezTo>
                    <a:pt x="14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8" y="48"/>
                    <a:pt x="19" y="49"/>
                    <a:pt x="18" y="49"/>
                  </a:cubicBezTo>
                  <a:cubicBezTo>
                    <a:pt x="15" y="49"/>
                    <a:pt x="15" y="50"/>
                    <a:pt x="18" y="50"/>
                  </a:cubicBezTo>
                  <a:cubicBezTo>
                    <a:pt x="20" y="50"/>
                    <a:pt x="21" y="50"/>
                    <a:pt x="18" y="50"/>
                  </a:cubicBezTo>
                  <a:cubicBezTo>
                    <a:pt x="16" y="51"/>
                    <a:pt x="18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5" y="51"/>
                    <a:pt x="26" y="51"/>
                    <a:pt x="28" y="51"/>
                  </a:cubicBezTo>
                  <a:cubicBezTo>
                    <a:pt x="29" y="51"/>
                    <a:pt x="31" y="51"/>
                    <a:pt x="32" y="51"/>
                  </a:cubicBezTo>
                  <a:cubicBezTo>
                    <a:pt x="35" y="51"/>
                    <a:pt x="38" y="51"/>
                    <a:pt x="40" y="52"/>
                  </a:cubicBezTo>
                  <a:cubicBezTo>
                    <a:pt x="47" y="53"/>
                    <a:pt x="41" y="54"/>
                    <a:pt x="35" y="54"/>
                  </a:cubicBezTo>
                  <a:cubicBezTo>
                    <a:pt x="35" y="54"/>
                    <a:pt x="34" y="54"/>
                    <a:pt x="33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26" y="54"/>
                    <a:pt x="26" y="54"/>
                    <a:pt x="31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5"/>
                    <a:pt x="26" y="55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5" y="54"/>
                    <a:pt x="0" y="56"/>
                    <a:pt x="0" y="57"/>
                  </a:cubicBezTo>
                  <a:cubicBezTo>
                    <a:pt x="0" y="57"/>
                    <a:pt x="1" y="57"/>
                    <a:pt x="3" y="57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5" y="58"/>
                    <a:pt x="8" y="59"/>
                  </a:cubicBezTo>
                  <a:cubicBezTo>
                    <a:pt x="11" y="60"/>
                    <a:pt x="2" y="61"/>
                    <a:pt x="8" y="63"/>
                  </a:cubicBezTo>
                  <a:cubicBezTo>
                    <a:pt x="11" y="65"/>
                    <a:pt x="17" y="66"/>
                    <a:pt x="21" y="66"/>
                  </a:cubicBezTo>
                  <a:cubicBezTo>
                    <a:pt x="23" y="66"/>
                    <a:pt x="24" y="66"/>
                    <a:pt x="25" y="66"/>
                  </a:cubicBezTo>
                  <a:cubicBezTo>
                    <a:pt x="26" y="65"/>
                    <a:pt x="27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3" y="65"/>
                    <a:pt x="34" y="65"/>
                    <a:pt x="34" y="65"/>
                  </a:cubicBezTo>
                  <a:cubicBezTo>
                    <a:pt x="36" y="65"/>
                    <a:pt x="36" y="65"/>
                    <a:pt x="36" y="66"/>
                  </a:cubicBezTo>
                  <a:cubicBezTo>
                    <a:pt x="35" y="66"/>
                    <a:pt x="36" y="66"/>
                    <a:pt x="36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9" y="66"/>
                    <a:pt x="40" y="66"/>
                  </a:cubicBezTo>
                  <a:cubicBezTo>
                    <a:pt x="41" y="66"/>
                    <a:pt x="42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6" y="66"/>
                    <a:pt x="46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6"/>
                    <a:pt x="49" y="66"/>
                    <a:pt x="48" y="66"/>
                  </a:cubicBezTo>
                  <a:cubicBezTo>
                    <a:pt x="48" y="66"/>
                    <a:pt x="49" y="66"/>
                    <a:pt x="50" y="66"/>
                  </a:cubicBezTo>
                  <a:cubicBezTo>
                    <a:pt x="51" y="66"/>
                    <a:pt x="52" y="66"/>
                    <a:pt x="53" y="66"/>
                  </a:cubicBezTo>
                  <a:cubicBezTo>
                    <a:pt x="54" y="66"/>
                    <a:pt x="55" y="66"/>
                    <a:pt x="57" y="66"/>
                  </a:cubicBezTo>
                  <a:cubicBezTo>
                    <a:pt x="62" y="66"/>
                    <a:pt x="68" y="67"/>
                    <a:pt x="76" y="68"/>
                  </a:cubicBezTo>
                  <a:cubicBezTo>
                    <a:pt x="85" y="69"/>
                    <a:pt x="93" y="71"/>
                    <a:pt x="96" y="73"/>
                  </a:cubicBezTo>
                  <a:cubicBezTo>
                    <a:pt x="97" y="73"/>
                    <a:pt x="96" y="74"/>
                    <a:pt x="95" y="74"/>
                  </a:cubicBezTo>
                  <a:cubicBezTo>
                    <a:pt x="94" y="75"/>
                    <a:pt x="94" y="76"/>
                    <a:pt x="95" y="77"/>
                  </a:cubicBezTo>
                  <a:cubicBezTo>
                    <a:pt x="96" y="78"/>
                    <a:pt x="99" y="80"/>
                    <a:pt x="100" y="83"/>
                  </a:cubicBezTo>
                  <a:cubicBezTo>
                    <a:pt x="101" y="84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9" y="85"/>
                    <a:pt x="101" y="87"/>
                    <a:pt x="101" y="89"/>
                  </a:cubicBezTo>
                  <a:cubicBezTo>
                    <a:pt x="102" y="92"/>
                    <a:pt x="106" y="95"/>
                    <a:pt x="102" y="97"/>
                  </a:cubicBezTo>
                  <a:cubicBezTo>
                    <a:pt x="99" y="99"/>
                    <a:pt x="92" y="99"/>
                    <a:pt x="9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4" y="99"/>
                    <a:pt x="95" y="99"/>
                  </a:cubicBezTo>
                  <a:cubicBezTo>
                    <a:pt x="96" y="99"/>
                    <a:pt x="98" y="99"/>
                    <a:pt x="98" y="99"/>
                  </a:cubicBezTo>
                  <a:cubicBezTo>
                    <a:pt x="98" y="99"/>
                    <a:pt x="97" y="100"/>
                    <a:pt x="94" y="101"/>
                  </a:cubicBezTo>
                  <a:cubicBezTo>
                    <a:pt x="91" y="101"/>
                    <a:pt x="92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6" y="102"/>
                    <a:pt x="96" y="102"/>
                    <a:pt x="97" y="102"/>
                  </a:cubicBezTo>
                  <a:cubicBezTo>
                    <a:pt x="98" y="102"/>
                    <a:pt x="96" y="102"/>
                    <a:pt x="90" y="103"/>
                  </a:cubicBezTo>
                  <a:cubicBezTo>
                    <a:pt x="85" y="104"/>
                    <a:pt x="89" y="107"/>
                    <a:pt x="93" y="107"/>
                  </a:cubicBezTo>
                  <a:cubicBezTo>
                    <a:pt x="93" y="107"/>
                    <a:pt x="94" y="107"/>
                    <a:pt x="94" y="107"/>
                  </a:cubicBezTo>
                  <a:cubicBezTo>
                    <a:pt x="99" y="106"/>
                    <a:pt x="102" y="105"/>
                    <a:pt x="102" y="105"/>
                  </a:cubicBezTo>
                  <a:cubicBezTo>
                    <a:pt x="102" y="104"/>
                    <a:pt x="105" y="103"/>
                    <a:pt x="106" y="102"/>
                  </a:cubicBezTo>
                  <a:cubicBezTo>
                    <a:pt x="107" y="102"/>
                    <a:pt x="107" y="102"/>
                    <a:pt x="107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3"/>
                    <a:pt x="108" y="104"/>
                    <a:pt x="110" y="104"/>
                  </a:cubicBezTo>
                  <a:cubicBezTo>
                    <a:pt x="110" y="104"/>
                    <a:pt x="111" y="104"/>
                    <a:pt x="112" y="104"/>
                  </a:cubicBezTo>
                  <a:cubicBezTo>
                    <a:pt x="113" y="103"/>
                    <a:pt x="114" y="103"/>
                    <a:pt x="114" y="103"/>
                  </a:cubicBezTo>
                  <a:cubicBezTo>
                    <a:pt x="115" y="103"/>
                    <a:pt x="114" y="103"/>
                    <a:pt x="114" y="104"/>
                  </a:cubicBezTo>
                  <a:cubicBezTo>
                    <a:pt x="112" y="104"/>
                    <a:pt x="113" y="105"/>
                    <a:pt x="117" y="105"/>
                  </a:cubicBezTo>
                  <a:cubicBezTo>
                    <a:pt x="120" y="105"/>
                    <a:pt x="120" y="106"/>
                    <a:pt x="116" y="106"/>
                  </a:cubicBezTo>
                  <a:cubicBezTo>
                    <a:pt x="113" y="107"/>
                    <a:pt x="112" y="107"/>
                    <a:pt x="116" y="107"/>
                  </a:cubicBezTo>
                  <a:cubicBezTo>
                    <a:pt x="119" y="107"/>
                    <a:pt x="119" y="107"/>
                    <a:pt x="116" y="108"/>
                  </a:cubicBezTo>
                  <a:cubicBezTo>
                    <a:pt x="114" y="109"/>
                    <a:pt x="113" y="109"/>
                    <a:pt x="115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8" y="109"/>
                  </a:cubicBezTo>
                  <a:cubicBezTo>
                    <a:pt x="120" y="109"/>
                    <a:pt x="120" y="109"/>
                    <a:pt x="118" y="109"/>
                  </a:cubicBezTo>
                  <a:cubicBezTo>
                    <a:pt x="116" y="109"/>
                    <a:pt x="117" y="109"/>
                    <a:pt x="120" y="110"/>
                  </a:cubicBezTo>
                  <a:cubicBezTo>
                    <a:pt x="122" y="110"/>
                    <a:pt x="122" y="110"/>
                    <a:pt x="120" y="110"/>
                  </a:cubicBezTo>
                  <a:cubicBezTo>
                    <a:pt x="120" y="110"/>
                    <a:pt x="120" y="110"/>
                    <a:pt x="119" y="110"/>
                  </a:cubicBezTo>
                  <a:cubicBezTo>
                    <a:pt x="119" y="110"/>
                    <a:pt x="119" y="110"/>
                    <a:pt x="118" y="110"/>
                  </a:cubicBezTo>
                  <a:cubicBezTo>
                    <a:pt x="117" y="110"/>
                    <a:pt x="117" y="111"/>
                    <a:pt x="118" y="111"/>
                  </a:cubicBezTo>
                  <a:cubicBezTo>
                    <a:pt x="120" y="112"/>
                    <a:pt x="120" y="112"/>
                    <a:pt x="119" y="112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9" y="112"/>
                    <a:pt x="118" y="112"/>
                    <a:pt x="118" y="112"/>
                  </a:cubicBezTo>
                  <a:cubicBezTo>
                    <a:pt x="118" y="112"/>
                    <a:pt x="118" y="112"/>
                    <a:pt x="120" y="113"/>
                  </a:cubicBezTo>
                  <a:cubicBezTo>
                    <a:pt x="121" y="113"/>
                    <a:pt x="122" y="114"/>
                    <a:pt x="121" y="114"/>
                  </a:cubicBezTo>
                  <a:cubicBezTo>
                    <a:pt x="121" y="114"/>
                    <a:pt x="121" y="114"/>
                    <a:pt x="121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7" y="114"/>
                    <a:pt x="112" y="113"/>
                    <a:pt x="106" y="112"/>
                  </a:cubicBezTo>
                  <a:cubicBezTo>
                    <a:pt x="101" y="111"/>
                    <a:pt x="96" y="111"/>
                    <a:pt x="92" y="111"/>
                  </a:cubicBezTo>
                  <a:cubicBezTo>
                    <a:pt x="89" y="111"/>
                    <a:pt x="87" y="111"/>
                    <a:pt x="86" y="112"/>
                  </a:cubicBezTo>
                  <a:cubicBezTo>
                    <a:pt x="84" y="113"/>
                    <a:pt x="92" y="115"/>
                    <a:pt x="102" y="116"/>
                  </a:cubicBezTo>
                  <a:cubicBezTo>
                    <a:pt x="114" y="117"/>
                    <a:pt x="125" y="118"/>
                    <a:pt x="122" y="119"/>
                  </a:cubicBezTo>
                  <a:cubicBezTo>
                    <a:pt x="120" y="120"/>
                    <a:pt x="118" y="120"/>
                    <a:pt x="120" y="120"/>
                  </a:cubicBezTo>
                  <a:cubicBezTo>
                    <a:pt x="121" y="120"/>
                    <a:pt x="120" y="121"/>
                    <a:pt x="117" y="121"/>
                  </a:cubicBezTo>
                  <a:cubicBezTo>
                    <a:pt x="114" y="122"/>
                    <a:pt x="115" y="122"/>
                    <a:pt x="117" y="122"/>
                  </a:cubicBezTo>
                  <a:cubicBezTo>
                    <a:pt x="119" y="123"/>
                    <a:pt x="120" y="123"/>
                    <a:pt x="119" y="123"/>
                  </a:cubicBezTo>
                  <a:cubicBezTo>
                    <a:pt x="117" y="123"/>
                    <a:pt x="118" y="123"/>
                    <a:pt x="119" y="124"/>
                  </a:cubicBezTo>
                  <a:cubicBezTo>
                    <a:pt x="119" y="124"/>
                    <a:pt x="120" y="124"/>
                    <a:pt x="119" y="124"/>
                  </a:cubicBezTo>
                  <a:cubicBezTo>
                    <a:pt x="119" y="124"/>
                    <a:pt x="118" y="124"/>
                    <a:pt x="116" y="123"/>
                  </a:cubicBezTo>
                  <a:cubicBezTo>
                    <a:pt x="115" y="123"/>
                    <a:pt x="113" y="123"/>
                    <a:pt x="113" y="123"/>
                  </a:cubicBezTo>
                  <a:cubicBezTo>
                    <a:pt x="111" y="123"/>
                    <a:pt x="110" y="123"/>
                    <a:pt x="110" y="124"/>
                  </a:cubicBezTo>
                  <a:cubicBezTo>
                    <a:pt x="109" y="124"/>
                    <a:pt x="109" y="125"/>
                    <a:pt x="110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6" y="126"/>
                    <a:pt x="101" y="126"/>
                  </a:cubicBezTo>
                  <a:cubicBezTo>
                    <a:pt x="96" y="127"/>
                    <a:pt x="92" y="127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2" y="127"/>
                    <a:pt x="93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0" y="128"/>
                    <a:pt x="102" y="128"/>
                    <a:pt x="102" y="128"/>
                  </a:cubicBezTo>
                  <a:cubicBezTo>
                    <a:pt x="101" y="127"/>
                    <a:pt x="102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6" y="127"/>
                    <a:pt x="107" y="128"/>
                    <a:pt x="108" y="129"/>
                  </a:cubicBezTo>
                  <a:cubicBezTo>
                    <a:pt x="109" y="130"/>
                    <a:pt x="108" y="130"/>
                    <a:pt x="105" y="130"/>
                  </a:cubicBezTo>
                  <a:cubicBezTo>
                    <a:pt x="104" y="130"/>
                    <a:pt x="102" y="130"/>
                    <a:pt x="100" y="130"/>
                  </a:cubicBezTo>
                  <a:cubicBezTo>
                    <a:pt x="96" y="129"/>
                    <a:pt x="92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29"/>
                    <a:pt x="89" y="129"/>
                    <a:pt x="87" y="129"/>
                  </a:cubicBezTo>
                  <a:cubicBezTo>
                    <a:pt x="87" y="128"/>
                    <a:pt x="86" y="128"/>
                    <a:pt x="86" y="128"/>
                  </a:cubicBezTo>
                  <a:cubicBezTo>
                    <a:pt x="85" y="128"/>
                    <a:pt x="86" y="129"/>
                    <a:pt x="88" y="129"/>
                  </a:cubicBezTo>
                  <a:cubicBezTo>
                    <a:pt x="91" y="130"/>
                    <a:pt x="88" y="130"/>
                    <a:pt x="83" y="130"/>
                  </a:cubicBezTo>
                  <a:cubicBezTo>
                    <a:pt x="78" y="131"/>
                    <a:pt x="81" y="131"/>
                    <a:pt x="88" y="131"/>
                  </a:cubicBezTo>
                  <a:cubicBezTo>
                    <a:pt x="88" y="131"/>
                    <a:pt x="89" y="131"/>
                    <a:pt x="89" y="131"/>
                  </a:cubicBezTo>
                  <a:cubicBezTo>
                    <a:pt x="92" y="131"/>
                    <a:pt x="95" y="131"/>
                    <a:pt x="97" y="131"/>
                  </a:cubicBezTo>
                  <a:cubicBezTo>
                    <a:pt x="100" y="131"/>
                    <a:pt x="102" y="131"/>
                    <a:pt x="102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4" y="131"/>
                    <a:pt x="104" y="131"/>
                    <a:pt x="103" y="131"/>
                  </a:cubicBezTo>
                  <a:cubicBezTo>
                    <a:pt x="103" y="131"/>
                    <a:pt x="104" y="131"/>
                    <a:pt x="106" y="131"/>
                  </a:cubicBezTo>
                  <a:cubicBezTo>
                    <a:pt x="106" y="131"/>
                    <a:pt x="107" y="131"/>
                    <a:pt x="107" y="13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0" y="131"/>
                    <a:pt x="110" y="132"/>
                    <a:pt x="107" y="132"/>
                  </a:cubicBezTo>
                  <a:cubicBezTo>
                    <a:pt x="105" y="132"/>
                    <a:pt x="105" y="133"/>
                    <a:pt x="107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7" y="133"/>
                    <a:pt x="100" y="133"/>
                    <a:pt x="91" y="132"/>
                  </a:cubicBezTo>
                  <a:cubicBezTo>
                    <a:pt x="90" y="132"/>
                    <a:pt x="88" y="132"/>
                    <a:pt x="87" y="132"/>
                  </a:cubicBezTo>
                  <a:cubicBezTo>
                    <a:pt x="78" y="132"/>
                    <a:pt x="78" y="134"/>
                    <a:pt x="83" y="134"/>
                  </a:cubicBezTo>
                  <a:cubicBezTo>
                    <a:pt x="88" y="135"/>
                    <a:pt x="88" y="135"/>
                    <a:pt x="82" y="135"/>
                  </a:cubicBezTo>
                  <a:cubicBezTo>
                    <a:pt x="77" y="135"/>
                    <a:pt x="72" y="135"/>
                    <a:pt x="73" y="135"/>
                  </a:cubicBezTo>
                  <a:cubicBezTo>
                    <a:pt x="74" y="135"/>
                    <a:pt x="74" y="136"/>
                    <a:pt x="73" y="136"/>
                  </a:cubicBezTo>
                  <a:cubicBezTo>
                    <a:pt x="71" y="136"/>
                    <a:pt x="73" y="136"/>
                    <a:pt x="77" y="136"/>
                  </a:cubicBezTo>
                  <a:cubicBezTo>
                    <a:pt x="81" y="136"/>
                    <a:pt x="84" y="137"/>
                    <a:pt x="84" y="137"/>
                  </a:cubicBezTo>
                  <a:cubicBezTo>
                    <a:pt x="84" y="137"/>
                    <a:pt x="83" y="137"/>
                    <a:pt x="81" y="138"/>
                  </a:cubicBezTo>
                  <a:cubicBezTo>
                    <a:pt x="79" y="138"/>
                    <a:pt x="79" y="138"/>
                    <a:pt x="80" y="138"/>
                  </a:cubicBezTo>
                  <a:cubicBezTo>
                    <a:pt x="81" y="138"/>
                    <a:pt x="80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5" y="138"/>
                    <a:pt x="74" y="138"/>
                    <a:pt x="76" y="139"/>
                  </a:cubicBezTo>
                  <a:cubicBezTo>
                    <a:pt x="78" y="139"/>
                    <a:pt x="77" y="139"/>
                    <a:pt x="73" y="140"/>
                  </a:cubicBezTo>
                  <a:cubicBezTo>
                    <a:pt x="71" y="140"/>
                    <a:pt x="72" y="140"/>
                    <a:pt x="75" y="140"/>
                  </a:cubicBezTo>
                  <a:cubicBezTo>
                    <a:pt x="77" y="140"/>
                    <a:pt x="80" y="140"/>
                    <a:pt x="84" y="139"/>
                  </a:cubicBezTo>
                  <a:cubicBezTo>
                    <a:pt x="87" y="139"/>
                    <a:pt x="89" y="139"/>
                    <a:pt x="90" y="139"/>
                  </a:cubicBezTo>
                  <a:cubicBezTo>
                    <a:pt x="91" y="139"/>
                    <a:pt x="90" y="139"/>
                    <a:pt x="85" y="140"/>
                  </a:cubicBezTo>
                  <a:cubicBezTo>
                    <a:pt x="77" y="141"/>
                    <a:pt x="73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9" y="142"/>
                    <a:pt x="79" y="142"/>
                  </a:cubicBezTo>
                  <a:cubicBezTo>
                    <a:pt x="83" y="142"/>
                    <a:pt x="83" y="142"/>
                    <a:pt x="79" y="142"/>
                  </a:cubicBezTo>
                  <a:cubicBezTo>
                    <a:pt x="75" y="143"/>
                    <a:pt x="73" y="144"/>
                    <a:pt x="74" y="144"/>
                  </a:cubicBezTo>
                  <a:cubicBezTo>
                    <a:pt x="74" y="145"/>
                    <a:pt x="75" y="145"/>
                    <a:pt x="77" y="145"/>
                  </a:cubicBezTo>
                  <a:cubicBezTo>
                    <a:pt x="79" y="145"/>
                    <a:pt x="82" y="144"/>
                    <a:pt x="85" y="144"/>
                  </a:cubicBezTo>
                  <a:cubicBezTo>
                    <a:pt x="87" y="144"/>
                    <a:pt x="88" y="144"/>
                    <a:pt x="89" y="144"/>
                  </a:cubicBezTo>
                  <a:cubicBezTo>
                    <a:pt x="89" y="144"/>
                    <a:pt x="88" y="144"/>
                    <a:pt x="84" y="145"/>
                  </a:cubicBezTo>
                  <a:cubicBezTo>
                    <a:pt x="78" y="145"/>
                    <a:pt x="75" y="147"/>
                    <a:pt x="76" y="148"/>
                  </a:cubicBezTo>
                  <a:cubicBezTo>
                    <a:pt x="76" y="148"/>
                    <a:pt x="79" y="148"/>
                    <a:pt x="81" y="148"/>
                  </a:cubicBezTo>
                  <a:cubicBezTo>
                    <a:pt x="81" y="148"/>
                    <a:pt x="82" y="148"/>
                    <a:pt x="82" y="148"/>
                  </a:cubicBezTo>
                  <a:cubicBezTo>
                    <a:pt x="82" y="148"/>
                    <a:pt x="83" y="148"/>
                    <a:pt x="83" y="148"/>
                  </a:cubicBezTo>
                  <a:cubicBezTo>
                    <a:pt x="83" y="148"/>
                    <a:pt x="81" y="149"/>
                    <a:pt x="78" y="150"/>
                  </a:cubicBezTo>
                  <a:cubicBezTo>
                    <a:pt x="76" y="151"/>
                    <a:pt x="78" y="151"/>
                    <a:pt x="80" y="151"/>
                  </a:cubicBezTo>
                  <a:cubicBezTo>
                    <a:pt x="81" y="151"/>
                    <a:pt x="82" y="151"/>
                    <a:pt x="82" y="151"/>
                  </a:cubicBezTo>
                  <a:cubicBezTo>
                    <a:pt x="85" y="151"/>
                    <a:pt x="86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8" y="150"/>
                  </a:cubicBezTo>
                  <a:cubicBezTo>
                    <a:pt x="89" y="150"/>
                    <a:pt x="91" y="150"/>
                    <a:pt x="92" y="150"/>
                  </a:cubicBezTo>
                  <a:cubicBezTo>
                    <a:pt x="93" y="150"/>
                    <a:pt x="94" y="150"/>
                    <a:pt x="94" y="150"/>
                  </a:cubicBezTo>
                  <a:cubicBezTo>
                    <a:pt x="96" y="150"/>
                    <a:pt x="96" y="150"/>
                    <a:pt x="97" y="151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7" y="151"/>
                    <a:pt x="96" y="151"/>
                    <a:pt x="96" y="151"/>
                  </a:cubicBezTo>
                  <a:cubicBezTo>
                    <a:pt x="94" y="151"/>
                    <a:pt x="93" y="151"/>
                    <a:pt x="92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1"/>
                    <a:pt x="90" y="151"/>
                    <a:pt x="92" y="152"/>
                  </a:cubicBezTo>
                  <a:cubicBezTo>
                    <a:pt x="93" y="152"/>
                    <a:pt x="91" y="152"/>
                    <a:pt x="87" y="153"/>
                  </a:cubicBezTo>
                  <a:cubicBezTo>
                    <a:pt x="84" y="153"/>
                    <a:pt x="83" y="153"/>
                    <a:pt x="85" y="153"/>
                  </a:cubicBezTo>
                  <a:cubicBezTo>
                    <a:pt x="86" y="153"/>
                    <a:pt x="86" y="153"/>
                    <a:pt x="87" y="153"/>
                  </a:cubicBezTo>
                  <a:cubicBezTo>
                    <a:pt x="88" y="153"/>
                    <a:pt x="89" y="153"/>
                    <a:pt x="89" y="153"/>
                  </a:cubicBezTo>
                  <a:cubicBezTo>
                    <a:pt x="91" y="153"/>
                    <a:pt x="90" y="153"/>
                    <a:pt x="87" y="153"/>
                  </a:cubicBezTo>
                  <a:cubicBezTo>
                    <a:pt x="82" y="154"/>
                    <a:pt x="79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3" y="155"/>
                    <a:pt x="83" y="155"/>
                    <a:pt x="81" y="155"/>
                  </a:cubicBezTo>
                  <a:cubicBezTo>
                    <a:pt x="79" y="155"/>
                    <a:pt x="81" y="156"/>
                    <a:pt x="84" y="156"/>
                  </a:cubicBezTo>
                  <a:cubicBezTo>
                    <a:pt x="84" y="156"/>
                    <a:pt x="85" y="156"/>
                    <a:pt x="85" y="156"/>
                  </a:cubicBezTo>
                  <a:cubicBezTo>
                    <a:pt x="85" y="156"/>
                    <a:pt x="85" y="156"/>
                    <a:pt x="86" y="156"/>
                  </a:cubicBezTo>
                  <a:cubicBezTo>
                    <a:pt x="88" y="156"/>
                    <a:pt x="89" y="156"/>
                    <a:pt x="87" y="156"/>
                  </a:cubicBezTo>
                  <a:cubicBezTo>
                    <a:pt x="85" y="156"/>
                    <a:pt x="84" y="156"/>
                    <a:pt x="85" y="156"/>
                  </a:cubicBezTo>
                  <a:cubicBezTo>
                    <a:pt x="86" y="156"/>
                    <a:pt x="85" y="157"/>
                    <a:pt x="84" y="157"/>
                  </a:cubicBezTo>
                  <a:cubicBezTo>
                    <a:pt x="82" y="157"/>
                    <a:pt x="82" y="157"/>
                    <a:pt x="85" y="157"/>
                  </a:cubicBezTo>
                  <a:cubicBezTo>
                    <a:pt x="87" y="157"/>
                    <a:pt x="87" y="157"/>
                    <a:pt x="85" y="158"/>
                  </a:cubicBezTo>
                  <a:cubicBezTo>
                    <a:pt x="83" y="158"/>
                    <a:pt x="83" y="158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7" y="158"/>
                    <a:pt x="87" y="159"/>
                    <a:pt x="85" y="159"/>
                  </a:cubicBezTo>
                  <a:cubicBezTo>
                    <a:pt x="83" y="159"/>
                    <a:pt x="87" y="160"/>
                    <a:pt x="88" y="160"/>
                  </a:cubicBezTo>
                  <a:cubicBezTo>
                    <a:pt x="88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0" y="160"/>
                    <a:pt x="90" y="161"/>
                    <a:pt x="89" y="161"/>
                  </a:cubicBezTo>
                  <a:cubicBezTo>
                    <a:pt x="88" y="162"/>
                    <a:pt x="90" y="163"/>
                    <a:pt x="90" y="164"/>
                  </a:cubicBezTo>
                  <a:cubicBezTo>
                    <a:pt x="90" y="165"/>
                    <a:pt x="91" y="165"/>
                    <a:pt x="93" y="165"/>
                  </a:cubicBezTo>
                  <a:cubicBezTo>
                    <a:pt x="93" y="165"/>
                    <a:pt x="94" y="165"/>
                    <a:pt x="94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6" y="165"/>
                    <a:pt x="95" y="166"/>
                  </a:cubicBezTo>
                  <a:cubicBezTo>
                    <a:pt x="93" y="166"/>
                    <a:pt x="92" y="166"/>
                    <a:pt x="93" y="16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6"/>
                    <a:pt x="96" y="167"/>
                    <a:pt x="94" y="167"/>
                  </a:cubicBezTo>
                  <a:cubicBezTo>
                    <a:pt x="92" y="168"/>
                    <a:pt x="93" y="168"/>
                    <a:pt x="96" y="168"/>
                  </a:cubicBezTo>
                  <a:cubicBezTo>
                    <a:pt x="99" y="168"/>
                    <a:pt x="100" y="168"/>
                    <a:pt x="99" y="168"/>
                  </a:cubicBezTo>
                  <a:cubicBezTo>
                    <a:pt x="97" y="169"/>
                    <a:pt x="98" y="169"/>
                    <a:pt x="98" y="169"/>
                  </a:cubicBezTo>
                  <a:cubicBezTo>
                    <a:pt x="99" y="170"/>
                    <a:pt x="102" y="170"/>
                    <a:pt x="105" y="170"/>
                  </a:cubicBezTo>
                  <a:cubicBezTo>
                    <a:pt x="108" y="171"/>
                    <a:pt x="110" y="172"/>
                    <a:pt x="113" y="172"/>
                  </a:cubicBezTo>
                  <a:cubicBezTo>
                    <a:pt x="114" y="172"/>
                    <a:pt x="115" y="172"/>
                    <a:pt x="117" y="172"/>
                  </a:cubicBezTo>
                  <a:cubicBezTo>
                    <a:pt x="121" y="171"/>
                    <a:pt x="125" y="171"/>
                    <a:pt x="126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2"/>
                    <a:pt x="128" y="172"/>
                  </a:cubicBezTo>
                  <a:cubicBezTo>
                    <a:pt x="128" y="172"/>
                    <a:pt x="129" y="171"/>
                    <a:pt x="130" y="171"/>
                  </a:cubicBezTo>
                  <a:cubicBezTo>
                    <a:pt x="131" y="171"/>
                    <a:pt x="132" y="171"/>
                    <a:pt x="133" y="171"/>
                  </a:cubicBezTo>
                  <a:cubicBezTo>
                    <a:pt x="133" y="171"/>
                    <a:pt x="133" y="171"/>
                    <a:pt x="132" y="172"/>
                  </a:cubicBezTo>
                  <a:cubicBezTo>
                    <a:pt x="130" y="172"/>
                    <a:pt x="129" y="173"/>
                    <a:pt x="130" y="173"/>
                  </a:cubicBezTo>
                  <a:cubicBezTo>
                    <a:pt x="130" y="173"/>
                    <a:pt x="130" y="172"/>
                    <a:pt x="130" y="172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32" y="172"/>
                    <a:pt x="131" y="173"/>
                    <a:pt x="129" y="173"/>
                  </a:cubicBezTo>
                  <a:cubicBezTo>
                    <a:pt x="126" y="174"/>
                    <a:pt x="126" y="174"/>
                    <a:pt x="128" y="174"/>
                  </a:cubicBezTo>
                  <a:cubicBezTo>
                    <a:pt x="129" y="174"/>
                    <a:pt x="130" y="174"/>
                    <a:pt x="130" y="174"/>
                  </a:cubicBezTo>
                  <a:cubicBezTo>
                    <a:pt x="130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1" y="175"/>
                    <a:pt x="132" y="175"/>
                    <a:pt x="133" y="175"/>
                  </a:cubicBezTo>
                  <a:cubicBezTo>
                    <a:pt x="133" y="175"/>
                    <a:pt x="134" y="175"/>
                    <a:pt x="134" y="175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6" y="174"/>
                    <a:pt x="136" y="175"/>
                    <a:pt x="135" y="175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6"/>
                    <a:pt x="135" y="176"/>
                    <a:pt x="136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8" y="175"/>
                    <a:pt x="138" y="175"/>
                    <a:pt x="137" y="176"/>
                  </a:cubicBezTo>
                  <a:cubicBezTo>
                    <a:pt x="136" y="176"/>
                    <a:pt x="137" y="176"/>
                    <a:pt x="137" y="176"/>
                  </a:cubicBezTo>
                  <a:cubicBezTo>
                    <a:pt x="138" y="176"/>
                    <a:pt x="139" y="176"/>
                    <a:pt x="140" y="176"/>
                  </a:cubicBezTo>
                  <a:cubicBezTo>
                    <a:pt x="141" y="176"/>
                    <a:pt x="142" y="176"/>
                    <a:pt x="144" y="176"/>
                  </a:cubicBezTo>
                  <a:cubicBezTo>
                    <a:pt x="146" y="176"/>
                    <a:pt x="147" y="176"/>
                    <a:pt x="149" y="176"/>
                  </a:cubicBezTo>
                  <a:cubicBezTo>
                    <a:pt x="150" y="176"/>
                    <a:pt x="150" y="176"/>
                    <a:pt x="151" y="176"/>
                  </a:cubicBezTo>
                  <a:cubicBezTo>
                    <a:pt x="153" y="176"/>
                    <a:pt x="153" y="176"/>
                    <a:pt x="151" y="175"/>
                  </a:cubicBezTo>
                  <a:cubicBezTo>
                    <a:pt x="148" y="175"/>
                    <a:pt x="148" y="174"/>
                    <a:pt x="152" y="174"/>
                  </a:cubicBezTo>
                  <a:cubicBezTo>
                    <a:pt x="156" y="174"/>
                    <a:pt x="158" y="174"/>
                    <a:pt x="156" y="174"/>
                  </a:cubicBezTo>
                  <a:cubicBezTo>
                    <a:pt x="154" y="174"/>
                    <a:pt x="155" y="174"/>
                    <a:pt x="157" y="174"/>
                  </a:cubicBezTo>
                  <a:cubicBezTo>
                    <a:pt x="158" y="174"/>
                    <a:pt x="157" y="174"/>
                    <a:pt x="155" y="173"/>
                  </a:cubicBezTo>
                  <a:cubicBezTo>
                    <a:pt x="154" y="173"/>
                    <a:pt x="154" y="172"/>
                    <a:pt x="157" y="172"/>
                  </a:cubicBezTo>
                  <a:cubicBezTo>
                    <a:pt x="160" y="172"/>
                    <a:pt x="160" y="172"/>
                    <a:pt x="158" y="171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71"/>
                    <a:pt x="157" y="171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0" y="171"/>
                    <a:pt x="161" y="170"/>
                    <a:pt x="159" y="170"/>
                  </a:cubicBezTo>
                  <a:cubicBezTo>
                    <a:pt x="158" y="170"/>
                    <a:pt x="159" y="170"/>
                    <a:pt x="160" y="170"/>
                  </a:cubicBezTo>
                  <a:cubicBezTo>
                    <a:pt x="160" y="170"/>
                    <a:pt x="160" y="170"/>
                    <a:pt x="161" y="170"/>
                  </a:cubicBezTo>
                  <a:cubicBezTo>
                    <a:pt x="161" y="170"/>
                    <a:pt x="161" y="170"/>
                    <a:pt x="161" y="170"/>
                  </a:cubicBezTo>
                  <a:cubicBezTo>
                    <a:pt x="162" y="170"/>
                    <a:pt x="163" y="169"/>
                    <a:pt x="162" y="169"/>
                  </a:cubicBezTo>
                  <a:cubicBezTo>
                    <a:pt x="162" y="169"/>
                    <a:pt x="162" y="169"/>
                    <a:pt x="163" y="169"/>
                  </a:cubicBezTo>
                  <a:cubicBezTo>
                    <a:pt x="165" y="168"/>
                    <a:pt x="164" y="168"/>
                    <a:pt x="163" y="168"/>
                  </a:cubicBezTo>
                  <a:cubicBezTo>
                    <a:pt x="162" y="168"/>
                    <a:pt x="171" y="168"/>
                    <a:pt x="170" y="166"/>
                  </a:cubicBezTo>
                  <a:cubicBezTo>
                    <a:pt x="169" y="165"/>
                    <a:pt x="166" y="164"/>
                    <a:pt x="167" y="164"/>
                  </a:cubicBezTo>
                  <a:cubicBezTo>
                    <a:pt x="167" y="164"/>
                    <a:pt x="167" y="164"/>
                    <a:pt x="168" y="164"/>
                  </a:cubicBezTo>
                  <a:cubicBezTo>
                    <a:pt x="168" y="164"/>
                    <a:pt x="169" y="164"/>
                    <a:pt x="169" y="164"/>
                  </a:cubicBezTo>
                  <a:cubicBezTo>
                    <a:pt x="170" y="164"/>
                    <a:pt x="170" y="164"/>
                    <a:pt x="168" y="164"/>
                  </a:cubicBezTo>
                  <a:cubicBezTo>
                    <a:pt x="165" y="163"/>
                    <a:pt x="165" y="163"/>
                    <a:pt x="167" y="162"/>
                  </a:cubicBezTo>
                  <a:cubicBezTo>
                    <a:pt x="169" y="162"/>
                    <a:pt x="171" y="162"/>
                    <a:pt x="174" y="162"/>
                  </a:cubicBezTo>
                  <a:cubicBezTo>
                    <a:pt x="174" y="162"/>
                    <a:pt x="175" y="162"/>
                    <a:pt x="175" y="162"/>
                  </a:cubicBezTo>
                  <a:cubicBezTo>
                    <a:pt x="179" y="162"/>
                    <a:pt x="179" y="162"/>
                    <a:pt x="177" y="161"/>
                  </a:cubicBezTo>
                  <a:cubicBezTo>
                    <a:pt x="176" y="161"/>
                    <a:pt x="176" y="160"/>
                    <a:pt x="177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80" y="160"/>
                    <a:pt x="180" y="160"/>
                    <a:pt x="179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80" y="160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2" y="160"/>
                    <a:pt x="182" y="160"/>
                    <a:pt x="181" y="159"/>
                  </a:cubicBezTo>
                  <a:cubicBezTo>
                    <a:pt x="180" y="159"/>
                    <a:pt x="180" y="158"/>
                    <a:pt x="180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8"/>
                    <a:pt x="182" y="158"/>
                    <a:pt x="183" y="158"/>
                  </a:cubicBezTo>
                  <a:cubicBezTo>
                    <a:pt x="184" y="158"/>
                    <a:pt x="185" y="158"/>
                    <a:pt x="186" y="158"/>
                  </a:cubicBezTo>
                  <a:cubicBezTo>
                    <a:pt x="186" y="158"/>
                    <a:pt x="186" y="158"/>
                    <a:pt x="187" y="158"/>
                  </a:cubicBezTo>
                  <a:cubicBezTo>
                    <a:pt x="190" y="158"/>
                    <a:pt x="190" y="158"/>
                    <a:pt x="188" y="157"/>
                  </a:cubicBezTo>
                  <a:cubicBezTo>
                    <a:pt x="185" y="157"/>
                    <a:pt x="183" y="157"/>
                    <a:pt x="183" y="157"/>
                  </a:cubicBezTo>
                  <a:cubicBezTo>
                    <a:pt x="183" y="157"/>
                    <a:pt x="184" y="157"/>
                    <a:pt x="184" y="157"/>
                  </a:cubicBezTo>
                  <a:cubicBezTo>
                    <a:pt x="185" y="157"/>
                    <a:pt x="187" y="157"/>
                    <a:pt x="189" y="157"/>
                  </a:cubicBezTo>
                  <a:cubicBezTo>
                    <a:pt x="189" y="157"/>
                    <a:pt x="190" y="157"/>
                    <a:pt x="191" y="157"/>
                  </a:cubicBezTo>
                  <a:cubicBezTo>
                    <a:pt x="192" y="157"/>
                    <a:pt x="194" y="157"/>
                    <a:pt x="194" y="156"/>
                  </a:cubicBezTo>
                  <a:cubicBezTo>
                    <a:pt x="195" y="156"/>
                    <a:pt x="193" y="155"/>
                    <a:pt x="191" y="154"/>
                  </a:cubicBezTo>
                  <a:cubicBezTo>
                    <a:pt x="188" y="154"/>
                    <a:pt x="188" y="154"/>
                    <a:pt x="191" y="154"/>
                  </a:cubicBezTo>
                  <a:cubicBezTo>
                    <a:pt x="194" y="154"/>
                    <a:pt x="196" y="153"/>
                    <a:pt x="196" y="151"/>
                  </a:cubicBezTo>
                  <a:cubicBezTo>
                    <a:pt x="195" y="150"/>
                    <a:pt x="201" y="150"/>
                    <a:pt x="206" y="149"/>
                  </a:cubicBezTo>
                  <a:cubicBezTo>
                    <a:pt x="210" y="147"/>
                    <a:pt x="220" y="148"/>
                    <a:pt x="224" y="147"/>
                  </a:cubicBezTo>
                  <a:cubicBezTo>
                    <a:pt x="229" y="146"/>
                    <a:pt x="227" y="144"/>
                    <a:pt x="229" y="144"/>
                  </a:cubicBezTo>
                  <a:cubicBezTo>
                    <a:pt x="231" y="143"/>
                    <a:pt x="232" y="143"/>
                    <a:pt x="233" y="143"/>
                  </a:cubicBezTo>
                  <a:cubicBezTo>
                    <a:pt x="234" y="143"/>
                    <a:pt x="234" y="143"/>
                    <a:pt x="234" y="143"/>
                  </a:cubicBezTo>
                  <a:cubicBezTo>
                    <a:pt x="236" y="143"/>
                    <a:pt x="236" y="144"/>
                    <a:pt x="236" y="145"/>
                  </a:cubicBezTo>
                  <a:cubicBezTo>
                    <a:pt x="236" y="145"/>
                    <a:pt x="237" y="146"/>
                    <a:pt x="237" y="146"/>
                  </a:cubicBezTo>
                  <a:cubicBezTo>
                    <a:pt x="238" y="146"/>
                    <a:pt x="238" y="146"/>
                    <a:pt x="238" y="145"/>
                  </a:cubicBezTo>
                  <a:cubicBezTo>
                    <a:pt x="239" y="145"/>
                    <a:pt x="239" y="145"/>
                    <a:pt x="239" y="145"/>
                  </a:cubicBezTo>
                  <a:cubicBezTo>
                    <a:pt x="240" y="145"/>
                    <a:pt x="241" y="145"/>
                    <a:pt x="242" y="146"/>
                  </a:cubicBezTo>
                  <a:cubicBezTo>
                    <a:pt x="242" y="146"/>
                    <a:pt x="243" y="146"/>
                    <a:pt x="244" y="146"/>
                  </a:cubicBezTo>
                  <a:cubicBezTo>
                    <a:pt x="247" y="146"/>
                    <a:pt x="251" y="146"/>
                    <a:pt x="253" y="145"/>
                  </a:cubicBezTo>
                  <a:cubicBezTo>
                    <a:pt x="256" y="144"/>
                    <a:pt x="259" y="144"/>
                    <a:pt x="263" y="143"/>
                  </a:cubicBezTo>
                  <a:cubicBezTo>
                    <a:pt x="267" y="143"/>
                    <a:pt x="273" y="141"/>
                    <a:pt x="276" y="140"/>
                  </a:cubicBezTo>
                  <a:cubicBezTo>
                    <a:pt x="280" y="139"/>
                    <a:pt x="290" y="137"/>
                    <a:pt x="296" y="135"/>
                  </a:cubicBezTo>
                  <a:cubicBezTo>
                    <a:pt x="299" y="133"/>
                    <a:pt x="302" y="133"/>
                    <a:pt x="306" y="133"/>
                  </a:cubicBezTo>
                  <a:cubicBezTo>
                    <a:pt x="308" y="133"/>
                    <a:pt x="310" y="133"/>
                    <a:pt x="312" y="133"/>
                  </a:cubicBezTo>
                  <a:cubicBezTo>
                    <a:pt x="315" y="133"/>
                    <a:pt x="317" y="133"/>
                    <a:pt x="321" y="133"/>
                  </a:cubicBezTo>
                  <a:cubicBezTo>
                    <a:pt x="322" y="133"/>
                    <a:pt x="322" y="133"/>
                    <a:pt x="323" y="133"/>
                  </a:cubicBezTo>
                  <a:cubicBezTo>
                    <a:pt x="341" y="133"/>
                    <a:pt x="363" y="131"/>
                    <a:pt x="369" y="128"/>
                  </a:cubicBezTo>
                  <a:cubicBezTo>
                    <a:pt x="369" y="128"/>
                    <a:pt x="369" y="128"/>
                    <a:pt x="369" y="128"/>
                  </a:cubicBezTo>
                  <a:cubicBezTo>
                    <a:pt x="370" y="128"/>
                    <a:pt x="372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6" y="128"/>
                    <a:pt x="376" y="128"/>
                  </a:cubicBezTo>
                  <a:cubicBezTo>
                    <a:pt x="377" y="128"/>
                    <a:pt x="378" y="128"/>
                    <a:pt x="378" y="127"/>
                  </a:cubicBezTo>
                  <a:cubicBezTo>
                    <a:pt x="378" y="127"/>
                    <a:pt x="383" y="127"/>
                    <a:pt x="388" y="126"/>
                  </a:cubicBezTo>
                  <a:cubicBezTo>
                    <a:pt x="392" y="125"/>
                    <a:pt x="399" y="124"/>
                    <a:pt x="401" y="123"/>
                  </a:cubicBezTo>
                  <a:cubicBezTo>
                    <a:pt x="403" y="123"/>
                    <a:pt x="398" y="123"/>
                    <a:pt x="390" y="122"/>
                  </a:cubicBezTo>
                  <a:cubicBezTo>
                    <a:pt x="385" y="122"/>
                    <a:pt x="380" y="122"/>
                    <a:pt x="374" y="122"/>
                  </a:cubicBezTo>
                  <a:cubicBezTo>
                    <a:pt x="369" y="122"/>
                    <a:pt x="365" y="122"/>
                    <a:pt x="361" y="122"/>
                  </a:cubicBezTo>
                  <a:cubicBezTo>
                    <a:pt x="359" y="122"/>
                    <a:pt x="357" y="122"/>
                    <a:pt x="355" y="122"/>
                  </a:cubicBezTo>
                  <a:cubicBezTo>
                    <a:pt x="351" y="122"/>
                    <a:pt x="351" y="122"/>
                    <a:pt x="355" y="121"/>
                  </a:cubicBezTo>
                  <a:cubicBezTo>
                    <a:pt x="361" y="121"/>
                    <a:pt x="359" y="120"/>
                    <a:pt x="350" y="120"/>
                  </a:cubicBezTo>
                  <a:cubicBezTo>
                    <a:pt x="342" y="120"/>
                    <a:pt x="340" y="120"/>
                    <a:pt x="345" y="119"/>
                  </a:cubicBezTo>
                  <a:cubicBezTo>
                    <a:pt x="350" y="118"/>
                    <a:pt x="350" y="116"/>
                    <a:pt x="352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3" y="116"/>
                    <a:pt x="354" y="116"/>
                    <a:pt x="356" y="116"/>
                  </a:cubicBezTo>
                  <a:cubicBezTo>
                    <a:pt x="358" y="116"/>
                    <a:pt x="360" y="116"/>
                    <a:pt x="362" y="116"/>
                  </a:cubicBezTo>
                  <a:cubicBezTo>
                    <a:pt x="366" y="116"/>
                    <a:pt x="370" y="116"/>
                    <a:pt x="370" y="114"/>
                  </a:cubicBezTo>
                  <a:cubicBezTo>
                    <a:pt x="370" y="112"/>
                    <a:pt x="362" y="112"/>
                    <a:pt x="358" y="112"/>
                  </a:cubicBezTo>
                  <a:cubicBezTo>
                    <a:pt x="357" y="112"/>
                    <a:pt x="356" y="112"/>
                    <a:pt x="355" y="112"/>
                  </a:cubicBezTo>
                  <a:cubicBezTo>
                    <a:pt x="355" y="112"/>
                    <a:pt x="354" y="112"/>
                    <a:pt x="354" y="112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57" y="112"/>
                    <a:pt x="357" y="111"/>
                    <a:pt x="355" y="111"/>
                  </a:cubicBezTo>
                  <a:cubicBezTo>
                    <a:pt x="353" y="110"/>
                    <a:pt x="353" y="110"/>
                    <a:pt x="355" y="110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57" y="110"/>
                    <a:pt x="360" y="111"/>
                    <a:pt x="368" y="112"/>
                  </a:cubicBezTo>
                  <a:cubicBezTo>
                    <a:pt x="376" y="113"/>
                    <a:pt x="384" y="117"/>
                    <a:pt x="391" y="119"/>
                  </a:cubicBezTo>
                  <a:cubicBezTo>
                    <a:pt x="393" y="120"/>
                    <a:pt x="395" y="120"/>
                    <a:pt x="397" y="120"/>
                  </a:cubicBezTo>
                  <a:cubicBezTo>
                    <a:pt x="398" y="120"/>
                    <a:pt x="400" y="120"/>
                    <a:pt x="401" y="119"/>
                  </a:cubicBezTo>
                  <a:cubicBezTo>
                    <a:pt x="402" y="119"/>
                    <a:pt x="403" y="119"/>
                    <a:pt x="403" y="119"/>
                  </a:cubicBezTo>
                  <a:cubicBezTo>
                    <a:pt x="403" y="119"/>
                    <a:pt x="404" y="119"/>
                    <a:pt x="404" y="119"/>
                  </a:cubicBezTo>
                  <a:cubicBezTo>
                    <a:pt x="404" y="119"/>
                    <a:pt x="407" y="120"/>
                    <a:pt x="410" y="120"/>
                  </a:cubicBezTo>
                  <a:cubicBezTo>
                    <a:pt x="411" y="120"/>
                    <a:pt x="412" y="120"/>
                    <a:pt x="412" y="119"/>
                  </a:cubicBezTo>
                  <a:cubicBezTo>
                    <a:pt x="413" y="118"/>
                    <a:pt x="411" y="116"/>
                    <a:pt x="411" y="115"/>
                  </a:cubicBezTo>
                  <a:cubicBezTo>
                    <a:pt x="412" y="114"/>
                    <a:pt x="412" y="114"/>
                    <a:pt x="411" y="114"/>
                  </a:cubicBezTo>
                  <a:cubicBezTo>
                    <a:pt x="411" y="114"/>
                    <a:pt x="410" y="114"/>
                    <a:pt x="410" y="114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408" y="114"/>
                    <a:pt x="408" y="114"/>
                    <a:pt x="409" y="113"/>
                  </a:cubicBezTo>
                  <a:cubicBezTo>
                    <a:pt x="410" y="112"/>
                    <a:pt x="410" y="112"/>
                    <a:pt x="409" y="112"/>
                  </a:cubicBezTo>
                  <a:cubicBezTo>
                    <a:pt x="409" y="112"/>
                    <a:pt x="409" y="112"/>
                    <a:pt x="409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7" y="112"/>
                  </a:cubicBezTo>
                  <a:cubicBezTo>
                    <a:pt x="407" y="112"/>
                    <a:pt x="407" y="112"/>
                    <a:pt x="408" y="112"/>
                  </a:cubicBezTo>
                  <a:cubicBezTo>
                    <a:pt x="408" y="111"/>
                    <a:pt x="407" y="111"/>
                    <a:pt x="407" y="111"/>
                  </a:cubicBezTo>
                  <a:cubicBezTo>
                    <a:pt x="407" y="111"/>
                    <a:pt x="406" y="112"/>
                    <a:pt x="405" y="112"/>
                  </a:cubicBezTo>
                  <a:cubicBezTo>
                    <a:pt x="405" y="112"/>
                    <a:pt x="405" y="112"/>
                    <a:pt x="405" y="112"/>
                  </a:cubicBezTo>
                  <a:cubicBezTo>
                    <a:pt x="404" y="112"/>
                    <a:pt x="406" y="110"/>
                    <a:pt x="399" y="108"/>
                  </a:cubicBezTo>
                  <a:cubicBezTo>
                    <a:pt x="391" y="106"/>
                    <a:pt x="380" y="107"/>
                    <a:pt x="378" y="106"/>
                  </a:cubicBezTo>
                  <a:cubicBezTo>
                    <a:pt x="375" y="106"/>
                    <a:pt x="391" y="106"/>
                    <a:pt x="384" y="104"/>
                  </a:cubicBezTo>
                  <a:cubicBezTo>
                    <a:pt x="379" y="103"/>
                    <a:pt x="375" y="103"/>
                    <a:pt x="372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70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70" y="103"/>
                    <a:pt x="370" y="103"/>
                  </a:cubicBezTo>
                  <a:cubicBezTo>
                    <a:pt x="371" y="103"/>
                    <a:pt x="374" y="103"/>
                    <a:pt x="377" y="103"/>
                  </a:cubicBezTo>
                  <a:cubicBezTo>
                    <a:pt x="381" y="103"/>
                    <a:pt x="384" y="103"/>
                    <a:pt x="383" y="101"/>
                  </a:cubicBezTo>
                  <a:cubicBezTo>
                    <a:pt x="382" y="100"/>
                    <a:pt x="379" y="100"/>
                    <a:pt x="376" y="100"/>
                  </a:cubicBezTo>
                  <a:cubicBezTo>
                    <a:pt x="373" y="100"/>
                    <a:pt x="370" y="100"/>
                    <a:pt x="368" y="100"/>
                  </a:cubicBezTo>
                  <a:cubicBezTo>
                    <a:pt x="366" y="101"/>
                    <a:pt x="364" y="101"/>
                    <a:pt x="363" y="101"/>
                  </a:cubicBezTo>
                  <a:cubicBezTo>
                    <a:pt x="363" y="101"/>
                    <a:pt x="363" y="101"/>
                    <a:pt x="363" y="101"/>
                  </a:cubicBezTo>
                  <a:cubicBezTo>
                    <a:pt x="362" y="101"/>
                    <a:pt x="364" y="100"/>
                    <a:pt x="367" y="100"/>
                  </a:cubicBezTo>
                  <a:cubicBezTo>
                    <a:pt x="370" y="100"/>
                    <a:pt x="371" y="99"/>
                    <a:pt x="370" y="99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370" y="98"/>
                    <a:pt x="370" y="99"/>
                    <a:pt x="372" y="99"/>
                  </a:cubicBezTo>
                  <a:cubicBezTo>
                    <a:pt x="373" y="99"/>
                    <a:pt x="375" y="99"/>
                    <a:pt x="378" y="99"/>
                  </a:cubicBezTo>
                  <a:cubicBezTo>
                    <a:pt x="380" y="99"/>
                    <a:pt x="382" y="99"/>
                    <a:pt x="384" y="99"/>
                  </a:cubicBezTo>
                  <a:cubicBezTo>
                    <a:pt x="392" y="98"/>
                    <a:pt x="388" y="96"/>
                    <a:pt x="388" y="96"/>
                  </a:cubicBezTo>
                  <a:cubicBezTo>
                    <a:pt x="388" y="96"/>
                    <a:pt x="388" y="96"/>
                    <a:pt x="388" y="97"/>
                  </a:cubicBezTo>
                  <a:cubicBezTo>
                    <a:pt x="390" y="97"/>
                    <a:pt x="392" y="97"/>
                    <a:pt x="393" y="97"/>
                  </a:cubicBezTo>
                  <a:cubicBezTo>
                    <a:pt x="394" y="97"/>
                    <a:pt x="394" y="97"/>
                    <a:pt x="395" y="97"/>
                  </a:cubicBezTo>
                  <a:cubicBezTo>
                    <a:pt x="395" y="97"/>
                    <a:pt x="397" y="96"/>
                    <a:pt x="399" y="96"/>
                  </a:cubicBezTo>
                  <a:cubicBezTo>
                    <a:pt x="401" y="96"/>
                    <a:pt x="402" y="96"/>
                    <a:pt x="404" y="97"/>
                  </a:cubicBezTo>
                  <a:cubicBezTo>
                    <a:pt x="408" y="97"/>
                    <a:pt x="409" y="97"/>
                    <a:pt x="407" y="97"/>
                  </a:cubicBezTo>
                  <a:cubicBezTo>
                    <a:pt x="406" y="97"/>
                    <a:pt x="406" y="97"/>
                    <a:pt x="405" y="97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403" y="97"/>
                    <a:pt x="403" y="98"/>
                    <a:pt x="404" y="99"/>
                  </a:cubicBezTo>
                  <a:cubicBezTo>
                    <a:pt x="406" y="99"/>
                    <a:pt x="409" y="100"/>
                    <a:pt x="415" y="100"/>
                  </a:cubicBezTo>
                  <a:cubicBezTo>
                    <a:pt x="416" y="100"/>
                    <a:pt x="417" y="100"/>
                    <a:pt x="418" y="100"/>
                  </a:cubicBezTo>
                  <a:cubicBezTo>
                    <a:pt x="431" y="99"/>
                    <a:pt x="431" y="95"/>
                    <a:pt x="427" y="95"/>
                  </a:cubicBezTo>
                  <a:cubicBezTo>
                    <a:pt x="426" y="95"/>
                    <a:pt x="425" y="95"/>
                    <a:pt x="424" y="95"/>
                  </a:cubicBezTo>
                  <a:cubicBezTo>
                    <a:pt x="422" y="95"/>
                    <a:pt x="420" y="95"/>
                    <a:pt x="420" y="96"/>
                  </a:cubicBezTo>
                  <a:cubicBezTo>
                    <a:pt x="420" y="96"/>
                    <a:pt x="419" y="96"/>
                    <a:pt x="419" y="96"/>
                  </a:cubicBezTo>
                  <a:cubicBezTo>
                    <a:pt x="418" y="96"/>
                    <a:pt x="417" y="96"/>
                    <a:pt x="417" y="95"/>
                  </a:cubicBezTo>
                  <a:cubicBezTo>
                    <a:pt x="416" y="93"/>
                    <a:pt x="417" y="92"/>
                    <a:pt x="418" y="91"/>
                  </a:cubicBezTo>
                  <a:cubicBezTo>
                    <a:pt x="419" y="91"/>
                    <a:pt x="420" y="91"/>
                    <a:pt x="421" y="91"/>
                  </a:cubicBezTo>
                  <a:cubicBezTo>
                    <a:pt x="424" y="91"/>
                    <a:pt x="430" y="92"/>
                    <a:pt x="436" y="92"/>
                  </a:cubicBezTo>
                  <a:cubicBezTo>
                    <a:pt x="437" y="93"/>
                    <a:pt x="438" y="93"/>
                    <a:pt x="439" y="93"/>
                  </a:cubicBezTo>
                  <a:cubicBezTo>
                    <a:pt x="443" y="93"/>
                    <a:pt x="441" y="90"/>
                    <a:pt x="438" y="90"/>
                  </a:cubicBezTo>
                  <a:cubicBezTo>
                    <a:pt x="434" y="90"/>
                    <a:pt x="434" y="88"/>
                    <a:pt x="430" y="87"/>
                  </a:cubicBezTo>
                  <a:cubicBezTo>
                    <a:pt x="429" y="87"/>
                    <a:pt x="428" y="87"/>
                    <a:pt x="427" y="86"/>
                  </a:cubicBezTo>
                  <a:cubicBezTo>
                    <a:pt x="426" y="86"/>
                    <a:pt x="425" y="86"/>
                    <a:pt x="426" y="86"/>
                  </a:cubicBezTo>
                  <a:cubicBezTo>
                    <a:pt x="426" y="86"/>
                    <a:pt x="427" y="86"/>
                    <a:pt x="427" y="86"/>
                  </a:cubicBezTo>
                  <a:cubicBezTo>
                    <a:pt x="427" y="86"/>
                    <a:pt x="428" y="86"/>
                    <a:pt x="428" y="86"/>
                  </a:cubicBezTo>
                  <a:cubicBezTo>
                    <a:pt x="432" y="86"/>
                    <a:pt x="432" y="86"/>
                    <a:pt x="427" y="84"/>
                  </a:cubicBezTo>
                  <a:cubicBezTo>
                    <a:pt x="424" y="83"/>
                    <a:pt x="421" y="83"/>
                    <a:pt x="421" y="83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22" y="83"/>
                    <a:pt x="423" y="83"/>
                    <a:pt x="423" y="83"/>
                  </a:cubicBezTo>
                  <a:cubicBezTo>
                    <a:pt x="424" y="83"/>
                    <a:pt x="425" y="83"/>
                    <a:pt x="424" y="83"/>
                  </a:cubicBezTo>
                  <a:cubicBezTo>
                    <a:pt x="424" y="83"/>
                    <a:pt x="424" y="83"/>
                    <a:pt x="424" y="83"/>
                  </a:cubicBezTo>
                  <a:cubicBezTo>
                    <a:pt x="425" y="83"/>
                    <a:pt x="429" y="83"/>
                    <a:pt x="433" y="84"/>
                  </a:cubicBezTo>
                  <a:cubicBezTo>
                    <a:pt x="435" y="85"/>
                    <a:pt x="438" y="86"/>
                    <a:pt x="441" y="86"/>
                  </a:cubicBezTo>
                  <a:cubicBezTo>
                    <a:pt x="443" y="86"/>
                    <a:pt x="444" y="85"/>
                    <a:pt x="445" y="85"/>
                  </a:cubicBezTo>
                  <a:cubicBezTo>
                    <a:pt x="447" y="84"/>
                    <a:pt x="445" y="82"/>
                    <a:pt x="439" y="81"/>
                  </a:cubicBezTo>
                  <a:cubicBezTo>
                    <a:pt x="434" y="80"/>
                    <a:pt x="433" y="80"/>
                    <a:pt x="439" y="80"/>
                  </a:cubicBezTo>
                  <a:cubicBezTo>
                    <a:pt x="444" y="79"/>
                    <a:pt x="440" y="78"/>
                    <a:pt x="434" y="78"/>
                  </a:cubicBezTo>
                  <a:cubicBezTo>
                    <a:pt x="428" y="78"/>
                    <a:pt x="425" y="76"/>
                    <a:pt x="427" y="75"/>
                  </a:cubicBezTo>
                  <a:cubicBezTo>
                    <a:pt x="428" y="74"/>
                    <a:pt x="432" y="74"/>
                    <a:pt x="434" y="73"/>
                  </a:cubicBezTo>
                  <a:cubicBezTo>
                    <a:pt x="437" y="73"/>
                    <a:pt x="438" y="73"/>
                    <a:pt x="437" y="73"/>
                  </a:cubicBezTo>
                  <a:cubicBezTo>
                    <a:pt x="436" y="73"/>
                    <a:pt x="438" y="72"/>
                    <a:pt x="442" y="72"/>
                  </a:cubicBezTo>
                  <a:cubicBezTo>
                    <a:pt x="444" y="72"/>
                    <a:pt x="446" y="72"/>
                    <a:pt x="448" y="73"/>
                  </a:cubicBezTo>
                  <a:cubicBezTo>
                    <a:pt x="451" y="73"/>
                    <a:pt x="454" y="73"/>
                    <a:pt x="457" y="73"/>
                  </a:cubicBezTo>
                  <a:cubicBezTo>
                    <a:pt x="461" y="73"/>
                    <a:pt x="463" y="73"/>
                    <a:pt x="464" y="72"/>
                  </a:cubicBezTo>
                  <a:cubicBezTo>
                    <a:pt x="464" y="70"/>
                    <a:pt x="459" y="69"/>
                    <a:pt x="456" y="69"/>
                  </a:cubicBezTo>
                  <a:cubicBezTo>
                    <a:pt x="456" y="69"/>
                    <a:pt x="456" y="69"/>
                    <a:pt x="455" y="69"/>
                  </a:cubicBezTo>
                  <a:cubicBezTo>
                    <a:pt x="455" y="69"/>
                    <a:pt x="454" y="69"/>
                    <a:pt x="454" y="69"/>
                  </a:cubicBezTo>
                  <a:cubicBezTo>
                    <a:pt x="452" y="69"/>
                    <a:pt x="448" y="69"/>
                    <a:pt x="447" y="68"/>
                  </a:cubicBezTo>
                  <a:cubicBezTo>
                    <a:pt x="446" y="67"/>
                    <a:pt x="448" y="67"/>
                    <a:pt x="451" y="67"/>
                  </a:cubicBezTo>
                  <a:cubicBezTo>
                    <a:pt x="451" y="67"/>
                    <a:pt x="452" y="67"/>
                    <a:pt x="452" y="67"/>
                  </a:cubicBezTo>
                  <a:cubicBezTo>
                    <a:pt x="453" y="67"/>
                    <a:pt x="453" y="67"/>
                    <a:pt x="453" y="67"/>
                  </a:cubicBezTo>
                  <a:cubicBezTo>
                    <a:pt x="454" y="67"/>
                    <a:pt x="451" y="66"/>
                    <a:pt x="447" y="64"/>
                  </a:cubicBezTo>
                  <a:cubicBezTo>
                    <a:pt x="443" y="61"/>
                    <a:pt x="459" y="60"/>
                    <a:pt x="463" y="56"/>
                  </a:cubicBezTo>
                  <a:cubicBezTo>
                    <a:pt x="466" y="54"/>
                    <a:pt x="468" y="51"/>
                    <a:pt x="472" y="49"/>
                  </a:cubicBezTo>
                  <a:cubicBezTo>
                    <a:pt x="477" y="45"/>
                    <a:pt x="480" y="44"/>
                    <a:pt x="478" y="44"/>
                  </a:cubicBezTo>
                  <a:cubicBezTo>
                    <a:pt x="475" y="44"/>
                    <a:pt x="473" y="44"/>
                    <a:pt x="471" y="44"/>
                  </a:cubicBezTo>
                  <a:cubicBezTo>
                    <a:pt x="468" y="44"/>
                    <a:pt x="465" y="44"/>
                    <a:pt x="462" y="44"/>
                  </a:cubicBezTo>
                  <a:cubicBezTo>
                    <a:pt x="460" y="44"/>
                    <a:pt x="458" y="44"/>
                    <a:pt x="457" y="44"/>
                  </a:cubicBezTo>
                  <a:cubicBezTo>
                    <a:pt x="457" y="44"/>
                    <a:pt x="457" y="44"/>
                    <a:pt x="457" y="44"/>
                  </a:cubicBezTo>
                  <a:cubicBezTo>
                    <a:pt x="456" y="44"/>
                    <a:pt x="459" y="43"/>
                    <a:pt x="465" y="42"/>
                  </a:cubicBezTo>
                  <a:cubicBezTo>
                    <a:pt x="464" y="42"/>
                    <a:pt x="464" y="42"/>
                    <a:pt x="464" y="42"/>
                  </a:cubicBezTo>
                  <a:cubicBezTo>
                    <a:pt x="464" y="42"/>
                    <a:pt x="464" y="42"/>
                    <a:pt x="465" y="42"/>
                  </a:cubicBezTo>
                  <a:cubicBezTo>
                    <a:pt x="465" y="42"/>
                    <a:pt x="466" y="42"/>
                    <a:pt x="467" y="42"/>
                  </a:cubicBezTo>
                  <a:cubicBezTo>
                    <a:pt x="467" y="42"/>
                    <a:pt x="467" y="42"/>
                    <a:pt x="468" y="42"/>
                  </a:cubicBezTo>
                  <a:cubicBezTo>
                    <a:pt x="468" y="42"/>
                    <a:pt x="468" y="42"/>
                    <a:pt x="468" y="42"/>
                  </a:cubicBezTo>
                  <a:cubicBezTo>
                    <a:pt x="469" y="42"/>
                    <a:pt x="470" y="42"/>
                    <a:pt x="471" y="42"/>
                  </a:cubicBezTo>
                  <a:cubicBezTo>
                    <a:pt x="472" y="42"/>
                    <a:pt x="473" y="42"/>
                    <a:pt x="474" y="42"/>
                  </a:cubicBezTo>
                  <a:cubicBezTo>
                    <a:pt x="477" y="42"/>
                    <a:pt x="480" y="43"/>
                    <a:pt x="483" y="43"/>
                  </a:cubicBezTo>
                  <a:cubicBezTo>
                    <a:pt x="487" y="43"/>
                    <a:pt x="490" y="42"/>
                    <a:pt x="493" y="41"/>
                  </a:cubicBezTo>
                  <a:cubicBezTo>
                    <a:pt x="498" y="40"/>
                    <a:pt x="490" y="39"/>
                    <a:pt x="481" y="39"/>
                  </a:cubicBezTo>
                  <a:cubicBezTo>
                    <a:pt x="471" y="39"/>
                    <a:pt x="470" y="39"/>
                    <a:pt x="479" y="39"/>
                  </a:cubicBezTo>
                  <a:cubicBezTo>
                    <a:pt x="485" y="39"/>
                    <a:pt x="492" y="39"/>
                    <a:pt x="495" y="38"/>
                  </a:cubicBezTo>
                  <a:cubicBezTo>
                    <a:pt x="496" y="38"/>
                    <a:pt x="499" y="38"/>
                    <a:pt x="502" y="38"/>
                  </a:cubicBezTo>
                  <a:cubicBezTo>
                    <a:pt x="506" y="37"/>
                    <a:pt x="509" y="36"/>
                    <a:pt x="513" y="36"/>
                  </a:cubicBezTo>
                  <a:cubicBezTo>
                    <a:pt x="516" y="35"/>
                    <a:pt x="530" y="33"/>
                    <a:pt x="527" y="29"/>
                  </a:cubicBezTo>
                  <a:cubicBezTo>
                    <a:pt x="526" y="28"/>
                    <a:pt x="521" y="27"/>
                    <a:pt x="510" y="26"/>
                  </a:cubicBezTo>
                  <a:cubicBezTo>
                    <a:pt x="506" y="26"/>
                    <a:pt x="503" y="26"/>
                    <a:pt x="501" y="26"/>
                  </a:cubicBezTo>
                  <a:cubicBezTo>
                    <a:pt x="497" y="26"/>
                    <a:pt x="495" y="26"/>
                    <a:pt x="492" y="26"/>
                  </a:cubicBezTo>
                  <a:cubicBezTo>
                    <a:pt x="484" y="28"/>
                    <a:pt x="477" y="29"/>
                    <a:pt x="476" y="30"/>
                  </a:cubicBezTo>
                  <a:cubicBezTo>
                    <a:pt x="476" y="30"/>
                    <a:pt x="476" y="30"/>
                    <a:pt x="475" y="30"/>
                  </a:cubicBezTo>
                  <a:cubicBezTo>
                    <a:pt x="475" y="30"/>
                    <a:pt x="474" y="30"/>
                    <a:pt x="474" y="29"/>
                  </a:cubicBezTo>
                  <a:cubicBezTo>
                    <a:pt x="474" y="29"/>
                    <a:pt x="473" y="29"/>
                    <a:pt x="473" y="29"/>
                  </a:cubicBezTo>
                  <a:cubicBezTo>
                    <a:pt x="471" y="29"/>
                    <a:pt x="463" y="31"/>
                    <a:pt x="449" y="33"/>
                  </a:cubicBezTo>
                  <a:cubicBezTo>
                    <a:pt x="446" y="34"/>
                    <a:pt x="442" y="34"/>
                    <a:pt x="438" y="35"/>
                  </a:cubicBezTo>
                  <a:cubicBezTo>
                    <a:pt x="432" y="35"/>
                    <a:pt x="427" y="36"/>
                    <a:pt x="425" y="36"/>
                  </a:cubicBezTo>
                  <a:cubicBezTo>
                    <a:pt x="421" y="36"/>
                    <a:pt x="423" y="35"/>
                    <a:pt x="432" y="33"/>
                  </a:cubicBezTo>
                  <a:cubicBezTo>
                    <a:pt x="442" y="32"/>
                    <a:pt x="452" y="30"/>
                    <a:pt x="457" y="28"/>
                  </a:cubicBezTo>
                  <a:cubicBezTo>
                    <a:pt x="461" y="26"/>
                    <a:pt x="462" y="25"/>
                    <a:pt x="460" y="24"/>
                  </a:cubicBezTo>
                  <a:cubicBezTo>
                    <a:pt x="459" y="24"/>
                    <a:pt x="458" y="23"/>
                    <a:pt x="456" y="23"/>
                  </a:cubicBezTo>
                  <a:cubicBezTo>
                    <a:pt x="451" y="23"/>
                    <a:pt x="443" y="25"/>
                    <a:pt x="441" y="26"/>
                  </a:cubicBezTo>
                  <a:cubicBezTo>
                    <a:pt x="438" y="26"/>
                    <a:pt x="436" y="27"/>
                    <a:pt x="434" y="27"/>
                  </a:cubicBezTo>
                  <a:cubicBezTo>
                    <a:pt x="432" y="27"/>
                    <a:pt x="428" y="27"/>
                    <a:pt x="425" y="27"/>
                  </a:cubicBezTo>
                  <a:cubicBezTo>
                    <a:pt x="419" y="27"/>
                    <a:pt x="418" y="26"/>
                    <a:pt x="424" y="25"/>
                  </a:cubicBezTo>
                  <a:cubicBezTo>
                    <a:pt x="429" y="24"/>
                    <a:pt x="433" y="23"/>
                    <a:pt x="429" y="22"/>
                  </a:cubicBezTo>
                  <a:cubicBezTo>
                    <a:pt x="427" y="21"/>
                    <a:pt x="421" y="21"/>
                    <a:pt x="415" y="21"/>
                  </a:cubicBezTo>
                  <a:cubicBezTo>
                    <a:pt x="413" y="21"/>
                    <a:pt x="412" y="21"/>
                    <a:pt x="410" y="21"/>
                  </a:cubicBezTo>
                  <a:cubicBezTo>
                    <a:pt x="399" y="21"/>
                    <a:pt x="384" y="22"/>
                    <a:pt x="377" y="23"/>
                  </a:cubicBezTo>
                  <a:cubicBezTo>
                    <a:pt x="376" y="23"/>
                    <a:pt x="374" y="24"/>
                    <a:pt x="373" y="24"/>
                  </a:cubicBezTo>
                  <a:cubicBezTo>
                    <a:pt x="368" y="24"/>
                    <a:pt x="365" y="22"/>
                    <a:pt x="372" y="22"/>
                  </a:cubicBezTo>
                  <a:cubicBezTo>
                    <a:pt x="381" y="21"/>
                    <a:pt x="387" y="20"/>
                    <a:pt x="386" y="20"/>
                  </a:cubicBezTo>
                  <a:cubicBezTo>
                    <a:pt x="386" y="20"/>
                    <a:pt x="386" y="20"/>
                    <a:pt x="386" y="20"/>
                  </a:cubicBezTo>
                  <a:cubicBezTo>
                    <a:pt x="389" y="20"/>
                    <a:pt x="401" y="20"/>
                    <a:pt x="416" y="20"/>
                  </a:cubicBezTo>
                  <a:cubicBezTo>
                    <a:pt x="416" y="20"/>
                    <a:pt x="417" y="20"/>
                    <a:pt x="417" y="20"/>
                  </a:cubicBezTo>
                  <a:cubicBezTo>
                    <a:pt x="420" y="20"/>
                    <a:pt x="423" y="20"/>
                    <a:pt x="425" y="20"/>
                  </a:cubicBezTo>
                  <a:cubicBezTo>
                    <a:pt x="442" y="20"/>
                    <a:pt x="461" y="20"/>
                    <a:pt x="468" y="18"/>
                  </a:cubicBezTo>
                  <a:cubicBezTo>
                    <a:pt x="472" y="17"/>
                    <a:pt x="473" y="16"/>
                    <a:pt x="466" y="14"/>
                  </a:cubicBezTo>
                  <a:cubicBezTo>
                    <a:pt x="461" y="13"/>
                    <a:pt x="457" y="12"/>
                    <a:pt x="452" y="12"/>
                  </a:cubicBezTo>
                  <a:cubicBezTo>
                    <a:pt x="451" y="12"/>
                    <a:pt x="450" y="12"/>
                    <a:pt x="448" y="12"/>
                  </a:cubicBezTo>
                  <a:cubicBezTo>
                    <a:pt x="447" y="12"/>
                    <a:pt x="446" y="12"/>
                    <a:pt x="444" y="12"/>
                  </a:cubicBezTo>
                  <a:cubicBezTo>
                    <a:pt x="439" y="12"/>
                    <a:pt x="435" y="12"/>
                    <a:pt x="433" y="12"/>
                  </a:cubicBezTo>
                  <a:cubicBezTo>
                    <a:pt x="433" y="12"/>
                    <a:pt x="433" y="12"/>
                    <a:pt x="433" y="12"/>
                  </a:cubicBezTo>
                  <a:cubicBezTo>
                    <a:pt x="433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3" y="12"/>
                  </a:cubicBezTo>
                  <a:cubicBezTo>
                    <a:pt x="434" y="12"/>
                    <a:pt x="434" y="12"/>
                    <a:pt x="434" y="11"/>
                  </a:cubicBezTo>
                  <a:cubicBezTo>
                    <a:pt x="432" y="11"/>
                    <a:pt x="437" y="11"/>
                    <a:pt x="442" y="11"/>
                  </a:cubicBezTo>
                  <a:cubicBezTo>
                    <a:pt x="446" y="11"/>
                    <a:pt x="448" y="10"/>
                    <a:pt x="444" y="9"/>
                  </a:cubicBezTo>
                  <a:cubicBezTo>
                    <a:pt x="442" y="8"/>
                    <a:pt x="441" y="8"/>
                    <a:pt x="439" y="8"/>
                  </a:cubicBezTo>
                  <a:cubicBezTo>
                    <a:pt x="438" y="8"/>
                    <a:pt x="437" y="8"/>
                    <a:pt x="436" y="9"/>
                  </a:cubicBezTo>
                  <a:cubicBezTo>
                    <a:pt x="435" y="9"/>
                    <a:pt x="433" y="9"/>
                    <a:pt x="431" y="9"/>
                  </a:cubicBezTo>
                  <a:cubicBezTo>
                    <a:pt x="430" y="9"/>
                    <a:pt x="429" y="9"/>
                    <a:pt x="428" y="9"/>
                  </a:cubicBezTo>
                  <a:cubicBezTo>
                    <a:pt x="422" y="9"/>
                    <a:pt x="413" y="8"/>
                    <a:pt x="405" y="8"/>
                  </a:cubicBezTo>
                  <a:cubicBezTo>
                    <a:pt x="402" y="8"/>
                    <a:pt x="399" y="8"/>
                    <a:pt x="395" y="8"/>
                  </a:cubicBezTo>
                  <a:cubicBezTo>
                    <a:pt x="386" y="8"/>
                    <a:pt x="378" y="8"/>
                    <a:pt x="372" y="8"/>
                  </a:cubicBezTo>
                  <a:cubicBezTo>
                    <a:pt x="366" y="9"/>
                    <a:pt x="364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2" y="10"/>
                    <a:pt x="361" y="10"/>
                    <a:pt x="360" y="10"/>
                  </a:cubicBezTo>
                  <a:cubicBezTo>
                    <a:pt x="360" y="10"/>
                    <a:pt x="359" y="10"/>
                    <a:pt x="359" y="10"/>
                  </a:cubicBezTo>
                  <a:cubicBezTo>
                    <a:pt x="357" y="10"/>
                    <a:pt x="357" y="8"/>
                    <a:pt x="365" y="8"/>
                  </a:cubicBezTo>
                  <a:cubicBezTo>
                    <a:pt x="374" y="7"/>
                    <a:pt x="380" y="6"/>
                    <a:pt x="382" y="6"/>
                  </a:cubicBezTo>
                  <a:cubicBezTo>
                    <a:pt x="382" y="6"/>
                    <a:pt x="382" y="6"/>
                    <a:pt x="383" y="6"/>
                  </a:cubicBezTo>
                  <a:cubicBezTo>
                    <a:pt x="386" y="6"/>
                    <a:pt x="397" y="7"/>
                    <a:pt x="410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26" y="7"/>
                    <a:pt x="425" y="3"/>
                    <a:pt x="408" y="2"/>
                  </a:cubicBezTo>
                  <a:cubicBezTo>
                    <a:pt x="403" y="1"/>
                    <a:pt x="398" y="1"/>
                    <a:pt x="393" y="1"/>
                  </a:cubicBezTo>
                  <a:cubicBezTo>
                    <a:pt x="385" y="0"/>
                    <a:pt x="376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8" name="Freeform 280"/>
            <p:cNvSpPr/>
            <p:nvPr/>
          </p:nvSpPr>
          <p:spPr bwMode="auto">
            <a:xfrm>
              <a:off x="4237038" y="5329238"/>
              <a:ext cx="15875" cy="1587"/>
            </a:xfrm>
            <a:custGeom>
              <a:avLst/>
              <a:gdLst>
                <a:gd name="T0" fmla="*/ 6 w 6"/>
                <a:gd name="T1" fmla="*/ 0 h 1"/>
                <a:gd name="T2" fmla="*/ 1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3" y="1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9" name="Freeform 281"/>
            <p:cNvSpPr/>
            <p:nvPr/>
          </p:nvSpPr>
          <p:spPr bwMode="auto">
            <a:xfrm>
              <a:off x="2686050" y="5067300"/>
              <a:ext cx="7938" cy="7937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1 w 3"/>
                <a:gd name="T5" fmla="*/ 3 h 3"/>
                <a:gd name="T6" fmla="*/ 1 w 3"/>
                <a:gd name="T7" fmla="*/ 2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0" name="Freeform 282"/>
            <p:cNvSpPr/>
            <p:nvPr/>
          </p:nvSpPr>
          <p:spPr bwMode="auto">
            <a:xfrm>
              <a:off x="4265613" y="5322888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1" name="Freeform 283"/>
            <p:cNvSpPr/>
            <p:nvPr/>
          </p:nvSpPr>
          <p:spPr bwMode="auto">
            <a:xfrm>
              <a:off x="4291013" y="4354513"/>
              <a:ext cx="15875" cy="0"/>
            </a:xfrm>
            <a:custGeom>
              <a:avLst/>
              <a:gdLst>
                <a:gd name="T0" fmla="*/ 3 w 6"/>
                <a:gd name="T1" fmla="*/ 1 w 6"/>
                <a:gd name="T2" fmla="*/ 2 w 6"/>
                <a:gd name="T3" fmla="*/ 2 w 6"/>
                <a:gd name="T4" fmla="*/ 3 w 6"/>
                <a:gd name="T5" fmla="*/ 5 w 6"/>
                <a:gd name="T6" fmla="*/ 6 w 6"/>
                <a:gd name="T7" fmla="*/ 4 w 6"/>
                <a:gd name="T8" fmla="*/ 3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2" name="Freeform 284"/>
            <p:cNvSpPr/>
            <p:nvPr/>
          </p:nvSpPr>
          <p:spPr bwMode="auto">
            <a:xfrm>
              <a:off x="3119438" y="5111750"/>
              <a:ext cx="325438" cy="31750"/>
            </a:xfrm>
            <a:custGeom>
              <a:avLst/>
              <a:gdLst>
                <a:gd name="T0" fmla="*/ 32 w 120"/>
                <a:gd name="T1" fmla="*/ 0 h 12"/>
                <a:gd name="T2" fmla="*/ 17 w 120"/>
                <a:gd name="T3" fmla="*/ 1 h 12"/>
                <a:gd name="T4" fmla="*/ 4 w 120"/>
                <a:gd name="T5" fmla="*/ 3 h 12"/>
                <a:gd name="T6" fmla="*/ 10 w 120"/>
                <a:gd name="T7" fmla="*/ 3 h 12"/>
                <a:gd name="T8" fmla="*/ 23 w 120"/>
                <a:gd name="T9" fmla="*/ 2 h 12"/>
                <a:gd name="T10" fmla="*/ 29 w 120"/>
                <a:gd name="T11" fmla="*/ 3 h 12"/>
                <a:gd name="T12" fmla="*/ 42 w 120"/>
                <a:gd name="T13" fmla="*/ 4 h 12"/>
                <a:gd name="T14" fmla="*/ 58 w 120"/>
                <a:gd name="T15" fmla="*/ 5 h 12"/>
                <a:gd name="T16" fmla="*/ 73 w 120"/>
                <a:gd name="T17" fmla="*/ 8 h 12"/>
                <a:gd name="T18" fmla="*/ 85 w 120"/>
                <a:gd name="T19" fmla="*/ 11 h 12"/>
                <a:gd name="T20" fmla="*/ 93 w 120"/>
                <a:gd name="T21" fmla="*/ 12 h 12"/>
                <a:gd name="T22" fmla="*/ 104 w 120"/>
                <a:gd name="T23" fmla="*/ 12 h 12"/>
                <a:gd name="T24" fmla="*/ 105 w 120"/>
                <a:gd name="T25" fmla="*/ 12 h 12"/>
                <a:gd name="T26" fmla="*/ 115 w 120"/>
                <a:gd name="T27" fmla="*/ 12 h 12"/>
                <a:gd name="T28" fmla="*/ 115 w 120"/>
                <a:gd name="T29" fmla="*/ 9 h 12"/>
                <a:gd name="T30" fmla="*/ 107 w 120"/>
                <a:gd name="T31" fmla="*/ 8 h 12"/>
                <a:gd name="T32" fmla="*/ 80 w 120"/>
                <a:gd name="T33" fmla="*/ 5 h 12"/>
                <a:gd name="T34" fmla="*/ 54 w 120"/>
                <a:gd name="T35" fmla="*/ 1 h 12"/>
                <a:gd name="T36" fmla="*/ 32 w 120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">
                  <a:moveTo>
                    <a:pt x="32" y="0"/>
                  </a:moveTo>
                  <a:cubicBezTo>
                    <a:pt x="27" y="0"/>
                    <a:pt x="22" y="1"/>
                    <a:pt x="17" y="1"/>
                  </a:cubicBezTo>
                  <a:cubicBezTo>
                    <a:pt x="4" y="2"/>
                    <a:pt x="0" y="3"/>
                    <a:pt x="4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5" y="3"/>
                    <a:pt x="19" y="2"/>
                    <a:pt x="23" y="2"/>
                  </a:cubicBezTo>
                  <a:cubicBezTo>
                    <a:pt x="27" y="2"/>
                    <a:pt x="30" y="3"/>
                    <a:pt x="29" y="3"/>
                  </a:cubicBezTo>
                  <a:cubicBezTo>
                    <a:pt x="27" y="3"/>
                    <a:pt x="33" y="3"/>
                    <a:pt x="42" y="4"/>
                  </a:cubicBezTo>
                  <a:cubicBezTo>
                    <a:pt x="48" y="4"/>
                    <a:pt x="53" y="5"/>
                    <a:pt x="58" y="5"/>
                  </a:cubicBezTo>
                  <a:cubicBezTo>
                    <a:pt x="63" y="6"/>
                    <a:pt x="68" y="7"/>
                    <a:pt x="73" y="8"/>
                  </a:cubicBezTo>
                  <a:cubicBezTo>
                    <a:pt x="81" y="9"/>
                    <a:pt x="87" y="10"/>
                    <a:pt x="85" y="11"/>
                  </a:cubicBezTo>
                  <a:cubicBezTo>
                    <a:pt x="83" y="12"/>
                    <a:pt x="86" y="12"/>
                    <a:pt x="93" y="12"/>
                  </a:cubicBezTo>
                  <a:cubicBezTo>
                    <a:pt x="97" y="12"/>
                    <a:pt x="100" y="12"/>
                    <a:pt x="104" y="12"/>
                  </a:cubicBezTo>
                  <a:cubicBezTo>
                    <a:pt x="104" y="12"/>
                    <a:pt x="104" y="12"/>
                    <a:pt x="105" y="12"/>
                  </a:cubicBezTo>
                  <a:cubicBezTo>
                    <a:pt x="108" y="12"/>
                    <a:pt x="112" y="12"/>
                    <a:pt x="115" y="12"/>
                  </a:cubicBezTo>
                  <a:cubicBezTo>
                    <a:pt x="120" y="11"/>
                    <a:pt x="120" y="10"/>
                    <a:pt x="115" y="9"/>
                  </a:cubicBezTo>
                  <a:cubicBezTo>
                    <a:pt x="110" y="9"/>
                    <a:pt x="107" y="8"/>
                    <a:pt x="107" y="8"/>
                  </a:cubicBezTo>
                  <a:cubicBezTo>
                    <a:pt x="108" y="8"/>
                    <a:pt x="95" y="7"/>
                    <a:pt x="80" y="5"/>
                  </a:cubicBezTo>
                  <a:cubicBezTo>
                    <a:pt x="73" y="4"/>
                    <a:pt x="65" y="2"/>
                    <a:pt x="54" y="1"/>
                  </a:cubicBezTo>
                  <a:cubicBezTo>
                    <a:pt x="46" y="1"/>
                    <a:pt x="39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3" name="Freeform 285"/>
            <p:cNvSpPr/>
            <p:nvPr/>
          </p:nvSpPr>
          <p:spPr bwMode="auto">
            <a:xfrm>
              <a:off x="3560763" y="4568825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1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4" name="Freeform 286"/>
            <p:cNvSpPr/>
            <p:nvPr/>
          </p:nvSpPr>
          <p:spPr bwMode="auto">
            <a:xfrm>
              <a:off x="1162050" y="4487863"/>
              <a:ext cx="15875" cy="3175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6 w 6"/>
                <a:gd name="T9" fmla="*/ 0 h 1"/>
                <a:gd name="T10" fmla="*/ 6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5" name="Freeform 287"/>
            <p:cNvSpPr/>
            <p:nvPr/>
          </p:nvSpPr>
          <p:spPr bwMode="auto">
            <a:xfrm>
              <a:off x="3694113" y="4618038"/>
              <a:ext cx="26988" cy="6350"/>
            </a:xfrm>
            <a:custGeom>
              <a:avLst/>
              <a:gdLst>
                <a:gd name="T0" fmla="*/ 4 w 10"/>
                <a:gd name="T1" fmla="*/ 0 h 2"/>
                <a:gd name="T2" fmla="*/ 3 w 10"/>
                <a:gd name="T3" fmla="*/ 2 h 2"/>
                <a:gd name="T4" fmla="*/ 4 w 10"/>
                <a:gd name="T5" fmla="*/ 2 h 2"/>
                <a:gd name="T6" fmla="*/ 10 w 10"/>
                <a:gd name="T7" fmla="*/ 1 h 2"/>
                <a:gd name="T8" fmla="*/ 5 w 10"/>
                <a:gd name="T9" fmla="*/ 0 h 2"/>
                <a:gd name="T10" fmla="*/ 4 w 10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">
                  <a:moveTo>
                    <a:pt x="4" y="0"/>
                  </a:moveTo>
                  <a:cubicBezTo>
                    <a:pt x="1" y="0"/>
                    <a:pt x="0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7" y="2"/>
                    <a:pt x="10" y="1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6" name="Freeform 288"/>
            <p:cNvSpPr/>
            <p:nvPr/>
          </p:nvSpPr>
          <p:spPr bwMode="auto">
            <a:xfrm>
              <a:off x="1230313" y="4479925"/>
              <a:ext cx="12700" cy="3175"/>
            </a:xfrm>
            <a:custGeom>
              <a:avLst/>
              <a:gdLst>
                <a:gd name="T0" fmla="*/ 3 w 5"/>
                <a:gd name="T1" fmla="*/ 0 h 1"/>
                <a:gd name="T2" fmla="*/ 1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7" name="Freeform 289"/>
            <p:cNvSpPr>
              <a:spLocks noEditPoints="1"/>
            </p:cNvSpPr>
            <p:nvPr/>
          </p:nvSpPr>
          <p:spPr bwMode="auto">
            <a:xfrm>
              <a:off x="3567113" y="4922838"/>
              <a:ext cx="58738" cy="3175"/>
            </a:xfrm>
            <a:custGeom>
              <a:avLst/>
              <a:gdLst>
                <a:gd name="T0" fmla="*/ 19 w 22"/>
                <a:gd name="T1" fmla="*/ 0 h 1"/>
                <a:gd name="T2" fmla="*/ 8 w 22"/>
                <a:gd name="T3" fmla="*/ 0 h 1"/>
                <a:gd name="T4" fmla="*/ 2 w 22"/>
                <a:gd name="T5" fmla="*/ 1 h 1"/>
                <a:gd name="T6" fmla="*/ 1 w 22"/>
                <a:gd name="T7" fmla="*/ 1 h 1"/>
                <a:gd name="T8" fmla="*/ 0 w 22"/>
                <a:gd name="T9" fmla="*/ 1 h 1"/>
                <a:gd name="T10" fmla="*/ 1 w 22"/>
                <a:gd name="T11" fmla="*/ 1 h 1"/>
                <a:gd name="T12" fmla="*/ 11 w 22"/>
                <a:gd name="T13" fmla="*/ 1 h 1"/>
                <a:gd name="T14" fmla="*/ 20 w 22"/>
                <a:gd name="T15" fmla="*/ 0 h 1"/>
                <a:gd name="T16" fmla="*/ 19 w 22"/>
                <a:gd name="T17" fmla="*/ 0 h 1"/>
                <a:gd name="T18" fmla="*/ 19 w 22"/>
                <a:gd name="T19" fmla="*/ 0 h 1"/>
                <a:gd name="T20" fmla="*/ 19 w 22"/>
                <a:gd name="T21" fmla="*/ 0 h 1"/>
                <a:gd name="T22" fmla="*/ 19 w 22"/>
                <a:gd name="T23" fmla="*/ 0 h 1"/>
                <a:gd name="T24" fmla="*/ 19 w 2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">
                  <a:moveTo>
                    <a:pt x="19" y="0"/>
                  </a:moveTo>
                  <a:cubicBezTo>
                    <a:pt x="16" y="0"/>
                    <a:pt x="12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6" y="1"/>
                    <a:pt x="11" y="1"/>
                  </a:cubicBezTo>
                  <a:cubicBezTo>
                    <a:pt x="18" y="0"/>
                    <a:pt x="22" y="0"/>
                    <a:pt x="20" y="0"/>
                  </a:cubicBezTo>
                  <a:cubicBezTo>
                    <a:pt x="18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8" name="Freeform 290"/>
            <p:cNvSpPr/>
            <p:nvPr/>
          </p:nvSpPr>
          <p:spPr bwMode="auto">
            <a:xfrm>
              <a:off x="3222625" y="5353050"/>
              <a:ext cx="11113" cy="476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9" name="Freeform 291"/>
            <p:cNvSpPr>
              <a:spLocks noEditPoints="1"/>
            </p:cNvSpPr>
            <p:nvPr/>
          </p:nvSpPr>
          <p:spPr bwMode="auto">
            <a:xfrm>
              <a:off x="901700" y="4332288"/>
              <a:ext cx="3898900" cy="1554162"/>
            </a:xfrm>
            <a:custGeom>
              <a:avLst/>
              <a:gdLst>
                <a:gd name="T0" fmla="*/ 667 w 1438"/>
                <a:gd name="T1" fmla="*/ 267 h 571"/>
                <a:gd name="T2" fmla="*/ 228 w 1438"/>
                <a:gd name="T3" fmla="*/ 81 h 571"/>
                <a:gd name="T4" fmla="*/ 286 w 1438"/>
                <a:gd name="T5" fmla="*/ 5 h 571"/>
                <a:gd name="T6" fmla="*/ 184 w 1438"/>
                <a:gd name="T7" fmla="*/ 33 h 571"/>
                <a:gd name="T8" fmla="*/ 107 w 1438"/>
                <a:gd name="T9" fmla="*/ 40 h 571"/>
                <a:gd name="T10" fmla="*/ 54 w 1438"/>
                <a:gd name="T11" fmla="*/ 71 h 571"/>
                <a:gd name="T12" fmla="*/ 108 w 1438"/>
                <a:gd name="T13" fmla="*/ 94 h 571"/>
                <a:gd name="T14" fmla="*/ 47 w 1438"/>
                <a:gd name="T15" fmla="*/ 112 h 571"/>
                <a:gd name="T16" fmla="*/ 227 w 1438"/>
                <a:gd name="T17" fmla="*/ 81 h 571"/>
                <a:gd name="T18" fmla="*/ 245 w 1438"/>
                <a:gd name="T19" fmla="*/ 85 h 571"/>
                <a:gd name="T20" fmla="*/ 289 w 1438"/>
                <a:gd name="T21" fmla="*/ 95 h 571"/>
                <a:gd name="T22" fmla="*/ 353 w 1438"/>
                <a:gd name="T23" fmla="*/ 111 h 571"/>
                <a:gd name="T24" fmla="*/ 375 w 1438"/>
                <a:gd name="T25" fmla="*/ 131 h 571"/>
                <a:gd name="T26" fmla="*/ 388 w 1438"/>
                <a:gd name="T27" fmla="*/ 143 h 571"/>
                <a:gd name="T28" fmla="*/ 390 w 1438"/>
                <a:gd name="T29" fmla="*/ 153 h 571"/>
                <a:gd name="T30" fmla="*/ 410 w 1438"/>
                <a:gd name="T31" fmla="*/ 161 h 571"/>
                <a:gd name="T32" fmla="*/ 361 w 1438"/>
                <a:gd name="T33" fmla="*/ 216 h 571"/>
                <a:gd name="T34" fmla="*/ 469 w 1438"/>
                <a:gd name="T35" fmla="*/ 276 h 571"/>
                <a:gd name="T36" fmla="*/ 656 w 1438"/>
                <a:gd name="T37" fmla="*/ 312 h 571"/>
                <a:gd name="T38" fmla="*/ 810 w 1438"/>
                <a:gd name="T39" fmla="*/ 334 h 571"/>
                <a:gd name="T40" fmla="*/ 845 w 1438"/>
                <a:gd name="T41" fmla="*/ 384 h 571"/>
                <a:gd name="T42" fmla="*/ 995 w 1438"/>
                <a:gd name="T43" fmla="*/ 537 h 571"/>
                <a:gd name="T44" fmla="*/ 1018 w 1438"/>
                <a:gd name="T45" fmla="*/ 559 h 571"/>
                <a:gd name="T46" fmla="*/ 1034 w 1438"/>
                <a:gd name="T47" fmla="*/ 564 h 571"/>
                <a:gd name="T48" fmla="*/ 1050 w 1438"/>
                <a:gd name="T49" fmla="*/ 570 h 571"/>
                <a:gd name="T50" fmla="*/ 1174 w 1438"/>
                <a:gd name="T51" fmla="*/ 502 h 571"/>
                <a:gd name="T52" fmla="*/ 1363 w 1438"/>
                <a:gd name="T53" fmla="*/ 440 h 571"/>
                <a:gd name="T54" fmla="*/ 1315 w 1438"/>
                <a:gd name="T55" fmla="*/ 376 h 571"/>
                <a:gd name="T56" fmla="*/ 1225 w 1438"/>
                <a:gd name="T57" fmla="*/ 369 h 571"/>
                <a:gd name="T58" fmla="*/ 1123 w 1438"/>
                <a:gd name="T59" fmla="*/ 338 h 571"/>
                <a:gd name="T60" fmla="*/ 933 w 1438"/>
                <a:gd name="T61" fmla="*/ 329 h 571"/>
                <a:gd name="T62" fmla="*/ 818 w 1438"/>
                <a:gd name="T63" fmla="*/ 324 h 571"/>
                <a:gd name="T64" fmla="*/ 770 w 1438"/>
                <a:gd name="T65" fmla="*/ 292 h 571"/>
                <a:gd name="T66" fmla="*/ 657 w 1438"/>
                <a:gd name="T67" fmla="*/ 277 h 571"/>
                <a:gd name="T68" fmla="*/ 755 w 1438"/>
                <a:gd name="T69" fmla="*/ 263 h 571"/>
                <a:gd name="T70" fmla="*/ 813 w 1438"/>
                <a:gd name="T71" fmla="*/ 261 h 571"/>
                <a:gd name="T72" fmla="*/ 933 w 1438"/>
                <a:gd name="T73" fmla="*/ 242 h 571"/>
                <a:gd name="T74" fmla="*/ 942 w 1438"/>
                <a:gd name="T75" fmla="*/ 231 h 571"/>
                <a:gd name="T76" fmla="*/ 983 w 1438"/>
                <a:gd name="T77" fmla="*/ 218 h 571"/>
                <a:gd name="T78" fmla="*/ 1099 w 1438"/>
                <a:gd name="T79" fmla="*/ 199 h 571"/>
                <a:gd name="T80" fmla="*/ 1107 w 1438"/>
                <a:gd name="T81" fmla="*/ 187 h 571"/>
                <a:gd name="T82" fmla="*/ 1227 w 1438"/>
                <a:gd name="T83" fmla="*/ 168 h 571"/>
                <a:gd name="T84" fmla="*/ 1180 w 1438"/>
                <a:gd name="T85" fmla="*/ 162 h 571"/>
                <a:gd name="T86" fmla="*/ 1196 w 1438"/>
                <a:gd name="T87" fmla="*/ 156 h 571"/>
                <a:gd name="T88" fmla="*/ 1181 w 1438"/>
                <a:gd name="T89" fmla="*/ 147 h 571"/>
                <a:gd name="T90" fmla="*/ 1168 w 1438"/>
                <a:gd name="T91" fmla="*/ 135 h 571"/>
                <a:gd name="T92" fmla="*/ 1103 w 1438"/>
                <a:gd name="T93" fmla="*/ 133 h 571"/>
                <a:gd name="T94" fmla="*/ 1055 w 1438"/>
                <a:gd name="T95" fmla="*/ 113 h 571"/>
                <a:gd name="T96" fmla="*/ 987 w 1438"/>
                <a:gd name="T97" fmla="*/ 150 h 571"/>
                <a:gd name="T98" fmla="*/ 821 w 1438"/>
                <a:gd name="T99" fmla="*/ 129 h 571"/>
                <a:gd name="T100" fmla="*/ 873 w 1438"/>
                <a:gd name="T101" fmla="*/ 106 h 571"/>
                <a:gd name="T102" fmla="*/ 903 w 1438"/>
                <a:gd name="T103" fmla="*/ 100 h 571"/>
                <a:gd name="T104" fmla="*/ 977 w 1438"/>
                <a:gd name="T105" fmla="*/ 83 h 571"/>
                <a:gd name="T106" fmla="*/ 1033 w 1438"/>
                <a:gd name="T107" fmla="*/ 73 h 571"/>
                <a:gd name="T108" fmla="*/ 957 w 1438"/>
                <a:gd name="T109" fmla="*/ 68 h 571"/>
                <a:gd name="T110" fmla="*/ 925 w 1438"/>
                <a:gd name="T111" fmla="*/ 59 h 571"/>
                <a:gd name="T112" fmla="*/ 885 w 1438"/>
                <a:gd name="T113" fmla="*/ 74 h 571"/>
                <a:gd name="T114" fmla="*/ 868 w 1438"/>
                <a:gd name="T115" fmla="*/ 69 h 571"/>
                <a:gd name="T116" fmla="*/ 782 w 1438"/>
                <a:gd name="T117" fmla="*/ 60 h 571"/>
                <a:gd name="T118" fmla="*/ 694 w 1438"/>
                <a:gd name="T119" fmla="*/ 51 h 571"/>
                <a:gd name="T120" fmla="*/ 580 w 1438"/>
                <a:gd name="T121" fmla="*/ 34 h 571"/>
                <a:gd name="T122" fmla="*/ 509 w 1438"/>
                <a:gd name="T123" fmla="*/ 39 h 571"/>
                <a:gd name="T124" fmla="*/ 339 w 1438"/>
                <a:gd name="T125" fmla="*/ 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8" h="571">
                  <a:moveTo>
                    <a:pt x="104" y="35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moveTo>
                    <a:pt x="738" y="305"/>
                  </a:moveTo>
                  <a:cubicBezTo>
                    <a:pt x="742" y="305"/>
                    <a:pt x="745" y="305"/>
                    <a:pt x="749" y="305"/>
                  </a:cubicBezTo>
                  <a:cubicBezTo>
                    <a:pt x="745" y="305"/>
                    <a:pt x="742" y="305"/>
                    <a:pt x="738" y="305"/>
                  </a:cubicBezTo>
                  <a:moveTo>
                    <a:pt x="733" y="305"/>
                  </a:moveTo>
                  <a:cubicBezTo>
                    <a:pt x="733" y="305"/>
                    <a:pt x="735" y="305"/>
                    <a:pt x="738" y="305"/>
                  </a:cubicBezTo>
                  <a:cubicBezTo>
                    <a:pt x="735" y="305"/>
                    <a:pt x="733" y="305"/>
                    <a:pt x="733" y="305"/>
                  </a:cubicBezTo>
                  <a:moveTo>
                    <a:pt x="667" y="267"/>
                  </a:moveTo>
                  <a:cubicBezTo>
                    <a:pt x="667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6" y="268"/>
                    <a:pt x="665" y="268"/>
                    <a:pt x="664" y="268"/>
                  </a:cubicBezTo>
                  <a:cubicBezTo>
                    <a:pt x="665" y="268"/>
                    <a:pt x="666" y="268"/>
                    <a:pt x="666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7" y="267"/>
                    <a:pt x="667" y="267"/>
                    <a:pt x="667" y="267"/>
                  </a:cubicBezTo>
                  <a:moveTo>
                    <a:pt x="802" y="259"/>
                  </a:move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moveTo>
                    <a:pt x="414" y="177"/>
                  </a:moveTo>
                  <a:cubicBezTo>
                    <a:pt x="414" y="177"/>
                    <a:pt x="414" y="177"/>
                    <a:pt x="415" y="177"/>
                  </a:cubicBezTo>
                  <a:cubicBezTo>
                    <a:pt x="414" y="177"/>
                    <a:pt x="414" y="177"/>
                    <a:pt x="414" y="177"/>
                  </a:cubicBezTo>
                  <a:cubicBezTo>
                    <a:pt x="414" y="177"/>
                    <a:pt x="414" y="177"/>
                    <a:pt x="414" y="177"/>
                  </a:cubicBezTo>
                  <a:moveTo>
                    <a:pt x="413" y="165"/>
                  </a:moveTo>
                  <a:cubicBezTo>
                    <a:pt x="413" y="165"/>
                    <a:pt x="414" y="165"/>
                    <a:pt x="414" y="165"/>
                  </a:cubicBezTo>
                  <a:cubicBezTo>
                    <a:pt x="414" y="165"/>
                    <a:pt x="414" y="165"/>
                    <a:pt x="415" y="165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4" y="165"/>
                    <a:pt x="414" y="165"/>
                    <a:pt x="413" y="165"/>
                  </a:cubicBezTo>
                  <a:moveTo>
                    <a:pt x="190" y="92"/>
                  </a:move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moveTo>
                    <a:pt x="228" y="81"/>
                  </a:moveTo>
                  <a:cubicBezTo>
                    <a:pt x="229" y="81"/>
                    <a:pt x="230" y="81"/>
                    <a:pt x="230" y="81"/>
                  </a:cubicBezTo>
                  <a:cubicBezTo>
                    <a:pt x="231" y="81"/>
                    <a:pt x="230" y="81"/>
                    <a:pt x="228" y="81"/>
                  </a:cubicBezTo>
                  <a:moveTo>
                    <a:pt x="60" y="73"/>
                  </a:move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4" y="73"/>
                    <a:pt x="65" y="73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2" y="73"/>
                    <a:pt x="61" y="73"/>
                    <a:pt x="60" y="73"/>
                  </a:cubicBezTo>
                  <a:moveTo>
                    <a:pt x="65" y="73"/>
                  </a:moveTo>
                  <a:cubicBezTo>
                    <a:pt x="66" y="73"/>
                    <a:pt x="66" y="73"/>
                    <a:pt x="67" y="73"/>
                  </a:cubicBezTo>
                  <a:cubicBezTo>
                    <a:pt x="71" y="73"/>
                    <a:pt x="74" y="72"/>
                    <a:pt x="74" y="72"/>
                  </a:cubicBezTo>
                  <a:cubicBezTo>
                    <a:pt x="75" y="72"/>
                    <a:pt x="74" y="73"/>
                    <a:pt x="73" y="73"/>
                  </a:cubicBezTo>
                  <a:cubicBezTo>
                    <a:pt x="73" y="73"/>
                    <a:pt x="72" y="73"/>
                    <a:pt x="71" y="73"/>
                  </a:cubicBezTo>
                  <a:cubicBezTo>
                    <a:pt x="69" y="73"/>
                    <a:pt x="67" y="73"/>
                    <a:pt x="65" y="73"/>
                  </a:cubicBezTo>
                  <a:moveTo>
                    <a:pt x="333" y="0"/>
                  </a:moveTo>
                  <a:cubicBezTo>
                    <a:pt x="331" y="0"/>
                    <a:pt x="328" y="0"/>
                    <a:pt x="326" y="0"/>
                  </a:cubicBezTo>
                  <a:cubicBezTo>
                    <a:pt x="320" y="1"/>
                    <a:pt x="314" y="1"/>
                    <a:pt x="310" y="1"/>
                  </a:cubicBezTo>
                  <a:cubicBezTo>
                    <a:pt x="306" y="1"/>
                    <a:pt x="304" y="1"/>
                    <a:pt x="305" y="1"/>
                  </a:cubicBezTo>
                  <a:cubicBezTo>
                    <a:pt x="305" y="0"/>
                    <a:pt x="305" y="0"/>
                    <a:pt x="304" y="0"/>
                  </a:cubicBezTo>
                  <a:cubicBezTo>
                    <a:pt x="303" y="0"/>
                    <a:pt x="301" y="0"/>
                    <a:pt x="299" y="1"/>
                  </a:cubicBezTo>
                  <a:cubicBezTo>
                    <a:pt x="295" y="1"/>
                    <a:pt x="294" y="3"/>
                    <a:pt x="290" y="4"/>
                  </a:cubicBezTo>
                  <a:cubicBezTo>
                    <a:pt x="288" y="5"/>
                    <a:pt x="287" y="5"/>
                    <a:pt x="286" y="5"/>
                  </a:cubicBezTo>
                  <a:cubicBezTo>
                    <a:pt x="285" y="5"/>
                    <a:pt x="285" y="5"/>
                    <a:pt x="286" y="5"/>
                  </a:cubicBezTo>
                  <a:cubicBezTo>
                    <a:pt x="287" y="4"/>
                    <a:pt x="284" y="3"/>
                    <a:pt x="278" y="3"/>
                  </a:cubicBezTo>
                  <a:cubicBezTo>
                    <a:pt x="277" y="3"/>
                    <a:pt x="277" y="3"/>
                    <a:pt x="276" y="3"/>
                  </a:cubicBezTo>
                  <a:cubicBezTo>
                    <a:pt x="272" y="3"/>
                    <a:pt x="271" y="3"/>
                    <a:pt x="272" y="3"/>
                  </a:cubicBezTo>
                  <a:cubicBezTo>
                    <a:pt x="273" y="4"/>
                    <a:pt x="259" y="4"/>
                    <a:pt x="246" y="7"/>
                  </a:cubicBezTo>
                  <a:cubicBezTo>
                    <a:pt x="238" y="9"/>
                    <a:pt x="230" y="11"/>
                    <a:pt x="219" y="11"/>
                  </a:cubicBezTo>
                  <a:cubicBezTo>
                    <a:pt x="218" y="11"/>
                    <a:pt x="217" y="12"/>
                    <a:pt x="216" y="12"/>
                  </a:cubicBezTo>
                  <a:cubicBezTo>
                    <a:pt x="212" y="12"/>
                    <a:pt x="208" y="11"/>
                    <a:pt x="205" y="11"/>
                  </a:cubicBezTo>
                  <a:cubicBezTo>
                    <a:pt x="201" y="11"/>
                    <a:pt x="197" y="10"/>
                    <a:pt x="195" y="10"/>
                  </a:cubicBezTo>
                  <a:cubicBezTo>
                    <a:pt x="194" y="10"/>
                    <a:pt x="193" y="10"/>
                    <a:pt x="193" y="10"/>
                  </a:cubicBezTo>
                  <a:cubicBezTo>
                    <a:pt x="189" y="11"/>
                    <a:pt x="186" y="11"/>
                    <a:pt x="183" y="12"/>
                  </a:cubicBezTo>
                  <a:cubicBezTo>
                    <a:pt x="178" y="14"/>
                    <a:pt x="177" y="18"/>
                    <a:pt x="178" y="22"/>
                  </a:cubicBezTo>
                  <a:cubicBezTo>
                    <a:pt x="179" y="26"/>
                    <a:pt x="186" y="29"/>
                    <a:pt x="187" y="29"/>
                  </a:cubicBezTo>
                  <a:cubicBezTo>
                    <a:pt x="187" y="29"/>
                    <a:pt x="188" y="29"/>
                    <a:pt x="188" y="29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9" y="29"/>
                    <a:pt x="191" y="29"/>
                    <a:pt x="192" y="30"/>
                  </a:cubicBezTo>
                  <a:cubicBezTo>
                    <a:pt x="193" y="30"/>
                    <a:pt x="186" y="33"/>
                    <a:pt x="194" y="34"/>
                  </a:cubicBezTo>
                  <a:cubicBezTo>
                    <a:pt x="200" y="34"/>
                    <a:pt x="200" y="36"/>
                    <a:pt x="197" y="36"/>
                  </a:cubicBezTo>
                  <a:cubicBezTo>
                    <a:pt x="196" y="36"/>
                    <a:pt x="194" y="36"/>
                    <a:pt x="192" y="35"/>
                  </a:cubicBezTo>
                  <a:cubicBezTo>
                    <a:pt x="185" y="34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3"/>
                  </a:cubicBezTo>
                  <a:cubicBezTo>
                    <a:pt x="182" y="34"/>
                    <a:pt x="190" y="35"/>
                    <a:pt x="189" y="36"/>
                  </a:cubicBezTo>
                  <a:cubicBezTo>
                    <a:pt x="187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6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4" y="36"/>
                    <a:pt x="182" y="37"/>
                  </a:cubicBezTo>
                  <a:cubicBezTo>
                    <a:pt x="180" y="37"/>
                    <a:pt x="177" y="38"/>
                    <a:pt x="174" y="38"/>
                  </a:cubicBezTo>
                  <a:cubicBezTo>
                    <a:pt x="172" y="38"/>
                    <a:pt x="171" y="37"/>
                    <a:pt x="169" y="37"/>
                  </a:cubicBezTo>
                  <a:cubicBezTo>
                    <a:pt x="160" y="36"/>
                    <a:pt x="161" y="34"/>
                    <a:pt x="162" y="32"/>
                  </a:cubicBezTo>
                  <a:cubicBezTo>
                    <a:pt x="163" y="31"/>
                    <a:pt x="162" y="31"/>
                    <a:pt x="159" y="31"/>
                  </a:cubicBezTo>
                  <a:cubicBezTo>
                    <a:pt x="158" y="31"/>
                    <a:pt x="156" y="31"/>
                    <a:pt x="154" y="31"/>
                  </a:cubicBezTo>
                  <a:cubicBezTo>
                    <a:pt x="151" y="32"/>
                    <a:pt x="149" y="32"/>
                    <a:pt x="146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37" y="32"/>
                    <a:pt x="131" y="32"/>
                    <a:pt x="121" y="33"/>
                  </a:cubicBezTo>
                  <a:cubicBezTo>
                    <a:pt x="111" y="34"/>
                    <a:pt x="105" y="35"/>
                    <a:pt x="104" y="35"/>
                  </a:cubicBezTo>
                  <a:cubicBezTo>
                    <a:pt x="104" y="35"/>
                    <a:pt x="103" y="37"/>
                    <a:pt x="109" y="39"/>
                  </a:cubicBezTo>
                  <a:cubicBezTo>
                    <a:pt x="115" y="40"/>
                    <a:pt x="118" y="41"/>
                    <a:pt x="115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0" y="41"/>
                    <a:pt x="107" y="41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6" y="40"/>
                    <a:pt x="93" y="44"/>
                    <a:pt x="106" y="46"/>
                  </a:cubicBezTo>
                  <a:cubicBezTo>
                    <a:pt x="118" y="47"/>
                    <a:pt x="128" y="48"/>
                    <a:pt x="132" y="48"/>
                  </a:cubicBezTo>
                  <a:cubicBezTo>
                    <a:pt x="132" y="48"/>
                    <a:pt x="133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5" y="48"/>
                    <a:pt x="135" y="49"/>
                  </a:cubicBezTo>
                  <a:cubicBezTo>
                    <a:pt x="135" y="49"/>
                    <a:pt x="136" y="49"/>
                    <a:pt x="136" y="49"/>
                  </a:cubicBezTo>
                  <a:cubicBezTo>
                    <a:pt x="138" y="49"/>
                    <a:pt x="142" y="48"/>
                    <a:pt x="149" y="47"/>
                  </a:cubicBezTo>
                  <a:cubicBezTo>
                    <a:pt x="152" y="47"/>
                    <a:pt x="155" y="47"/>
                    <a:pt x="157" y="47"/>
                  </a:cubicBezTo>
                  <a:cubicBezTo>
                    <a:pt x="161" y="47"/>
                    <a:pt x="163" y="47"/>
                    <a:pt x="160" y="48"/>
                  </a:cubicBezTo>
                  <a:cubicBezTo>
                    <a:pt x="156" y="49"/>
                    <a:pt x="158" y="54"/>
                    <a:pt x="142" y="56"/>
                  </a:cubicBezTo>
                  <a:cubicBezTo>
                    <a:pt x="134" y="56"/>
                    <a:pt x="125" y="57"/>
                    <a:pt x="117" y="57"/>
                  </a:cubicBezTo>
                  <a:cubicBezTo>
                    <a:pt x="100" y="59"/>
                    <a:pt x="90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5" y="61"/>
                    <a:pt x="85" y="61"/>
                  </a:cubicBezTo>
                  <a:cubicBezTo>
                    <a:pt x="84" y="61"/>
                    <a:pt x="83" y="61"/>
                    <a:pt x="84" y="62"/>
                  </a:cubicBezTo>
                  <a:cubicBezTo>
                    <a:pt x="85" y="62"/>
                    <a:pt x="76" y="62"/>
                    <a:pt x="69" y="63"/>
                  </a:cubicBezTo>
                  <a:cubicBezTo>
                    <a:pt x="63" y="65"/>
                    <a:pt x="58" y="66"/>
                    <a:pt x="58" y="66"/>
                  </a:cubicBezTo>
                  <a:cubicBezTo>
                    <a:pt x="58" y="66"/>
                    <a:pt x="52" y="67"/>
                    <a:pt x="51" y="69"/>
                  </a:cubicBezTo>
                  <a:cubicBezTo>
                    <a:pt x="50" y="70"/>
                    <a:pt x="52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71"/>
                    <a:pt x="55" y="72"/>
                    <a:pt x="54" y="72"/>
                  </a:cubicBezTo>
                  <a:cubicBezTo>
                    <a:pt x="54" y="72"/>
                    <a:pt x="56" y="73"/>
                    <a:pt x="60" y="73"/>
                  </a:cubicBezTo>
                  <a:cubicBezTo>
                    <a:pt x="57" y="73"/>
                    <a:pt x="53" y="74"/>
                    <a:pt x="52" y="75"/>
                  </a:cubicBezTo>
                  <a:cubicBezTo>
                    <a:pt x="49" y="77"/>
                    <a:pt x="57" y="81"/>
                    <a:pt x="65" y="81"/>
                  </a:cubicBezTo>
                  <a:cubicBezTo>
                    <a:pt x="67" y="81"/>
                    <a:pt x="68" y="81"/>
                    <a:pt x="70" y="80"/>
                  </a:cubicBezTo>
                  <a:cubicBezTo>
                    <a:pt x="73" y="79"/>
                    <a:pt x="75" y="79"/>
                    <a:pt x="76" y="79"/>
                  </a:cubicBezTo>
                  <a:cubicBezTo>
                    <a:pt x="77" y="79"/>
                    <a:pt x="76" y="80"/>
                    <a:pt x="72" y="82"/>
                  </a:cubicBezTo>
                  <a:cubicBezTo>
                    <a:pt x="67" y="85"/>
                    <a:pt x="69" y="89"/>
                    <a:pt x="65" y="89"/>
                  </a:cubicBezTo>
                  <a:cubicBezTo>
                    <a:pt x="63" y="90"/>
                    <a:pt x="63" y="90"/>
                    <a:pt x="66" y="90"/>
                  </a:cubicBezTo>
                  <a:cubicBezTo>
                    <a:pt x="67" y="90"/>
                    <a:pt x="69" y="90"/>
                    <a:pt x="70" y="90"/>
                  </a:cubicBezTo>
                  <a:cubicBezTo>
                    <a:pt x="74" y="90"/>
                    <a:pt x="76" y="90"/>
                    <a:pt x="78" y="90"/>
                  </a:cubicBezTo>
                  <a:cubicBezTo>
                    <a:pt x="80" y="90"/>
                    <a:pt x="81" y="90"/>
                    <a:pt x="81" y="90"/>
                  </a:cubicBezTo>
                  <a:cubicBezTo>
                    <a:pt x="82" y="91"/>
                    <a:pt x="87" y="91"/>
                    <a:pt x="88" y="92"/>
                  </a:cubicBezTo>
                  <a:cubicBezTo>
                    <a:pt x="89" y="93"/>
                    <a:pt x="89" y="93"/>
                    <a:pt x="90" y="93"/>
                  </a:cubicBezTo>
                  <a:cubicBezTo>
                    <a:pt x="91" y="93"/>
                    <a:pt x="93" y="93"/>
                    <a:pt x="95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8" y="92"/>
                    <a:pt x="98" y="92"/>
                    <a:pt x="99" y="92"/>
                  </a:cubicBezTo>
                  <a:cubicBezTo>
                    <a:pt x="100" y="93"/>
                    <a:pt x="101" y="93"/>
                    <a:pt x="104" y="93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9" y="93"/>
                    <a:pt x="111" y="93"/>
                    <a:pt x="112" y="93"/>
                  </a:cubicBezTo>
                  <a:cubicBezTo>
                    <a:pt x="113" y="93"/>
                    <a:pt x="112" y="93"/>
                    <a:pt x="108" y="94"/>
                  </a:cubicBezTo>
                  <a:cubicBezTo>
                    <a:pt x="103" y="95"/>
                    <a:pt x="100" y="98"/>
                    <a:pt x="96" y="99"/>
                  </a:cubicBezTo>
                  <a:cubicBezTo>
                    <a:pt x="93" y="100"/>
                    <a:pt x="86" y="102"/>
                    <a:pt x="81" y="103"/>
                  </a:cubicBezTo>
                  <a:cubicBezTo>
                    <a:pt x="75" y="104"/>
                    <a:pt x="62" y="105"/>
                    <a:pt x="52" y="107"/>
                  </a:cubicBezTo>
                  <a:cubicBezTo>
                    <a:pt x="42" y="108"/>
                    <a:pt x="38" y="110"/>
                    <a:pt x="37" y="111"/>
                  </a:cubicBezTo>
                  <a:cubicBezTo>
                    <a:pt x="37" y="111"/>
                    <a:pt x="37" y="111"/>
                    <a:pt x="36" y="111"/>
                  </a:cubicBezTo>
                  <a:cubicBezTo>
                    <a:pt x="36" y="111"/>
                    <a:pt x="34" y="110"/>
                    <a:pt x="33" y="110"/>
                  </a:cubicBezTo>
                  <a:cubicBezTo>
                    <a:pt x="31" y="110"/>
                    <a:pt x="29" y="110"/>
                    <a:pt x="27" y="110"/>
                  </a:cubicBezTo>
                  <a:cubicBezTo>
                    <a:pt x="24" y="110"/>
                    <a:pt x="20" y="110"/>
                    <a:pt x="15" y="111"/>
                  </a:cubicBezTo>
                  <a:cubicBezTo>
                    <a:pt x="8" y="113"/>
                    <a:pt x="3" y="114"/>
                    <a:pt x="0" y="115"/>
                  </a:cubicBezTo>
                  <a:cubicBezTo>
                    <a:pt x="1" y="115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4" y="115"/>
                    <a:pt x="5" y="115"/>
                  </a:cubicBezTo>
                  <a:cubicBezTo>
                    <a:pt x="6" y="114"/>
                    <a:pt x="13" y="115"/>
                    <a:pt x="18" y="114"/>
                  </a:cubicBezTo>
                  <a:cubicBezTo>
                    <a:pt x="22" y="113"/>
                    <a:pt x="26" y="113"/>
                    <a:pt x="27" y="113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28" y="113"/>
                    <a:pt x="28" y="113"/>
                    <a:pt x="29" y="113"/>
                  </a:cubicBezTo>
                  <a:cubicBezTo>
                    <a:pt x="31" y="113"/>
                    <a:pt x="36" y="113"/>
                    <a:pt x="41" y="112"/>
                  </a:cubicBezTo>
                  <a:cubicBezTo>
                    <a:pt x="43" y="112"/>
                    <a:pt x="45" y="112"/>
                    <a:pt x="46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2"/>
                    <a:pt x="46" y="113"/>
                    <a:pt x="47" y="113"/>
                  </a:cubicBezTo>
                  <a:cubicBezTo>
                    <a:pt x="47" y="113"/>
                    <a:pt x="48" y="112"/>
                    <a:pt x="48" y="112"/>
                  </a:cubicBezTo>
                  <a:cubicBezTo>
                    <a:pt x="50" y="112"/>
                    <a:pt x="54" y="111"/>
                    <a:pt x="57" y="110"/>
                  </a:cubicBezTo>
                  <a:cubicBezTo>
                    <a:pt x="60" y="110"/>
                    <a:pt x="62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10"/>
                  </a:cubicBezTo>
                  <a:cubicBezTo>
                    <a:pt x="65" y="110"/>
                    <a:pt x="66" y="110"/>
                    <a:pt x="66" y="110"/>
                  </a:cubicBezTo>
                  <a:cubicBezTo>
                    <a:pt x="68" y="110"/>
                    <a:pt x="67" y="109"/>
                    <a:pt x="66" y="109"/>
                  </a:cubicBezTo>
                  <a:cubicBezTo>
                    <a:pt x="65" y="109"/>
                    <a:pt x="69" y="109"/>
                    <a:pt x="76" y="108"/>
                  </a:cubicBezTo>
                  <a:cubicBezTo>
                    <a:pt x="84" y="107"/>
                    <a:pt x="91" y="106"/>
                    <a:pt x="96" y="106"/>
                  </a:cubicBezTo>
                  <a:cubicBezTo>
                    <a:pt x="100" y="105"/>
                    <a:pt x="108" y="102"/>
                    <a:pt x="120" y="101"/>
                  </a:cubicBezTo>
                  <a:cubicBezTo>
                    <a:pt x="131" y="100"/>
                    <a:pt x="139" y="99"/>
                    <a:pt x="139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99"/>
                    <a:pt x="139" y="99"/>
                    <a:pt x="138" y="99"/>
                  </a:cubicBezTo>
                  <a:cubicBezTo>
                    <a:pt x="138" y="99"/>
                    <a:pt x="139" y="98"/>
                    <a:pt x="140" y="98"/>
                  </a:cubicBezTo>
                  <a:cubicBezTo>
                    <a:pt x="142" y="98"/>
                    <a:pt x="144" y="98"/>
                    <a:pt x="143" y="97"/>
                  </a:cubicBezTo>
                  <a:cubicBezTo>
                    <a:pt x="142" y="97"/>
                    <a:pt x="148" y="97"/>
                    <a:pt x="154" y="96"/>
                  </a:cubicBezTo>
                  <a:cubicBezTo>
                    <a:pt x="160" y="94"/>
                    <a:pt x="153" y="91"/>
                    <a:pt x="160" y="91"/>
                  </a:cubicBezTo>
                  <a:cubicBezTo>
                    <a:pt x="168" y="90"/>
                    <a:pt x="174" y="89"/>
                    <a:pt x="178" y="88"/>
                  </a:cubicBezTo>
                  <a:cubicBezTo>
                    <a:pt x="182" y="87"/>
                    <a:pt x="185" y="86"/>
                    <a:pt x="199" y="84"/>
                  </a:cubicBezTo>
                  <a:cubicBezTo>
                    <a:pt x="212" y="82"/>
                    <a:pt x="222" y="82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8" y="81"/>
                    <a:pt x="227" y="81"/>
                    <a:pt x="226" y="82"/>
                  </a:cubicBezTo>
                  <a:cubicBezTo>
                    <a:pt x="223" y="83"/>
                    <a:pt x="212" y="83"/>
                    <a:pt x="199" y="86"/>
                  </a:cubicBezTo>
                  <a:cubicBezTo>
                    <a:pt x="187" y="88"/>
                    <a:pt x="188" y="91"/>
                    <a:pt x="190" y="92"/>
                  </a:cubicBezTo>
                  <a:cubicBezTo>
                    <a:pt x="188" y="92"/>
                    <a:pt x="181" y="92"/>
                    <a:pt x="181" y="95"/>
                  </a:cubicBezTo>
                  <a:cubicBezTo>
                    <a:pt x="181" y="95"/>
                    <a:pt x="182" y="96"/>
                    <a:pt x="184" y="96"/>
                  </a:cubicBezTo>
                  <a:cubicBezTo>
                    <a:pt x="189" y="96"/>
                    <a:pt x="200" y="93"/>
                    <a:pt x="204" y="93"/>
                  </a:cubicBezTo>
                  <a:cubicBezTo>
                    <a:pt x="208" y="92"/>
                    <a:pt x="210" y="92"/>
                    <a:pt x="210" y="92"/>
                  </a:cubicBezTo>
                  <a:cubicBezTo>
                    <a:pt x="211" y="92"/>
                    <a:pt x="210" y="92"/>
                    <a:pt x="210" y="92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0" y="92"/>
                    <a:pt x="211" y="92"/>
                    <a:pt x="213" y="91"/>
                  </a:cubicBezTo>
                  <a:cubicBezTo>
                    <a:pt x="214" y="91"/>
                    <a:pt x="215" y="91"/>
                    <a:pt x="215" y="91"/>
                  </a:cubicBezTo>
                  <a:cubicBezTo>
                    <a:pt x="216" y="91"/>
                    <a:pt x="216" y="91"/>
                    <a:pt x="215" y="91"/>
                  </a:cubicBezTo>
                  <a:cubicBezTo>
                    <a:pt x="215" y="91"/>
                    <a:pt x="217" y="91"/>
                    <a:pt x="220" y="91"/>
                  </a:cubicBezTo>
                  <a:cubicBezTo>
                    <a:pt x="223" y="91"/>
                    <a:pt x="225" y="91"/>
                    <a:pt x="228" y="91"/>
                  </a:cubicBezTo>
                  <a:cubicBezTo>
                    <a:pt x="234" y="90"/>
                    <a:pt x="235" y="88"/>
                    <a:pt x="233" y="88"/>
                  </a:cubicBezTo>
                  <a:cubicBezTo>
                    <a:pt x="231" y="88"/>
                    <a:pt x="231" y="87"/>
                    <a:pt x="233" y="87"/>
                  </a:cubicBezTo>
                  <a:cubicBezTo>
                    <a:pt x="236" y="87"/>
                    <a:pt x="234" y="86"/>
                    <a:pt x="232" y="86"/>
                  </a:cubicBezTo>
                  <a:cubicBezTo>
                    <a:pt x="231" y="86"/>
                    <a:pt x="234" y="85"/>
                    <a:pt x="239" y="84"/>
                  </a:cubicBezTo>
                  <a:cubicBezTo>
                    <a:pt x="240" y="84"/>
                    <a:pt x="240" y="84"/>
                    <a:pt x="241" y="84"/>
                  </a:cubicBezTo>
                  <a:cubicBezTo>
                    <a:pt x="244" y="84"/>
                    <a:pt x="246" y="85"/>
                    <a:pt x="245" y="85"/>
                  </a:cubicBezTo>
                  <a:cubicBezTo>
                    <a:pt x="244" y="86"/>
                    <a:pt x="244" y="86"/>
                    <a:pt x="245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8" y="86"/>
                    <a:pt x="248" y="86"/>
                    <a:pt x="248" y="86"/>
                  </a:cubicBezTo>
                  <a:cubicBezTo>
                    <a:pt x="249" y="86"/>
                    <a:pt x="249" y="86"/>
                    <a:pt x="248" y="86"/>
                  </a:cubicBezTo>
                  <a:cubicBezTo>
                    <a:pt x="248" y="86"/>
                    <a:pt x="248" y="86"/>
                    <a:pt x="249" y="86"/>
                  </a:cubicBezTo>
                  <a:cubicBezTo>
                    <a:pt x="250" y="86"/>
                    <a:pt x="253" y="86"/>
                    <a:pt x="256" y="86"/>
                  </a:cubicBezTo>
                  <a:cubicBezTo>
                    <a:pt x="258" y="85"/>
                    <a:pt x="259" y="85"/>
                    <a:pt x="260" y="85"/>
                  </a:cubicBezTo>
                  <a:cubicBezTo>
                    <a:pt x="262" y="85"/>
                    <a:pt x="262" y="85"/>
                    <a:pt x="260" y="86"/>
                  </a:cubicBezTo>
                  <a:cubicBezTo>
                    <a:pt x="258" y="86"/>
                    <a:pt x="257" y="87"/>
                    <a:pt x="260" y="87"/>
                  </a:cubicBezTo>
                  <a:cubicBezTo>
                    <a:pt x="262" y="87"/>
                    <a:pt x="261" y="88"/>
                    <a:pt x="259" y="88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8"/>
                    <a:pt x="258" y="88"/>
                    <a:pt x="257" y="88"/>
                  </a:cubicBezTo>
                  <a:cubicBezTo>
                    <a:pt x="256" y="88"/>
                    <a:pt x="256" y="88"/>
                    <a:pt x="257" y="88"/>
                  </a:cubicBezTo>
                  <a:cubicBezTo>
                    <a:pt x="259" y="88"/>
                    <a:pt x="256" y="88"/>
                    <a:pt x="258" y="89"/>
                  </a:cubicBezTo>
                  <a:cubicBezTo>
                    <a:pt x="260" y="89"/>
                    <a:pt x="260" y="89"/>
                    <a:pt x="259" y="90"/>
                  </a:cubicBezTo>
                  <a:cubicBezTo>
                    <a:pt x="258" y="90"/>
                    <a:pt x="262" y="90"/>
                    <a:pt x="268" y="91"/>
                  </a:cubicBezTo>
                  <a:cubicBezTo>
                    <a:pt x="272" y="91"/>
                    <a:pt x="275" y="92"/>
                    <a:pt x="276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77" y="92"/>
                    <a:pt x="277" y="91"/>
                    <a:pt x="277" y="91"/>
                  </a:cubicBezTo>
                  <a:cubicBezTo>
                    <a:pt x="277" y="91"/>
                    <a:pt x="277" y="92"/>
                    <a:pt x="275" y="92"/>
                  </a:cubicBezTo>
                  <a:cubicBezTo>
                    <a:pt x="274" y="93"/>
                    <a:pt x="280" y="94"/>
                    <a:pt x="289" y="95"/>
                  </a:cubicBezTo>
                  <a:cubicBezTo>
                    <a:pt x="299" y="95"/>
                    <a:pt x="306" y="96"/>
                    <a:pt x="304" y="96"/>
                  </a:cubicBezTo>
                  <a:cubicBezTo>
                    <a:pt x="303" y="96"/>
                    <a:pt x="306" y="98"/>
                    <a:pt x="313" y="98"/>
                  </a:cubicBezTo>
                  <a:cubicBezTo>
                    <a:pt x="314" y="98"/>
                    <a:pt x="315" y="98"/>
                    <a:pt x="316" y="98"/>
                  </a:cubicBezTo>
                  <a:cubicBezTo>
                    <a:pt x="317" y="98"/>
                    <a:pt x="318" y="98"/>
                    <a:pt x="319" y="98"/>
                  </a:cubicBezTo>
                  <a:cubicBezTo>
                    <a:pt x="320" y="98"/>
                    <a:pt x="321" y="98"/>
                    <a:pt x="321" y="98"/>
                  </a:cubicBezTo>
                  <a:cubicBezTo>
                    <a:pt x="322" y="98"/>
                    <a:pt x="321" y="98"/>
                    <a:pt x="320" y="99"/>
                  </a:cubicBezTo>
                  <a:cubicBezTo>
                    <a:pt x="318" y="99"/>
                    <a:pt x="316" y="100"/>
                    <a:pt x="318" y="101"/>
                  </a:cubicBezTo>
                  <a:cubicBezTo>
                    <a:pt x="320" y="101"/>
                    <a:pt x="323" y="103"/>
                    <a:pt x="326" y="103"/>
                  </a:cubicBezTo>
                  <a:cubicBezTo>
                    <a:pt x="326" y="103"/>
                    <a:pt x="327" y="103"/>
                    <a:pt x="327" y="103"/>
                  </a:cubicBezTo>
                  <a:cubicBezTo>
                    <a:pt x="328" y="102"/>
                    <a:pt x="328" y="102"/>
                    <a:pt x="329" y="102"/>
                  </a:cubicBezTo>
                  <a:cubicBezTo>
                    <a:pt x="330" y="102"/>
                    <a:pt x="328" y="104"/>
                    <a:pt x="330" y="106"/>
                  </a:cubicBezTo>
                  <a:cubicBezTo>
                    <a:pt x="331" y="108"/>
                    <a:pt x="334" y="108"/>
                    <a:pt x="337" y="108"/>
                  </a:cubicBezTo>
                  <a:cubicBezTo>
                    <a:pt x="340" y="108"/>
                    <a:pt x="342" y="108"/>
                    <a:pt x="342" y="107"/>
                  </a:cubicBezTo>
                  <a:cubicBezTo>
                    <a:pt x="342" y="106"/>
                    <a:pt x="343" y="106"/>
                    <a:pt x="344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5" y="107"/>
                    <a:pt x="347" y="107"/>
                    <a:pt x="348" y="107"/>
                  </a:cubicBezTo>
                  <a:cubicBezTo>
                    <a:pt x="348" y="107"/>
                    <a:pt x="348" y="107"/>
                    <a:pt x="348" y="107"/>
                  </a:cubicBezTo>
                  <a:cubicBezTo>
                    <a:pt x="348" y="107"/>
                    <a:pt x="349" y="107"/>
                    <a:pt x="349" y="107"/>
                  </a:cubicBezTo>
                  <a:cubicBezTo>
                    <a:pt x="349" y="107"/>
                    <a:pt x="349" y="108"/>
                    <a:pt x="349" y="109"/>
                  </a:cubicBezTo>
                  <a:cubicBezTo>
                    <a:pt x="348" y="109"/>
                    <a:pt x="353" y="110"/>
                    <a:pt x="353" y="110"/>
                  </a:cubicBezTo>
                  <a:cubicBezTo>
                    <a:pt x="353" y="111"/>
                    <a:pt x="353" y="111"/>
                    <a:pt x="353" y="111"/>
                  </a:cubicBezTo>
                  <a:cubicBezTo>
                    <a:pt x="354" y="111"/>
                    <a:pt x="358" y="109"/>
                    <a:pt x="359" y="107"/>
                  </a:cubicBezTo>
                  <a:cubicBezTo>
                    <a:pt x="360" y="105"/>
                    <a:pt x="360" y="103"/>
                    <a:pt x="361" y="103"/>
                  </a:cubicBezTo>
                  <a:cubicBezTo>
                    <a:pt x="361" y="103"/>
                    <a:pt x="361" y="103"/>
                    <a:pt x="361" y="103"/>
                  </a:cubicBezTo>
                  <a:cubicBezTo>
                    <a:pt x="361" y="104"/>
                    <a:pt x="362" y="104"/>
                    <a:pt x="362" y="104"/>
                  </a:cubicBezTo>
                  <a:cubicBezTo>
                    <a:pt x="363" y="104"/>
                    <a:pt x="363" y="103"/>
                    <a:pt x="364" y="103"/>
                  </a:cubicBezTo>
                  <a:cubicBezTo>
                    <a:pt x="364" y="103"/>
                    <a:pt x="364" y="103"/>
                    <a:pt x="364" y="103"/>
                  </a:cubicBezTo>
                  <a:cubicBezTo>
                    <a:pt x="365" y="103"/>
                    <a:pt x="362" y="106"/>
                    <a:pt x="362" y="109"/>
                  </a:cubicBezTo>
                  <a:cubicBezTo>
                    <a:pt x="361" y="112"/>
                    <a:pt x="373" y="113"/>
                    <a:pt x="373" y="114"/>
                  </a:cubicBezTo>
                  <a:cubicBezTo>
                    <a:pt x="372" y="115"/>
                    <a:pt x="371" y="116"/>
                    <a:pt x="370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6"/>
                    <a:pt x="369" y="116"/>
                    <a:pt x="368" y="116"/>
                  </a:cubicBezTo>
                  <a:cubicBezTo>
                    <a:pt x="368" y="116"/>
                    <a:pt x="367" y="116"/>
                    <a:pt x="366" y="117"/>
                  </a:cubicBezTo>
                  <a:cubicBezTo>
                    <a:pt x="365" y="118"/>
                    <a:pt x="366" y="119"/>
                    <a:pt x="368" y="119"/>
                  </a:cubicBezTo>
                  <a:cubicBezTo>
                    <a:pt x="370" y="120"/>
                    <a:pt x="371" y="121"/>
                    <a:pt x="373" y="121"/>
                  </a:cubicBezTo>
                  <a:cubicBezTo>
                    <a:pt x="374" y="122"/>
                    <a:pt x="372" y="123"/>
                    <a:pt x="374" y="124"/>
                  </a:cubicBezTo>
                  <a:cubicBezTo>
                    <a:pt x="377" y="125"/>
                    <a:pt x="374" y="125"/>
                    <a:pt x="370" y="126"/>
                  </a:cubicBezTo>
                  <a:cubicBezTo>
                    <a:pt x="368" y="127"/>
                    <a:pt x="367" y="128"/>
                    <a:pt x="368" y="128"/>
                  </a:cubicBezTo>
                  <a:cubicBezTo>
                    <a:pt x="369" y="128"/>
                    <a:pt x="370" y="128"/>
                    <a:pt x="371" y="127"/>
                  </a:cubicBezTo>
                  <a:cubicBezTo>
                    <a:pt x="373" y="127"/>
                    <a:pt x="374" y="127"/>
                    <a:pt x="375" y="127"/>
                  </a:cubicBezTo>
                  <a:cubicBezTo>
                    <a:pt x="378" y="127"/>
                    <a:pt x="380" y="128"/>
                    <a:pt x="380" y="129"/>
                  </a:cubicBezTo>
                  <a:cubicBezTo>
                    <a:pt x="379" y="130"/>
                    <a:pt x="377" y="131"/>
                    <a:pt x="375" y="131"/>
                  </a:cubicBezTo>
                  <a:cubicBezTo>
                    <a:pt x="373" y="131"/>
                    <a:pt x="373" y="132"/>
                    <a:pt x="375" y="132"/>
                  </a:cubicBezTo>
                  <a:cubicBezTo>
                    <a:pt x="377" y="132"/>
                    <a:pt x="376" y="132"/>
                    <a:pt x="373" y="133"/>
                  </a:cubicBezTo>
                  <a:cubicBezTo>
                    <a:pt x="373" y="133"/>
                    <a:pt x="373" y="133"/>
                    <a:pt x="374" y="133"/>
                  </a:cubicBezTo>
                  <a:cubicBezTo>
                    <a:pt x="376" y="133"/>
                    <a:pt x="380" y="133"/>
                    <a:pt x="383" y="132"/>
                  </a:cubicBezTo>
                  <a:cubicBezTo>
                    <a:pt x="387" y="130"/>
                    <a:pt x="389" y="128"/>
                    <a:pt x="389" y="128"/>
                  </a:cubicBezTo>
                  <a:cubicBezTo>
                    <a:pt x="389" y="128"/>
                    <a:pt x="389" y="128"/>
                    <a:pt x="389" y="128"/>
                  </a:cubicBezTo>
                  <a:cubicBezTo>
                    <a:pt x="390" y="128"/>
                    <a:pt x="388" y="129"/>
                    <a:pt x="386" y="131"/>
                  </a:cubicBezTo>
                  <a:cubicBezTo>
                    <a:pt x="384" y="132"/>
                    <a:pt x="384" y="132"/>
                    <a:pt x="385" y="132"/>
                  </a:cubicBezTo>
                  <a:cubicBezTo>
                    <a:pt x="385" y="132"/>
                    <a:pt x="386" y="132"/>
                    <a:pt x="386" y="132"/>
                  </a:cubicBezTo>
                  <a:cubicBezTo>
                    <a:pt x="388" y="131"/>
                    <a:pt x="390" y="131"/>
                    <a:pt x="391" y="131"/>
                  </a:cubicBezTo>
                  <a:cubicBezTo>
                    <a:pt x="391" y="131"/>
                    <a:pt x="391" y="131"/>
                    <a:pt x="391" y="131"/>
                  </a:cubicBezTo>
                  <a:cubicBezTo>
                    <a:pt x="392" y="131"/>
                    <a:pt x="391" y="131"/>
                    <a:pt x="389" y="132"/>
                  </a:cubicBezTo>
                  <a:cubicBezTo>
                    <a:pt x="387" y="133"/>
                    <a:pt x="382" y="134"/>
                    <a:pt x="379" y="135"/>
                  </a:cubicBezTo>
                  <a:cubicBezTo>
                    <a:pt x="375" y="135"/>
                    <a:pt x="372" y="137"/>
                    <a:pt x="374" y="139"/>
                  </a:cubicBezTo>
                  <a:cubicBezTo>
                    <a:pt x="375" y="140"/>
                    <a:pt x="378" y="141"/>
                    <a:pt x="381" y="141"/>
                  </a:cubicBezTo>
                  <a:cubicBezTo>
                    <a:pt x="382" y="141"/>
                    <a:pt x="383" y="141"/>
                    <a:pt x="384" y="141"/>
                  </a:cubicBezTo>
                  <a:cubicBezTo>
                    <a:pt x="385" y="141"/>
                    <a:pt x="385" y="140"/>
                    <a:pt x="386" y="140"/>
                  </a:cubicBezTo>
                  <a:cubicBezTo>
                    <a:pt x="387" y="140"/>
                    <a:pt x="388" y="141"/>
                    <a:pt x="389" y="142"/>
                  </a:cubicBezTo>
                  <a:cubicBezTo>
                    <a:pt x="391" y="143"/>
                    <a:pt x="392" y="143"/>
                    <a:pt x="390" y="143"/>
                  </a:cubicBezTo>
                  <a:cubicBezTo>
                    <a:pt x="390" y="143"/>
                    <a:pt x="389" y="143"/>
                    <a:pt x="389" y="143"/>
                  </a:cubicBezTo>
                  <a:cubicBezTo>
                    <a:pt x="389" y="143"/>
                    <a:pt x="388" y="143"/>
                    <a:pt x="388" y="143"/>
                  </a:cubicBezTo>
                  <a:cubicBezTo>
                    <a:pt x="385" y="143"/>
                    <a:pt x="384" y="144"/>
                    <a:pt x="385" y="144"/>
                  </a:cubicBezTo>
                  <a:cubicBezTo>
                    <a:pt x="386" y="145"/>
                    <a:pt x="388" y="147"/>
                    <a:pt x="386" y="147"/>
                  </a:cubicBezTo>
                  <a:cubicBezTo>
                    <a:pt x="384" y="148"/>
                    <a:pt x="382" y="148"/>
                    <a:pt x="383" y="148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8"/>
                    <a:pt x="384" y="148"/>
                    <a:pt x="385" y="148"/>
                  </a:cubicBezTo>
                  <a:cubicBezTo>
                    <a:pt x="385" y="148"/>
                    <a:pt x="385" y="149"/>
                    <a:pt x="385" y="149"/>
                  </a:cubicBezTo>
                  <a:cubicBezTo>
                    <a:pt x="385" y="149"/>
                    <a:pt x="385" y="149"/>
                    <a:pt x="386" y="149"/>
                  </a:cubicBezTo>
                  <a:cubicBezTo>
                    <a:pt x="387" y="149"/>
                    <a:pt x="391" y="149"/>
                    <a:pt x="394" y="148"/>
                  </a:cubicBezTo>
                  <a:cubicBezTo>
                    <a:pt x="397" y="148"/>
                    <a:pt x="399" y="147"/>
                    <a:pt x="399" y="147"/>
                  </a:cubicBezTo>
                  <a:cubicBezTo>
                    <a:pt x="400" y="147"/>
                    <a:pt x="400" y="147"/>
                    <a:pt x="399" y="148"/>
                  </a:cubicBezTo>
                  <a:cubicBezTo>
                    <a:pt x="397" y="148"/>
                    <a:pt x="397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01" y="149"/>
                    <a:pt x="401" y="150"/>
                    <a:pt x="399" y="150"/>
                  </a:cubicBezTo>
                  <a:cubicBezTo>
                    <a:pt x="397" y="150"/>
                    <a:pt x="397" y="151"/>
                    <a:pt x="397" y="151"/>
                  </a:cubicBezTo>
                  <a:cubicBezTo>
                    <a:pt x="397" y="151"/>
                    <a:pt x="397" y="151"/>
                    <a:pt x="397" y="151"/>
                  </a:cubicBezTo>
                  <a:cubicBezTo>
                    <a:pt x="397" y="150"/>
                    <a:pt x="396" y="150"/>
                    <a:pt x="395" y="150"/>
                  </a:cubicBezTo>
                  <a:cubicBezTo>
                    <a:pt x="393" y="150"/>
                    <a:pt x="390" y="151"/>
                    <a:pt x="387" y="151"/>
                  </a:cubicBezTo>
                  <a:cubicBezTo>
                    <a:pt x="384" y="152"/>
                    <a:pt x="385" y="153"/>
                    <a:pt x="388" y="153"/>
                  </a:cubicBezTo>
                  <a:cubicBezTo>
                    <a:pt x="388" y="153"/>
                    <a:pt x="389" y="153"/>
                    <a:pt x="389" y="153"/>
                  </a:cubicBezTo>
                  <a:cubicBezTo>
                    <a:pt x="389" y="153"/>
                    <a:pt x="390" y="153"/>
                    <a:pt x="390" y="153"/>
                  </a:cubicBezTo>
                  <a:cubicBezTo>
                    <a:pt x="392" y="153"/>
                    <a:pt x="390" y="153"/>
                    <a:pt x="387" y="154"/>
                  </a:cubicBezTo>
                  <a:cubicBezTo>
                    <a:pt x="384" y="154"/>
                    <a:pt x="382" y="155"/>
                    <a:pt x="384" y="155"/>
                  </a:cubicBezTo>
                  <a:cubicBezTo>
                    <a:pt x="386" y="155"/>
                    <a:pt x="386" y="155"/>
                    <a:pt x="384" y="155"/>
                  </a:cubicBezTo>
                  <a:cubicBezTo>
                    <a:pt x="381" y="155"/>
                    <a:pt x="382" y="156"/>
                    <a:pt x="385" y="156"/>
                  </a:cubicBezTo>
                  <a:cubicBezTo>
                    <a:pt x="388" y="156"/>
                    <a:pt x="389" y="156"/>
                    <a:pt x="388" y="156"/>
                  </a:cubicBezTo>
                  <a:cubicBezTo>
                    <a:pt x="386" y="156"/>
                    <a:pt x="386" y="156"/>
                    <a:pt x="387" y="156"/>
                  </a:cubicBezTo>
                  <a:cubicBezTo>
                    <a:pt x="389" y="157"/>
                    <a:pt x="388" y="157"/>
                    <a:pt x="387" y="157"/>
                  </a:cubicBezTo>
                  <a:cubicBezTo>
                    <a:pt x="386" y="157"/>
                    <a:pt x="386" y="157"/>
                    <a:pt x="386" y="157"/>
                  </a:cubicBezTo>
                  <a:cubicBezTo>
                    <a:pt x="386" y="157"/>
                    <a:pt x="386" y="157"/>
                    <a:pt x="385" y="157"/>
                  </a:cubicBezTo>
                  <a:cubicBezTo>
                    <a:pt x="384" y="157"/>
                    <a:pt x="385" y="157"/>
                    <a:pt x="388" y="157"/>
                  </a:cubicBezTo>
                  <a:cubicBezTo>
                    <a:pt x="391" y="158"/>
                    <a:pt x="395" y="158"/>
                    <a:pt x="398" y="158"/>
                  </a:cubicBezTo>
                  <a:cubicBezTo>
                    <a:pt x="399" y="158"/>
                    <a:pt x="399" y="158"/>
                    <a:pt x="400" y="158"/>
                  </a:cubicBezTo>
                  <a:cubicBezTo>
                    <a:pt x="401" y="158"/>
                    <a:pt x="401" y="158"/>
                    <a:pt x="401" y="158"/>
                  </a:cubicBezTo>
                  <a:cubicBezTo>
                    <a:pt x="401" y="158"/>
                    <a:pt x="400" y="158"/>
                    <a:pt x="399" y="158"/>
                  </a:cubicBezTo>
                  <a:cubicBezTo>
                    <a:pt x="396" y="159"/>
                    <a:pt x="396" y="160"/>
                    <a:pt x="397" y="160"/>
                  </a:cubicBezTo>
                  <a:cubicBezTo>
                    <a:pt x="397" y="160"/>
                    <a:pt x="398" y="160"/>
                    <a:pt x="398" y="160"/>
                  </a:cubicBezTo>
                  <a:cubicBezTo>
                    <a:pt x="400" y="160"/>
                    <a:pt x="406" y="160"/>
                    <a:pt x="408" y="159"/>
                  </a:cubicBezTo>
                  <a:cubicBezTo>
                    <a:pt x="409" y="159"/>
                    <a:pt x="410" y="159"/>
                    <a:pt x="410" y="159"/>
                  </a:cubicBezTo>
                  <a:cubicBezTo>
                    <a:pt x="411" y="159"/>
                    <a:pt x="410" y="159"/>
                    <a:pt x="410" y="159"/>
                  </a:cubicBezTo>
                  <a:cubicBezTo>
                    <a:pt x="408" y="160"/>
                    <a:pt x="408" y="161"/>
                    <a:pt x="409" y="161"/>
                  </a:cubicBezTo>
                  <a:cubicBezTo>
                    <a:pt x="409" y="161"/>
                    <a:pt x="409" y="161"/>
                    <a:pt x="410" y="161"/>
                  </a:cubicBezTo>
                  <a:cubicBezTo>
                    <a:pt x="410" y="161"/>
                    <a:pt x="410" y="161"/>
                    <a:pt x="410" y="161"/>
                  </a:cubicBezTo>
                  <a:cubicBezTo>
                    <a:pt x="411" y="161"/>
                    <a:pt x="408" y="162"/>
                    <a:pt x="409" y="164"/>
                  </a:cubicBezTo>
                  <a:cubicBezTo>
                    <a:pt x="410" y="164"/>
                    <a:pt x="412" y="165"/>
                    <a:pt x="413" y="165"/>
                  </a:cubicBezTo>
                  <a:cubicBezTo>
                    <a:pt x="413" y="165"/>
                    <a:pt x="413" y="165"/>
                    <a:pt x="413" y="166"/>
                  </a:cubicBezTo>
                  <a:cubicBezTo>
                    <a:pt x="414" y="166"/>
                    <a:pt x="415" y="166"/>
                    <a:pt x="416" y="166"/>
                  </a:cubicBezTo>
                  <a:cubicBezTo>
                    <a:pt x="417" y="166"/>
                    <a:pt x="418" y="166"/>
                    <a:pt x="419" y="166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21" y="166"/>
                    <a:pt x="424" y="169"/>
                    <a:pt x="424" y="172"/>
                  </a:cubicBezTo>
                  <a:cubicBezTo>
                    <a:pt x="425" y="175"/>
                    <a:pt x="417" y="177"/>
                    <a:pt x="415" y="177"/>
                  </a:cubicBezTo>
                  <a:cubicBezTo>
                    <a:pt x="416" y="177"/>
                    <a:pt x="416" y="177"/>
                    <a:pt x="417" y="176"/>
                  </a:cubicBezTo>
                  <a:cubicBezTo>
                    <a:pt x="418" y="176"/>
                    <a:pt x="418" y="175"/>
                    <a:pt x="418" y="175"/>
                  </a:cubicBezTo>
                  <a:cubicBezTo>
                    <a:pt x="418" y="175"/>
                    <a:pt x="417" y="175"/>
                    <a:pt x="417" y="175"/>
                  </a:cubicBezTo>
                  <a:cubicBezTo>
                    <a:pt x="416" y="175"/>
                    <a:pt x="416" y="176"/>
                    <a:pt x="415" y="176"/>
                  </a:cubicBezTo>
                  <a:cubicBezTo>
                    <a:pt x="415" y="176"/>
                    <a:pt x="415" y="175"/>
                    <a:pt x="416" y="175"/>
                  </a:cubicBezTo>
                  <a:cubicBezTo>
                    <a:pt x="417" y="174"/>
                    <a:pt x="414" y="174"/>
                    <a:pt x="408" y="173"/>
                  </a:cubicBezTo>
                  <a:cubicBezTo>
                    <a:pt x="407" y="173"/>
                    <a:pt x="406" y="172"/>
                    <a:pt x="405" y="172"/>
                  </a:cubicBezTo>
                  <a:cubicBezTo>
                    <a:pt x="400" y="172"/>
                    <a:pt x="395" y="174"/>
                    <a:pt x="395" y="177"/>
                  </a:cubicBezTo>
                  <a:cubicBezTo>
                    <a:pt x="395" y="180"/>
                    <a:pt x="396" y="183"/>
                    <a:pt x="400" y="184"/>
                  </a:cubicBezTo>
                  <a:cubicBezTo>
                    <a:pt x="403" y="184"/>
                    <a:pt x="391" y="184"/>
                    <a:pt x="384" y="188"/>
                  </a:cubicBezTo>
                  <a:cubicBezTo>
                    <a:pt x="375" y="193"/>
                    <a:pt x="369" y="200"/>
                    <a:pt x="366" y="203"/>
                  </a:cubicBezTo>
                  <a:cubicBezTo>
                    <a:pt x="364" y="206"/>
                    <a:pt x="360" y="211"/>
                    <a:pt x="361" y="216"/>
                  </a:cubicBezTo>
                  <a:cubicBezTo>
                    <a:pt x="363" y="220"/>
                    <a:pt x="372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2"/>
                    <a:pt x="373" y="222"/>
                    <a:pt x="374" y="222"/>
                  </a:cubicBezTo>
                  <a:cubicBezTo>
                    <a:pt x="375" y="222"/>
                    <a:pt x="376" y="222"/>
                    <a:pt x="377" y="222"/>
                  </a:cubicBezTo>
                  <a:cubicBezTo>
                    <a:pt x="379" y="223"/>
                    <a:pt x="380" y="223"/>
                    <a:pt x="379" y="223"/>
                  </a:cubicBezTo>
                  <a:cubicBezTo>
                    <a:pt x="379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6" y="223"/>
                    <a:pt x="375" y="223"/>
                    <a:pt x="376" y="224"/>
                  </a:cubicBezTo>
                  <a:cubicBezTo>
                    <a:pt x="377" y="224"/>
                    <a:pt x="377" y="225"/>
                    <a:pt x="376" y="225"/>
                  </a:cubicBezTo>
                  <a:cubicBezTo>
                    <a:pt x="376" y="225"/>
                    <a:pt x="376" y="225"/>
                    <a:pt x="376" y="224"/>
                  </a:cubicBezTo>
                  <a:cubicBezTo>
                    <a:pt x="375" y="224"/>
                    <a:pt x="375" y="224"/>
                    <a:pt x="375" y="224"/>
                  </a:cubicBezTo>
                  <a:cubicBezTo>
                    <a:pt x="374" y="224"/>
                    <a:pt x="373" y="227"/>
                    <a:pt x="375" y="230"/>
                  </a:cubicBezTo>
                  <a:cubicBezTo>
                    <a:pt x="376" y="231"/>
                    <a:pt x="378" y="233"/>
                    <a:pt x="382" y="235"/>
                  </a:cubicBezTo>
                  <a:cubicBezTo>
                    <a:pt x="389" y="239"/>
                    <a:pt x="384" y="237"/>
                    <a:pt x="394" y="239"/>
                  </a:cubicBezTo>
                  <a:cubicBezTo>
                    <a:pt x="399" y="240"/>
                    <a:pt x="411" y="241"/>
                    <a:pt x="414" y="242"/>
                  </a:cubicBezTo>
                  <a:cubicBezTo>
                    <a:pt x="421" y="244"/>
                    <a:pt x="433" y="253"/>
                    <a:pt x="441" y="259"/>
                  </a:cubicBezTo>
                  <a:cubicBezTo>
                    <a:pt x="446" y="263"/>
                    <a:pt x="446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0" y="267"/>
                    <a:pt x="440" y="268"/>
                    <a:pt x="446" y="270"/>
                  </a:cubicBezTo>
                  <a:cubicBezTo>
                    <a:pt x="452" y="271"/>
                    <a:pt x="464" y="273"/>
                    <a:pt x="469" y="276"/>
                  </a:cubicBezTo>
                  <a:cubicBezTo>
                    <a:pt x="472" y="278"/>
                    <a:pt x="475" y="280"/>
                    <a:pt x="483" y="282"/>
                  </a:cubicBezTo>
                  <a:cubicBezTo>
                    <a:pt x="490" y="284"/>
                    <a:pt x="494" y="285"/>
                    <a:pt x="496" y="285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506" y="285"/>
                    <a:pt x="485" y="279"/>
                    <a:pt x="483" y="276"/>
                  </a:cubicBezTo>
                  <a:cubicBezTo>
                    <a:pt x="481" y="273"/>
                    <a:pt x="478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6" y="271"/>
                    <a:pt x="470" y="268"/>
                    <a:pt x="463" y="264"/>
                  </a:cubicBezTo>
                  <a:cubicBezTo>
                    <a:pt x="459" y="262"/>
                    <a:pt x="456" y="260"/>
                    <a:pt x="453" y="258"/>
                  </a:cubicBezTo>
                  <a:cubicBezTo>
                    <a:pt x="449" y="255"/>
                    <a:pt x="452" y="252"/>
                    <a:pt x="456" y="252"/>
                  </a:cubicBezTo>
                  <a:cubicBezTo>
                    <a:pt x="457" y="252"/>
                    <a:pt x="458" y="252"/>
                    <a:pt x="460" y="253"/>
                  </a:cubicBezTo>
                  <a:cubicBezTo>
                    <a:pt x="463" y="253"/>
                    <a:pt x="465" y="254"/>
                    <a:pt x="468" y="256"/>
                  </a:cubicBezTo>
                  <a:cubicBezTo>
                    <a:pt x="473" y="258"/>
                    <a:pt x="473" y="260"/>
                    <a:pt x="477" y="263"/>
                  </a:cubicBezTo>
                  <a:cubicBezTo>
                    <a:pt x="482" y="265"/>
                    <a:pt x="487" y="267"/>
                    <a:pt x="492" y="268"/>
                  </a:cubicBezTo>
                  <a:cubicBezTo>
                    <a:pt x="502" y="271"/>
                    <a:pt x="505" y="275"/>
                    <a:pt x="513" y="277"/>
                  </a:cubicBezTo>
                  <a:cubicBezTo>
                    <a:pt x="517" y="279"/>
                    <a:pt x="524" y="280"/>
                    <a:pt x="526" y="281"/>
                  </a:cubicBezTo>
                  <a:cubicBezTo>
                    <a:pt x="533" y="283"/>
                    <a:pt x="539" y="285"/>
                    <a:pt x="543" y="288"/>
                  </a:cubicBezTo>
                  <a:cubicBezTo>
                    <a:pt x="550" y="291"/>
                    <a:pt x="545" y="299"/>
                    <a:pt x="560" y="301"/>
                  </a:cubicBezTo>
                  <a:cubicBezTo>
                    <a:pt x="571" y="303"/>
                    <a:pt x="584" y="304"/>
                    <a:pt x="588" y="305"/>
                  </a:cubicBezTo>
                  <a:cubicBezTo>
                    <a:pt x="607" y="307"/>
                    <a:pt x="625" y="311"/>
                    <a:pt x="646" y="312"/>
                  </a:cubicBezTo>
                  <a:cubicBezTo>
                    <a:pt x="649" y="312"/>
                    <a:pt x="653" y="312"/>
                    <a:pt x="656" y="312"/>
                  </a:cubicBezTo>
                  <a:cubicBezTo>
                    <a:pt x="668" y="312"/>
                    <a:pt x="676" y="311"/>
                    <a:pt x="675" y="311"/>
                  </a:cubicBezTo>
                  <a:cubicBezTo>
                    <a:pt x="674" y="311"/>
                    <a:pt x="675" y="311"/>
                    <a:pt x="677" y="311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79" y="311"/>
                    <a:pt x="682" y="311"/>
                    <a:pt x="684" y="311"/>
                  </a:cubicBezTo>
                  <a:cubicBezTo>
                    <a:pt x="686" y="312"/>
                    <a:pt x="686" y="312"/>
                    <a:pt x="687" y="312"/>
                  </a:cubicBezTo>
                  <a:cubicBezTo>
                    <a:pt x="687" y="312"/>
                    <a:pt x="687" y="312"/>
                    <a:pt x="686" y="312"/>
                  </a:cubicBezTo>
                  <a:cubicBezTo>
                    <a:pt x="686" y="312"/>
                    <a:pt x="686" y="312"/>
                    <a:pt x="685" y="312"/>
                  </a:cubicBezTo>
                  <a:cubicBezTo>
                    <a:pt x="685" y="311"/>
                    <a:pt x="685" y="311"/>
                    <a:pt x="685" y="311"/>
                  </a:cubicBezTo>
                  <a:cubicBezTo>
                    <a:pt x="685" y="311"/>
                    <a:pt x="685" y="311"/>
                    <a:pt x="685" y="312"/>
                  </a:cubicBezTo>
                  <a:cubicBezTo>
                    <a:pt x="686" y="312"/>
                    <a:pt x="686" y="312"/>
                    <a:pt x="686" y="312"/>
                  </a:cubicBezTo>
                  <a:cubicBezTo>
                    <a:pt x="689" y="312"/>
                    <a:pt x="692" y="313"/>
                    <a:pt x="697" y="315"/>
                  </a:cubicBezTo>
                  <a:cubicBezTo>
                    <a:pt x="703" y="316"/>
                    <a:pt x="708" y="317"/>
                    <a:pt x="714" y="318"/>
                  </a:cubicBezTo>
                  <a:cubicBezTo>
                    <a:pt x="720" y="319"/>
                    <a:pt x="727" y="319"/>
                    <a:pt x="733" y="320"/>
                  </a:cubicBezTo>
                  <a:cubicBezTo>
                    <a:pt x="743" y="320"/>
                    <a:pt x="755" y="321"/>
                    <a:pt x="761" y="321"/>
                  </a:cubicBezTo>
                  <a:cubicBezTo>
                    <a:pt x="762" y="321"/>
                    <a:pt x="763" y="321"/>
                    <a:pt x="763" y="321"/>
                  </a:cubicBezTo>
                  <a:cubicBezTo>
                    <a:pt x="763" y="321"/>
                    <a:pt x="763" y="321"/>
                    <a:pt x="764" y="321"/>
                  </a:cubicBezTo>
                  <a:cubicBezTo>
                    <a:pt x="769" y="321"/>
                    <a:pt x="775" y="325"/>
                    <a:pt x="782" y="328"/>
                  </a:cubicBezTo>
                  <a:cubicBezTo>
                    <a:pt x="789" y="331"/>
                    <a:pt x="796" y="333"/>
                    <a:pt x="798" y="333"/>
                  </a:cubicBezTo>
                  <a:cubicBezTo>
                    <a:pt x="798" y="333"/>
                    <a:pt x="798" y="332"/>
                    <a:pt x="798" y="332"/>
                  </a:cubicBezTo>
                  <a:cubicBezTo>
                    <a:pt x="798" y="332"/>
                    <a:pt x="798" y="332"/>
                    <a:pt x="799" y="332"/>
                  </a:cubicBezTo>
                  <a:cubicBezTo>
                    <a:pt x="801" y="332"/>
                    <a:pt x="805" y="333"/>
                    <a:pt x="810" y="334"/>
                  </a:cubicBezTo>
                  <a:cubicBezTo>
                    <a:pt x="814" y="336"/>
                    <a:pt x="817" y="337"/>
                    <a:pt x="821" y="338"/>
                  </a:cubicBezTo>
                  <a:cubicBezTo>
                    <a:pt x="821" y="338"/>
                    <a:pt x="821" y="338"/>
                    <a:pt x="821" y="338"/>
                  </a:cubicBezTo>
                  <a:cubicBezTo>
                    <a:pt x="821" y="338"/>
                    <a:pt x="820" y="337"/>
                    <a:pt x="819" y="337"/>
                  </a:cubicBezTo>
                  <a:cubicBezTo>
                    <a:pt x="819" y="337"/>
                    <a:pt x="819" y="337"/>
                    <a:pt x="820" y="337"/>
                  </a:cubicBezTo>
                  <a:cubicBezTo>
                    <a:pt x="820" y="337"/>
                    <a:pt x="826" y="338"/>
                    <a:pt x="833" y="338"/>
                  </a:cubicBezTo>
                  <a:cubicBezTo>
                    <a:pt x="842" y="339"/>
                    <a:pt x="851" y="340"/>
                    <a:pt x="851" y="340"/>
                  </a:cubicBezTo>
                  <a:cubicBezTo>
                    <a:pt x="851" y="341"/>
                    <a:pt x="852" y="341"/>
                    <a:pt x="854" y="341"/>
                  </a:cubicBezTo>
                  <a:cubicBezTo>
                    <a:pt x="855" y="341"/>
                    <a:pt x="855" y="341"/>
                    <a:pt x="856" y="341"/>
                  </a:cubicBezTo>
                  <a:cubicBezTo>
                    <a:pt x="859" y="341"/>
                    <a:pt x="856" y="337"/>
                    <a:pt x="867" y="336"/>
                  </a:cubicBezTo>
                  <a:cubicBezTo>
                    <a:pt x="868" y="336"/>
                    <a:pt x="869" y="336"/>
                    <a:pt x="870" y="336"/>
                  </a:cubicBezTo>
                  <a:cubicBezTo>
                    <a:pt x="879" y="336"/>
                    <a:pt x="886" y="340"/>
                    <a:pt x="889" y="343"/>
                  </a:cubicBezTo>
                  <a:cubicBezTo>
                    <a:pt x="892" y="346"/>
                    <a:pt x="895" y="348"/>
                    <a:pt x="895" y="350"/>
                  </a:cubicBezTo>
                  <a:cubicBezTo>
                    <a:pt x="895" y="352"/>
                    <a:pt x="891" y="356"/>
                    <a:pt x="883" y="359"/>
                  </a:cubicBezTo>
                  <a:cubicBezTo>
                    <a:pt x="873" y="363"/>
                    <a:pt x="855" y="367"/>
                    <a:pt x="852" y="371"/>
                  </a:cubicBezTo>
                  <a:cubicBezTo>
                    <a:pt x="849" y="375"/>
                    <a:pt x="861" y="374"/>
                    <a:pt x="861" y="374"/>
                  </a:cubicBezTo>
                  <a:cubicBezTo>
                    <a:pt x="861" y="375"/>
                    <a:pt x="861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5" y="377"/>
                    <a:pt x="858" y="378"/>
                  </a:cubicBezTo>
                  <a:cubicBezTo>
                    <a:pt x="853" y="378"/>
                    <a:pt x="848" y="379"/>
                    <a:pt x="845" y="380"/>
                  </a:cubicBezTo>
                  <a:cubicBezTo>
                    <a:pt x="843" y="382"/>
                    <a:pt x="844" y="383"/>
                    <a:pt x="845" y="384"/>
                  </a:cubicBezTo>
                  <a:cubicBezTo>
                    <a:pt x="847" y="385"/>
                    <a:pt x="857" y="389"/>
                    <a:pt x="867" y="392"/>
                  </a:cubicBezTo>
                  <a:cubicBezTo>
                    <a:pt x="884" y="399"/>
                    <a:pt x="896" y="408"/>
                    <a:pt x="911" y="414"/>
                  </a:cubicBezTo>
                  <a:cubicBezTo>
                    <a:pt x="921" y="417"/>
                    <a:pt x="945" y="421"/>
                    <a:pt x="961" y="423"/>
                  </a:cubicBezTo>
                  <a:cubicBezTo>
                    <a:pt x="972" y="425"/>
                    <a:pt x="982" y="426"/>
                    <a:pt x="988" y="429"/>
                  </a:cubicBezTo>
                  <a:cubicBezTo>
                    <a:pt x="993" y="431"/>
                    <a:pt x="993" y="435"/>
                    <a:pt x="993" y="439"/>
                  </a:cubicBezTo>
                  <a:cubicBezTo>
                    <a:pt x="992" y="444"/>
                    <a:pt x="994" y="451"/>
                    <a:pt x="993" y="456"/>
                  </a:cubicBezTo>
                  <a:cubicBezTo>
                    <a:pt x="992" y="467"/>
                    <a:pt x="998" y="478"/>
                    <a:pt x="992" y="489"/>
                  </a:cubicBezTo>
                  <a:cubicBezTo>
                    <a:pt x="990" y="492"/>
                    <a:pt x="985" y="494"/>
                    <a:pt x="984" y="497"/>
                  </a:cubicBezTo>
                  <a:cubicBezTo>
                    <a:pt x="981" y="501"/>
                    <a:pt x="983" y="501"/>
                    <a:pt x="987" y="506"/>
                  </a:cubicBezTo>
                  <a:cubicBezTo>
                    <a:pt x="988" y="508"/>
                    <a:pt x="986" y="511"/>
                    <a:pt x="986" y="514"/>
                  </a:cubicBezTo>
                  <a:cubicBezTo>
                    <a:pt x="987" y="519"/>
                    <a:pt x="1006" y="518"/>
                    <a:pt x="1006" y="519"/>
                  </a:cubicBezTo>
                  <a:cubicBezTo>
                    <a:pt x="1006" y="520"/>
                    <a:pt x="1006" y="521"/>
                    <a:pt x="1005" y="521"/>
                  </a:cubicBezTo>
                  <a:cubicBezTo>
                    <a:pt x="1005" y="521"/>
                    <a:pt x="1005" y="521"/>
                    <a:pt x="1005" y="521"/>
                  </a:cubicBezTo>
                  <a:cubicBezTo>
                    <a:pt x="1005" y="521"/>
                    <a:pt x="1005" y="521"/>
                    <a:pt x="1004" y="521"/>
                  </a:cubicBezTo>
                  <a:cubicBezTo>
                    <a:pt x="1004" y="521"/>
                    <a:pt x="1003" y="524"/>
                    <a:pt x="1004" y="529"/>
                  </a:cubicBezTo>
                  <a:cubicBezTo>
                    <a:pt x="1005" y="529"/>
                    <a:pt x="1005" y="530"/>
                    <a:pt x="1005" y="531"/>
                  </a:cubicBezTo>
                  <a:cubicBezTo>
                    <a:pt x="1004" y="535"/>
                    <a:pt x="1000" y="538"/>
                    <a:pt x="999" y="538"/>
                  </a:cubicBezTo>
                  <a:cubicBezTo>
                    <a:pt x="999" y="538"/>
                    <a:pt x="999" y="538"/>
                    <a:pt x="999" y="538"/>
                  </a:cubicBezTo>
                  <a:cubicBezTo>
                    <a:pt x="1000" y="538"/>
                    <a:pt x="999" y="537"/>
                    <a:pt x="997" y="537"/>
                  </a:cubicBezTo>
                  <a:cubicBezTo>
                    <a:pt x="997" y="537"/>
                    <a:pt x="996" y="537"/>
                    <a:pt x="996" y="537"/>
                  </a:cubicBezTo>
                  <a:cubicBezTo>
                    <a:pt x="996" y="537"/>
                    <a:pt x="995" y="537"/>
                    <a:pt x="995" y="537"/>
                  </a:cubicBezTo>
                  <a:cubicBezTo>
                    <a:pt x="994" y="537"/>
                    <a:pt x="993" y="537"/>
                    <a:pt x="994" y="537"/>
                  </a:cubicBezTo>
                  <a:cubicBezTo>
                    <a:pt x="995" y="536"/>
                    <a:pt x="994" y="536"/>
                    <a:pt x="991" y="536"/>
                  </a:cubicBezTo>
                  <a:cubicBezTo>
                    <a:pt x="991" y="536"/>
                    <a:pt x="990" y="536"/>
                    <a:pt x="990" y="536"/>
                  </a:cubicBezTo>
                  <a:cubicBezTo>
                    <a:pt x="987" y="536"/>
                    <a:pt x="983" y="537"/>
                    <a:pt x="983" y="538"/>
                  </a:cubicBezTo>
                  <a:cubicBezTo>
                    <a:pt x="982" y="540"/>
                    <a:pt x="982" y="540"/>
                    <a:pt x="983" y="540"/>
                  </a:cubicBezTo>
                  <a:cubicBezTo>
                    <a:pt x="983" y="540"/>
                    <a:pt x="984" y="540"/>
                    <a:pt x="984" y="540"/>
                  </a:cubicBezTo>
                  <a:cubicBezTo>
                    <a:pt x="985" y="540"/>
                    <a:pt x="987" y="540"/>
                    <a:pt x="989" y="540"/>
                  </a:cubicBezTo>
                  <a:cubicBezTo>
                    <a:pt x="991" y="540"/>
                    <a:pt x="993" y="540"/>
                    <a:pt x="995" y="540"/>
                  </a:cubicBezTo>
                  <a:cubicBezTo>
                    <a:pt x="999" y="541"/>
                    <a:pt x="1000" y="542"/>
                    <a:pt x="1000" y="542"/>
                  </a:cubicBezTo>
                  <a:cubicBezTo>
                    <a:pt x="1001" y="543"/>
                    <a:pt x="1000" y="543"/>
                    <a:pt x="999" y="543"/>
                  </a:cubicBezTo>
                  <a:cubicBezTo>
                    <a:pt x="999" y="543"/>
                    <a:pt x="999" y="543"/>
                    <a:pt x="999" y="543"/>
                  </a:cubicBezTo>
                  <a:cubicBezTo>
                    <a:pt x="1000" y="544"/>
                    <a:pt x="1001" y="544"/>
                    <a:pt x="1003" y="544"/>
                  </a:cubicBezTo>
                  <a:cubicBezTo>
                    <a:pt x="1007" y="544"/>
                    <a:pt x="1010" y="544"/>
                    <a:pt x="1010" y="545"/>
                  </a:cubicBezTo>
                  <a:cubicBezTo>
                    <a:pt x="1010" y="545"/>
                    <a:pt x="1006" y="545"/>
                    <a:pt x="1002" y="545"/>
                  </a:cubicBezTo>
                  <a:cubicBezTo>
                    <a:pt x="999" y="546"/>
                    <a:pt x="1004" y="548"/>
                    <a:pt x="1004" y="550"/>
                  </a:cubicBezTo>
                  <a:cubicBezTo>
                    <a:pt x="1005" y="551"/>
                    <a:pt x="1008" y="552"/>
                    <a:pt x="1009" y="552"/>
                  </a:cubicBezTo>
                  <a:cubicBezTo>
                    <a:pt x="1010" y="552"/>
                    <a:pt x="1011" y="552"/>
                    <a:pt x="1011" y="552"/>
                  </a:cubicBezTo>
                  <a:cubicBezTo>
                    <a:pt x="1012" y="551"/>
                    <a:pt x="1012" y="551"/>
                    <a:pt x="1012" y="551"/>
                  </a:cubicBezTo>
                  <a:cubicBezTo>
                    <a:pt x="1013" y="551"/>
                    <a:pt x="1013" y="551"/>
                    <a:pt x="1013" y="551"/>
                  </a:cubicBezTo>
                  <a:cubicBezTo>
                    <a:pt x="1014" y="552"/>
                    <a:pt x="1006" y="554"/>
                    <a:pt x="1008" y="556"/>
                  </a:cubicBezTo>
                  <a:cubicBezTo>
                    <a:pt x="1011" y="558"/>
                    <a:pt x="1019" y="559"/>
                    <a:pt x="1018" y="559"/>
                  </a:cubicBezTo>
                  <a:cubicBezTo>
                    <a:pt x="1016" y="559"/>
                    <a:pt x="1016" y="560"/>
                    <a:pt x="1018" y="560"/>
                  </a:cubicBezTo>
                  <a:cubicBezTo>
                    <a:pt x="1021" y="560"/>
                    <a:pt x="1022" y="561"/>
                    <a:pt x="1022" y="561"/>
                  </a:cubicBezTo>
                  <a:cubicBezTo>
                    <a:pt x="1022" y="562"/>
                    <a:pt x="1022" y="562"/>
                    <a:pt x="1021" y="562"/>
                  </a:cubicBezTo>
                  <a:cubicBezTo>
                    <a:pt x="1019" y="562"/>
                    <a:pt x="1021" y="563"/>
                    <a:pt x="1023" y="563"/>
                  </a:cubicBezTo>
                  <a:cubicBezTo>
                    <a:pt x="1025" y="564"/>
                    <a:pt x="1026" y="564"/>
                    <a:pt x="1027" y="564"/>
                  </a:cubicBezTo>
                  <a:cubicBezTo>
                    <a:pt x="1027" y="564"/>
                    <a:pt x="1027" y="564"/>
                    <a:pt x="1027" y="563"/>
                  </a:cubicBezTo>
                  <a:cubicBezTo>
                    <a:pt x="1027" y="563"/>
                    <a:pt x="1027" y="563"/>
                    <a:pt x="1027" y="563"/>
                  </a:cubicBezTo>
                  <a:cubicBezTo>
                    <a:pt x="1028" y="563"/>
                    <a:pt x="1028" y="563"/>
                    <a:pt x="1029" y="563"/>
                  </a:cubicBezTo>
                  <a:cubicBezTo>
                    <a:pt x="1029" y="563"/>
                    <a:pt x="1030" y="564"/>
                    <a:pt x="1030" y="564"/>
                  </a:cubicBezTo>
                  <a:cubicBezTo>
                    <a:pt x="1031" y="564"/>
                    <a:pt x="1031" y="563"/>
                    <a:pt x="1032" y="563"/>
                  </a:cubicBezTo>
                  <a:cubicBezTo>
                    <a:pt x="1032" y="563"/>
                    <a:pt x="1032" y="563"/>
                    <a:pt x="1030" y="562"/>
                  </a:cubicBezTo>
                  <a:cubicBezTo>
                    <a:pt x="1030" y="562"/>
                    <a:pt x="1030" y="562"/>
                    <a:pt x="1031" y="562"/>
                  </a:cubicBezTo>
                  <a:cubicBezTo>
                    <a:pt x="1031" y="562"/>
                    <a:pt x="1032" y="562"/>
                    <a:pt x="1033" y="562"/>
                  </a:cubicBezTo>
                  <a:cubicBezTo>
                    <a:pt x="1033" y="562"/>
                    <a:pt x="1034" y="562"/>
                    <a:pt x="1034" y="562"/>
                  </a:cubicBezTo>
                  <a:cubicBezTo>
                    <a:pt x="1035" y="562"/>
                    <a:pt x="1036" y="562"/>
                    <a:pt x="1034" y="562"/>
                  </a:cubicBezTo>
                  <a:cubicBezTo>
                    <a:pt x="1033" y="562"/>
                    <a:pt x="1033" y="562"/>
                    <a:pt x="1033" y="562"/>
                  </a:cubicBezTo>
                  <a:cubicBezTo>
                    <a:pt x="1034" y="562"/>
                    <a:pt x="1036" y="562"/>
                    <a:pt x="1038" y="563"/>
                  </a:cubicBezTo>
                  <a:cubicBezTo>
                    <a:pt x="1039" y="564"/>
                    <a:pt x="1039" y="565"/>
                    <a:pt x="1038" y="565"/>
                  </a:cubicBezTo>
                  <a:cubicBezTo>
                    <a:pt x="1038" y="565"/>
                    <a:pt x="1037" y="565"/>
                    <a:pt x="1037" y="564"/>
                  </a:cubicBezTo>
                  <a:cubicBezTo>
                    <a:pt x="1037" y="564"/>
                    <a:pt x="1036" y="564"/>
                    <a:pt x="1035" y="564"/>
                  </a:cubicBezTo>
                  <a:cubicBezTo>
                    <a:pt x="1034" y="564"/>
                    <a:pt x="1034" y="564"/>
                    <a:pt x="1034" y="564"/>
                  </a:cubicBezTo>
                  <a:cubicBezTo>
                    <a:pt x="1035" y="565"/>
                    <a:pt x="1033" y="565"/>
                    <a:pt x="1032" y="565"/>
                  </a:cubicBezTo>
                  <a:cubicBezTo>
                    <a:pt x="1031" y="565"/>
                    <a:pt x="1030" y="565"/>
                    <a:pt x="1029" y="565"/>
                  </a:cubicBezTo>
                  <a:cubicBezTo>
                    <a:pt x="1029" y="565"/>
                    <a:pt x="1029" y="565"/>
                    <a:pt x="1028" y="565"/>
                  </a:cubicBezTo>
                  <a:cubicBezTo>
                    <a:pt x="1026" y="565"/>
                    <a:pt x="1025" y="566"/>
                    <a:pt x="1026" y="566"/>
                  </a:cubicBezTo>
                  <a:cubicBezTo>
                    <a:pt x="1027" y="567"/>
                    <a:pt x="1029" y="568"/>
                    <a:pt x="1030" y="568"/>
                  </a:cubicBezTo>
                  <a:cubicBezTo>
                    <a:pt x="1030" y="568"/>
                    <a:pt x="1030" y="568"/>
                    <a:pt x="1030" y="568"/>
                  </a:cubicBezTo>
                  <a:cubicBezTo>
                    <a:pt x="1030" y="568"/>
                    <a:pt x="1030" y="568"/>
                    <a:pt x="1031" y="568"/>
                  </a:cubicBezTo>
                  <a:cubicBezTo>
                    <a:pt x="1032" y="568"/>
                    <a:pt x="1033" y="568"/>
                    <a:pt x="1031" y="568"/>
                  </a:cubicBezTo>
                  <a:cubicBezTo>
                    <a:pt x="1030" y="568"/>
                    <a:pt x="1033" y="569"/>
                    <a:pt x="1036" y="569"/>
                  </a:cubicBezTo>
                  <a:cubicBezTo>
                    <a:pt x="1037" y="569"/>
                    <a:pt x="1037" y="569"/>
                    <a:pt x="1037" y="569"/>
                  </a:cubicBezTo>
                  <a:cubicBezTo>
                    <a:pt x="1040" y="569"/>
                    <a:pt x="1039" y="566"/>
                    <a:pt x="1044" y="566"/>
                  </a:cubicBezTo>
                  <a:cubicBezTo>
                    <a:pt x="1045" y="566"/>
                    <a:pt x="1045" y="566"/>
                    <a:pt x="1046" y="566"/>
                  </a:cubicBezTo>
                  <a:cubicBezTo>
                    <a:pt x="1049" y="566"/>
                    <a:pt x="1045" y="567"/>
                    <a:pt x="1041" y="568"/>
                  </a:cubicBezTo>
                  <a:cubicBezTo>
                    <a:pt x="1038" y="569"/>
                    <a:pt x="1040" y="570"/>
                    <a:pt x="1042" y="570"/>
                  </a:cubicBezTo>
                  <a:cubicBezTo>
                    <a:pt x="1045" y="570"/>
                    <a:pt x="1048" y="569"/>
                    <a:pt x="1050" y="569"/>
                  </a:cubicBezTo>
                  <a:cubicBezTo>
                    <a:pt x="1051" y="568"/>
                    <a:pt x="1053" y="568"/>
                    <a:pt x="1054" y="568"/>
                  </a:cubicBezTo>
                  <a:cubicBezTo>
                    <a:pt x="1056" y="568"/>
                    <a:pt x="1058" y="569"/>
                    <a:pt x="1056" y="570"/>
                  </a:cubicBezTo>
                  <a:cubicBezTo>
                    <a:pt x="1054" y="570"/>
                    <a:pt x="1053" y="571"/>
                    <a:pt x="1053" y="571"/>
                  </a:cubicBezTo>
                  <a:cubicBezTo>
                    <a:pt x="1052" y="571"/>
                    <a:pt x="1052" y="571"/>
                    <a:pt x="1053" y="571"/>
                  </a:cubicBezTo>
                  <a:cubicBezTo>
                    <a:pt x="1053" y="570"/>
                    <a:pt x="1052" y="570"/>
                    <a:pt x="1052" y="570"/>
                  </a:cubicBezTo>
                  <a:cubicBezTo>
                    <a:pt x="1051" y="570"/>
                    <a:pt x="1051" y="570"/>
                    <a:pt x="1050" y="570"/>
                  </a:cubicBezTo>
                  <a:cubicBezTo>
                    <a:pt x="1049" y="571"/>
                    <a:pt x="1052" y="571"/>
                    <a:pt x="1055" y="571"/>
                  </a:cubicBezTo>
                  <a:cubicBezTo>
                    <a:pt x="1059" y="571"/>
                    <a:pt x="1063" y="571"/>
                    <a:pt x="1066" y="568"/>
                  </a:cubicBezTo>
                  <a:cubicBezTo>
                    <a:pt x="1072" y="564"/>
                    <a:pt x="1079" y="563"/>
                    <a:pt x="1076" y="559"/>
                  </a:cubicBezTo>
                  <a:cubicBezTo>
                    <a:pt x="1072" y="556"/>
                    <a:pt x="1081" y="554"/>
                    <a:pt x="1084" y="553"/>
                  </a:cubicBezTo>
                  <a:cubicBezTo>
                    <a:pt x="1088" y="552"/>
                    <a:pt x="1089" y="549"/>
                    <a:pt x="1097" y="546"/>
                  </a:cubicBezTo>
                  <a:cubicBezTo>
                    <a:pt x="1102" y="544"/>
                    <a:pt x="1104" y="543"/>
                    <a:pt x="1098" y="540"/>
                  </a:cubicBezTo>
                  <a:cubicBezTo>
                    <a:pt x="1095" y="539"/>
                    <a:pt x="1076" y="539"/>
                    <a:pt x="1075" y="536"/>
                  </a:cubicBezTo>
                  <a:cubicBezTo>
                    <a:pt x="1075" y="534"/>
                    <a:pt x="1078" y="533"/>
                    <a:pt x="1082" y="532"/>
                  </a:cubicBezTo>
                  <a:cubicBezTo>
                    <a:pt x="1090" y="531"/>
                    <a:pt x="1096" y="529"/>
                    <a:pt x="1096" y="526"/>
                  </a:cubicBezTo>
                  <a:cubicBezTo>
                    <a:pt x="1097" y="523"/>
                    <a:pt x="1103" y="522"/>
                    <a:pt x="1101" y="522"/>
                  </a:cubicBezTo>
                  <a:cubicBezTo>
                    <a:pt x="1099" y="521"/>
                    <a:pt x="1105" y="522"/>
                    <a:pt x="1111" y="520"/>
                  </a:cubicBezTo>
                  <a:cubicBezTo>
                    <a:pt x="1116" y="519"/>
                    <a:pt x="1107" y="519"/>
                    <a:pt x="1106" y="519"/>
                  </a:cubicBezTo>
                  <a:cubicBezTo>
                    <a:pt x="1106" y="519"/>
                    <a:pt x="1106" y="519"/>
                    <a:pt x="1106" y="519"/>
                  </a:cubicBezTo>
                  <a:cubicBezTo>
                    <a:pt x="1107" y="519"/>
                    <a:pt x="1105" y="519"/>
                    <a:pt x="1104" y="519"/>
                  </a:cubicBezTo>
                  <a:cubicBezTo>
                    <a:pt x="1103" y="519"/>
                    <a:pt x="1103" y="519"/>
                    <a:pt x="1103" y="519"/>
                  </a:cubicBezTo>
                  <a:cubicBezTo>
                    <a:pt x="1102" y="519"/>
                    <a:pt x="1101" y="519"/>
                    <a:pt x="1102" y="519"/>
                  </a:cubicBezTo>
                  <a:cubicBezTo>
                    <a:pt x="1102" y="519"/>
                    <a:pt x="1096" y="518"/>
                    <a:pt x="1093" y="516"/>
                  </a:cubicBezTo>
                  <a:cubicBezTo>
                    <a:pt x="1090" y="514"/>
                    <a:pt x="1114" y="517"/>
                    <a:pt x="1122" y="512"/>
                  </a:cubicBezTo>
                  <a:cubicBezTo>
                    <a:pt x="1122" y="512"/>
                    <a:pt x="1122" y="512"/>
                    <a:pt x="1123" y="512"/>
                  </a:cubicBezTo>
                  <a:cubicBezTo>
                    <a:pt x="1129" y="508"/>
                    <a:pt x="1137" y="506"/>
                    <a:pt x="1155" y="505"/>
                  </a:cubicBezTo>
                  <a:cubicBezTo>
                    <a:pt x="1162" y="504"/>
                    <a:pt x="1169" y="503"/>
                    <a:pt x="1174" y="502"/>
                  </a:cubicBezTo>
                  <a:cubicBezTo>
                    <a:pt x="1187" y="499"/>
                    <a:pt x="1176" y="495"/>
                    <a:pt x="1178" y="493"/>
                  </a:cubicBezTo>
                  <a:cubicBezTo>
                    <a:pt x="1179" y="493"/>
                    <a:pt x="1182" y="491"/>
                    <a:pt x="1179" y="490"/>
                  </a:cubicBezTo>
                  <a:cubicBezTo>
                    <a:pt x="1172" y="488"/>
                    <a:pt x="1162" y="488"/>
                    <a:pt x="1159" y="485"/>
                  </a:cubicBezTo>
                  <a:cubicBezTo>
                    <a:pt x="1156" y="483"/>
                    <a:pt x="1159" y="475"/>
                    <a:pt x="1162" y="473"/>
                  </a:cubicBezTo>
                  <a:cubicBezTo>
                    <a:pt x="1165" y="472"/>
                    <a:pt x="1169" y="471"/>
                    <a:pt x="1175" y="471"/>
                  </a:cubicBezTo>
                  <a:cubicBezTo>
                    <a:pt x="1185" y="471"/>
                    <a:pt x="1197" y="473"/>
                    <a:pt x="1207" y="476"/>
                  </a:cubicBezTo>
                  <a:cubicBezTo>
                    <a:pt x="1214" y="478"/>
                    <a:pt x="1220" y="479"/>
                    <a:pt x="1226" y="479"/>
                  </a:cubicBezTo>
                  <a:cubicBezTo>
                    <a:pt x="1231" y="479"/>
                    <a:pt x="1235" y="479"/>
                    <a:pt x="1238" y="477"/>
                  </a:cubicBezTo>
                  <a:cubicBezTo>
                    <a:pt x="1242" y="474"/>
                    <a:pt x="1248" y="472"/>
                    <a:pt x="1250" y="472"/>
                  </a:cubicBezTo>
                  <a:cubicBezTo>
                    <a:pt x="1251" y="472"/>
                    <a:pt x="1251" y="472"/>
                    <a:pt x="1249" y="473"/>
                  </a:cubicBezTo>
                  <a:cubicBezTo>
                    <a:pt x="1247" y="474"/>
                    <a:pt x="1246" y="475"/>
                    <a:pt x="1248" y="475"/>
                  </a:cubicBezTo>
                  <a:cubicBezTo>
                    <a:pt x="1250" y="475"/>
                    <a:pt x="1254" y="474"/>
                    <a:pt x="1260" y="472"/>
                  </a:cubicBezTo>
                  <a:cubicBezTo>
                    <a:pt x="1267" y="469"/>
                    <a:pt x="1270" y="465"/>
                    <a:pt x="1272" y="461"/>
                  </a:cubicBezTo>
                  <a:cubicBezTo>
                    <a:pt x="1274" y="457"/>
                    <a:pt x="1284" y="451"/>
                    <a:pt x="1298" y="449"/>
                  </a:cubicBezTo>
                  <a:cubicBezTo>
                    <a:pt x="1311" y="447"/>
                    <a:pt x="1322" y="444"/>
                    <a:pt x="1320" y="444"/>
                  </a:cubicBezTo>
                  <a:cubicBezTo>
                    <a:pt x="1319" y="444"/>
                    <a:pt x="1321" y="443"/>
                    <a:pt x="1325" y="443"/>
                  </a:cubicBezTo>
                  <a:cubicBezTo>
                    <a:pt x="1326" y="443"/>
                    <a:pt x="1327" y="443"/>
                    <a:pt x="1328" y="443"/>
                  </a:cubicBezTo>
                  <a:cubicBezTo>
                    <a:pt x="1329" y="443"/>
                    <a:pt x="1329" y="443"/>
                    <a:pt x="1328" y="443"/>
                  </a:cubicBezTo>
                  <a:cubicBezTo>
                    <a:pt x="1327" y="443"/>
                    <a:pt x="1327" y="443"/>
                    <a:pt x="1327" y="443"/>
                  </a:cubicBezTo>
                  <a:cubicBezTo>
                    <a:pt x="1328" y="443"/>
                    <a:pt x="1329" y="443"/>
                    <a:pt x="1331" y="443"/>
                  </a:cubicBezTo>
                  <a:cubicBezTo>
                    <a:pt x="1335" y="443"/>
                    <a:pt x="1355" y="444"/>
                    <a:pt x="1363" y="440"/>
                  </a:cubicBezTo>
                  <a:cubicBezTo>
                    <a:pt x="1375" y="434"/>
                    <a:pt x="1382" y="424"/>
                    <a:pt x="1384" y="416"/>
                  </a:cubicBezTo>
                  <a:cubicBezTo>
                    <a:pt x="1386" y="412"/>
                    <a:pt x="1384" y="408"/>
                    <a:pt x="1384" y="408"/>
                  </a:cubicBezTo>
                  <a:cubicBezTo>
                    <a:pt x="1384" y="408"/>
                    <a:pt x="1385" y="408"/>
                    <a:pt x="1385" y="408"/>
                  </a:cubicBezTo>
                  <a:cubicBezTo>
                    <a:pt x="1385" y="408"/>
                    <a:pt x="1385" y="408"/>
                    <a:pt x="1386" y="408"/>
                  </a:cubicBezTo>
                  <a:cubicBezTo>
                    <a:pt x="1386" y="408"/>
                    <a:pt x="1387" y="408"/>
                    <a:pt x="1387" y="408"/>
                  </a:cubicBezTo>
                  <a:cubicBezTo>
                    <a:pt x="1388" y="408"/>
                    <a:pt x="1388" y="408"/>
                    <a:pt x="1388" y="408"/>
                  </a:cubicBezTo>
                  <a:cubicBezTo>
                    <a:pt x="1389" y="408"/>
                    <a:pt x="1390" y="408"/>
                    <a:pt x="1391" y="408"/>
                  </a:cubicBezTo>
                  <a:cubicBezTo>
                    <a:pt x="1392" y="408"/>
                    <a:pt x="1392" y="408"/>
                    <a:pt x="1392" y="408"/>
                  </a:cubicBezTo>
                  <a:cubicBezTo>
                    <a:pt x="1393" y="408"/>
                    <a:pt x="1393" y="409"/>
                    <a:pt x="1392" y="409"/>
                  </a:cubicBezTo>
                  <a:cubicBezTo>
                    <a:pt x="1392" y="409"/>
                    <a:pt x="1392" y="409"/>
                    <a:pt x="1392" y="409"/>
                  </a:cubicBezTo>
                  <a:cubicBezTo>
                    <a:pt x="1392" y="409"/>
                    <a:pt x="1403" y="407"/>
                    <a:pt x="1413" y="404"/>
                  </a:cubicBezTo>
                  <a:cubicBezTo>
                    <a:pt x="1426" y="399"/>
                    <a:pt x="1438" y="394"/>
                    <a:pt x="1438" y="391"/>
                  </a:cubicBezTo>
                  <a:cubicBezTo>
                    <a:pt x="1429" y="382"/>
                    <a:pt x="1417" y="385"/>
                    <a:pt x="1397" y="380"/>
                  </a:cubicBezTo>
                  <a:cubicBezTo>
                    <a:pt x="1390" y="378"/>
                    <a:pt x="1382" y="377"/>
                    <a:pt x="1375" y="376"/>
                  </a:cubicBezTo>
                  <a:cubicBezTo>
                    <a:pt x="1360" y="375"/>
                    <a:pt x="1341" y="374"/>
                    <a:pt x="1332" y="374"/>
                  </a:cubicBezTo>
                  <a:cubicBezTo>
                    <a:pt x="1331" y="374"/>
                    <a:pt x="1331" y="374"/>
                    <a:pt x="1331" y="374"/>
                  </a:cubicBezTo>
                  <a:cubicBezTo>
                    <a:pt x="1327" y="374"/>
                    <a:pt x="1324" y="374"/>
                    <a:pt x="1322" y="375"/>
                  </a:cubicBezTo>
                  <a:cubicBezTo>
                    <a:pt x="1320" y="375"/>
                    <a:pt x="1318" y="375"/>
                    <a:pt x="1318" y="375"/>
                  </a:cubicBezTo>
                  <a:cubicBezTo>
                    <a:pt x="1318" y="375"/>
                    <a:pt x="1318" y="375"/>
                    <a:pt x="1318" y="375"/>
                  </a:cubicBezTo>
                  <a:cubicBezTo>
                    <a:pt x="1318" y="375"/>
                    <a:pt x="1317" y="375"/>
                    <a:pt x="1317" y="375"/>
                  </a:cubicBezTo>
                  <a:cubicBezTo>
                    <a:pt x="1317" y="375"/>
                    <a:pt x="1316" y="376"/>
                    <a:pt x="1315" y="376"/>
                  </a:cubicBezTo>
                  <a:cubicBezTo>
                    <a:pt x="1315" y="376"/>
                    <a:pt x="1315" y="376"/>
                    <a:pt x="1315" y="376"/>
                  </a:cubicBezTo>
                  <a:cubicBezTo>
                    <a:pt x="1314" y="376"/>
                    <a:pt x="1315" y="373"/>
                    <a:pt x="1301" y="370"/>
                  </a:cubicBezTo>
                  <a:cubicBezTo>
                    <a:pt x="1295" y="369"/>
                    <a:pt x="1288" y="369"/>
                    <a:pt x="1281" y="369"/>
                  </a:cubicBezTo>
                  <a:cubicBezTo>
                    <a:pt x="1274" y="369"/>
                    <a:pt x="1267" y="369"/>
                    <a:pt x="1262" y="370"/>
                  </a:cubicBezTo>
                  <a:cubicBezTo>
                    <a:pt x="1253" y="372"/>
                    <a:pt x="1250" y="374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49" y="375"/>
                    <a:pt x="1249" y="375"/>
                  </a:cubicBezTo>
                  <a:cubicBezTo>
                    <a:pt x="1249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49" y="373"/>
                    <a:pt x="1247" y="372"/>
                    <a:pt x="1243" y="372"/>
                  </a:cubicBezTo>
                  <a:cubicBezTo>
                    <a:pt x="1239" y="372"/>
                    <a:pt x="1244" y="372"/>
                    <a:pt x="1253" y="371"/>
                  </a:cubicBezTo>
                  <a:cubicBezTo>
                    <a:pt x="1259" y="371"/>
                    <a:pt x="1264" y="370"/>
                    <a:pt x="1263" y="368"/>
                  </a:cubicBezTo>
                  <a:cubicBezTo>
                    <a:pt x="1263" y="367"/>
                    <a:pt x="1257" y="366"/>
                    <a:pt x="1251" y="366"/>
                  </a:cubicBezTo>
                  <a:cubicBezTo>
                    <a:pt x="1251" y="366"/>
                    <a:pt x="1251" y="366"/>
                    <a:pt x="1251" y="366"/>
                  </a:cubicBezTo>
                  <a:cubicBezTo>
                    <a:pt x="1242" y="367"/>
                    <a:pt x="1237" y="368"/>
                    <a:pt x="1236" y="368"/>
                  </a:cubicBezTo>
                  <a:cubicBezTo>
                    <a:pt x="1234" y="369"/>
                    <a:pt x="1232" y="369"/>
                    <a:pt x="1229" y="370"/>
                  </a:cubicBezTo>
                  <a:cubicBezTo>
                    <a:pt x="1228" y="370"/>
                    <a:pt x="1227" y="370"/>
                    <a:pt x="1226" y="370"/>
                  </a:cubicBezTo>
                  <a:cubicBezTo>
                    <a:pt x="1225" y="370"/>
                    <a:pt x="1224" y="370"/>
                    <a:pt x="1225" y="370"/>
                  </a:cubicBezTo>
                  <a:cubicBezTo>
                    <a:pt x="1225" y="369"/>
                    <a:pt x="1226" y="369"/>
                    <a:pt x="1225" y="369"/>
                  </a:cubicBezTo>
                  <a:cubicBezTo>
                    <a:pt x="1225" y="369"/>
                    <a:pt x="1224" y="369"/>
                    <a:pt x="1223" y="370"/>
                  </a:cubicBezTo>
                  <a:cubicBezTo>
                    <a:pt x="1222" y="370"/>
                    <a:pt x="1222" y="370"/>
                    <a:pt x="1222" y="370"/>
                  </a:cubicBezTo>
                  <a:cubicBezTo>
                    <a:pt x="1221" y="370"/>
                    <a:pt x="1224" y="368"/>
                    <a:pt x="1232" y="366"/>
                  </a:cubicBezTo>
                  <a:cubicBezTo>
                    <a:pt x="1238" y="364"/>
                    <a:pt x="1244" y="363"/>
                    <a:pt x="1244" y="361"/>
                  </a:cubicBezTo>
                  <a:cubicBezTo>
                    <a:pt x="1244" y="361"/>
                    <a:pt x="1243" y="360"/>
                    <a:pt x="1241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8"/>
                    <a:pt x="1239" y="358"/>
                    <a:pt x="1238" y="358"/>
                  </a:cubicBezTo>
                  <a:cubicBezTo>
                    <a:pt x="1238" y="358"/>
                    <a:pt x="1239" y="358"/>
                    <a:pt x="1239" y="358"/>
                  </a:cubicBezTo>
                  <a:cubicBezTo>
                    <a:pt x="1238" y="357"/>
                    <a:pt x="1236" y="357"/>
                    <a:pt x="1235" y="356"/>
                  </a:cubicBezTo>
                  <a:cubicBezTo>
                    <a:pt x="1230" y="354"/>
                    <a:pt x="1226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2" y="352"/>
                    <a:pt x="1220" y="350"/>
                    <a:pt x="1211" y="348"/>
                  </a:cubicBezTo>
                  <a:cubicBezTo>
                    <a:pt x="1201" y="347"/>
                    <a:pt x="1186" y="345"/>
                    <a:pt x="1175" y="345"/>
                  </a:cubicBezTo>
                  <a:cubicBezTo>
                    <a:pt x="1175" y="345"/>
                    <a:pt x="1175" y="345"/>
                    <a:pt x="1174" y="345"/>
                  </a:cubicBezTo>
                  <a:cubicBezTo>
                    <a:pt x="1174" y="345"/>
                    <a:pt x="1173" y="345"/>
                    <a:pt x="1173" y="345"/>
                  </a:cubicBezTo>
                  <a:cubicBezTo>
                    <a:pt x="1162" y="345"/>
                    <a:pt x="1154" y="345"/>
                    <a:pt x="1148" y="344"/>
                  </a:cubicBezTo>
                  <a:cubicBezTo>
                    <a:pt x="1141" y="343"/>
                    <a:pt x="1137" y="340"/>
                    <a:pt x="1123" y="338"/>
                  </a:cubicBezTo>
                  <a:cubicBezTo>
                    <a:pt x="1109" y="336"/>
                    <a:pt x="1108" y="335"/>
                    <a:pt x="1101" y="334"/>
                  </a:cubicBezTo>
                  <a:cubicBezTo>
                    <a:pt x="1094" y="332"/>
                    <a:pt x="1084" y="332"/>
                    <a:pt x="1083" y="332"/>
                  </a:cubicBezTo>
                  <a:cubicBezTo>
                    <a:pt x="1081" y="331"/>
                    <a:pt x="1082" y="330"/>
                    <a:pt x="1086" y="330"/>
                  </a:cubicBezTo>
                  <a:cubicBezTo>
                    <a:pt x="1088" y="330"/>
                    <a:pt x="1087" y="330"/>
                    <a:pt x="1084" y="330"/>
                  </a:cubicBezTo>
                  <a:cubicBezTo>
                    <a:pt x="1081" y="330"/>
                    <a:pt x="1078" y="330"/>
                    <a:pt x="1075" y="330"/>
                  </a:cubicBezTo>
                  <a:cubicBezTo>
                    <a:pt x="1069" y="330"/>
                    <a:pt x="1063" y="331"/>
                    <a:pt x="1057" y="331"/>
                  </a:cubicBezTo>
                  <a:cubicBezTo>
                    <a:pt x="1055" y="331"/>
                    <a:pt x="1054" y="331"/>
                    <a:pt x="1052" y="331"/>
                  </a:cubicBezTo>
                  <a:cubicBezTo>
                    <a:pt x="1047" y="331"/>
                    <a:pt x="1043" y="331"/>
                    <a:pt x="1038" y="331"/>
                  </a:cubicBezTo>
                  <a:cubicBezTo>
                    <a:pt x="1028" y="331"/>
                    <a:pt x="1011" y="329"/>
                    <a:pt x="999" y="327"/>
                  </a:cubicBezTo>
                  <a:cubicBezTo>
                    <a:pt x="996" y="327"/>
                    <a:pt x="993" y="326"/>
                    <a:pt x="992" y="326"/>
                  </a:cubicBezTo>
                  <a:cubicBezTo>
                    <a:pt x="989" y="326"/>
                    <a:pt x="989" y="327"/>
                    <a:pt x="986" y="327"/>
                  </a:cubicBezTo>
                  <a:cubicBezTo>
                    <a:pt x="982" y="328"/>
                    <a:pt x="978" y="329"/>
                    <a:pt x="976" y="331"/>
                  </a:cubicBezTo>
                  <a:cubicBezTo>
                    <a:pt x="975" y="332"/>
                    <a:pt x="970" y="334"/>
                    <a:pt x="967" y="334"/>
                  </a:cubicBezTo>
                  <a:cubicBezTo>
                    <a:pt x="966" y="334"/>
                    <a:pt x="965" y="333"/>
                    <a:pt x="966" y="333"/>
                  </a:cubicBezTo>
                  <a:cubicBezTo>
                    <a:pt x="966" y="331"/>
                    <a:pt x="968" y="329"/>
                    <a:pt x="969" y="328"/>
                  </a:cubicBezTo>
                  <a:cubicBezTo>
                    <a:pt x="970" y="326"/>
                    <a:pt x="980" y="324"/>
                    <a:pt x="971" y="324"/>
                  </a:cubicBezTo>
                  <a:cubicBezTo>
                    <a:pt x="970" y="324"/>
                    <a:pt x="968" y="324"/>
                    <a:pt x="966" y="325"/>
                  </a:cubicBezTo>
                  <a:cubicBezTo>
                    <a:pt x="962" y="325"/>
                    <a:pt x="955" y="325"/>
                    <a:pt x="949" y="327"/>
                  </a:cubicBezTo>
                  <a:cubicBezTo>
                    <a:pt x="941" y="328"/>
                    <a:pt x="936" y="329"/>
                    <a:pt x="935" y="329"/>
                  </a:cubicBezTo>
                  <a:cubicBezTo>
                    <a:pt x="934" y="329"/>
                    <a:pt x="934" y="329"/>
                    <a:pt x="934" y="329"/>
                  </a:cubicBezTo>
                  <a:cubicBezTo>
                    <a:pt x="934" y="329"/>
                    <a:pt x="934" y="329"/>
                    <a:pt x="933" y="329"/>
                  </a:cubicBezTo>
                  <a:cubicBezTo>
                    <a:pt x="929" y="329"/>
                    <a:pt x="923" y="329"/>
                    <a:pt x="917" y="332"/>
                  </a:cubicBezTo>
                  <a:cubicBezTo>
                    <a:pt x="910" y="335"/>
                    <a:pt x="902" y="337"/>
                    <a:pt x="902" y="338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1" y="338"/>
                    <a:pt x="898" y="337"/>
                    <a:pt x="891" y="336"/>
                  </a:cubicBezTo>
                  <a:cubicBezTo>
                    <a:pt x="887" y="335"/>
                    <a:pt x="882" y="334"/>
                    <a:pt x="875" y="334"/>
                  </a:cubicBezTo>
                  <a:cubicBezTo>
                    <a:pt x="875" y="334"/>
                    <a:pt x="874" y="334"/>
                    <a:pt x="873" y="334"/>
                  </a:cubicBezTo>
                  <a:cubicBezTo>
                    <a:pt x="867" y="334"/>
                    <a:pt x="862" y="335"/>
                    <a:pt x="857" y="335"/>
                  </a:cubicBezTo>
                  <a:cubicBezTo>
                    <a:pt x="854" y="335"/>
                    <a:pt x="851" y="335"/>
                    <a:pt x="848" y="335"/>
                  </a:cubicBezTo>
                  <a:cubicBezTo>
                    <a:pt x="846" y="335"/>
                    <a:pt x="843" y="335"/>
                    <a:pt x="842" y="335"/>
                  </a:cubicBezTo>
                  <a:cubicBezTo>
                    <a:pt x="840" y="335"/>
                    <a:pt x="839" y="335"/>
                    <a:pt x="839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3" y="334"/>
                    <a:pt x="827" y="333"/>
                  </a:cubicBezTo>
                  <a:cubicBezTo>
                    <a:pt x="821" y="331"/>
                    <a:pt x="815" y="329"/>
                    <a:pt x="815" y="328"/>
                  </a:cubicBezTo>
                  <a:cubicBezTo>
                    <a:pt x="816" y="327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5" y="326"/>
                    <a:pt x="815" y="326"/>
                    <a:pt x="816" y="325"/>
                  </a:cubicBezTo>
                  <a:cubicBezTo>
                    <a:pt x="816" y="324"/>
                    <a:pt x="817" y="324"/>
                    <a:pt x="817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20" y="322"/>
                    <a:pt x="823" y="319"/>
                  </a:cubicBezTo>
                  <a:cubicBezTo>
                    <a:pt x="827" y="316"/>
                    <a:pt x="818" y="314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4" y="314"/>
                    <a:pt x="814" y="314"/>
                    <a:pt x="813" y="314"/>
                  </a:cubicBezTo>
                  <a:cubicBezTo>
                    <a:pt x="812" y="314"/>
                    <a:pt x="812" y="313"/>
                    <a:pt x="814" y="313"/>
                  </a:cubicBezTo>
                  <a:cubicBezTo>
                    <a:pt x="816" y="313"/>
                    <a:pt x="811" y="313"/>
                    <a:pt x="803" y="312"/>
                  </a:cubicBezTo>
                  <a:cubicBezTo>
                    <a:pt x="800" y="312"/>
                    <a:pt x="796" y="312"/>
                    <a:pt x="792" y="312"/>
                  </a:cubicBezTo>
                  <a:cubicBezTo>
                    <a:pt x="785" y="312"/>
                    <a:pt x="777" y="312"/>
                    <a:pt x="771" y="312"/>
                  </a:cubicBezTo>
                  <a:cubicBezTo>
                    <a:pt x="771" y="312"/>
                    <a:pt x="770" y="312"/>
                    <a:pt x="770" y="312"/>
                  </a:cubicBezTo>
                  <a:cubicBezTo>
                    <a:pt x="761" y="312"/>
                    <a:pt x="760" y="310"/>
                    <a:pt x="762" y="308"/>
                  </a:cubicBezTo>
                  <a:cubicBezTo>
                    <a:pt x="764" y="305"/>
                    <a:pt x="761" y="303"/>
                    <a:pt x="763" y="303"/>
                  </a:cubicBezTo>
                  <a:cubicBezTo>
                    <a:pt x="764" y="302"/>
                    <a:pt x="764" y="302"/>
                    <a:pt x="765" y="302"/>
                  </a:cubicBezTo>
                  <a:cubicBezTo>
                    <a:pt x="765" y="302"/>
                    <a:pt x="766" y="303"/>
                    <a:pt x="766" y="303"/>
                  </a:cubicBezTo>
                  <a:cubicBezTo>
                    <a:pt x="767" y="303"/>
                    <a:pt x="767" y="303"/>
                    <a:pt x="768" y="303"/>
                  </a:cubicBezTo>
                  <a:cubicBezTo>
                    <a:pt x="769" y="303"/>
                    <a:pt x="771" y="303"/>
                    <a:pt x="772" y="302"/>
                  </a:cubicBezTo>
                  <a:cubicBezTo>
                    <a:pt x="774" y="301"/>
                    <a:pt x="774" y="300"/>
                    <a:pt x="773" y="300"/>
                  </a:cubicBezTo>
                  <a:cubicBezTo>
                    <a:pt x="773" y="300"/>
                    <a:pt x="773" y="300"/>
                    <a:pt x="773" y="300"/>
                  </a:cubicBezTo>
                  <a:cubicBezTo>
                    <a:pt x="773" y="301"/>
                    <a:pt x="773" y="301"/>
                    <a:pt x="773" y="301"/>
                  </a:cubicBezTo>
                  <a:cubicBezTo>
                    <a:pt x="772" y="301"/>
                    <a:pt x="776" y="298"/>
                    <a:pt x="781" y="295"/>
                  </a:cubicBezTo>
                  <a:cubicBezTo>
                    <a:pt x="785" y="293"/>
                    <a:pt x="786" y="292"/>
                    <a:pt x="772" y="292"/>
                  </a:cubicBezTo>
                  <a:cubicBezTo>
                    <a:pt x="772" y="292"/>
                    <a:pt x="771" y="292"/>
                    <a:pt x="770" y="292"/>
                  </a:cubicBezTo>
                  <a:cubicBezTo>
                    <a:pt x="761" y="292"/>
                    <a:pt x="743" y="293"/>
                    <a:pt x="739" y="294"/>
                  </a:cubicBezTo>
                  <a:cubicBezTo>
                    <a:pt x="735" y="296"/>
                    <a:pt x="735" y="297"/>
                    <a:pt x="733" y="298"/>
                  </a:cubicBezTo>
                  <a:cubicBezTo>
                    <a:pt x="731" y="300"/>
                    <a:pt x="725" y="301"/>
                    <a:pt x="724" y="302"/>
                  </a:cubicBezTo>
                  <a:cubicBezTo>
                    <a:pt x="724" y="302"/>
                    <a:pt x="724" y="302"/>
                    <a:pt x="724" y="302"/>
                  </a:cubicBezTo>
                  <a:cubicBezTo>
                    <a:pt x="725" y="302"/>
                    <a:pt x="724" y="302"/>
                    <a:pt x="723" y="303"/>
                  </a:cubicBezTo>
                  <a:cubicBezTo>
                    <a:pt x="721" y="303"/>
                    <a:pt x="720" y="303"/>
                    <a:pt x="719" y="303"/>
                  </a:cubicBezTo>
                  <a:cubicBezTo>
                    <a:pt x="719" y="303"/>
                    <a:pt x="718" y="303"/>
                    <a:pt x="718" y="303"/>
                  </a:cubicBezTo>
                  <a:cubicBezTo>
                    <a:pt x="717" y="303"/>
                    <a:pt x="716" y="303"/>
                    <a:pt x="717" y="303"/>
                  </a:cubicBezTo>
                  <a:cubicBezTo>
                    <a:pt x="717" y="303"/>
                    <a:pt x="716" y="302"/>
                    <a:pt x="713" y="302"/>
                  </a:cubicBezTo>
                  <a:cubicBezTo>
                    <a:pt x="709" y="302"/>
                    <a:pt x="703" y="303"/>
                    <a:pt x="696" y="303"/>
                  </a:cubicBezTo>
                  <a:cubicBezTo>
                    <a:pt x="694" y="303"/>
                    <a:pt x="692" y="303"/>
                    <a:pt x="689" y="303"/>
                  </a:cubicBezTo>
                  <a:cubicBezTo>
                    <a:pt x="685" y="303"/>
                    <a:pt x="681" y="303"/>
                    <a:pt x="675" y="302"/>
                  </a:cubicBezTo>
                  <a:cubicBezTo>
                    <a:pt x="668" y="301"/>
                    <a:pt x="661" y="299"/>
                    <a:pt x="656" y="297"/>
                  </a:cubicBezTo>
                  <a:cubicBezTo>
                    <a:pt x="649" y="294"/>
                    <a:pt x="647" y="291"/>
                    <a:pt x="648" y="291"/>
                  </a:cubicBezTo>
                  <a:cubicBezTo>
                    <a:pt x="648" y="291"/>
                    <a:pt x="648" y="291"/>
                    <a:pt x="648" y="292"/>
                  </a:cubicBezTo>
                  <a:cubicBezTo>
                    <a:pt x="648" y="292"/>
                    <a:pt x="648" y="292"/>
                    <a:pt x="648" y="292"/>
                  </a:cubicBezTo>
                  <a:cubicBezTo>
                    <a:pt x="649" y="292"/>
                    <a:pt x="646" y="289"/>
                    <a:pt x="648" y="285"/>
                  </a:cubicBezTo>
                  <a:cubicBezTo>
                    <a:pt x="649" y="281"/>
                    <a:pt x="653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5" y="278"/>
                    <a:pt x="656" y="277"/>
                    <a:pt x="657" y="277"/>
                  </a:cubicBezTo>
                  <a:cubicBezTo>
                    <a:pt x="658" y="276"/>
                    <a:pt x="658" y="275"/>
                    <a:pt x="658" y="275"/>
                  </a:cubicBezTo>
                  <a:cubicBezTo>
                    <a:pt x="658" y="275"/>
                    <a:pt x="658" y="276"/>
                    <a:pt x="658" y="276"/>
                  </a:cubicBezTo>
                  <a:cubicBezTo>
                    <a:pt x="657" y="276"/>
                    <a:pt x="657" y="276"/>
                    <a:pt x="657" y="276"/>
                  </a:cubicBezTo>
                  <a:cubicBezTo>
                    <a:pt x="656" y="276"/>
                    <a:pt x="657" y="273"/>
                    <a:pt x="661" y="270"/>
                  </a:cubicBezTo>
                  <a:cubicBezTo>
                    <a:pt x="666" y="266"/>
                    <a:pt x="682" y="266"/>
                    <a:pt x="688" y="264"/>
                  </a:cubicBezTo>
                  <a:cubicBezTo>
                    <a:pt x="694" y="263"/>
                    <a:pt x="693" y="261"/>
                    <a:pt x="695" y="261"/>
                  </a:cubicBezTo>
                  <a:cubicBezTo>
                    <a:pt x="696" y="261"/>
                    <a:pt x="696" y="261"/>
                    <a:pt x="696" y="261"/>
                  </a:cubicBezTo>
                  <a:cubicBezTo>
                    <a:pt x="697" y="261"/>
                    <a:pt x="697" y="261"/>
                    <a:pt x="696" y="261"/>
                  </a:cubicBezTo>
                  <a:cubicBezTo>
                    <a:pt x="696" y="262"/>
                    <a:pt x="697" y="262"/>
                    <a:pt x="698" y="262"/>
                  </a:cubicBezTo>
                  <a:cubicBezTo>
                    <a:pt x="699" y="262"/>
                    <a:pt x="701" y="262"/>
                    <a:pt x="704" y="262"/>
                  </a:cubicBezTo>
                  <a:cubicBezTo>
                    <a:pt x="706" y="261"/>
                    <a:pt x="709" y="261"/>
                    <a:pt x="712" y="261"/>
                  </a:cubicBezTo>
                  <a:cubicBezTo>
                    <a:pt x="712" y="261"/>
                    <a:pt x="712" y="261"/>
                    <a:pt x="713" y="261"/>
                  </a:cubicBezTo>
                  <a:cubicBezTo>
                    <a:pt x="718" y="261"/>
                    <a:pt x="724" y="262"/>
                    <a:pt x="729" y="262"/>
                  </a:cubicBezTo>
                  <a:cubicBezTo>
                    <a:pt x="730" y="262"/>
                    <a:pt x="730" y="262"/>
                    <a:pt x="730" y="262"/>
                  </a:cubicBezTo>
                  <a:cubicBezTo>
                    <a:pt x="731" y="262"/>
                    <a:pt x="731" y="262"/>
                    <a:pt x="732" y="262"/>
                  </a:cubicBezTo>
                  <a:cubicBezTo>
                    <a:pt x="733" y="262"/>
                    <a:pt x="734" y="262"/>
                    <a:pt x="734" y="262"/>
                  </a:cubicBezTo>
                  <a:cubicBezTo>
                    <a:pt x="735" y="262"/>
                    <a:pt x="735" y="262"/>
                    <a:pt x="736" y="262"/>
                  </a:cubicBezTo>
                  <a:cubicBezTo>
                    <a:pt x="739" y="262"/>
                    <a:pt x="741" y="264"/>
                    <a:pt x="745" y="264"/>
                  </a:cubicBezTo>
                  <a:cubicBezTo>
                    <a:pt x="746" y="264"/>
                    <a:pt x="747" y="264"/>
                    <a:pt x="747" y="264"/>
                  </a:cubicBezTo>
                  <a:cubicBezTo>
                    <a:pt x="751" y="264"/>
                    <a:pt x="753" y="264"/>
                    <a:pt x="753" y="263"/>
                  </a:cubicBezTo>
                  <a:cubicBezTo>
                    <a:pt x="753" y="263"/>
                    <a:pt x="754" y="263"/>
                    <a:pt x="755" y="263"/>
                  </a:cubicBezTo>
                  <a:cubicBezTo>
                    <a:pt x="756" y="263"/>
                    <a:pt x="757" y="263"/>
                    <a:pt x="759" y="263"/>
                  </a:cubicBezTo>
                  <a:cubicBezTo>
                    <a:pt x="761" y="264"/>
                    <a:pt x="763" y="264"/>
                    <a:pt x="764" y="264"/>
                  </a:cubicBezTo>
                  <a:cubicBezTo>
                    <a:pt x="764" y="264"/>
                    <a:pt x="764" y="264"/>
                    <a:pt x="764" y="264"/>
                  </a:cubicBezTo>
                  <a:cubicBezTo>
                    <a:pt x="765" y="264"/>
                    <a:pt x="765" y="263"/>
                    <a:pt x="763" y="263"/>
                  </a:cubicBezTo>
                  <a:cubicBezTo>
                    <a:pt x="762" y="262"/>
                    <a:pt x="762" y="261"/>
                    <a:pt x="760" y="261"/>
                  </a:cubicBezTo>
                  <a:cubicBezTo>
                    <a:pt x="760" y="261"/>
                    <a:pt x="760" y="261"/>
                    <a:pt x="760" y="261"/>
                  </a:cubicBezTo>
                  <a:cubicBezTo>
                    <a:pt x="760" y="261"/>
                    <a:pt x="759" y="261"/>
                    <a:pt x="759" y="261"/>
                  </a:cubicBezTo>
                  <a:cubicBezTo>
                    <a:pt x="758" y="261"/>
                    <a:pt x="761" y="260"/>
                    <a:pt x="769" y="259"/>
                  </a:cubicBezTo>
                  <a:cubicBezTo>
                    <a:pt x="772" y="259"/>
                    <a:pt x="775" y="259"/>
                    <a:pt x="779" y="259"/>
                  </a:cubicBezTo>
                  <a:cubicBezTo>
                    <a:pt x="784" y="259"/>
                    <a:pt x="789" y="259"/>
                    <a:pt x="793" y="259"/>
                  </a:cubicBezTo>
                  <a:cubicBezTo>
                    <a:pt x="794" y="259"/>
                    <a:pt x="795" y="259"/>
                    <a:pt x="797" y="259"/>
                  </a:cubicBezTo>
                  <a:cubicBezTo>
                    <a:pt x="799" y="259"/>
                    <a:pt x="801" y="259"/>
                    <a:pt x="802" y="259"/>
                  </a:cubicBezTo>
                  <a:cubicBezTo>
                    <a:pt x="802" y="259"/>
                    <a:pt x="803" y="259"/>
                    <a:pt x="805" y="259"/>
                  </a:cubicBezTo>
                  <a:cubicBezTo>
                    <a:pt x="808" y="259"/>
                    <a:pt x="809" y="260"/>
                    <a:pt x="809" y="260"/>
                  </a:cubicBezTo>
                  <a:cubicBezTo>
                    <a:pt x="809" y="260"/>
                    <a:pt x="809" y="260"/>
                    <a:pt x="809" y="260"/>
                  </a:cubicBezTo>
                  <a:cubicBezTo>
                    <a:pt x="809" y="259"/>
                    <a:pt x="809" y="259"/>
                    <a:pt x="810" y="259"/>
                  </a:cubicBezTo>
                  <a:cubicBezTo>
                    <a:pt x="810" y="259"/>
                    <a:pt x="811" y="259"/>
                    <a:pt x="811" y="260"/>
                  </a:cubicBezTo>
                  <a:cubicBezTo>
                    <a:pt x="812" y="260"/>
                    <a:pt x="813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1" y="260"/>
                    <a:pt x="812" y="260"/>
                    <a:pt x="813" y="261"/>
                  </a:cubicBezTo>
                  <a:cubicBezTo>
                    <a:pt x="815" y="261"/>
                    <a:pt x="814" y="261"/>
                    <a:pt x="815" y="261"/>
                  </a:cubicBezTo>
                  <a:cubicBezTo>
                    <a:pt x="815" y="261"/>
                    <a:pt x="815" y="261"/>
                    <a:pt x="815" y="261"/>
                  </a:cubicBezTo>
                  <a:cubicBezTo>
                    <a:pt x="815" y="261"/>
                    <a:pt x="817" y="261"/>
                    <a:pt x="819" y="261"/>
                  </a:cubicBezTo>
                  <a:cubicBezTo>
                    <a:pt x="821" y="261"/>
                    <a:pt x="824" y="261"/>
                    <a:pt x="827" y="261"/>
                  </a:cubicBezTo>
                  <a:cubicBezTo>
                    <a:pt x="831" y="261"/>
                    <a:pt x="836" y="261"/>
                    <a:pt x="839" y="262"/>
                  </a:cubicBezTo>
                  <a:cubicBezTo>
                    <a:pt x="848" y="266"/>
                    <a:pt x="844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6" y="269"/>
                    <a:pt x="847" y="270"/>
                    <a:pt x="847" y="271"/>
                  </a:cubicBezTo>
                  <a:cubicBezTo>
                    <a:pt x="848" y="272"/>
                    <a:pt x="850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2" y="272"/>
                    <a:pt x="849" y="276"/>
                    <a:pt x="859" y="278"/>
                  </a:cubicBezTo>
                  <a:cubicBezTo>
                    <a:pt x="861" y="278"/>
                    <a:pt x="863" y="278"/>
                    <a:pt x="864" y="278"/>
                  </a:cubicBezTo>
                  <a:cubicBezTo>
                    <a:pt x="868" y="278"/>
                    <a:pt x="872" y="277"/>
                    <a:pt x="875" y="275"/>
                  </a:cubicBezTo>
                  <a:cubicBezTo>
                    <a:pt x="880" y="270"/>
                    <a:pt x="866" y="265"/>
                    <a:pt x="866" y="260"/>
                  </a:cubicBezTo>
                  <a:cubicBezTo>
                    <a:pt x="867" y="254"/>
                    <a:pt x="887" y="249"/>
                    <a:pt x="909" y="245"/>
                  </a:cubicBezTo>
                  <a:cubicBezTo>
                    <a:pt x="924" y="243"/>
                    <a:pt x="938" y="242"/>
                    <a:pt x="938" y="242"/>
                  </a:cubicBezTo>
                  <a:cubicBezTo>
                    <a:pt x="937" y="242"/>
                    <a:pt x="936" y="242"/>
                    <a:pt x="934" y="242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31" y="242"/>
                    <a:pt x="931" y="242"/>
                    <a:pt x="933" y="242"/>
                  </a:cubicBezTo>
                  <a:cubicBezTo>
                    <a:pt x="935" y="241"/>
                    <a:pt x="935" y="241"/>
                    <a:pt x="933" y="241"/>
                  </a:cubicBezTo>
                  <a:cubicBezTo>
                    <a:pt x="933" y="241"/>
                    <a:pt x="933" y="240"/>
                    <a:pt x="933" y="240"/>
                  </a:cubicBezTo>
                  <a:cubicBezTo>
                    <a:pt x="933" y="240"/>
                    <a:pt x="933" y="241"/>
                    <a:pt x="934" y="241"/>
                  </a:cubicBezTo>
                  <a:cubicBezTo>
                    <a:pt x="934" y="241"/>
                    <a:pt x="934" y="241"/>
                    <a:pt x="935" y="241"/>
                  </a:cubicBezTo>
                  <a:cubicBezTo>
                    <a:pt x="936" y="241"/>
                    <a:pt x="938" y="240"/>
                    <a:pt x="940" y="240"/>
                  </a:cubicBezTo>
                  <a:cubicBezTo>
                    <a:pt x="945" y="239"/>
                    <a:pt x="945" y="238"/>
                    <a:pt x="945" y="238"/>
                  </a:cubicBezTo>
                  <a:cubicBezTo>
                    <a:pt x="944" y="238"/>
                    <a:pt x="944" y="238"/>
                    <a:pt x="944" y="238"/>
                  </a:cubicBezTo>
                  <a:cubicBezTo>
                    <a:pt x="944" y="239"/>
                    <a:pt x="944" y="239"/>
                    <a:pt x="944" y="239"/>
                  </a:cubicBezTo>
                  <a:cubicBezTo>
                    <a:pt x="943" y="239"/>
                    <a:pt x="942" y="238"/>
                    <a:pt x="939" y="238"/>
                  </a:cubicBezTo>
                  <a:cubicBezTo>
                    <a:pt x="936" y="238"/>
                    <a:pt x="934" y="238"/>
                    <a:pt x="934" y="238"/>
                  </a:cubicBezTo>
                  <a:cubicBezTo>
                    <a:pt x="934" y="237"/>
                    <a:pt x="947" y="237"/>
                    <a:pt x="945" y="235"/>
                  </a:cubicBezTo>
                  <a:cubicBezTo>
                    <a:pt x="944" y="234"/>
                    <a:pt x="941" y="233"/>
                    <a:pt x="939" y="233"/>
                  </a:cubicBezTo>
                  <a:cubicBezTo>
                    <a:pt x="939" y="233"/>
                    <a:pt x="939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9" y="233"/>
                    <a:pt x="939" y="233"/>
                  </a:cubicBezTo>
                  <a:cubicBezTo>
                    <a:pt x="940" y="233"/>
                    <a:pt x="940" y="233"/>
                    <a:pt x="941" y="233"/>
                  </a:cubicBezTo>
                  <a:cubicBezTo>
                    <a:pt x="942" y="233"/>
                    <a:pt x="943" y="233"/>
                    <a:pt x="942" y="233"/>
                  </a:cubicBezTo>
                  <a:cubicBezTo>
                    <a:pt x="942" y="232"/>
                    <a:pt x="944" y="232"/>
                    <a:pt x="942" y="231"/>
                  </a:cubicBezTo>
                  <a:cubicBezTo>
                    <a:pt x="941" y="231"/>
                    <a:pt x="940" y="230"/>
                    <a:pt x="941" y="230"/>
                  </a:cubicBezTo>
                  <a:cubicBezTo>
                    <a:pt x="941" y="230"/>
                    <a:pt x="941" y="230"/>
                    <a:pt x="941" y="231"/>
                  </a:cubicBezTo>
                  <a:cubicBezTo>
                    <a:pt x="941" y="231"/>
                    <a:pt x="941" y="231"/>
                    <a:pt x="941" y="231"/>
                  </a:cubicBezTo>
                  <a:cubicBezTo>
                    <a:pt x="942" y="231"/>
                    <a:pt x="941" y="230"/>
                    <a:pt x="939" y="228"/>
                  </a:cubicBezTo>
                  <a:cubicBezTo>
                    <a:pt x="937" y="228"/>
                    <a:pt x="936" y="227"/>
                    <a:pt x="936" y="227"/>
                  </a:cubicBezTo>
                  <a:cubicBezTo>
                    <a:pt x="936" y="227"/>
                    <a:pt x="937" y="227"/>
                    <a:pt x="938" y="228"/>
                  </a:cubicBezTo>
                  <a:cubicBezTo>
                    <a:pt x="938" y="228"/>
                    <a:pt x="939" y="228"/>
                    <a:pt x="939" y="228"/>
                  </a:cubicBezTo>
                  <a:cubicBezTo>
                    <a:pt x="941" y="228"/>
                    <a:pt x="942" y="227"/>
                    <a:pt x="943" y="226"/>
                  </a:cubicBezTo>
                  <a:cubicBezTo>
                    <a:pt x="943" y="225"/>
                    <a:pt x="944" y="224"/>
                    <a:pt x="944" y="224"/>
                  </a:cubicBezTo>
                  <a:cubicBezTo>
                    <a:pt x="945" y="224"/>
                    <a:pt x="946" y="225"/>
                    <a:pt x="946" y="226"/>
                  </a:cubicBezTo>
                  <a:cubicBezTo>
                    <a:pt x="946" y="228"/>
                    <a:pt x="951" y="230"/>
                    <a:pt x="950" y="231"/>
                  </a:cubicBezTo>
                  <a:cubicBezTo>
                    <a:pt x="949" y="232"/>
                    <a:pt x="949" y="232"/>
                    <a:pt x="949" y="232"/>
                  </a:cubicBezTo>
                  <a:cubicBezTo>
                    <a:pt x="949" y="232"/>
                    <a:pt x="950" y="232"/>
                    <a:pt x="950" y="232"/>
                  </a:cubicBezTo>
                  <a:cubicBezTo>
                    <a:pt x="951" y="232"/>
                    <a:pt x="958" y="230"/>
                    <a:pt x="958" y="227"/>
                  </a:cubicBezTo>
                  <a:cubicBezTo>
                    <a:pt x="958" y="224"/>
                    <a:pt x="959" y="223"/>
                    <a:pt x="960" y="223"/>
                  </a:cubicBezTo>
                  <a:cubicBezTo>
                    <a:pt x="960" y="223"/>
                    <a:pt x="960" y="223"/>
                    <a:pt x="961" y="224"/>
                  </a:cubicBezTo>
                  <a:cubicBezTo>
                    <a:pt x="961" y="225"/>
                    <a:pt x="963" y="225"/>
                    <a:pt x="964" y="225"/>
                  </a:cubicBezTo>
                  <a:cubicBezTo>
                    <a:pt x="964" y="225"/>
                    <a:pt x="964" y="225"/>
                    <a:pt x="964" y="225"/>
                  </a:cubicBezTo>
                  <a:cubicBezTo>
                    <a:pt x="965" y="225"/>
                    <a:pt x="973" y="222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2" y="218"/>
                    <a:pt x="983" y="218"/>
                    <a:pt x="985" y="218"/>
                  </a:cubicBezTo>
                  <a:cubicBezTo>
                    <a:pt x="997" y="214"/>
                    <a:pt x="1014" y="215"/>
                    <a:pt x="1014" y="215"/>
                  </a:cubicBezTo>
                  <a:cubicBezTo>
                    <a:pt x="1014" y="214"/>
                    <a:pt x="1014" y="214"/>
                    <a:pt x="1015" y="214"/>
                  </a:cubicBezTo>
                  <a:cubicBezTo>
                    <a:pt x="1015" y="214"/>
                    <a:pt x="1016" y="214"/>
                    <a:pt x="1016" y="214"/>
                  </a:cubicBezTo>
                  <a:cubicBezTo>
                    <a:pt x="1017" y="215"/>
                    <a:pt x="1018" y="215"/>
                    <a:pt x="1018" y="215"/>
                  </a:cubicBezTo>
                  <a:cubicBezTo>
                    <a:pt x="1019" y="215"/>
                    <a:pt x="1019" y="215"/>
                    <a:pt x="1020" y="215"/>
                  </a:cubicBezTo>
                  <a:cubicBezTo>
                    <a:pt x="1021" y="214"/>
                    <a:pt x="1026" y="215"/>
                    <a:pt x="1028" y="214"/>
                  </a:cubicBezTo>
                  <a:cubicBezTo>
                    <a:pt x="1030" y="213"/>
                    <a:pt x="1030" y="213"/>
                    <a:pt x="1030" y="213"/>
                  </a:cubicBezTo>
                  <a:cubicBezTo>
                    <a:pt x="1030" y="213"/>
                    <a:pt x="1030" y="213"/>
                    <a:pt x="1029" y="213"/>
                  </a:cubicBezTo>
                  <a:cubicBezTo>
                    <a:pt x="1029" y="213"/>
                    <a:pt x="1029" y="213"/>
                    <a:pt x="1029" y="213"/>
                  </a:cubicBezTo>
                  <a:cubicBezTo>
                    <a:pt x="1027" y="213"/>
                    <a:pt x="1021" y="211"/>
                    <a:pt x="1027" y="208"/>
                  </a:cubicBezTo>
                  <a:cubicBezTo>
                    <a:pt x="1030" y="206"/>
                    <a:pt x="1037" y="205"/>
                    <a:pt x="1042" y="204"/>
                  </a:cubicBezTo>
                  <a:cubicBezTo>
                    <a:pt x="1044" y="204"/>
                    <a:pt x="1046" y="204"/>
                    <a:pt x="1049" y="203"/>
                  </a:cubicBezTo>
                  <a:cubicBezTo>
                    <a:pt x="1051" y="203"/>
                    <a:pt x="1052" y="202"/>
                    <a:pt x="1053" y="202"/>
                  </a:cubicBezTo>
                  <a:cubicBezTo>
                    <a:pt x="1053" y="202"/>
                    <a:pt x="1053" y="202"/>
                    <a:pt x="1053" y="203"/>
                  </a:cubicBezTo>
                  <a:cubicBezTo>
                    <a:pt x="1053" y="203"/>
                    <a:pt x="1055" y="203"/>
                    <a:pt x="1059" y="203"/>
                  </a:cubicBezTo>
                  <a:cubicBezTo>
                    <a:pt x="1061" y="203"/>
                    <a:pt x="1064" y="203"/>
                    <a:pt x="1068" y="203"/>
                  </a:cubicBezTo>
                  <a:cubicBezTo>
                    <a:pt x="1075" y="202"/>
                    <a:pt x="1079" y="201"/>
                    <a:pt x="1076" y="200"/>
                  </a:cubicBezTo>
                  <a:cubicBezTo>
                    <a:pt x="1074" y="200"/>
                    <a:pt x="1076" y="200"/>
                    <a:pt x="1081" y="200"/>
                  </a:cubicBezTo>
                  <a:cubicBezTo>
                    <a:pt x="1086" y="199"/>
                    <a:pt x="1094" y="200"/>
                    <a:pt x="1099" y="199"/>
                  </a:cubicBezTo>
                  <a:cubicBezTo>
                    <a:pt x="1104" y="198"/>
                    <a:pt x="1107" y="197"/>
                    <a:pt x="1108" y="197"/>
                  </a:cubicBezTo>
                  <a:cubicBezTo>
                    <a:pt x="1109" y="197"/>
                    <a:pt x="1107" y="198"/>
                    <a:pt x="1105" y="198"/>
                  </a:cubicBezTo>
                  <a:cubicBezTo>
                    <a:pt x="1103" y="199"/>
                    <a:pt x="1105" y="199"/>
                    <a:pt x="1110" y="199"/>
                  </a:cubicBezTo>
                  <a:cubicBezTo>
                    <a:pt x="1115" y="199"/>
                    <a:pt x="1117" y="199"/>
                    <a:pt x="1115" y="200"/>
                  </a:cubicBezTo>
                  <a:cubicBezTo>
                    <a:pt x="1112" y="200"/>
                    <a:pt x="1098" y="199"/>
                    <a:pt x="1088" y="202"/>
                  </a:cubicBezTo>
                  <a:cubicBezTo>
                    <a:pt x="1082" y="204"/>
                    <a:pt x="1081" y="206"/>
                    <a:pt x="1093" y="206"/>
                  </a:cubicBezTo>
                  <a:cubicBezTo>
                    <a:pt x="1094" y="206"/>
                    <a:pt x="1095" y="206"/>
                    <a:pt x="1095" y="206"/>
                  </a:cubicBezTo>
                  <a:cubicBezTo>
                    <a:pt x="1097" y="206"/>
                    <a:pt x="1102" y="205"/>
                    <a:pt x="1107" y="204"/>
                  </a:cubicBezTo>
                  <a:cubicBezTo>
                    <a:pt x="1112" y="203"/>
                    <a:pt x="1124" y="202"/>
                    <a:pt x="1133" y="201"/>
                  </a:cubicBezTo>
                  <a:cubicBezTo>
                    <a:pt x="1141" y="200"/>
                    <a:pt x="1148" y="200"/>
                    <a:pt x="1146" y="200"/>
                  </a:cubicBezTo>
                  <a:cubicBezTo>
                    <a:pt x="1144" y="200"/>
                    <a:pt x="1144" y="199"/>
                    <a:pt x="1145" y="199"/>
                  </a:cubicBezTo>
                  <a:cubicBezTo>
                    <a:pt x="1146" y="199"/>
                    <a:pt x="1144" y="199"/>
                    <a:pt x="1142" y="198"/>
                  </a:cubicBezTo>
                  <a:cubicBezTo>
                    <a:pt x="1141" y="198"/>
                    <a:pt x="1139" y="198"/>
                    <a:pt x="1136" y="198"/>
                  </a:cubicBezTo>
                  <a:cubicBezTo>
                    <a:pt x="1136" y="198"/>
                    <a:pt x="1135" y="198"/>
                    <a:pt x="1134" y="198"/>
                  </a:cubicBezTo>
                  <a:cubicBezTo>
                    <a:pt x="1134" y="198"/>
                    <a:pt x="1133" y="198"/>
                    <a:pt x="1133" y="198"/>
                  </a:cubicBezTo>
                  <a:cubicBezTo>
                    <a:pt x="1131" y="198"/>
                    <a:pt x="1128" y="198"/>
                    <a:pt x="1126" y="198"/>
                  </a:cubicBezTo>
                  <a:cubicBezTo>
                    <a:pt x="1119" y="198"/>
                    <a:pt x="1116" y="197"/>
                    <a:pt x="1117" y="197"/>
                  </a:cubicBezTo>
                  <a:cubicBezTo>
                    <a:pt x="1118" y="196"/>
                    <a:pt x="1113" y="196"/>
                    <a:pt x="1109" y="194"/>
                  </a:cubicBezTo>
                  <a:cubicBezTo>
                    <a:pt x="1105" y="193"/>
                    <a:pt x="1105" y="191"/>
                    <a:pt x="1107" y="190"/>
                  </a:cubicBezTo>
                  <a:cubicBezTo>
                    <a:pt x="1109" y="189"/>
                    <a:pt x="1106" y="189"/>
                    <a:pt x="1099" y="189"/>
                  </a:cubicBezTo>
                  <a:cubicBezTo>
                    <a:pt x="1093" y="188"/>
                    <a:pt x="1096" y="188"/>
                    <a:pt x="1107" y="187"/>
                  </a:cubicBezTo>
                  <a:cubicBezTo>
                    <a:pt x="1118" y="186"/>
                    <a:pt x="1113" y="184"/>
                    <a:pt x="1113" y="184"/>
                  </a:cubicBezTo>
                  <a:cubicBezTo>
                    <a:pt x="1113" y="184"/>
                    <a:pt x="1114" y="184"/>
                    <a:pt x="1114" y="184"/>
                  </a:cubicBezTo>
                  <a:cubicBezTo>
                    <a:pt x="1114" y="184"/>
                    <a:pt x="1115" y="184"/>
                    <a:pt x="1115" y="184"/>
                  </a:cubicBezTo>
                  <a:cubicBezTo>
                    <a:pt x="1115" y="184"/>
                    <a:pt x="1115" y="184"/>
                    <a:pt x="1115" y="184"/>
                  </a:cubicBezTo>
                  <a:cubicBezTo>
                    <a:pt x="1115" y="184"/>
                    <a:pt x="1114" y="184"/>
                    <a:pt x="1110" y="183"/>
                  </a:cubicBezTo>
                  <a:cubicBezTo>
                    <a:pt x="1107" y="183"/>
                    <a:pt x="1103" y="182"/>
                    <a:pt x="1097" y="182"/>
                  </a:cubicBezTo>
                  <a:cubicBezTo>
                    <a:pt x="1094" y="182"/>
                    <a:pt x="1090" y="182"/>
                    <a:pt x="1087" y="183"/>
                  </a:cubicBezTo>
                  <a:cubicBezTo>
                    <a:pt x="1075" y="184"/>
                    <a:pt x="1063" y="187"/>
                    <a:pt x="1052" y="189"/>
                  </a:cubicBezTo>
                  <a:cubicBezTo>
                    <a:pt x="1046" y="190"/>
                    <a:pt x="1042" y="191"/>
                    <a:pt x="1041" y="191"/>
                  </a:cubicBezTo>
                  <a:cubicBezTo>
                    <a:pt x="1039" y="191"/>
                    <a:pt x="1041" y="190"/>
                    <a:pt x="1048" y="188"/>
                  </a:cubicBezTo>
                  <a:cubicBezTo>
                    <a:pt x="1058" y="185"/>
                    <a:pt x="1067" y="182"/>
                    <a:pt x="1078" y="182"/>
                  </a:cubicBezTo>
                  <a:cubicBezTo>
                    <a:pt x="1090" y="182"/>
                    <a:pt x="1093" y="177"/>
                    <a:pt x="1100" y="177"/>
                  </a:cubicBezTo>
                  <a:cubicBezTo>
                    <a:pt x="1101" y="177"/>
                    <a:pt x="1103" y="177"/>
                    <a:pt x="1105" y="177"/>
                  </a:cubicBezTo>
                  <a:cubicBezTo>
                    <a:pt x="1113" y="177"/>
                    <a:pt x="1130" y="178"/>
                    <a:pt x="1136" y="178"/>
                  </a:cubicBezTo>
                  <a:cubicBezTo>
                    <a:pt x="1142" y="178"/>
                    <a:pt x="1153" y="179"/>
                    <a:pt x="1164" y="179"/>
                  </a:cubicBezTo>
                  <a:cubicBezTo>
                    <a:pt x="1175" y="179"/>
                    <a:pt x="1185" y="178"/>
                    <a:pt x="1189" y="176"/>
                  </a:cubicBezTo>
                  <a:cubicBezTo>
                    <a:pt x="1193" y="174"/>
                    <a:pt x="1202" y="174"/>
                    <a:pt x="1211" y="173"/>
                  </a:cubicBezTo>
                  <a:cubicBezTo>
                    <a:pt x="1225" y="172"/>
                    <a:pt x="1231" y="170"/>
                    <a:pt x="1229" y="170"/>
                  </a:cubicBezTo>
                  <a:cubicBezTo>
                    <a:pt x="1229" y="170"/>
                    <a:pt x="1229" y="170"/>
                    <a:pt x="1229" y="170"/>
                  </a:cubicBezTo>
                  <a:cubicBezTo>
                    <a:pt x="1227" y="170"/>
                    <a:pt x="1228" y="169"/>
                    <a:pt x="1229" y="169"/>
                  </a:cubicBezTo>
                  <a:cubicBezTo>
                    <a:pt x="1231" y="169"/>
                    <a:pt x="1230" y="169"/>
                    <a:pt x="1227" y="168"/>
                  </a:cubicBezTo>
                  <a:cubicBezTo>
                    <a:pt x="1225" y="168"/>
                    <a:pt x="1225" y="168"/>
                    <a:pt x="1228" y="167"/>
                  </a:cubicBezTo>
                  <a:cubicBezTo>
                    <a:pt x="1230" y="167"/>
                    <a:pt x="1229" y="166"/>
                    <a:pt x="1231" y="166"/>
                  </a:cubicBezTo>
                  <a:cubicBezTo>
                    <a:pt x="1233" y="166"/>
                    <a:pt x="1233" y="165"/>
                    <a:pt x="1232" y="165"/>
                  </a:cubicBezTo>
                  <a:cubicBezTo>
                    <a:pt x="1230" y="164"/>
                    <a:pt x="1230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2" y="164"/>
                    <a:pt x="1231" y="164"/>
                    <a:pt x="1229" y="164"/>
                  </a:cubicBezTo>
                  <a:cubicBezTo>
                    <a:pt x="1228" y="163"/>
                    <a:pt x="1227" y="163"/>
                    <a:pt x="1225" y="163"/>
                  </a:cubicBezTo>
                  <a:cubicBezTo>
                    <a:pt x="1224" y="163"/>
                    <a:pt x="1223" y="163"/>
                    <a:pt x="1222" y="163"/>
                  </a:cubicBezTo>
                  <a:cubicBezTo>
                    <a:pt x="1221" y="164"/>
                    <a:pt x="1220" y="164"/>
                    <a:pt x="1219" y="164"/>
                  </a:cubicBezTo>
                  <a:cubicBezTo>
                    <a:pt x="1218" y="164"/>
                    <a:pt x="1217" y="164"/>
                    <a:pt x="1216" y="164"/>
                  </a:cubicBezTo>
                  <a:cubicBezTo>
                    <a:pt x="1215" y="163"/>
                    <a:pt x="1223" y="162"/>
                    <a:pt x="1218" y="161"/>
                  </a:cubicBezTo>
                  <a:cubicBezTo>
                    <a:pt x="1216" y="161"/>
                    <a:pt x="1214" y="161"/>
                    <a:pt x="1212" y="161"/>
                  </a:cubicBezTo>
                  <a:cubicBezTo>
                    <a:pt x="1210" y="161"/>
                    <a:pt x="1208" y="161"/>
                    <a:pt x="1209" y="161"/>
                  </a:cubicBezTo>
                  <a:cubicBezTo>
                    <a:pt x="1211" y="161"/>
                    <a:pt x="1204" y="161"/>
                    <a:pt x="1195" y="163"/>
                  </a:cubicBezTo>
                  <a:cubicBezTo>
                    <a:pt x="1188" y="164"/>
                    <a:pt x="1181" y="164"/>
                    <a:pt x="1181" y="164"/>
                  </a:cubicBezTo>
                  <a:cubicBezTo>
                    <a:pt x="1181" y="164"/>
                    <a:pt x="1181" y="164"/>
                    <a:pt x="1181" y="164"/>
                  </a:cubicBezTo>
                  <a:cubicBezTo>
                    <a:pt x="1183" y="164"/>
                    <a:pt x="1182" y="163"/>
                    <a:pt x="1180" y="163"/>
                  </a:cubicBezTo>
                  <a:cubicBezTo>
                    <a:pt x="1178" y="163"/>
                    <a:pt x="1177" y="162"/>
                    <a:pt x="1177" y="162"/>
                  </a:cubicBezTo>
                  <a:cubicBezTo>
                    <a:pt x="1177" y="162"/>
                    <a:pt x="1177" y="162"/>
                    <a:pt x="1177" y="162"/>
                  </a:cubicBezTo>
                  <a:cubicBezTo>
                    <a:pt x="1178" y="162"/>
                    <a:pt x="1179" y="162"/>
                    <a:pt x="1180" y="162"/>
                  </a:cubicBezTo>
                  <a:cubicBezTo>
                    <a:pt x="1181" y="163"/>
                    <a:pt x="1182" y="163"/>
                    <a:pt x="1184" y="163"/>
                  </a:cubicBezTo>
                  <a:cubicBezTo>
                    <a:pt x="1186" y="163"/>
                    <a:pt x="1190" y="162"/>
                    <a:pt x="1194" y="162"/>
                  </a:cubicBezTo>
                  <a:cubicBezTo>
                    <a:pt x="1199" y="161"/>
                    <a:pt x="1201" y="161"/>
                    <a:pt x="1198" y="161"/>
                  </a:cubicBezTo>
                  <a:cubicBezTo>
                    <a:pt x="1198" y="161"/>
                    <a:pt x="1198" y="161"/>
                    <a:pt x="1198" y="161"/>
                  </a:cubicBezTo>
                  <a:cubicBezTo>
                    <a:pt x="1198" y="161"/>
                    <a:pt x="1197" y="161"/>
                    <a:pt x="1197" y="161"/>
                  </a:cubicBezTo>
                  <a:cubicBezTo>
                    <a:pt x="1195" y="161"/>
                    <a:pt x="1198" y="161"/>
                    <a:pt x="1206" y="160"/>
                  </a:cubicBezTo>
                  <a:cubicBezTo>
                    <a:pt x="1213" y="159"/>
                    <a:pt x="1218" y="159"/>
                    <a:pt x="1216" y="158"/>
                  </a:cubicBezTo>
                  <a:cubicBezTo>
                    <a:pt x="1213" y="158"/>
                    <a:pt x="1213" y="158"/>
                    <a:pt x="1214" y="158"/>
                  </a:cubicBezTo>
                  <a:cubicBezTo>
                    <a:pt x="1215" y="157"/>
                    <a:pt x="1212" y="157"/>
                    <a:pt x="1209" y="157"/>
                  </a:cubicBezTo>
                  <a:cubicBezTo>
                    <a:pt x="1209" y="157"/>
                    <a:pt x="1209" y="157"/>
                    <a:pt x="1209" y="157"/>
                  </a:cubicBezTo>
                  <a:cubicBezTo>
                    <a:pt x="1208" y="157"/>
                    <a:pt x="1208" y="157"/>
                    <a:pt x="1208" y="157"/>
                  </a:cubicBezTo>
                  <a:cubicBezTo>
                    <a:pt x="1205" y="157"/>
                    <a:pt x="1203" y="157"/>
                    <a:pt x="1203" y="156"/>
                  </a:cubicBezTo>
                  <a:cubicBezTo>
                    <a:pt x="1204" y="156"/>
                    <a:pt x="1203" y="156"/>
                    <a:pt x="1202" y="156"/>
                  </a:cubicBezTo>
                  <a:cubicBezTo>
                    <a:pt x="1202" y="156"/>
                    <a:pt x="1202" y="156"/>
                    <a:pt x="1202" y="156"/>
                  </a:cubicBezTo>
                  <a:cubicBezTo>
                    <a:pt x="1202" y="156"/>
                    <a:pt x="1201" y="156"/>
                    <a:pt x="1201" y="156"/>
                  </a:cubicBezTo>
                  <a:cubicBezTo>
                    <a:pt x="1201" y="156"/>
                    <a:pt x="1200" y="156"/>
                    <a:pt x="1201" y="156"/>
                  </a:cubicBezTo>
                  <a:cubicBezTo>
                    <a:pt x="1201" y="156"/>
                    <a:pt x="1201" y="156"/>
                    <a:pt x="1201" y="156"/>
                  </a:cubicBezTo>
                  <a:cubicBezTo>
                    <a:pt x="1200" y="156"/>
                    <a:pt x="1199" y="156"/>
                    <a:pt x="1197" y="156"/>
                  </a:cubicBezTo>
                  <a:cubicBezTo>
                    <a:pt x="1196" y="156"/>
                    <a:pt x="1195" y="156"/>
                    <a:pt x="1195" y="156"/>
                  </a:cubicBezTo>
                  <a:cubicBezTo>
                    <a:pt x="1194" y="156"/>
                    <a:pt x="1194" y="156"/>
                    <a:pt x="1195" y="156"/>
                  </a:cubicBezTo>
                  <a:cubicBezTo>
                    <a:pt x="1197" y="156"/>
                    <a:pt x="1197" y="156"/>
                    <a:pt x="1196" y="156"/>
                  </a:cubicBezTo>
                  <a:cubicBezTo>
                    <a:pt x="1196" y="156"/>
                    <a:pt x="1196" y="156"/>
                    <a:pt x="1195" y="156"/>
                  </a:cubicBezTo>
                  <a:cubicBezTo>
                    <a:pt x="1195" y="156"/>
                    <a:pt x="1195" y="156"/>
                    <a:pt x="1195" y="156"/>
                  </a:cubicBezTo>
                  <a:cubicBezTo>
                    <a:pt x="1194" y="156"/>
                    <a:pt x="1194" y="155"/>
                    <a:pt x="1194" y="155"/>
                  </a:cubicBezTo>
                  <a:cubicBezTo>
                    <a:pt x="1195" y="155"/>
                    <a:pt x="1195" y="155"/>
                    <a:pt x="1194" y="155"/>
                  </a:cubicBezTo>
                  <a:cubicBezTo>
                    <a:pt x="1194" y="155"/>
                    <a:pt x="1193" y="155"/>
                    <a:pt x="1191" y="155"/>
                  </a:cubicBezTo>
                  <a:cubicBezTo>
                    <a:pt x="1190" y="156"/>
                    <a:pt x="1189" y="156"/>
                    <a:pt x="1189" y="156"/>
                  </a:cubicBezTo>
                  <a:cubicBezTo>
                    <a:pt x="1188" y="156"/>
                    <a:pt x="1188" y="156"/>
                    <a:pt x="1189" y="156"/>
                  </a:cubicBezTo>
                  <a:cubicBezTo>
                    <a:pt x="1189" y="155"/>
                    <a:pt x="1189" y="155"/>
                    <a:pt x="1188" y="155"/>
                  </a:cubicBezTo>
                  <a:cubicBezTo>
                    <a:pt x="1188" y="155"/>
                    <a:pt x="1187" y="155"/>
                    <a:pt x="1185" y="156"/>
                  </a:cubicBezTo>
                  <a:cubicBezTo>
                    <a:pt x="1184" y="156"/>
                    <a:pt x="1184" y="156"/>
                    <a:pt x="1184" y="156"/>
                  </a:cubicBezTo>
                  <a:cubicBezTo>
                    <a:pt x="1182" y="156"/>
                    <a:pt x="1183" y="155"/>
                    <a:pt x="1185" y="154"/>
                  </a:cubicBezTo>
                  <a:cubicBezTo>
                    <a:pt x="1188" y="154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7" y="153"/>
                  </a:cubicBezTo>
                  <a:cubicBezTo>
                    <a:pt x="1187" y="153"/>
                    <a:pt x="1185" y="152"/>
                    <a:pt x="1180" y="151"/>
                  </a:cubicBezTo>
                  <a:cubicBezTo>
                    <a:pt x="1174" y="150"/>
                    <a:pt x="1170" y="150"/>
                    <a:pt x="1172" y="150"/>
                  </a:cubicBezTo>
                  <a:cubicBezTo>
                    <a:pt x="1174" y="150"/>
                    <a:pt x="1174" y="149"/>
                    <a:pt x="1172" y="149"/>
                  </a:cubicBezTo>
                  <a:cubicBezTo>
                    <a:pt x="1170" y="148"/>
                    <a:pt x="1171" y="148"/>
                    <a:pt x="1173" y="148"/>
                  </a:cubicBezTo>
                  <a:cubicBezTo>
                    <a:pt x="1173" y="148"/>
                    <a:pt x="1173" y="148"/>
                    <a:pt x="1174" y="148"/>
                  </a:cubicBezTo>
                  <a:cubicBezTo>
                    <a:pt x="1174" y="148"/>
                    <a:pt x="1174" y="148"/>
                    <a:pt x="1174" y="148"/>
                  </a:cubicBezTo>
                  <a:cubicBezTo>
                    <a:pt x="1177" y="148"/>
                    <a:pt x="1179" y="147"/>
                    <a:pt x="1181" y="147"/>
                  </a:cubicBezTo>
                  <a:cubicBezTo>
                    <a:pt x="1182" y="146"/>
                    <a:pt x="1183" y="145"/>
                    <a:pt x="1181" y="145"/>
                  </a:cubicBezTo>
                  <a:cubicBezTo>
                    <a:pt x="1180" y="145"/>
                    <a:pt x="1178" y="145"/>
                    <a:pt x="1178" y="145"/>
                  </a:cubicBezTo>
                  <a:cubicBezTo>
                    <a:pt x="1177" y="145"/>
                    <a:pt x="1178" y="144"/>
                    <a:pt x="1176" y="144"/>
                  </a:cubicBezTo>
                  <a:cubicBezTo>
                    <a:pt x="1174" y="143"/>
                    <a:pt x="1176" y="143"/>
                    <a:pt x="1178" y="142"/>
                  </a:cubicBezTo>
                  <a:cubicBezTo>
                    <a:pt x="1180" y="141"/>
                    <a:pt x="1172" y="141"/>
                    <a:pt x="1173" y="141"/>
                  </a:cubicBezTo>
                  <a:cubicBezTo>
                    <a:pt x="1175" y="140"/>
                    <a:pt x="1174" y="140"/>
                    <a:pt x="1172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70" y="140"/>
                    <a:pt x="1170" y="140"/>
                  </a:cubicBezTo>
                  <a:cubicBezTo>
                    <a:pt x="1168" y="140"/>
                    <a:pt x="1168" y="140"/>
                    <a:pt x="1170" y="139"/>
                  </a:cubicBezTo>
                  <a:cubicBezTo>
                    <a:pt x="1172" y="139"/>
                    <a:pt x="1173" y="138"/>
                    <a:pt x="1171" y="138"/>
                  </a:cubicBezTo>
                  <a:cubicBezTo>
                    <a:pt x="1170" y="138"/>
                    <a:pt x="1170" y="138"/>
                    <a:pt x="1170" y="138"/>
                  </a:cubicBezTo>
                  <a:cubicBezTo>
                    <a:pt x="1168" y="138"/>
                    <a:pt x="1168" y="138"/>
                    <a:pt x="1167" y="138"/>
                  </a:cubicBezTo>
                  <a:cubicBezTo>
                    <a:pt x="1166" y="138"/>
                    <a:pt x="1165" y="138"/>
                    <a:pt x="1165" y="138"/>
                  </a:cubicBezTo>
                  <a:cubicBezTo>
                    <a:pt x="1165" y="138"/>
                    <a:pt x="1167" y="138"/>
                    <a:pt x="1169" y="137"/>
                  </a:cubicBezTo>
                  <a:cubicBezTo>
                    <a:pt x="1171" y="137"/>
                    <a:pt x="1173" y="136"/>
                    <a:pt x="1172" y="136"/>
                  </a:cubicBezTo>
                  <a:cubicBezTo>
                    <a:pt x="1172" y="136"/>
                    <a:pt x="1172" y="136"/>
                    <a:pt x="1172" y="136"/>
                  </a:cubicBezTo>
                  <a:cubicBezTo>
                    <a:pt x="1172" y="136"/>
                    <a:pt x="1171" y="136"/>
                    <a:pt x="1171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2" y="135"/>
                    <a:pt x="1170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5" y="135"/>
                    <a:pt x="1164" y="135"/>
                    <a:pt x="1167" y="134"/>
                  </a:cubicBezTo>
                  <a:cubicBezTo>
                    <a:pt x="1169" y="134"/>
                    <a:pt x="1170" y="134"/>
                    <a:pt x="1169" y="133"/>
                  </a:cubicBezTo>
                  <a:cubicBezTo>
                    <a:pt x="1168" y="133"/>
                    <a:pt x="1168" y="133"/>
                    <a:pt x="1166" y="133"/>
                  </a:cubicBezTo>
                  <a:cubicBezTo>
                    <a:pt x="1164" y="133"/>
                    <a:pt x="1166" y="131"/>
                    <a:pt x="1165" y="129"/>
                  </a:cubicBezTo>
                  <a:cubicBezTo>
                    <a:pt x="1165" y="128"/>
                    <a:pt x="1163" y="128"/>
                    <a:pt x="1161" y="128"/>
                  </a:cubicBezTo>
                  <a:cubicBezTo>
                    <a:pt x="1159" y="128"/>
                    <a:pt x="1157" y="128"/>
                    <a:pt x="1155" y="129"/>
                  </a:cubicBezTo>
                  <a:cubicBezTo>
                    <a:pt x="1150" y="131"/>
                    <a:pt x="1146" y="133"/>
                    <a:pt x="1143" y="134"/>
                  </a:cubicBezTo>
                  <a:cubicBezTo>
                    <a:pt x="1140" y="135"/>
                    <a:pt x="1138" y="136"/>
                    <a:pt x="1138" y="136"/>
                  </a:cubicBezTo>
                  <a:cubicBezTo>
                    <a:pt x="1138" y="136"/>
                    <a:pt x="1137" y="136"/>
                    <a:pt x="1137" y="136"/>
                  </a:cubicBezTo>
                  <a:cubicBezTo>
                    <a:pt x="1137" y="136"/>
                    <a:pt x="1137" y="136"/>
                    <a:pt x="1136" y="136"/>
                  </a:cubicBezTo>
                  <a:cubicBezTo>
                    <a:pt x="1134" y="136"/>
                    <a:pt x="1130" y="136"/>
                    <a:pt x="1125" y="137"/>
                  </a:cubicBezTo>
                  <a:cubicBezTo>
                    <a:pt x="1122" y="138"/>
                    <a:pt x="1119" y="138"/>
                    <a:pt x="1117" y="138"/>
                  </a:cubicBezTo>
                  <a:cubicBezTo>
                    <a:pt x="1116" y="138"/>
                    <a:pt x="1116" y="138"/>
                    <a:pt x="1116" y="138"/>
                  </a:cubicBezTo>
                  <a:cubicBezTo>
                    <a:pt x="1116" y="137"/>
                    <a:pt x="1115" y="137"/>
                    <a:pt x="1115" y="137"/>
                  </a:cubicBezTo>
                  <a:cubicBezTo>
                    <a:pt x="1114" y="137"/>
                    <a:pt x="1113" y="137"/>
                    <a:pt x="1112" y="138"/>
                  </a:cubicBezTo>
                  <a:cubicBezTo>
                    <a:pt x="1111" y="138"/>
                    <a:pt x="1110" y="138"/>
                    <a:pt x="1110" y="138"/>
                  </a:cubicBezTo>
                  <a:cubicBezTo>
                    <a:pt x="1110" y="138"/>
                    <a:pt x="1111" y="137"/>
                    <a:pt x="1111" y="136"/>
                  </a:cubicBezTo>
                  <a:cubicBezTo>
                    <a:pt x="1110" y="134"/>
                    <a:pt x="1105" y="133"/>
                    <a:pt x="1104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4" y="133"/>
                  </a:cubicBezTo>
                  <a:cubicBezTo>
                    <a:pt x="1105" y="133"/>
                    <a:pt x="1106" y="132"/>
                    <a:pt x="1104" y="129"/>
                  </a:cubicBezTo>
                  <a:cubicBezTo>
                    <a:pt x="1102" y="128"/>
                    <a:pt x="1098" y="127"/>
                    <a:pt x="1098" y="127"/>
                  </a:cubicBezTo>
                  <a:cubicBezTo>
                    <a:pt x="1098" y="127"/>
                    <a:pt x="1098" y="127"/>
                    <a:pt x="1099" y="127"/>
                  </a:cubicBezTo>
                  <a:cubicBezTo>
                    <a:pt x="1099" y="127"/>
                    <a:pt x="1099" y="127"/>
                    <a:pt x="1099" y="127"/>
                  </a:cubicBezTo>
                  <a:cubicBezTo>
                    <a:pt x="1103" y="127"/>
                    <a:pt x="1108" y="126"/>
                    <a:pt x="1110" y="124"/>
                  </a:cubicBezTo>
                  <a:cubicBezTo>
                    <a:pt x="1112" y="123"/>
                    <a:pt x="1112" y="122"/>
                    <a:pt x="1111" y="122"/>
                  </a:cubicBezTo>
                  <a:cubicBezTo>
                    <a:pt x="1111" y="122"/>
                    <a:pt x="1111" y="122"/>
                    <a:pt x="1110" y="122"/>
                  </a:cubicBezTo>
                  <a:cubicBezTo>
                    <a:pt x="1110" y="122"/>
                    <a:pt x="1110" y="123"/>
                    <a:pt x="1109" y="123"/>
                  </a:cubicBezTo>
                  <a:cubicBezTo>
                    <a:pt x="1108" y="123"/>
                    <a:pt x="1105" y="122"/>
                    <a:pt x="1100" y="121"/>
                  </a:cubicBezTo>
                  <a:cubicBezTo>
                    <a:pt x="1095" y="120"/>
                    <a:pt x="1091" y="120"/>
                    <a:pt x="1089" y="120"/>
                  </a:cubicBezTo>
                  <a:cubicBezTo>
                    <a:pt x="1088" y="120"/>
                    <a:pt x="1088" y="119"/>
                    <a:pt x="1090" y="119"/>
                  </a:cubicBezTo>
                  <a:cubicBezTo>
                    <a:pt x="1091" y="119"/>
                    <a:pt x="1091" y="119"/>
                    <a:pt x="1089" y="119"/>
                  </a:cubicBezTo>
                  <a:cubicBezTo>
                    <a:pt x="1088" y="118"/>
                    <a:pt x="1087" y="117"/>
                    <a:pt x="1086" y="117"/>
                  </a:cubicBezTo>
                  <a:cubicBezTo>
                    <a:pt x="1084" y="117"/>
                    <a:pt x="1085" y="115"/>
                    <a:pt x="1078" y="113"/>
                  </a:cubicBezTo>
                  <a:cubicBezTo>
                    <a:pt x="1076" y="113"/>
                    <a:pt x="1074" y="113"/>
                    <a:pt x="1071" y="113"/>
                  </a:cubicBezTo>
                  <a:cubicBezTo>
                    <a:pt x="1069" y="113"/>
                    <a:pt x="1066" y="113"/>
                    <a:pt x="1064" y="113"/>
                  </a:cubicBezTo>
                  <a:cubicBezTo>
                    <a:pt x="1062" y="113"/>
                    <a:pt x="1060" y="113"/>
                    <a:pt x="1059" y="113"/>
                  </a:cubicBezTo>
                  <a:cubicBezTo>
                    <a:pt x="1058" y="113"/>
                    <a:pt x="1058" y="113"/>
                    <a:pt x="1058" y="113"/>
                  </a:cubicBezTo>
                  <a:cubicBezTo>
                    <a:pt x="1057" y="113"/>
                    <a:pt x="1056" y="113"/>
                    <a:pt x="1055" y="113"/>
                  </a:cubicBezTo>
                  <a:cubicBezTo>
                    <a:pt x="1055" y="113"/>
                    <a:pt x="1054" y="113"/>
                    <a:pt x="1054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4" y="113"/>
                    <a:pt x="1045" y="111"/>
                    <a:pt x="1038" y="111"/>
                  </a:cubicBezTo>
                  <a:cubicBezTo>
                    <a:pt x="1034" y="111"/>
                    <a:pt x="1030" y="112"/>
                    <a:pt x="1028" y="113"/>
                  </a:cubicBezTo>
                  <a:cubicBezTo>
                    <a:pt x="1022" y="118"/>
                    <a:pt x="1018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2" y="121"/>
                    <a:pt x="1022" y="121"/>
                    <a:pt x="1021" y="122"/>
                  </a:cubicBezTo>
                  <a:cubicBezTo>
                    <a:pt x="1019" y="122"/>
                    <a:pt x="1022" y="124"/>
                    <a:pt x="1021" y="125"/>
                  </a:cubicBezTo>
                  <a:cubicBezTo>
                    <a:pt x="1020" y="127"/>
                    <a:pt x="1018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4" y="128"/>
                    <a:pt x="1010" y="129"/>
                    <a:pt x="1006" y="131"/>
                  </a:cubicBezTo>
                  <a:cubicBezTo>
                    <a:pt x="1004" y="132"/>
                    <a:pt x="1002" y="133"/>
                    <a:pt x="1002" y="134"/>
                  </a:cubicBezTo>
                  <a:cubicBezTo>
                    <a:pt x="1001" y="136"/>
                    <a:pt x="1005" y="138"/>
                    <a:pt x="1007" y="140"/>
                  </a:cubicBezTo>
                  <a:cubicBezTo>
                    <a:pt x="1011" y="143"/>
                    <a:pt x="1008" y="145"/>
                    <a:pt x="1008" y="145"/>
                  </a:cubicBezTo>
                  <a:cubicBezTo>
                    <a:pt x="1008" y="145"/>
                    <a:pt x="1008" y="145"/>
                    <a:pt x="1008" y="145"/>
                  </a:cubicBezTo>
                  <a:cubicBezTo>
                    <a:pt x="1008" y="145"/>
                    <a:pt x="1009" y="145"/>
                    <a:pt x="1009" y="145"/>
                  </a:cubicBezTo>
                  <a:cubicBezTo>
                    <a:pt x="1009" y="145"/>
                    <a:pt x="1009" y="145"/>
                    <a:pt x="1010" y="146"/>
                  </a:cubicBezTo>
                  <a:cubicBezTo>
                    <a:pt x="1010" y="146"/>
                    <a:pt x="1001" y="148"/>
                    <a:pt x="987" y="150"/>
                  </a:cubicBezTo>
                  <a:cubicBezTo>
                    <a:pt x="974" y="152"/>
                    <a:pt x="966" y="157"/>
                    <a:pt x="962" y="161"/>
                  </a:cubicBezTo>
                  <a:cubicBezTo>
                    <a:pt x="962" y="162"/>
                    <a:pt x="961" y="163"/>
                    <a:pt x="960" y="164"/>
                  </a:cubicBezTo>
                  <a:cubicBezTo>
                    <a:pt x="957" y="168"/>
                    <a:pt x="960" y="170"/>
                    <a:pt x="959" y="170"/>
                  </a:cubicBezTo>
                  <a:cubicBezTo>
                    <a:pt x="958" y="170"/>
                    <a:pt x="958" y="170"/>
                    <a:pt x="958" y="170"/>
                  </a:cubicBezTo>
                  <a:cubicBezTo>
                    <a:pt x="956" y="169"/>
                    <a:pt x="954" y="169"/>
                    <a:pt x="952" y="169"/>
                  </a:cubicBezTo>
                  <a:cubicBezTo>
                    <a:pt x="952" y="169"/>
                    <a:pt x="951" y="169"/>
                    <a:pt x="950" y="169"/>
                  </a:cubicBezTo>
                  <a:cubicBezTo>
                    <a:pt x="949" y="170"/>
                    <a:pt x="944" y="171"/>
                    <a:pt x="940" y="171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36" y="171"/>
                    <a:pt x="937" y="168"/>
                    <a:pt x="933" y="165"/>
                  </a:cubicBezTo>
                  <a:cubicBezTo>
                    <a:pt x="931" y="163"/>
                    <a:pt x="927" y="160"/>
                    <a:pt x="928" y="158"/>
                  </a:cubicBezTo>
                  <a:cubicBezTo>
                    <a:pt x="928" y="157"/>
                    <a:pt x="938" y="151"/>
                    <a:pt x="937" y="151"/>
                  </a:cubicBezTo>
                  <a:cubicBezTo>
                    <a:pt x="936" y="150"/>
                    <a:pt x="934" y="150"/>
                    <a:pt x="932" y="150"/>
                  </a:cubicBezTo>
                  <a:cubicBezTo>
                    <a:pt x="931" y="150"/>
                    <a:pt x="931" y="150"/>
                    <a:pt x="930" y="150"/>
                  </a:cubicBezTo>
                  <a:cubicBezTo>
                    <a:pt x="929" y="150"/>
                    <a:pt x="928" y="150"/>
                    <a:pt x="927" y="150"/>
                  </a:cubicBezTo>
                  <a:cubicBezTo>
                    <a:pt x="925" y="150"/>
                    <a:pt x="923" y="150"/>
                    <a:pt x="920" y="150"/>
                  </a:cubicBezTo>
                  <a:cubicBezTo>
                    <a:pt x="910" y="148"/>
                    <a:pt x="886" y="147"/>
                    <a:pt x="881" y="144"/>
                  </a:cubicBezTo>
                  <a:cubicBezTo>
                    <a:pt x="874" y="139"/>
                    <a:pt x="864" y="138"/>
                    <a:pt x="852" y="138"/>
                  </a:cubicBezTo>
                  <a:cubicBezTo>
                    <a:pt x="834" y="138"/>
                    <a:pt x="830" y="137"/>
                    <a:pt x="834" y="135"/>
                  </a:cubicBezTo>
                  <a:cubicBezTo>
                    <a:pt x="836" y="133"/>
                    <a:pt x="836" y="131"/>
                    <a:pt x="833" y="130"/>
                  </a:cubicBezTo>
                  <a:cubicBezTo>
                    <a:pt x="831" y="128"/>
                    <a:pt x="829" y="128"/>
                    <a:pt x="827" y="128"/>
                  </a:cubicBezTo>
                  <a:cubicBezTo>
                    <a:pt x="825" y="128"/>
                    <a:pt x="823" y="128"/>
                    <a:pt x="821" y="129"/>
                  </a:cubicBezTo>
                  <a:cubicBezTo>
                    <a:pt x="819" y="129"/>
                    <a:pt x="818" y="129"/>
                    <a:pt x="818" y="130"/>
                  </a:cubicBezTo>
                  <a:cubicBezTo>
                    <a:pt x="818" y="130"/>
                    <a:pt x="817" y="130"/>
                    <a:pt x="817" y="130"/>
                  </a:cubicBezTo>
                  <a:cubicBezTo>
                    <a:pt x="817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8" y="130"/>
                  </a:cubicBezTo>
                  <a:cubicBezTo>
                    <a:pt x="818" y="129"/>
                    <a:pt x="818" y="129"/>
                    <a:pt x="819" y="129"/>
                  </a:cubicBezTo>
                  <a:cubicBezTo>
                    <a:pt x="822" y="127"/>
                    <a:pt x="821" y="123"/>
                    <a:pt x="825" y="121"/>
                  </a:cubicBezTo>
                  <a:cubicBezTo>
                    <a:pt x="829" y="118"/>
                    <a:pt x="838" y="115"/>
                    <a:pt x="845" y="113"/>
                  </a:cubicBezTo>
                  <a:cubicBezTo>
                    <a:pt x="851" y="111"/>
                    <a:pt x="853" y="109"/>
                    <a:pt x="854" y="109"/>
                  </a:cubicBezTo>
                  <a:cubicBezTo>
                    <a:pt x="854" y="109"/>
                    <a:pt x="854" y="109"/>
                    <a:pt x="855" y="109"/>
                  </a:cubicBezTo>
                  <a:cubicBezTo>
                    <a:pt x="856" y="109"/>
                    <a:pt x="856" y="109"/>
                    <a:pt x="857" y="109"/>
                  </a:cubicBezTo>
                  <a:cubicBezTo>
                    <a:pt x="857" y="109"/>
                    <a:pt x="858" y="109"/>
                    <a:pt x="858" y="109"/>
                  </a:cubicBezTo>
                  <a:cubicBezTo>
                    <a:pt x="860" y="109"/>
                    <a:pt x="862" y="109"/>
                    <a:pt x="863" y="108"/>
                  </a:cubicBezTo>
                  <a:cubicBezTo>
                    <a:pt x="865" y="108"/>
                    <a:pt x="867" y="108"/>
                    <a:pt x="868" y="108"/>
                  </a:cubicBezTo>
                  <a:cubicBezTo>
                    <a:pt x="868" y="108"/>
                    <a:pt x="868" y="108"/>
                    <a:pt x="868" y="108"/>
                  </a:cubicBezTo>
                  <a:cubicBezTo>
                    <a:pt x="868" y="108"/>
                    <a:pt x="869" y="108"/>
                    <a:pt x="869" y="108"/>
                  </a:cubicBezTo>
                  <a:cubicBezTo>
                    <a:pt x="869" y="108"/>
                    <a:pt x="869" y="108"/>
                    <a:pt x="870" y="107"/>
                  </a:cubicBezTo>
                  <a:cubicBezTo>
                    <a:pt x="870" y="107"/>
                    <a:pt x="870" y="106"/>
                    <a:pt x="871" y="106"/>
                  </a:cubicBezTo>
                  <a:cubicBezTo>
                    <a:pt x="871" y="106"/>
                    <a:pt x="871" y="107"/>
                    <a:pt x="872" y="107"/>
                  </a:cubicBezTo>
                  <a:cubicBezTo>
                    <a:pt x="872" y="107"/>
                    <a:pt x="872" y="107"/>
                    <a:pt x="872" y="107"/>
                  </a:cubicBezTo>
                  <a:cubicBezTo>
                    <a:pt x="873" y="107"/>
                    <a:pt x="874" y="106"/>
                    <a:pt x="873" y="106"/>
                  </a:cubicBezTo>
                  <a:cubicBezTo>
                    <a:pt x="871" y="106"/>
                    <a:pt x="872" y="106"/>
                    <a:pt x="872" y="105"/>
                  </a:cubicBezTo>
                  <a:cubicBezTo>
                    <a:pt x="872" y="105"/>
                    <a:pt x="872" y="105"/>
                    <a:pt x="873" y="105"/>
                  </a:cubicBezTo>
                  <a:cubicBezTo>
                    <a:pt x="873" y="105"/>
                    <a:pt x="874" y="105"/>
                    <a:pt x="875" y="106"/>
                  </a:cubicBezTo>
                  <a:cubicBezTo>
                    <a:pt x="875" y="106"/>
                    <a:pt x="875" y="106"/>
                    <a:pt x="875" y="106"/>
                  </a:cubicBezTo>
                  <a:cubicBezTo>
                    <a:pt x="877" y="106"/>
                    <a:pt x="877" y="105"/>
                    <a:pt x="875" y="103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77" y="104"/>
                    <a:pt x="878" y="104"/>
                  </a:cubicBezTo>
                  <a:cubicBezTo>
                    <a:pt x="880" y="104"/>
                    <a:pt x="882" y="105"/>
                    <a:pt x="884" y="105"/>
                  </a:cubicBezTo>
                  <a:cubicBezTo>
                    <a:pt x="887" y="105"/>
                    <a:pt x="889" y="104"/>
                    <a:pt x="891" y="103"/>
                  </a:cubicBezTo>
                  <a:cubicBezTo>
                    <a:pt x="899" y="100"/>
                    <a:pt x="880" y="100"/>
                    <a:pt x="880" y="100"/>
                  </a:cubicBezTo>
                  <a:cubicBezTo>
                    <a:pt x="879" y="100"/>
                    <a:pt x="881" y="99"/>
                    <a:pt x="883" y="99"/>
                  </a:cubicBezTo>
                  <a:cubicBezTo>
                    <a:pt x="885" y="99"/>
                    <a:pt x="884" y="98"/>
                    <a:pt x="881" y="98"/>
                  </a:cubicBezTo>
                  <a:cubicBezTo>
                    <a:pt x="879" y="97"/>
                    <a:pt x="877" y="97"/>
                    <a:pt x="876" y="97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76" y="97"/>
                    <a:pt x="876" y="97"/>
                    <a:pt x="875" y="97"/>
                  </a:cubicBezTo>
                  <a:cubicBezTo>
                    <a:pt x="875" y="97"/>
                    <a:pt x="874" y="97"/>
                    <a:pt x="873" y="97"/>
                  </a:cubicBezTo>
                  <a:cubicBezTo>
                    <a:pt x="872" y="96"/>
                    <a:pt x="874" y="96"/>
                    <a:pt x="875" y="96"/>
                  </a:cubicBezTo>
                  <a:cubicBezTo>
                    <a:pt x="875" y="96"/>
                    <a:pt x="875" y="96"/>
                    <a:pt x="875" y="96"/>
                  </a:cubicBezTo>
                  <a:cubicBezTo>
                    <a:pt x="876" y="96"/>
                    <a:pt x="881" y="97"/>
                    <a:pt x="887" y="98"/>
                  </a:cubicBezTo>
                  <a:cubicBezTo>
                    <a:pt x="893" y="99"/>
                    <a:pt x="899" y="100"/>
                    <a:pt x="902" y="100"/>
                  </a:cubicBezTo>
                  <a:cubicBezTo>
                    <a:pt x="902" y="100"/>
                    <a:pt x="903" y="100"/>
                    <a:pt x="903" y="100"/>
                  </a:cubicBezTo>
                  <a:cubicBezTo>
                    <a:pt x="903" y="100"/>
                    <a:pt x="903" y="99"/>
                    <a:pt x="904" y="99"/>
                  </a:cubicBezTo>
                  <a:cubicBezTo>
                    <a:pt x="904" y="99"/>
                    <a:pt x="904" y="99"/>
                    <a:pt x="904" y="100"/>
                  </a:cubicBezTo>
                  <a:cubicBezTo>
                    <a:pt x="904" y="100"/>
                    <a:pt x="905" y="100"/>
                    <a:pt x="905" y="100"/>
                  </a:cubicBezTo>
                  <a:cubicBezTo>
                    <a:pt x="906" y="100"/>
                    <a:pt x="908" y="99"/>
                    <a:pt x="908" y="98"/>
                  </a:cubicBezTo>
                  <a:cubicBezTo>
                    <a:pt x="909" y="98"/>
                    <a:pt x="910" y="97"/>
                    <a:pt x="911" y="97"/>
                  </a:cubicBezTo>
                  <a:cubicBezTo>
                    <a:pt x="911" y="97"/>
                    <a:pt x="911" y="97"/>
                    <a:pt x="911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2" y="98"/>
                    <a:pt x="912" y="97"/>
                    <a:pt x="913" y="97"/>
                  </a:cubicBezTo>
                  <a:cubicBezTo>
                    <a:pt x="913" y="97"/>
                    <a:pt x="914" y="97"/>
                    <a:pt x="914" y="97"/>
                  </a:cubicBezTo>
                  <a:cubicBezTo>
                    <a:pt x="915" y="97"/>
                    <a:pt x="916" y="97"/>
                    <a:pt x="916" y="97"/>
                  </a:cubicBezTo>
                  <a:cubicBezTo>
                    <a:pt x="916" y="98"/>
                    <a:pt x="919" y="98"/>
                    <a:pt x="924" y="98"/>
                  </a:cubicBezTo>
                  <a:cubicBezTo>
                    <a:pt x="927" y="98"/>
                    <a:pt x="932" y="98"/>
                    <a:pt x="937" y="97"/>
                  </a:cubicBezTo>
                  <a:cubicBezTo>
                    <a:pt x="944" y="96"/>
                    <a:pt x="950" y="95"/>
                    <a:pt x="950" y="93"/>
                  </a:cubicBezTo>
                  <a:cubicBezTo>
                    <a:pt x="951" y="92"/>
                    <a:pt x="944" y="91"/>
                    <a:pt x="938" y="90"/>
                  </a:cubicBezTo>
                  <a:cubicBezTo>
                    <a:pt x="929" y="89"/>
                    <a:pt x="927" y="86"/>
                    <a:pt x="923" y="85"/>
                  </a:cubicBezTo>
                  <a:cubicBezTo>
                    <a:pt x="921" y="85"/>
                    <a:pt x="921" y="85"/>
                    <a:pt x="923" y="85"/>
                  </a:cubicBezTo>
                  <a:cubicBezTo>
                    <a:pt x="925" y="85"/>
                    <a:pt x="929" y="86"/>
                    <a:pt x="934" y="87"/>
                  </a:cubicBezTo>
                  <a:cubicBezTo>
                    <a:pt x="939" y="88"/>
                    <a:pt x="941" y="90"/>
                    <a:pt x="949" y="91"/>
                  </a:cubicBezTo>
                  <a:cubicBezTo>
                    <a:pt x="950" y="91"/>
                    <a:pt x="951" y="91"/>
                    <a:pt x="952" y="91"/>
                  </a:cubicBezTo>
                  <a:cubicBezTo>
                    <a:pt x="959" y="91"/>
                    <a:pt x="964" y="90"/>
                    <a:pt x="968" y="88"/>
                  </a:cubicBezTo>
                  <a:cubicBezTo>
                    <a:pt x="974" y="86"/>
                    <a:pt x="974" y="83"/>
                    <a:pt x="977" y="8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81" y="83"/>
                    <a:pt x="984" y="83"/>
                    <a:pt x="984" y="84"/>
                  </a:cubicBezTo>
                  <a:cubicBezTo>
                    <a:pt x="985" y="84"/>
                    <a:pt x="985" y="84"/>
                    <a:pt x="985" y="84"/>
                  </a:cubicBezTo>
                  <a:cubicBezTo>
                    <a:pt x="984" y="85"/>
                    <a:pt x="986" y="85"/>
                    <a:pt x="988" y="85"/>
                  </a:cubicBezTo>
                  <a:cubicBezTo>
                    <a:pt x="989" y="85"/>
                    <a:pt x="989" y="85"/>
                    <a:pt x="990" y="85"/>
                  </a:cubicBezTo>
                  <a:cubicBezTo>
                    <a:pt x="990" y="85"/>
                    <a:pt x="991" y="85"/>
                    <a:pt x="991" y="85"/>
                  </a:cubicBezTo>
                  <a:cubicBezTo>
                    <a:pt x="991" y="85"/>
                    <a:pt x="991" y="85"/>
                    <a:pt x="991" y="85"/>
                  </a:cubicBezTo>
                  <a:cubicBezTo>
                    <a:pt x="992" y="85"/>
                    <a:pt x="993" y="85"/>
                    <a:pt x="995" y="85"/>
                  </a:cubicBezTo>
                  <a:cubicBezTo>
                    <a:pt x="995" y="85"/>
                    <a:pt x="995" y="85"/>
                    <a:pt x="996" y="85"/>
                  </a:cubicBezTo>
                  <a:cubicBezTo>
                    <a:pt x="998" y="85"/>
                    <a:pt x="1000" y="85"/>
                    <a:pt x="998" y="83"/>
                  </a:cubicBezTo>
                  <a:cubicBezTo>
                    <a:pt x="996" y="82"/>
                    <a:pt x="994" y="81"/>
                    <a:pt x="995" y="81"/>
                  </a:cubicBezTo>
                  <a:cubicBezTo>
                    <a:pt x="995" y="81"/>
                    <a:pt x="995" y="81"/>
                    <a:pt x="995" y="81"/>
                  </a:cubicBezTo>
                  <a:cubicBezTo>
                    <a:pt x="998" y="82"/>
                    <a:pt x="1000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2" y="82"/>
                    <a:pt x="1001" y="83"/>
                    <a:pt x="1001" y="84"/>
                  </a:cubicBezTo>
                  <a:cubicBezTo>
                    <a:pt x="1001" y="85"/>
                    <a:pt x="1001" y="85"/>
                    <a:pt x="1005" y="85"/>
                  </a:cubicBezTo>
                  <a:cubicBezTo>
                    <a:pt x="1005" y="85"/>
                    <a:pt x="1006" y="85"/>
                    <a:pt x="1007" y="85"/>
                  </a:cubicBezTo>
                  <a:cubicBezTo>
                    <a:pt x="1011" y="85"/>
                    <a:pt x="1017" y="84"/>
                    <a:pt x="1022" y="83"/>
                  </a:cubicBezTo>
                  <a:cubicBezTo>
                    <a:pt x="1030" y="81"/>
                    <a:pt x="1032" y="80"/>
                    <a:pt x="1032" y="79"/>
                  </a:cubicBezTo>
                  <a:cubicBezTo>
                    <a:pt x="1033" y="76"/>
                    <a:pt x="1034" y="74"/>
                    <a:pt x="1033" y="73"/>
                  </a:cubicBezTo>
                  <a:cubicBezTo>
                    <a:pt x="1032" y="73"/>
                    <a:pt x="1031" y="72"/>
                    <a:pt x="1031" y="72"/>
                  </a:cubicBezTo>
                  <a:cubicBezTo>
                    <a:pt x="1031" y="72"/>
                    <a:pt x="1031" y="72"/>
                    <a:pt x="1032" y="72"/>
                  </a:cubicBezTo>
                  <a:cubicBezTo>
                    <a:pt x="1032" y="72"/>
                    <a:pt x="1033" y="72"/>
                    <a:pt x="1035" y="72"/>
                  </a:cubicBezTo>
                  <a:cubicBezTo>
                    <a:pt x="1036" y="72"/>
                    <a:pt x="1038" y="72"/>
                    <a:pt x="1040" y="72"/>
                  </a:cubicBezTo>
                  <a:cubicBezTo>
                    <a:pt x="1041" y="72"/>
                    <a:pt x="1042" y="72"/>
                    <a:pt x="1044" y="72"/>
                  </a:cubicBezTo>
                  <a:cubicBezTo>
                    <a:pt x="1051" y="72"/>
                    <a:pt x="1049" y="70"/>
                    <a:pt x="1051" y="68"/>
                  </a:cubicBezTo>
                  <a:cubicBezTo>
                    <a:pt x="1053" y="67"/>
                    <a:pt x="1044" y="66"/>
                    <a:pt x="1043" y="66"/>
                  </a:cubicBezTo>
                  <a:cubicBezTo>
                    <a:pt x="1041" y="65"/>
                    <a:pt x="1041" y="65"/>
                    <a:pt x="1041" y="65"/>
                  </a:cubicBezTo>
                  <a:cubicBezTo>
                    <a:pt x="1041" y="65"/>
                    <a:pt x="1041" y="65"/>
                    <a:pt x="1042" y="65"/>
                  </a:cubicBezTo>
                  <a:cubicBezTo>
                    <a:pt x="1042" y="65"/>
                    <a:pt x="1042" y="65"/>
                    <a:pt x="1042" y="65"/>
                  </a:cubicBezTo>
                  <a:cubicBezTo>
                    <a:pt x="1042" y="65"/>
                    <a:pt x="1038" y="64"/>
                    <a:pt x="1031" y="63"/>
                  </a:cubicBezTo>
                  <a:cubicBezTo>
                    <a:pt x="1029" y="62"/>
                    <a:pt x="1026" y="62"/>
                    <a:pt x="1024" y="62"/>
                  </a:cubicBezTo>
                  <a:cubicBezTo>
                    <a:pt x="1018" y="62"/>
                    <a:pt x="1014" y="63"/>
                    <a:pt x="1013" y="65"/>
                  </a:cubicBezTo>
                  <a:cubicBezTo>
                    <a:pt x="1013" y="66"/>
                    <a:pt x="1014" y="68"/>
                    <a:pt x="1012" y="68"/>
                  </a:cubicBezTo>
                  <a:cubicBezTo>
                    <a:pt x="1009" y="68"/>
                    <a:pt x="1008" y="68"/>
                    <a:pt x="1009" y="69"/>
                  </a:cubicBezTo>
                  <a:cubicBezTo>
                    <a:pt x="1011" y="69"/>
                    <a:pt x="999" y="70"/>
                    <a:pt x="990" y="73"/>
                  </a:cubicBezTo>
                  <a:cubicBezTo>
                    <a:pt x="986" y="74"/>
                    <a:pt x="982" y="75"/>
                    <a:pt x="978" y="75"/>
                  </a:cubicBezTo>
                  <a:cubicBezTo>
                    <a:pt x="972" y="75"/>
                    <a:pt x="968" y="74"/>
                    <a:pt x="971" y="71"/>
                  </a:cubicBezTo>
                  <a:cubicBezTo>
                    <a:pt x="976" y="68"/>
                    <a:pt x="971" y="66"/>
                    <a:pt x="967" y="66"/>
                  </a:cubicBezTo>
                  <a:cubicBezTo>
                    <a:pt x="965" y="66"/>
                    <a:pt x="963" y="66"/>
                    <a:pt x="962" y="67"/>
                  </a:cubicBezTo>
                  <a:cubicBezTo>
                    <a:pt x="960" y="68"/>
                    <a:pt x="958" y="68"/>
                    <a:pt x="957" y="68"/>
                  </a:cubicBezTo>
                  <a:cubicBezTo>
                    <a:pt x="955" y="68"/>
                    <a:pt x="954" y="67"/>
                    <a:pt x="954" y="66"/>
                  </a:cubicBezTo>
                  <a:cubicBezTo>
                    <a:pt x="955" y="64"/>
                    <a:pt x="954" y="62"/>
                    <a:pt x="957" y="62"/>
                  </a:cubicBezTo>
                  <a:cubicBezTo>
                    <a:pt x="959" y="61"/>
                    <a:pt x="960" y="61"/>
                    <a:pt x="958" y="61"/>
                  </a:cubicBezTo>
                  <a:cubicBezTo>
                    <a:pt x="956" y="61"/>
                    <a:pt x="951" y="60"/>
                    <a:pt x="948" y="60"/>
                  </a:cubicBezTo>
                  <a:cubicBezTo>
                    <a:pt x="944" y="60"/>
                    <a:pt x="943" y="59"/>
                    <a:pt x="946" y="58"/>
                  </a:cubicBezTo>
                  <a:cubicBezTo>
                    <a:pt x="949" y="57"/>
                    <a:pt x="952" y="56"/>
                    <a:pt x="950" y="56"/>
                  </a:cubicBezTo>
                  <a:cubicBezTo>
                    <a:pt x="949" y="56"/>
                    <a:pt x="949" y="56"/>
                    <a:pt x="951" y="56"/>
                  </a:cubicBezTo>
                  <a:cubicBezTo>
                    <a:pt x="952" y="55"/>
                    <a:pt x="952" y="55"/>
                    <a:pt x="953" y="55"/>
                  </a:cubicBezTo>
                  <a:cubicBezTo>
                    <a:pt x="954" y="55"/>
                    <a:pt x="955" y="55"/>
                    <a:pt x="956" y="56"/>
                  </a:cubicBezTo>
                  <a:cubicBezTo>
                    <a:pt x="956" y="56"/>
                    <a:pt x="956" y="56"/>
                    <a:pt x="956" y="56"/>
                  </a:cubicBezTo>
                  <a:cubicBezTo>
                    <a:pt x="957" y="56"/>
                    <a:pt x="959" y="52"/>
                    <a:pt x="958" y="47"/>
                  </a:cubicBezTo>
                  <a:cubicBezTo>
                    <a:pt x="957" y="46"/>
                    <a:pt x="957" y="45"/>
                    <a:pt x="956" y="44"/>
                  </a:cubicBezTo>
                  <a:cubicBezTo>
                    <a:pt x="955" y="42"/>
                    <a:pt x="951" y="42"/>
                    <a:pt x="948" y="42"/>
                  </a:cubicBezTo>
                  <a:cubicBezTo>
                    <a:pt x="942" y="42"/>
                    <a:pt x="936" y="43"/>
                    <a:pt x="937" y="43"/>
                  </a:cubicBezTo>
                  <a:cubicBezTo>
                    <a:pt x="939" y="43"/>
                    <a:pt x="939" y="44"/>
                    <a:pt x="937" y="44"/>
                  </a:cubicBezTo>
                  <a:cubicBezTo>
                    <a:pt x="936" y="45"/>
                    <a:pt x="935" y="45"/>
                    <a:pt x="935" y="45"/>
                  </a:cubicBezTo>
                  <a:cubicBezTo>
                    <a:pt x="934" y="45"/>
                    <a:pt x="934" y="45"/>
                    <a:pt x="934" y="45"/>
                  </a:cubicBezTo>
                  <a:cubicBezTo>
                    <a:pt x="934" y="44"/>
                    <a:pt x="933" y="44"/>
                    <a:pt x="932" y="44"/>
                  </a:cubicBezTo>
                  <a:cubicBezTo>
                    <a:pt x="930" y="44"/>
                    <a:pt x="925" y="45"/>
                    <a:pt x="921" y="46"/>
                  </a:cubicBezTo>
                  <a:cubicBezTo>
                    <a:pt x="917" y="48"/>
                    <a:pt x="913" y="51"/>
                    <a:pt x="910" y="54"/>
                  </a:cubicBezTo>
                  <a:cubicBezTo>
                    <a:pt x="908" y="57"/>
                    <a:pt x="923" y="58"/>
                    <a:pt x="925" y="59"/>
                  </a:cubicBezTo>
                  <a:cubicBezTo>
                    <a:pt x="928" y="60"/>
                    <a:pt x="931" y="60"/>
                    <a:pt x="929" y="61"/>
                  </a:cubicBezTo>
                  <a:cubicBezTo>
                    <a:pt x="928" y="61"/>
                    <a:pt x="927" y="61"/>
                    <a:pt x="927" y="61"/>
                  </a:cubicBezTo>
                  <a:cubicBezTo>
                    <a:pt x="926" y="61"/>
                    <a:pt x="926" y="61"/>
                    <a:pt x="926" y="61"/>
                  </a:cubicBezTo>
                  <a:cubicBezTo>
                    <a:pt x="927" y="61"/>
                    <a:pt x="926" y="61"/>
                    <a:pt x="926" y="61"/>
                  </a:cubicBezTo>
                  <a:cubicBezTo>
                    <a:pt x="925" y="61"/>
                    <a:pt x="923" y="61"/>
                    <a:pt x="920" y="62"/>
                  </a:cubicBezTo>
                  <a:cubicBezTo>
                    <a:pt x="916" y="63"/>
                    <a:pt x="916" y="64"/>
                    <a:pt x="918" y="64"/>
                  </a:cubicBezTo>
                  <a:cubicBezTo>
                    <a:pt x="919" y="64"/>
                    <a:pt x="919" y="63"/>
                    <a:pt x="919" y="63"/>
                  </a:cubicBezTo>
                  <a:cubicBezTo>
                    <a:pt x="919" y="63"/>
                    <a:pt x="919" y="63"/>
                    <a:pt x="919" y="63"/>
                  </a:cubicBezTo>
                  <a:cubicBezTo>
                    <a:pt x="922" y="63"/>
                    <a:pt x="921" y="67"/>
                    <a:pt x="906" y="69"/>
                  </a:cubicBezTo>
                  <a:cubicBezTo>
                    <a:pt x="892" y="71"/>
                    <a:pt x="890" y="75"/>
                    <a:pt x="892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4" y="75"/>
                    <a:pt x="893" y="75"/>
                    <a:pt x="889" y="76"/>
                  </a:cubicBezTo>
                  <a:cubicBezTo>
                    <a:pt x="884" y="76"/>
                    <a:pt x="878" y="77"/>
                    <a:pt x="877" y="77"/>
                  </a:cubicBezTo>
                  <a:cubicBezTo>
                    <a:pt x="877" y="78"/>
                    <a:pt x="876" y="78"/>
                    <a:pt x="876" y="78"/>
                  </a:cubicBezTo>
                  <a:cubicBezTo>
                    <a:pt x="875" y="78"/>
                    <a:pt x="875" y="77"/>
                    <a:pt x="875" y="77"/>
                  </a:cubicBezTo>
                  <a:cubicBezTo>
                    <a:pt x="875" y="76"/>
                    <a:pt x="877" y="76"/>
                    <a:pt x="881" y="76"/>
                  </a:cubicBezTo>
                  <a:cubicBezTo>
                    <a:pt x="885" y="75"/>
                    <a:pt x="886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4" y="75"/>
                    <a:pt x="884" y="74"/>
                    <a:pt x="885" y="74"/>
                  </a:cubicBezTo>
                  <a:cubicBezTo>
                    <a:pt x="886" y="74"/>
                    <a:pt x="886" y="74"/>
                    <a:pt x="885" y="74"/>
                  </a:cubicBezTo>
                  <a:cubicBezTo>
                    <a:pt x="884" y="74"/>
                    <a:pt x="884" y="74"/>
                    <a:pt x="883" y="74"/>
                  </a:cubicBezTo>
                  <a:cubicBezTo>
                    <a:pt x="883" y="74"/>
                    <a:pt x="882" y="74"/>
                    <a:pt x="882" y="74"/>
                  </a:cubicBezTo>
                  <a:cubicBezTo>
                    <a:pt x="881" y="74"/>
                    <a:pt x="880" y="74"/>
                    <a:pt x="881" y="73"/>
                  </a:cubicBezTo>
                  <a:cubicBezTo>
                    <a:pt x="883" y="73"/>
                    <a:pt x="881" y="71"/>
                    <a:pt x="886" y="70"/>
                  </a:cubicBezTo>
                  <a:cubicBezTo>
                    <a:pt x="890" y="69"/>
                    <a:pt x="891" y="68"/>
                    <a:pt x="889" y="68"/>
                  </a:cubicBezTo>
                  <a:cubicBezTo>
                    <a:pt x="889" y="68"/>
                    <a:pt x="889" y="68"/>
                    <a:pt x="888" y="68"/>
                  </a:cubicBezTo>
                  <a:cubicBezTo>
                    <a:pt x="887" y="68"/>
                    <a:pt x="885" y="68"/>
                    <a:pt x="885" y="68"/>
                  </a:cubicBezTo>
                  <a:cubicBezTo>
                    <a:pt x="884" y="68"/>
                    <a:pt x="884" y="68"/>
                    <a:pt x="885" y="68"/>
                  </a:cubicBezTo>
                  <a:cubicBezTo>
                    <a:pt x="886" y="68"/>
                    <a:pt x="885" y="67"/>
                    <a:pt x="883" y="66"/>
                  </a:cubicBezTo>
                  <a:cubicBezTo>
                    <a:pt x="880" y="66"/>
                    <a:pt x="879" y="65"/>
                    <a:pt x="879" y="65"/>
                  </a:cubicBezTo>
                  <a:cubicBezTo>
                    <a:pt x="879" y="65"/>
                    <a:pt x="878" y="65"/>
                    <a:pt x="877" y="65"/>
                  </a:cubicBezTo>
                  <a:cubicBezTo>
                    <a:pt x="876" y="65"/>
                    <a:pt x="876" y="65"/>
                    <a:pt x="875" y="65"/>
                  </a:cubicBezTo>
                  <a:cubicBezTo>
                    <a:pt x="874" y="65"/>
                    <a:pt x="873" y="65"/>
                    <a:pt x="872" y="65"/>
                  </a:cubicBezTo>
                  <a:cubicBezTo>
                    <a:pt x="871" y="65"/>
                    <a:pt x="871" y="65"/>
                    <a:pt x="870" y="65"/>
                  </a:cubicBezTo>
                  <a:cubicBezTo>
                    <a:pt x="870" y="65"/>
                    <a:pt x="870" y="65"/>
                    <a:pt x="870" y="65"/>
                  </a:cubicBezTo>
                  <a:cubicBezTo>
                    <a:pt x="869" y="65"/>
                    <a:pt x="867" y="65"/>
                    <a:pt x="867" y="66"/>
                  </a:cubicBezTo>
                  <a:cubicBezTo>
                    <a:pt x="867" y="66"/>
                    <a:pt x="867" y="67"/>
                    <a:pt x="867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7" y="67"/>
                    <a:pt x="868" y="69"/>
                  </a:cubicBezTo>
                  <a:cubicBezTo>
                    <a:pt x="869" y="69"/>
                    <a:pt x="869" y="70"/>
                    <a:pt x="868" y="70"/>
                  </a:cubicBezTo>
                  <a:cubicBezTo>
                    <a:pt x="868" y="70"/>
                    <a:pt x="867" y="70"/>
                    <a:pt x="866" y="69"/>
                  </a:cubicBezTo>
                  <a:cubicBezTo>
                    <a:pt x="864" y="68"/>
                    <a:pt x="863" y="68"/>
                    <a:pt x="863" y="68"/>
                  </a:cubicBezTo>
                  <a:cubicBezTo>
                    <a:pt x="862" y="68"/>
                    <a:pt x="862" y="68"/>
                    <a:pt x="862" y="68"/>
                  </a:cubicBezTo>
                  <a:cubicBezTo>
                    <a:pt x="863" y="69"/>
                    <a:pt x="857" y="69"/>
                    <a:pt x="849" y="69"/>
                  </a:cubicBezTo>
                  <a:cubicBezTo>
                    <a:pt x="848" y="69"/>
                    <a:pt x="846" y="69"/>
                    <a:pt x="844" y="69"/>
                  </a:cubicBezTo>
                  <a:cubicBezTo>
                    <a:pt x="837" y="69"/>
                    <a:pt x="829" y="69"/>
                    <a:pt x="825" y="68"/>
                  </a:cubicBezTo>
                  <a:cubicBezTo>
                    <a:pt x="820" y="68"/>
                    <a:pt x="818" y="67"/>
                    <a:pt x="814" y="66"/>
                  </a:cubicBezTo>
                  <a:cubicBezTo>
                    <a:pt x="809" y="64"/>
                    <a:pt x="803" y="59"/>
                    <a:pt x="789" y="57"/>
                  </a:cubicBezTo>
                  <a:cubicBezTo>
                    <a:pt x="787" y="56"/>
                    <a:pt x="784" y="56"/>
                    <a:pt x="782" y="56"/>
                  </a:cubicBezTo>
                  <a:cubicBezTo>
                    <a:pt x="777" y="56"/>
                    <a:pt x="773" y="57"/>
                    <a:pt x="770" y="58"/>
                  </a:cubicBezTo>
                  <a:cubicBezTo>
                    <a:pt x="767" y="58"/>
                    <a:pt x="765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7" y="59"/>
                    <a:pt x="765" y="60"/>
                    <a:pt x="768" y="61"/>
                  </a:cubicBezTo>
                  <a:cubicBezTo>
                    <a:pt x="768" y="61"/>
                    <a:pt x="769" y="61"/>
                    <a:pt x="769" y="61"/>
                  </a:cubicBezTo>
                  <a:cubicBezTo>
                    <a:pt x="771" y="61"/>
                    <a:pt x="773" y="60"/>
                    <a:pt x="772" y="60"/>
                  </a:cubicBezTo>
                  <a:cubicBezTo>
                    <a:pt x="771" y="60"/>
                    <a:pt x="774" y="60"/>
                    <a:pt x="777" y="60"/>
                  </a:cubicBezTo>
                  <a:cubicBezTo>
                    <a:pt x="778" y="60"/>
                    <a:pt x="780" y="60"/>
                    <a:pt x="780" y="60"/>
                  </a:cubicBezTo>
                  <a:cubicBezTo>
                    <a:pt x="781" y="60"/>
                    <a:pt x="781" y="60"/>
                    <a:pt x="781" y="60"/>
                  </a:cubicBezTo>
                  <a:cubicBezTo>
                    <a:pt x="782" y="60"/>
                    <a:pt x="782" y="60"/>
                    <a:pt x="782" y="60"/>
                  </a:cubicBezTo>
                  <a:cubicBezTo>
                    <a:pt x="784" y="60"/>
                    <a:pt x="787" y="59"/>
                    <a:pt x="790" y="59"/>
                  </a:cubicBezTo>
                  <a:cubicBezTo>
                    <a:pt x="791" y="59"/>
                    <a:pt x="792" y="59"/>
                    <a:pt x="792" y="59"/>
                  </a:cubicBezTo>
                  <a:cubicBezTo>
                    <a:pt x="794" y="59"/>
                    <a:pt x="792" y="59"/>
                    <a:pt x="789" y="60"/>
                  </a:cubicBezTo>
                  <a:cubicBezTo>
                    <a:pt x="786" y="61"/>
                    <a:pt x="772" y="61"/>
                    <a:pt x="765" y="64"/>
                  </a:cubicBezTo>
                  <a:cubicBezTo>
                    <a:pt x="758" y="67"/>
                    <a:pt x="758" y="71"/>
                    <a:pt x="757" y="71"/>
                  </a:cubicBezTo>
                  <a:cubicBezTo>
                    <a:pt x="757" y="71"/>
                    <a:pt x="757" y="71"/>
                    <a:pt x="757" y="71"/>
                  </a:cubicBezTo>
                  <a:cubicBezTo>
                    <a:pt x="756" y="71"/>
                    <a:pt x="755" y="70"/>
                    <a:pt x="756" y="70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756" y="70"/>
                    <a:pt x="752" y="71"/>
                    <a:pt x="751" y="72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49" y="72"/>
                    <a:pt x="748" y="70"/>
                  </a:cubicBezTo>
                  <a:cubicBezTo>
                    <a:pt x="747" y="67"/>
                    <a:pt x="749" y="65"/>
                    <a:pt x="749" y="65"/>
                  </a:cubicBezTo>
                  <a:cubicBezTo>
                    <a:pt x="749" y="65"/>
                    <a:pt x="749" y="65"/>
                    <a:pt x="749" y="65"/>
                  </a:cubicBezTo>
                  <a:cubicBezTo>
                    <a:pt x="749" y="65"/>
                    <a:pt x="748" y="65"/>
                    <a:pt x="748" y="65"/>
                  </a:cubicBezTo>
                  <a:cubicBezTo>
                    <a:pt x="747" y="65"/>
                    <a:pt x="746" y="65"/>
                    <a:pt x="745" y="64"/>
                  </a:cubicBezTo>
                  <a:cubicBezTo>
                    <a:pt x="744" y="62"/>
                    <a:pt x="729" y="62"/>
                    <a:pt x="712" y="62"/>
                  </a:cubicBezTo>
                  <a:cubicBezTo>
                    <a:pt x="694" y="62"/>
                    <a:pt x="686" y="58"/>
                    <a:pt x="688" y="57"/>
                  </a:cubicBezTo>
                  <a:cubicBezTo>
                    <a:pt x="690" y="57"/>
                    <a:pt x="710" y="58"/>
                    <a:pt x="708" y="54"/>
                  </a:cubicBezTo>
                  <a:cubicBezTo>
                    <a:pt x="707" y="52"/>
                    <a:pt x="700" y="51"/>
                    <a:pt x="696" y="51"/>
                  </a:cubicBezTo>
                  <a:cubicBezTo>
                    <a:pt x="695" y="51"/>
                    <a:pt x="695" y="51"/>
                    <a:pt x="695" y="51"/>
                  </a:cubicBezTo>
                  <a:cubicBezTo>
                    <a:pt x="695" y="51"/>
                    <a:pt x="695" y="51"/>
                    <a:pt x="694" y="51"/>
                  </a:cubicBezTo>
                  <a:cubicBezTo>
                    <a:pt x="693" y="51"/>
                    <a:pt x="686" y="50"/>
                    <a:pt x="677" y="48"/>
                  </a:cubicBezTo>
                  <a:cubicBezTo>
                    <a:pt x="670" y="46"/>
                    <a:pt x="664" y="45"/>
                    <a:pt x="658" y="43"/>
                  </a:cubicBezTo>
                  <a:cubicBezTo>
                    <a:pt x="651" y="42"/>
                    <a:pt x="653" y="40"/>
                    <a:pt x="642" y="39"/>
                  </a:cubicBezTo>
                  <a:cubicBezTo>
                    <a:pt x="641" y="39"/>
                    <a:pt x="641" y="39"/>
                    <a:pt x="640" y="39"/>
                  </a:cubicBezTo>
                  <a:cubicBezTo>
                    <a:pt x="637" y="39"/>
                    <a:pt x="635" y="40"/>
                    <a:pt x="631" y="41"/>
                  </a:cubicBezTo>
                  <a:cubicBezTo>
                    <a:pt x="630" y="41"/>
                    <a:pt x="629" y="42"/>
                    <a:pt x="628" y="42"/>
                  </a:cubicBezTo>
                  <a:cubicBezTo>
                    <a:pt x="626" y="42"/>
                    <a:pt x="625" y="40"/>
                    <a:pt x="627" y="39"/>
                  </a:cubicBezTo>
                  <a:cubicBezTo>
                    <a:pt x="630" y="38"/>
                    <a:pt x="628" y="37"/>
                    <a:pt x="625" y="37"/>
                  </a:cubicBezTo>
                  <a:cubicBezTo>
                    <a:pt x="625" y="37"/>
                    <a:pt x="625" y="37"/>
                    <a:pt x="624" y="37"/>
                  </a:cubicBezTo>
                  <a:cubicBezTo>
                    <a:pt x="621" y="37"/>
                    <a:pt x="619" y="38"/>
                    <a:pt x="620" y="38"/>
                  </a:cubicBezTo>
                  <a:cubicBezTo>
                    <a:pt x="621" y="38"/>
                    <a:pt x="617" y="39"/>
                    <a:pt x="614" y="39"/>
                  </a:cubicBezTo>
                  <a:cubicBezTo>
                    <a:pt x="612" y="40"/>
                    <a:pt x="610" y="40"/>
                    <a:pt x="611" y="40"/>
                  </a:cubicBezTo>
                  <a:cubicBezTo>
                    <a:pt x="613" y="41"/>
                    <a:pt x="613" y="41"/>
                    <a:pt x="612" y="41"/>
                  </a:cubicBezTo>
                  <a:cubicBezTo>
                    <a:pt x="612" y="41"/>
                    <a:pt x="612" y="41"/>
                    <a:pt x="612" y="41"/>
                  </a:cubicBezTo>
                  <a:cubicBezTo>
                    <a:pt x="610" y="41"/>
                    <a:pt x="604" y="39"/>
                    <a:pt x="605" y="35"/>
                  </a:cubicBezTo>
                  <a:cubicBezTo>
                    <a:pt x="606" y="33"/>
                    <a:pt x="605" y="31"/>
                    <a:pt x="604" y="31"/>
                  </a:cubicBezTo>
                  <a:cubicBezTo>
                    <a:pt x="604" y="31"/>
                    <a:pt x="603" y="31"/>
                    <a:pt x="603" y="31"/>
                  </a:cubicBezTo>
                  <a:cubicBezTo>
                    <a:pt x="601" y="32"/>
                    <a:pt x="597" y="33"/>
                    <a:pt x="591" y="34"/>
                  </a:cubicBezTo>
                  <a:cubicBezTo>
                    <a:pt x="587" y="34"/>
                    <a:pt x="584" y="35"/>
                    <a:pt x="583" y="35"/>
                  </a:cubicBezTo>
                  <a:cubicBezTo>
                    <a:pt x="582" y="35"/>
                    <a:pt x="582" y="34"/>
                    <a:pt x="583" y="34"/>
                  </a:cubicBezTo>
                  <a:cubicBezTo>
                    <a:pt x="583" y="34"/>
                    <a:pt x="582" y="34"/>
                    <a:pt x="580" y="34"/>
                  </a:cubicBezTo>
                  <a:cubicBezTo>
                    <a:pt x="577" y="34"/>
                    <a:pt x="573" y="34"/>
                    <a:pt x="568" y="35"/>
                  </a:cubicBezTo>
                  <a:cubicBezTo>
                    <a:pt x="561" y="36"/>
                    <a:pt x="557" y="36"/>
                    <a:pt x="556" y="36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6" y="36"/>
                    <a:pt x="554" y="36"/>
                    <a:pt x="552" y="36"/>
                  </a:cubicBezTo>
                  <a:cubicBezTo>
                    <a:pt x="550" y="36"/>
                    <a:pt x="546" y="36"/>
                    <a:pt x="541" y="37"/>
                  </a:cubicBezTo>
                  <a:cubicBezTo>
                    <a:pt x="534" y="38"/>
                    <a:pt x="528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5" y="39"/>
                    <a:pt x="525" y="39"/>
                  </a:cubicBezTo>
                  <a:cubicBezTo>
                    <a:pt x="525" y="39"/>
                    <a:pt x="524" y="39"/>
                    <a:pt x="524" y="39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39"/>
                    <a:pt x="523" y="39"/>
                    <a:pt x="523" y="39"/>
                  </a:cubicBezTo>
                  <a:cubicBezTo>
                    <a:pt x="523" y="39"/>
                    <a:pt x="524" y="39"/>
                    <a:pt x="525" y="39"/>
                  </a:cubicBezTo>
                  <a:cubicBezTo>
                    <a:pt x="528" y="38"/>
                    <a:pt x="533" y="36"/>
                    <a:pt x="546" y="35"/>
                  </a:cubicBezTo>
                  <a:cubicBezTo>
                    <a:pt x="549" y="35"/>
                    <a:pt x="552" y="35"/>
                    <a:pt x="555" y="35"/>
                  </a:cubicBezTo>
                  <a:cubicBezTo>
                    <a:pt x="571" y="34"/>
                    <a:pt x="571" y="32"/>
                    <a:pt x="562" y="32"/>
                  </a:cubicBezTo>
                  <a:cubicBezTo>
                    <a:pt x="561" y="32"/>
                    <a:pt x="560" y="32"/>
                    <a:pt x="559" y="32"/>
                  </a:cubicBezTo>
                  <a:cubicBezTo>
                    <a:pt x="552" y="32"/>
                    <a:pt x="545" y="32"/>
                    <a:pt x="539" y="33"/>
                  </a:cubicBezTo>
                  <a:cubicBezTo>
                    <a:pt x="535" y="33"/>
                    <a:pt x="522" y="35"/>
                    <a:pt x="518" y="36"/>
                  </a:cubicBezTo>
                  <a:cubicBezTo>
                    <a:pt x="513" y="37"/>
                    <a:pt x="511" y="38"/>
                    <a:pt x="509" y="39"/>
                  </a:cubicBezTo>
                  <a:cubicBezTo>
                    <a:pt x="509" y="40"/>
                    <a:pt x="508" y="40"/>
                    <a:pt x="507" y="40"/>
                  </a:cubicBezTo>
                  <a:cubicBezTo>
                    <a:pt x="505" y="40"/>
                    <a:pt x="504" y="40"/>
                    <a:pt x="502" y="39"/>
                  </a:cubicBezTo>
                  <a:cubicBezTo>
                    <a:pt x="502" y="39"/>
                    <a:pt x="501" y="39"/>
                    <a:pt x="501" y="39"/>
                  </a:cubicBezTo>
                  <a:cubicBezTo>
                    <a:pt x="500" y="39"/>
                    <a:pt x="499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6" y="37"/>
                    <a:pt x="493" y="36"/>
                    <a:pt x="490" y="35"/>
                  </a:cubicBezTo>
                  <a:cubicBezTo>
                    <a:pt x="477" y="29"/>
                    <a:pt x="455" y="24"/>
                    <a:pt x="446" y="22"/>
                  </a:cubicBezTo>
                  <a:cubicBezTo>
                    <a:pt x="439" y="21"/>
                    <a:pt x="426" y="19"/>
                    <a:pt x="414" y="17"/>
                  </a:cubicBezTo>
                  <a:cubicBezTo>
                    <a:pt x="398" y="15"/>
                    <a:pt x="400" y="13"/>
                    <a:pt x="389" y="12"/>
                  </a:cubicBezTo>
                  <a:cubicBezTo>
                    <a:pt x="386" y="12"/>
                    <a:pt x="384" y="12"/>
                    <a:pt x="382" y="12"/>
                  </a:cubicBezTo>
                  <a:cubicBezTo>
                    <a:pt x="380" y="12"/>
                    <a:pt x="378" y="12"/>
                    <a:pt x="376" y="12"/>
                  </a:cubicBezTo>
                  <a:cubicBezTo>
                    <a:pt x="375" y="12"/>
                    <a:pt x="374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1"/>
                    <a:pt x="372" y="9"/>
                    <a:pt x="368" y="8"/>
                  </a:cubicBezTo>
                  <a:cubicBezTo>
                    <a:pt x="365" y="8"/>
                    <a:pt x="369" y="6"/>
                    <a:pt x="363" y="5"/>
                  </a:cubicBezTo>
                  <a:cubicBezTo>
                    <a:pt x="356" y="5"/>
                    <a:pt x="352" y="5"/>
                    <a:pt x="353" y="4"/>
                  </a:cubicBezTo>
                  <a:cubicBezTo>
                    <a:pt x="353" y="3"/>
                    <a:pt x="352" y="3"/>
                    <a:pt x="350" y="3"/>
                  </a:cubicBezTo>
                  <a:cubicBezTo>
                    <a:pt x="349" y="3"/>
                    <a:pt x="347" y="3"/>
                    <a:pt x="345" y="3"/>
                  </a:cubicBezTo>
                  <a:cubicBezTo>
                    <a:pt x="342" y="4"/>
                    <a:pt x="340" y="5"/>
                    <a:pt x="339" y="5"/>
                  </a:cubicBezTo>
                  <a:cubicBezTo>
                    <a:pt x="339" y="5"/>
                    <a:pt x="339" y="5"/>
                    <a:pt x="339" y="5"/>
                  </a:cubicBezTo>
                  <a:cubicBezTo>
                    <a:pt x="339" y="5"/>
                    <a:pt x="339" y="4"/>
                    <a:pt x="338" y="4"/>
                  </a:cubicBezTo>
                  <a:cubicBezTo>
                    <a:pt x="338" y="4"/>
                    <a:pt x="338" y="4"/>
                    <a:pt x="337" y="4"/>
                  </a:cubicBezTo>
                  <a:cubicBezTo>
                    <a:pt x="337" y="5"/>
                    <a:pt x="337" y="5"/>
                    <a:pt x="336" y="5"/>
                  </a:cubicBezTo>
                  <a:cubicBezTo>
                    <a:pt x="335" y="5"/>
                    <a:pt x="334" y="4"/>
                    <a:pt x="334" y="4"/>
                  </a:cubicBezTo>
                  <a:cubicBezTo>
                    <a:pt x="334" y="4"/>
                    <a:pt x="339" y="3"/>
                    <a:pt x="345" y="2"/>
                  </a:cubicBezTo>
                  <a:cubicBezTo>
                    <a:pt x="349" y="1"/>
                    <a:pt x="342" y="0"/>
                    <a:pt x="3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0" name="Freeform 292"/>
            <p:cNvSpPr/>
            <p:nvPr/>
          </p:nvSpPr>
          <p:spPr bwMode="auto">
            <a:xfrm>
              <a:off x="4260850" y="53070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1" name="Freeform 293"/>
            <p:cNvSpPr/>
            <p:nvPr/>
          </p:nvSpPr>
          <p:spPr bwMode="auto">
            <a:xfrm>
              <a:off x="4003675" y="4852988"/>
              <a:ext cx="3175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2" name="Freeform 294"/>
            <p:cNvSpPr/>
            <p:nvPr/>
          </p:nvSpPr>
          <p:spPr bwMode="auto">
            <a:xfrm>
              <a:off x="3954463" y="4822825"/>
              <a:ext cx="61913" cy="11112"/>
            </a:xfrm>
            <a:custGeom>
              <a:avLst/>
              <a:gdLst>
                <a:gd name="T0" fmla="*/ 6 w 23"/>
                <a:gd name="T1" fmla="*/ 0 h 4"/>
                <a:gd name="T2" fmla="*/ 4 w 23"/>
                <a:gd name="T3" fmla="*/ 2 h 4"/>
                <a:gd name="T4" fmla="*/ 16 w 23"/>
                <a:gd name="T5" fmla="*/ 3 h 4"/>
                <a:gd name="T6" fmla="*/ 21 w 23"/>
                <a:gd name="T7" fmla="*/ 4 h 4"/>
                <a:gd name="T8" fmla="*/ 21 w 23"/>
                <a:gd name="T9" fmla="*/ 4 h 4"/>
                <a:gd name="T10" fmla="*/ 12 w 23"/>
                <a:gd name="T11" fmla="*/ 0 h 4"/>
                <a:gd name="T12" fmla="*/ 6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6" y="0"/>
                  </a:moveTo>
                  <a:cubicBezTo>
                    <a:pt x="2" y="0"/>
                    <a:pt x="0" y="1"/>
                    <a:pt x="4" y="2"/>
                  </a:cubicBezTo>
                  <a:cubicBezTo>
                    <a:pt x="8" y="2"/>
                    <a:pt x="12" y="3"/>
                    <a:pt x="16" y="3"/>
                  </a:cubicBezTo>
                  <a:cubicBezTo>
                    <a:pt x="18" y="3"/>
                    <a:pt x="20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1" y="2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3" name="Freeform 295"/>
            <p:cNvSpPr/>
            <p:nvPr/>
          </p:nvSpPr>
          <p:spPr bwMode="auto">
            <a:xfrm>
              <a:off x="4006850" y="4860925"/>
              <a:ext cx="53975" cy="12700"/>
            </a:xfrm>
            <a:custGeom>
              <a:avLst/>
              <a:gdLst>
                <a:gd name="T0" fmla="*/ 12 w 20"/>
                <a:gd name="T1" fmla="*/ 0 h 5"/>
                <a:gd name="T2" fmla="*/ 5 w 20"/>
                <a:gd name="T3" fmla="*/ 1 h 5"/>
                <a:gd name="T4" fmla="*/ 0 w 20"/>
                <a:gd name="T5" fmla="*/ 4 h 5"/>
                <a:gd name="T6" fmla="*/ 7 w 20"/>
                <a:gd name="T7" fmla="*/ 5 h 5"/>
                <a:gd name="T8" fmla="*/ 11 w 20"/>
                <a:gd name="T9" fmla="*/ 5 h 5"/>
                <a:gd name="T10" fmla="*/ 20 w 20"/>
                <a:gd name="T11" fmla="*/ 3 h 5"/>
                <a:gd name="T12" fmla="*/ 18 w 20"/>
                <a:gd name="T13" fmla="*/ 3 h 5"/>
                <a:gd name="T14" fmla="*/ 17 w 20"/>
                <a:gd name="T15" fmla="*/ 3 h 5"/>
                <a:gd name="T16" fmla="*/ 16 w 20"/>
                <a:gd name="T17" fmla="*/ 3 h 5"/>
                <a:gd name="T18" fmla="*/ 14 w 20"/>
                <a:gd name="T19" fmla="*/ 2 h 5"/>
                <a:gd name="T20" fmla="*/ 13 w 20"/>
                <a:gd name="T21" fmla="*/ 0 h 5"/>
                <a:gd name="T22" fmla="*/ 12 w 20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5">
                  <a:moveTo>
                    <a:pt x="12" y="0"/>
                  </a:moveTo>
                  <a:cubicBezTo>
                    <a:pt x="10" y="0"/>
                    <a:pt x="7" y="0"/>
                    <a:pt x="5" y="1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2" y="5"/>
                    <a:pt x="4" y="5"/>
                    <a:pt x="7" y="5"/>
                  </a:cubicBezTo>
                  <a:cubicBezTo>
                    <a:pt x="8" y="5"/>
                    <a:pt x="9" y="5"/>
                    <a:pt x="11" y="5"/>
                  </a:cubicBezTo>
                  <a:cubicBezTo>
                    <a:pt x="17" y="4"/>
                    <a:pt x="20" y="3"/>
                    <a:pt x="20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3" y="2"/>
                    <a:pt x="12" y="1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4" name="Freeform 296"/>
            <p:cNvSpPr/>
            <p:nvPr/>
          </p:nvSpPr>
          <p:spPr bwMode="auto">
            <a:xfrm>
              <a:off x="3613150" y="4635500"/>
              <a:ext cx="38100" cy="7937"/>
            </a:xfrm>
            <a:custGeom>
              <a:avLst/>
              <a:gdLst>
                <a:gd name="T0" fmla="*/ 8 w 14"/>
                <a:gd name="T1" fmla="*/ 0 h 3"/>
                <a:gd name="T2" fmla="*/ 2 w 14"/>
                <a:gd name="T3" fmla="*/ 1 h 3"/>
                <a:gd name="T4" fmla="*/ 6 w 14"/>
                <a:gd name="T5" fmla="*/ 3 h 3"/>
                <a:gd name="T6" fmla="*/ 10 w 14"/>
                <a:gd name="T7" fmla="*/ 3 h 3"/>
                <a:gd name="T8" fmla="*/ 14 w 14"/>
                <a:gd name="T9" fmla="*/ 1 h 3"/>
                <a:gd name="T10" fmla="*/ 8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8" y="0"/>
                  </a:moveTo>
                  <a:cubicBezTo>
                    <a:pt x="6" y="0"/>
                    <a:pt x="3" y="0"/>
                    <a:pt x="2" y="1"/>
                  </a:cubicBezTo>
                  <a:cubicBezTo>
                    <a:pt x="0" y="2"/>
                    <a:pt x="3" y="3"/>
                    <a:pt x="6" y="3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1" y="2"/>
                    <a:pt x="13" y="1"/>
                    <a:pt x="14" y="1"/>
                  </a:cubicBezTo>
                  <a:cubicBezTo>
                    <a:pt x="12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5" name="Freeform 297"/>
            <p:cNvSpPr/>
            <p:nvPr/>
          </p:nvSpPr>
          <p:spPr bwMode="auto">
            <a:xfrm>
              <a:off x="3919538" y="4857750"/>
              <a:ext cx="65088" cy="7937"/>
            </a:xfrm>
            <a:custGeom>
              <a:avLst/>
              <a:gdLst>
                <a:gd name="T0" fmla="*/ 2 w 24"/>
                <a:gd name="T1" fmla="*/ 0 h 3"/>
                <a:gd name="T2" fmla="*/ 2 w 24"/>
                <a:gd name="T3" fmla="*/ 0 h 3"/>
                <a:gd name="T4" fmla="*/ 11 w 24"/>
                <a:gd name="T5" fmla="*/ 3 h 3"/>
                <a:gd name="T6" fmla="*/ 16 w 24"/>
                <a:gd name="T7" fmla="*/ 3 h 3"/>
                <a:gd name="T8" fmla="*/ 24 w 24"/>
                <a:gd name="T9" fmla="*/ 2 h 3"/>
                <a:gd name="T10" fmla="*/ 11 w 24"/>
                <a:gd name="T11" fmla="*/ 2 h 3"/>
                <a:gd name="T12" fmla="*/ 2 w 2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2"/>
                    <a:pt x="11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9" y="3"/>
                    <a:pt x="22" y="3"/>
                    <a:pt x="24" y="2"/>
                  </a:cubicBezTo>
                  <a:cubicBezTo>
                    <a:pt x="20" y="2"/>
                    <a:pt x="15" y="2"/>
                    <a:pt x="11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6" name="Freeform 298"/>
            <p:cNvSpPr/>
            <p:nvPr/>
          </p:nvSpPr>
          <p:spPr bwMode="auto">
            <a:xfrm>
              <a:off x="3460750" y="5143500"/>
              <a:ext cx="198438" cy="15875"/>
            </a:xfrm>
            <a:custGeom>
              <a:avLst/>
              <a:gdLst>
                <a:gd name="T0" fmla="*/ 31 w 73"/>
                <a:gd name="T1" fmla="*/ 0 h 6"/>
                <a:gd name="T2" fmla="*/ 17 w 73"/>
                <a:gd name="T3" fmla="*/ 2 h 6"/>
                <a:gd name="T4" fmla="*/ 8 w 73"/>
                <a:gd name="T5" fmla="*/ 5 h 6"/>
                <a:gd name="T6" fmla="*/ 8 w 73"/>
                <a:gd name="T7" fmla="*/ 5 h 6"/>
                <a:gd name="T8" fmla="*/ 8 w 73"/>
                <a:gd name="T9" fmla="*/ 5 h 6"/>
                <a:gd name="T10" fmla="*/ 13 w 73"/>
                <a:gd name="T11" fmla="*/ 6 h 6"/>
                <a:gd name="T12" fmla="*/ 16 w 73"/>
                <a:gd name="T13" fmla="*/ 6 h 6"/>
                <a:gd name="T14" fmla="*/ 49 w 73"/>
                <a:gd name="T15" fmla="*/ 5 h 6"/>
                <a:gd name="T16" fmla="*/ 73 w 73"/>
                <a:gd name="T17" fmla="*/ 5 h 6"/>
                <a:gd name="T18" fmla="*/ 62 w 73"/>
                <a:gd name="T19" fmla="*/ 3 h 6"/>
                <a:gd name="T20" fmla="*/ 57 w 73"/>
                <a:gd name="T21" fmla="*/ 2 h 6"/>
                <a:gd name="T22" fmla="*/ 36 w 73"/>
                <a:gd name="T23" fmla="*/ 0 h 6"/>
                <a:gd name="T24" fmla="*/ 31 w 7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6">
                  <a:moveTo>
                    <a:pt x="31" y="0"/>
                  </a:moveTo>
                  <a:cubicBezTo>
                    <a:pt x="19" y="0"/>
                    <a:pt x="13" y="1"/>
                    <a:pt x="17" y="2"/>
                  </a:cubicBezTo>
                  <a:cubicBezTo>
                    <a:pt x="20" y="3"/>
                    <a:pt x="16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0" y="5"/>
                    <a:pt x="2" y="6"/>
                    <a:pt x="13" y="6"/>
                  </a:cubicBezTo>
                  <a:cubicBezTo>
                    <a:pt x="14" y="6"/>
                    <a:pt x="15" y="6"/>
                    <a:pt x="16" y="6"/>
                  </a:cubicBezTo>
                  <a:cubicBezTo>
                    <a:pt x="26" y="6"/>
                    <a:pt x="37" y="5"/>
                    <a:pt x="49" y="5"/>
                  </a:cubicBezTo>
                  <a:cubicBezTo>
                    <a:pt x="57" y="5"/>
                    <a:pt x="65" y="5"/>
                    <a:pt x="73" y="5"/>
                  </a:cubicBezTo>
                  <a:cubicBezTo>
                    <a:pt x="69" y="4"/>
                    <a:pt x="66" y="3"/>
                    <a:pt x="62" y="3"/>
                  </a:cubicBezTo>
                  <a:cubicBezTo>
                    <a:pt x="56" y="2"/>
                    <a:pt x="53" y="2"/>
                    <a:pt x="57" y="2"/>
                  </a:cubicBezTo>
                  <a:cubicBezTo>
                    <a:pt x="60" y="2"/>
                    <a:pt x="52" y="0"/>
                    <a:pt x="36" y="0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7" name="Freeform 299"/>
            <p:cNvSpPr/>
            <p:nvPr/>
          </p:nvSpPr>
          <p:spPr bwMode="auto">
            <a:xfrm>
              <a:off x="3517900" y="4624388"/>
              <a:ext cx="68263" cy="11112"/>
            </a:xfrm>
            <a:custGeom>
              <a:avLst/>
              <a:gdLst>
                <a:gd name="T0" fmla="*/ 15 w 25"/>
                <a:gd name="T1" fmla="*/ 0 h 4"/>
                <a:gd name="T2" fmla="*/ 8 w 25"/>
                <a:gd name="T3" fmla="*/ 1 h 4"/>
                <a:gd name="T4" fmla="*/ 9 w 25"/>
                <a:gd name="T5" fmla="*/ 4 h 4"/>
                <a:gd name="T6" fmla="*/ 11 w 25"/>
                <a:gd name="T7" fmla="*/ 4 h 4"/>
                <a:gd name="T8" fmla="*/ 21 w 25"/>
                <a:gd name="T9" fmla="*/ 2 h 4"/>
                <a:gd name="T10" fmla="*/ 24 w 25"/>
                <a:gd name="T11" fmla="*/ 1 h 4"/>
                <a:gd name="T12" fmla="*/ 15 w 2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">
                  <a:moveTo>
                    <a:pt x="15" y="0"/>
                  </a:moveTo>
                  <a:cubicBezTo>
                    <a:pt x="13" y="0"/>
                    <a:pt x="11" y="0"/>
                    <a:pt x="8" y="1"/>
                  </a:cubicBezTo>
                  <a:cubicBezTo>
                    <a:pt x="0" y="2"/>
                    <a:pt x="5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5" y="3"/>
                    <a:pt x="18" y="3"/>
                    <a:pt x="21" y="2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5" y="1"/>
                    <a:pt x="21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8" name="Freeform 300"/>
            <p:cNvSpPr/>
            <p:nvPr/>
          </p:nvSpPr>
          <p:spPr bwMode="auto">
            <a:xfrm>
              <a:off x="3590925" y="4568825"/>
              <a:ext cx="17463" cy="6350"/>
            </a:xfrm>
            <a:custGeom>
              <a:avLst/>
              <a:gdLst>
                <a:gd name="T0" fmla="*/ 0 w 6"/>
                <a:gd name="T1" fmla="*/ 0 h 2"/>
                <a:gd name="T2" fmla="*/ 2 w 6"/>
                <a:gd name="T3" fmla="*/ 1 h 2"/>
                <a:gd name="T4" fmla="*/ 6 w 6"/>
                <a:gd name="T5" fmla="*/ 2 h 2"/>
                <a:gd name="T6" fmla="*/ 5 w 6"/>
                <a:gd name="T7" fmla="*/ 2 h 2"/>
                <a:gd name="T8" fmla="*/ 3 w 6"/>
                <a:gd name="T9" fmla="*/ 1 h 2"/>
                <a:gd name="T10" fmla="*/ 1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9" name="Freeform 301"/>
            <p:cNvSpPr/>
            <p:nvPr/>
          </p:nvSpPr>
          <p:spPr bwMode="auto">
            <a:xfrm>
              <a:off x="3475038" y="4575175"/>
              <a:ext cx="173038" cy="42862"/>
            </a:xfrm>
            <a:custGeom>
              <a:avLst/>
              <a:gdLst>
                <a:gd name="T0" fmla="*/ 26 w 64"/>
                <a:gd name="T1" fmla="*/ 0 h 16"/>
                <a:gd name="T2" fmla="*/ 8 w 64"/>
                <a:gd name="T3" fmla="*/ 5 h 16"/>
                <a:gd name="T4" fmla="*/ 5 w 64"/>
                <a:gd name="T5" fmla="*/ 14 h 16"/>
                <a:gd name="T6" fmla="*/ 10 w 64"/>
                <a:gd name="T7" fmla="*/ 16 h 16"/>
                <a:gd name="T8" fmla="*/ 12 w 64"/>
                <a:gd name="T9" fmla="*/ 16 h 16"/>
                <a:gd name="T10" fmla="*/ 26 w 64"/>
                <a:gd name="T11" fmla="*/ 13 h 16"/>
                <a:gd name="T12" fmla="*/ 38 w 64"/>
                <a:gd name="T13" fmla="*/ 11 h 16"/>
                <a:gd name="T14" fmla="*/ 38 w 64"/>
                <a:gd name="T15" fmla="*/ 11 h 16"/>
                <a:gd name="T16" fmla="*/ 41 w 64"/>
                <a:gd name="T17" fmla="*/ 12 h 16"/>
                <a:gd name="T18" fmla="*/ 42 w 64"/>
                <a:gd name="T19" fmla="*/ 12 h 16"/>
                <a:gd name="T20" fmla="*/ 42 w 64"/>
                <a:gd name="T21" fmla="*/ 12 h 16"/>
                <a:gd name="T22" fmla="*/ 47 w 64"/>
                <a:gd name="T23" fmla="*/ 14 h 16"/>
                <a:gd name="T24" fmla="*/ 54 w 64"/>
                <a:gd name="T25" fmla="*/ 15 h 16"/>
                <a:gd name="T26" fmla="*/ 54 w 64"/>
                <a:gd name="T27" fmla="*/ 15 h 16"/>
                <a:gd name="T28" fmla="*/ 64 w 64"/>
                <a:gd name="T29" fmla="*/ 13 h 16"/>
                <a:gd name="T30" fmla="*/ 64 w 64"/>
                <a:gd name="T31" fmla="*/ 12 h 16"/>
                <a:gd name="T32" fmla="*/ 56 w 64"/>
                <a:gd name="T33" fmla="*/ 12 h 16"/>
                <a:gd name="T34" fmla="*/ 48 w 64"/>
                <a:gd name="T35" fmla="*/ 6 h 16"/>
                <a:gd name="T36" fmla="*/ 31 w 64"/>
                <a:gd name="T37" fmla="*/ 2 h 16"/>
                <a:gd name="T38" fmla="*/ 30 w 64"/>
                <a:gd name="T39" fmla="*/ 2 h 16"/>
                <a:gd name="T40" fmla="*/ 30 w 64"/>
                <a:gd name="T41" fmla="*/ 2 h 16"/>
                <a:gd name="T42" fmla="*/ 28 w 64"/>
                <a:gd name="T43" fmla="*/ 1 h 16"/>
                <a:gd name="T44" fmla="*/ 26 w 64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16">
                  <a:moveTo>
                    <a:pt x="26" y="0"/>
                  </a:moveTo>
                  <a:cubicBezTo>
                    <a:pt x="22" y="0"/>
                    <a:pt x="14" y="2"/>
                    <a:pt x="8" y="5"/>
                  </a:cubicBezTo>
                  <a:cubicBezTo>
                    <a:pt x="0" y="9"/>
                    <a:pt x="5" y="12"/>
                    <a:pt x="5" y="14"/>
                  </a:cubicBezTo>
                  <a:cubicBezTo>
                    <a:pt x="5" y="15"/>
                    <a:pt x="5" y="16"/>
                    <a:pt x="10" y="16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7" y="15"/>
                    <a:pt x="22" y="14"/>
                    <a:pt x="26" y="13"/>
                  </a:cubicBezTo>
                  <a:cubicBezTo>
                    <a:pt x="32" y="12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8" y="12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8" y="14"/>
                    <a:pt x="50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8" y="15"/>
                    <a:pt x="62" y="14"/>
                    <a:pt x="64" y="13"/>
                  </a:cubicBezTo>
                  <a:cubicBezTo>
                    <a:pt x="64" y="13"/>
                    <a:pt x="64" y="13"/>
                    <a:pt x="64" y="12"/>
                  </a:cubicBezTo>
                  <a:cubicBezTo>
                    <a:pt x="64" y="12"/>
                    <a:pt x="59" y="12"/>
                    <a:pt x="56" y="12"/>
                  </a:cubicBezTo>
                  <a:cubicBezTo>
                    <a:pt x="52" y="12"/>
                    <a:pt x="56" y="9"/>
                    <a:pt x="48" y="6"/>
                  </a:cubicBezTo>
                  <a:cubicBezTo>
                    <a:pt x="41" y="4"/>
                    <a:pt x="33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0" name="Freeform 302"/>
            <p:cNvSpPr/>
            <p:nvPr/>
          </p:nvSpPr>
          <p:spPr bwMode="auto">
            <a:xfrm>
              <a:off x="10409238" y="4686300"/>
              <a:ext cx="219075" cy="122237"/>
            </a:xfrm>
            <a:custGeom>
              <a:avLst/>
              <a:gdLst>
                <a:gd name="T0" fmla="*/ 2 w 81"/>
                <a:gd name="T1" fmla="*/ 0 h 45"/>
                <a:gd name="T2" fmla="*/ 2 w 81"/>
                <a:gd name="T3" fmla="*/ 0 h 45"/>
                <a:gd name="T4" fmla="*/ 7 w 81"/>
                <a:gd name="T5" fmla="*/ 2 h 45"/>
                <a:gd name="T6" fmla="*/ 8 w 81"/>
                <a:gd name="T7" fmla="*/ 5 h 45"/>
                <a:gd name="T8" fmla="*/ 8 w 81"/>
                <a:gd name="T9" fmla="*/ 5 h 45"/>
                <a:gd name="T10" fmla="*/ 8 w 81"/>
                <a:gd name="T11" fmla="*/ 5 h 45"/>
                <a:gd name="T12" fmla="*/ 10 w 81"/>
                <a:gd name="T13" fmla="*/ 11 h 45"/>
                <a:gd name="T14" fmla="*/ 24 w 81"/>
                <a:gd name="T15" fmla="*/ 17 h 45"/>
                <a:gd name="T16" fmla="*/ 51 w 81"/>
                <a:gd name="T17" fmla="*/ 40 h 45"/>
                <a:gd name="T18" fmla="*/ 65 w 81"/>
                <a:gd name="T19" fmla="*/ 45 h 45"/>
                <a:gd name="T20" fmla="*/ 66 w 81"/>
                <a:gd name="T21" fmla="*/ 45 h 45"/>
                <a:gd name="T22" fmla="*/ 72 w 81"/>
                <a:gd name="T23" fmla="*/ 43 h 45"/>
                <a:gd name="T24" fmla="*/ 73 w 81"/>
                <a:gd name="T25" fmla="*/ 43 h 45"/>
                <a:gd name="T26" fmla="*/ 80 w 81"/>
                <a:gd name="T27" fmla="*/ 45 h 45"/>
                <a:gd name="T28" fmla="*/ 80 w 81"/>
                <a:gd name="T29" fmla="*/ 45 h 45"/>
                <a:gd name="T30" fmla="*/ 71 w 81"/>
                <a:gd name="T31" fmla="*/ 41 h 45"/>
                <a:gd name="T32" fmla="*/ 58 w 81"/>
                <a:gd name="T33" fmla="*/ 36 h 45"/>
                <a:gd name="T34" fmla="*/ 58 w 81"/>
                <a:gd name="T35" fmla="*/ 29 h 45"/>
                <a:gd name="T36" fmla="*/ 60 w 81"/>
                <a:gd name="T37" fmla="*/ 25 h 45"/>
                <a:gd name="T38" fmla="*/ 44 w 81"/>
                <a:gd name="T39" fmla="*/ 18 h 45"/>
                <a:gd name="T40" fmla="*/ 34 w 81"/>
                <a:gd name="T41" fmla="*/ 12 h 45"/>
                <a:gd name="T42" fmla="*/ 24 w 81"/>
                <a:gd name="T43" fmla="*/ 7 h 45"/>
                <a:gd name="T44" fmla="*/ 25 w 81"/>
                <a:gd name="T45" fmla="*/ 7 h 45"/>
                <a:gd name="T46" fmla="*/ 25 w 81"/>
                <a:gd name="T47" fmla="*/ 7 h 45"/>
                <a:gd name="T48" fmla="*/ 16 w 81"/>
                <a:gd name="T49" fmla="*/ 4 h 45"/>
                <a:gd name="T50" fmla="*/ 2 w 81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4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1"/>
                    <a:pt x="7" y="2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5" y="8"/>
                    <a:pt x="10" y="11"/>
                  </a:cubicBezTo>
                  <a:cubicBezTo>
                    <a:pt x="14" y="14"/>
                    <a:pt x="19" y="16"/>
                    <a:pt x="24" y="17"/>
                  </a:cubicBezTo>
                  <a:cubicBezTo>
                    <a:pt x="36" y="23"/>
                    <a:pt x="40" y="33"/>
                    <a:pt x="51" y="40"/>
                  </a:cubicBezTo>
                  <a:cubicBezTo>
                    <a:pt x="55" y="44"/>
                    <a:pt x="62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70" y="43"/>
                    <a:pt x="72" y="43"/>
                  </a:cubicBezTo>
                  <a:cubicBezTo>
                    <a:pt x="72" y="43"/>
                    <a:pt x="72" y="43"/>
                    <a:pt x="73" y="43"/>
                  </a:cubicBezTo>
                  <a:cubicBezTo>
                    <a:pt x="75" y="43"/>
                    <a:pt x="78" y="44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5"/>
                    <a:pt x="79" y="43"/>
                    <a:pt x="71" y="41"/>
                  </a:cubicBezTo>
                  <a:cubicBezTo>
                    <a:pt x="66" y="39"/>
                    <a:pt x="60" y="38"/>
                    <a:pt x="58" y="36"/>
                  </a:cubicBezTo>
                  <a:cubicBezTo>
                    <a:pt x="55" y="33"/>
                    <a:pt x="55" y="30"/>
                    <a:pt x="58" y="29"/>
                  </a:cubicBezTo>
                  <a:cubicBezTo>
                    <a:pt x="67" y="27"/>
                    <a:pt x="69" y="29"/>
                    <a:pt x="60" y="25"/>
                  </a:cubicBezTo>
                  <a:cubicBezTo>
                    <a:pt x="55" y="23"/>
                    <a:pt x="50" y="20"/>
                    <a:pt x="44" y="18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29" y="9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2" y="6"/>
                    <a:pt x="16" y="4"/>
                  </a:cubicBezTo>
                  <a:cubicBezTo>
                    <a:pt x="10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1" name="Freeform 303"/>
            <p:cNvSpPr/>
            <p:nvPr/>
          </p:nvSpPr>
          <p:spPr bwMode="auto">
            <a:xfrm>
              <a:off x="10572750" y="4822825"/>
              <a:ext cx="177800" cy="53975"/>
            </a:xfrm>
            <a:custGeom>
              <a:avLst/>
              <a:gdLst>
                <a:gd name="T0" fmla="*/ 8 w 66"/>
                <a:gd name="T1" fmla="*/ 0 h 20"/>
                <a:gd name="T2" fmla="*/ 5 w 66"/>
                <a:gd name="T3" fmla="*/ 0 h 20"/>
                <a:gd name="T4" fmla="*/ 11 w 66"/>
                <a:gd name="T5" fmla="*/ 7 h 20"/>
                <a:gd name="T6" fmla="*/ 3 w 66"/>
                <a:gd name="T7" fmla="*/ 16 h 20"/>
                <a:gd name="T8" fmla="*/ 14 w 66"/>
                <a:gd name="T9" fmla="*/ 20 h 20"/>
                <a:gd name="T10" fmla="*/ 16 w 66"/>
                <a:gd name="T11" fmla="*/ 19 h 20"/>
                <a:gd name="T12" fmla="*/ 19 w 66"/>
                <a:gd name="T13" fmla="*/ 15 h 20"/>
                <a:gd name="T14" fmla="*/ 52 w 66"/>
                <a:gd name="T15" fmla="*/ 12 h 20"/>
                <a:gd name="T16" fmla="*/ 66 w 66"/>
                <a:gd name="T17" fmla="*/ 9 h 20"/>
                <a:gd name="T18" fmla="*/ 66 w 66"/>
                <a:gd name="T19" fmla="*/ 9 h 20"/>
                <a:gd name="T20" fmla="*/ 64 w 66"/>
                <a:gd name="T21" fmla="*/ 9 h 20"/>
                <a:gd name="T22" fmla="*/ 58 w 66"/>
                <a:gd name="T23" fmla="*/ 7 h 20"/>
                <a:gd name="T24" fmla="*/ 58 w 66"/>
                <a:gd name="T25" fmla="*/ 5 h 20"/>
                <a:gd name="T26" fmla="*/ 49 w 66"/>
                <a:gd name="T27" fmla="*/ 6 h 20"/>
                <a:gd name="T28" fmla="*/ 26 w 66"/>
                <a:gd name="T29" fmla="*/ 3 h 20"/>
                <a:gd name="T30" fmla="*/ 8 w 66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0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1"/>
                    <a:pt x="7" y="4"/>
                    <a:pt x="11" y="7"/>
                  </a:cubicBezTo>
                  <a:cubicBezTo>
                    <a:pt x="17" y="11"/>
                    <a:pt x="0" y="14"/>
                    <a:pt x="3" y="16"/>
                  </a:cubicBezTo>
                  <a:cubicBezTo>
                    <a:pt x="5" y="18"/>
                    <a:pt x="10" y="20"/>
                    <a:pt x="14" y="20"/>
                  </a:cubicBezTo>
                  <a:cubicBezTo>
                    <a:pt x="15" y="20"/>
                    <a:pt x="16" y="20"/>
                    <a:pt x="16" y="19"/>
                  </a:cubicBezTo>
                  <a:cubicBezTo>
                    <a:pt x="20" y="19"/>
                    <a:pt x="4" y="15"/>
                    <a:pt x="19" y="15"/>
                  </a:cubicBezTo>
                  <a:cubicBezTo>
                    <a:pt x="34" y="15"/>
                    <a:pt x="41" y="14"/>
                    <a:pt x="52" y="12"/>
                  </a:cubicBezTo>
                  <a:cubicBezTo>
                    <a:pt x="61" y="10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2" y="9"/>
                    <a:pt x="59" y="8"/>
                    <a:pt x="58" y="7"/>
                  </a:cubicBezTo>
                  <a:cubicBezTo>
                    <a:pt x="58" y="7"/>
                    <a:pt x="57" y="6"/>
                    <a:pt x="58" y="5"/>
                  </a:cubicBezTo>
                  <a:cubicBezTo>
                    <a:pt x="55" y="6"/>
                    <a:pt x="52" y="6"/>
                    <a:pt x="49" y="6"/>
                  </a:cubicBezTo>
                  <a:cubicBezTo>
                    <a:pt x="42" y="6"/>
                    <a:pt x="34" y="5"/>
                    <a:pt x="26" y="3"/>
                  </a:cubicBezTo>
                  <a:cubicBezTo>
                    <a:pt x="19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2" name="Freeform 304"/>
            <p:cNvSpPr/>
            <p:nvPr/>
          </p:nvSpPr>
          <p:spPr bwMode="auto">
            <a:xfrm>
              <a:off x="10534650" y="5334000"/>
              <a:ext cx="666750" cy="92075"/>
            </a:xfrm>
            <a:custGeom>
              <a:avLst/>
              <a:gdLst>
                <a:gd name="T0" fmla="*/ 10 w 246"/>
                <a:gd name="T1" fmla="*/ 0 h 34"/>
                <a:gd name="T2" fmla="*/ 19 w 246"/>
                <a:gd name="T3" fmla="*/ 8 h 34"/>
                <a:gd name="T4" fmla="*/ 26 w 246"/>
                <a:gd name="T5" fmla="*/ 12 h 34"/>
                <a:gd name="T6" fmla="*/ 33 w 246"/>
                <a:gd name="T7" fmla="*/ 11 h 34"/>
                <a:gd name="T8" fmla="*/ 42 w 246"/>
                <a:gd name="T9" fmla="*/ 12 h 34"/>
                <a:gd name="T10" fmla="*/ 44 w 246"/>
                <a:gd name="T11" fmla="*/ 12 h 34"/>
                <a:gd name="T12" fmla="*/ 62 w 246"/>
                <a:gd name="T13" fmla="*/ 15 h 34"/>
                <a:gd name="T14" fmla="*/ 89 w 246"/>
                <a:gd name="T15" fmla="*/ 19 h 34"/>
                <a:gd name="T16" fmla="*/ 97 w 246"/>
                <a:gd name="T17" fmla="*/ 23 h 34"/>
                <a:gd name="T18" fmla="*/ 96 w 246"/>
                <a:gd name="T19" fmla="*/ 25 h 34"/>
                <a:gd name="T20" fmla="*/ 103 w 246"/>
                <a:gd name="T21" fmla="*/ 26 h 34"/>
                <a:gd name="T22" fmla="*/ 122 w 246"/>
                <a:gd name="T23" fmla="*/ 29 h 34"/>
                <a:gd name="T24" fmla="*/ 143 w 246"/>
                <a:gd name="T25" fmla="*/ 31 h 34"/>
                <a:gd name="T26" fmla="*/ 142 w 246"/>
                <a:gd name="T27" fmla="*/ 27 h 34"/>
                <a:gd name="T28" fmla="*/ 136 w 246"/>
                <a:gd name="T29" fmla="*/ 26 h 34"/>
                <a:gd name="T30" fmla="*/ 147 w 246"/>
                <a:gd name="T31" fmla="*/ 27 h 34"/>
                <a:gd name="T32" fmla="*/ 153 w 246"/>
                <a:gd name="T33" fmla="*/ 25 h 34"/>
                <a:gd name="T34" fmla="*/ 155 w 246"/>
                <a:gd name="T35" fmla="*/ 26 h 34"/>
                <a:gd name="T36" fmla="*/ 158 w 246"/>
                <a:gd name="T37" fmla="*/ 24 h 34"/>
                <a:gd name="T38" fmla="*/ 164 w 246"/>
                <a:gd name="T39" fmla="*/ 24 h 34"/>
                <a:gd name="T40" fmla="*/ 165 w 246"/>
                <a:gd name="T41" fmla="*/ 24 h 34"/>
                <a:gd name="T42" fmla="*/ 170 w 246"/>
                <a:gd name="T43" fmla="*/ 24 h 34"/>
                <a:gd name="T44" fmla="*/ 207 w 246"/>
                <a:gd name="T45" fmla="*/ 33 h 34"/>
                <a:gd name="T46" fmla="*/ 240 w 246"/>
                <a:gd name="T47" fmla="*/ 34 h 34"/>
                <a:gd name="T48" fmla="*/ 244 w 246"/>
                <a:gd name="T49" fmla="*/ 34 h 34"/>
                <a:gd name="T50" fmla="*/ 244 w 246"/>
                <a:gd name="T51" fmla="*/ 34 h 34"/>
                <a:gd name="T52" fmla="*/ 235 w 246"/>
                <a:gd name="T53" fmla="*/ 32 h 34"/>
                <a:gd name="T54" fmla="*/ 229 w 246"/>
                <a:gd name="T55" fmla="*/ 30 h 34"/>
                <a:gd name="T56" fmla="*/ 209 w 246"/>
                <a:gd name="T57" fmla="*/ 20 h 34"/>
                <a:gd name="T58" fmla="*/ 179 w 246"/>
                <a:gd name="T59" fmla="*/ 13 h 34"/>
                <a:gd name="T60" fmla="*/ 82 w 246"/>
                <a:gd name="T61" fmla="*/ 4 h 34"/>
                <a:gd name="T62" fmla="*/ 59 w 246"/>
                <a:gd name="T63" fmla="*/ 8 h 34"/>
                <a:gd name="T64" fmla="*/ 45 w 246"/>
                <a:gd name="T65" fmla="*/ 9 h 34"/>
                <a:gd name="T66" fmla="*/ 42 w 246"/>
                <a:gd name="T67" fmla="*/ 8 h 34"/>
                <a:gd name="T68" fmla="*/ 38 w 246"/>
                <a:gd name="T69" fmla="*/ 4 h 34"/>
                <a:gd name="T70" fmla="*/ 16 w 246"/>
                <a:gd name="T7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34">
                  <a:moveTo>
                    <a:pt x="16" y="0"/>
                  </a:moveTo>
                  <a:cubicBezTo>
                    <a:pt x="14" y="0"/>
                    <a:pt x="12" y="0"/>
                    <a:pt x="10" y="0"/>
                  </a:cubicBezTo>
                  <a:cubicBezTo>
                    <a:pt x="0" y="1"/>
                    <a:pt x="6" y="4"/>
                    <a:pt x="16" y="5"/>
                  </a:cubicBezTo>
                  <a:cubicBezTo>
                    <a:pt x="26" y="6"/>
                    <a:pt x="25" y="7"/>
                    <a:pt x="19" y="8"/>
                  </a:cubicBezTo>
                  <a:cubicBezTo>
                    <a:pt x="13" y="8"/>
                    <a:pt x="13" y="11"/>
                    <a:pt x="22" y="12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8" y="12"/>
                    <a:pt x="30" y="12"/>
                    <a:pt x="30" y="11"/>
                  </a:cubicBezTo>
                  <a:cubicBezTo>
                    <a:pt x="31" y="11"/>
                    <a:pt x="32" y="11"/>
                    <a:pt x="33" y="11"/>
                  </a:cubicBezTo>
                  <a:cubicBezTo>
                    <a:pt x="33" y="11"/>
                    <a:pt x="34" y="11"/>
                    <a:pt x="35" y="11"/>
                  </a:cubicBezTo>
                  <a:cubicBezTo>
                    <a:pt x="37" y="12"/>
                    <a:pt x="40" y="12"/>
                    <a:pt x="4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2" y="12"/>
                    <a:pt x="51" y="14"/>
                    <a:pt x="62" y="15"/>
                  </a:cubicBezTo>
                  <a:cubicBezTo>
                    <a:pt x="74" y="15"/>
                    <a:pt x="81" y="16"/>
                    <a:pt x="83" y="16"/>
                  </a:cubicBezTo>
                  <a:cubicBezTo>
                    <a:pt x="85" y="16"/>
                    <a:pt x="86" y="18"/>
                    <a:pt x="89" y="19"/>
                  </a:cubicBezTo>
                  <a:cubicBezTo>
                    <a:pt x="93" y="21"/>
                    <a:pt x="95" y="22"/>
                    <a:pt x="94" y="22"/>
                  </a:cubicBezTo>
                  <a:cubicBezTo>
                    <a:pt x="93" y="22"/>
                    <a:pt x="95" y="22"/>
                    <a:pt x="97" y="23"/>
                  </a:cubicBezTo>
                  <a:cubicBezTo>
                    <a:pt x="99" y="23"/>
                    <a:pt x="100" y="23"/>
                    <a:pt x="98" y="23"/>
                  </a:cubicBezTo>
                  <a:cubicBezTo>
                    <a:pt x="96" y="23"/>
                    <a:pt x="95" y="24"/>
                    <a:pt x="96" y="25"/>
                  </a:cubicBezTo>
                  <a:cubicBezTo>
                    <a:pt x="96" y="25"/>
                    <a:pt x="98" y="26"/>
                    <a:pt x="102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2" y="28"/>
                    <a:pt x="122" y="29"/>
                  </a:cubicBezTo>
                  <a:cubicBezTo>
                    <a:pt x="127" y="30"/>
                    <a:pt x="133" y="31"/>
                    <a:pt x="138" y="31"/>
                  </a:cubicBezTo>
                  <a:cubicBezTo>
                    <a:pt x="140" y="31"/>
                    <a:pt x="141" y="31"/>
                    <a:pt x="143" y="31"/>
                  </a:cubicBezTo>
                  <a:cubicBezTo>
                    <a:pt x="155" y="30"/>
                    <a:pt x="151" y="29"/>
                    <a:pt x="145" y="27"/>
                  </a:cubicBezTo>
                  <a:cubicBezTo>
                    <a:pt x="144" y="27"/>
                    <a:pt x="143" y="27"/>
                    <a:pt x="14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7" y="26"/>
                    <a:pt x="136" y="26"/>
                    <a:pt x="136" y="26"/>
                  </a:cubicBezTo>
                  <a:cubicBezTo>
                    <a:pt x="137" y="26"/>
                    <a:pt x="139" y="26"/>
                    <a:pt x="142" y="27"/>
                  </a:cubicBezTo>
                  <a:cubicBezTo>
                    <a:pt x="144" y="27"/>
                    <a:pt x="145" y="27"/>
                    <a:pt x="147" y="27"/>
                  </a:cubicBezTo>
                  <a:cubicBezTo>
                    <a:pt x="151" y="27"/>
                    <a:pt x="154" y="26"/>
                    <a:pt x="153" y="26"/>
                  </a:cubicBezTo>
                  <a:cubicBezTo>
                    <a:pt x="151" y="26"/>
                    <a:pt x="151" y="25"/>
                    <a:pt x="153" y="25"/>
                  </a:cubicBezTo>
                  <a:cubicBezTo>
                    <a:pt x="153" y="25"/>
                    <a:pt x="153" y="26"/>
                    <a:pt x="154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7" y="26"/>
                    <a:pt x="157" y="25"/>
                    <a:pt x="157" y="25"/>
                  </a:cubicBezTo>
                  <a:cubicBezTo>
                    <a:pt x="156" y="24"/>
                    <a:pt x="157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1" y="24"/>
                    <a:pt x="164" y="24"/>
                    <a:pt x="164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25"/>
                    <a:pt x="166" y="24"/>
                    <a:pt x="165" y="24"/>
                  </a:cubicBezTo>
                  <a:cubicBezTo>
                    <a:pt x="165" y="24"/>
                    <a:pt x="166" y="24"/>
                    <a:pt x="167" y="24"/>
                  </a:cubicBezTo>
                  <a:cubicBezTo>
                    <a:pt x="168" y="24"/>
                    <a:pt x="169" y="24"/>
                    <a:pt x="170" y="24"/>
                  </a:cubicBezTo>
                  <a:cubicBezTo>
                    <a:pt x="173" y="24"/>
                    <a:pt x="183" y="26"/>
                    <a:pt x="191" y="29"/>
                  </a:cubicBezTo>
                  <a:cubicBezTo>
                    <a:pt x="196" y="30"/>
                    <a:pt x="201" y="32"/>
                    <a:pt x="207" y="33"/>
                  </a:cubicBezTo>
                  <a:cubicBezTo>
                    <a:pt x="212" y="34"/>
                    <a:pt x="219" y="34"/>
                    <a:pt x="225" y="34"/>
                  </a:cubicBezTo>
                  <a:cubicBezTo>
                    <a:pt x="231" y="34"/>
                    <a:pt x="237" y="34"/>
                    <a:pt x="240" y="34"/>
                  </a:cubicBezTo>
                  <a:cubicBezTo>
                    <a:pt x="243" y="34"/>
                    <a:pt x="244" y="34"/>
                    <a:pt x="243" y="34"/>
                  </a:cubicBezTo>
                  <a:cubicBezTo>
                    <a:pt x="242" y="34"/>
                    <a:pt x="242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6" y="34"/>
                    <a:pt x="244" y="33"/>
                    <a:pt x="240" y="33"/>
                  </a:cubicBezTo>
                  <a:cubicBezTo>
                    <a:pt x="236" y="33"/>
                    <a:pt x="234" y="32"/>
                    <a:pt x="235" y="32"/>
                  </a:cubicBezTo>
                  <a:cubicBezTo>
                    <a:pt x="237" y="32"/>
                    <a:pt x="234" y="32"/>
                    <a:pt x="231" y="31"/>
                  </a:cubicBezTo>
                  <a:cubicBezTo>
                    <a:pt x="229" y="31"/>
                    <a:pt x="230" y="30"/>
                    <a:pt x="229" y="30"/>
                  </a:cubicBezTo>
                  <a:cubicBezTo>
                    <a:pt x="223" y="29"/>
                    <a:pt x="217" y="28"/>
                    <a:pt x="212" y="26"/>
                  </a:cubicBezTo>
                  <a:cubicBezTo>
                    <a:pt x="204" y="24"/>
                    <a:pt x="213" y="21"/>
                    <a:pt x="209" y="20"/>
                  </a:cubicBezTo>
                  <a:cubicBezTo>
                    <a:pt x="208" y="19"/>
                    <a:pt x="204" y="19"/>
                    <a:pt x="198" y="18"/>
                  </a:cubicBezTo>
                  <a:cubicBezTo>
                    <a:pt x="184" y="17"/>
                    <a:pt x="190" y="15"/>
                    <a:pt x="179" y="13"/>
                  </a:cubicBezTo>
                  <a:cubicBezTo>
                    <a:pt x="166" y="11"/>
                    <a:pt x="145" y="9"/>
                    <a:pt x="127" y="7"/>
                  </a:cubicBezTo>
                  <a:cubicBezTo>
                    <a:pt x="116" y="7"/>
                    <a:pt x="97" y="4"/>
                    <a:pt x="82" y="4"/>
                  </a:cubicBezTo>
                  <a:cubicBezTo>
                    <a:pt x="80" y="4"/>
                    <a:pt x="77" y="4"/>
                    <a:pt x="75" y="4"/>
                  </a:cubicBezTo>
                  <a:cubicBezTo>
                    <a:pt x="70" y="5"/>
                    <a:pt x="65" y="7"/>
                    <a:pt x="59" y="8"/>
                  </a:cubicBezTo>
                  <a:cubicBezTo>
                    <a:pt x="57" y="9"/>
                    <a:pt x="54" y="9"/>
                    <a:pt x="52" y="9"/>
                  </a:cubicBezTo>
                  <a:cubicBezTo>
                    <a:pt x="50" y="9"/>
                    <a:pt x="47" y="9"/>
                    <a:pt x="45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39" y="6"/>
                    <a:pt x="38" y="4"/>
                  </a:cubicBezTo>
                  <a:cubicBezTo>
                    <a:pt x="37" y="3"/>
                    <a:pt x="36" y="2"/>
                    <a:pt x="28" y="1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3" name="Freeform 305"/>
            <p:cNvSpPr/>
            <p:nvPr/>
          </p:nvSpPr>
          <p:spPr bwMode="auto">
            <a:xfrm>
              <a:off x="10086975" y="5081588"/>
              <a:ext cx="58738" cy="34925"/>
            </a:xfrm>
            <a:custGeom>
              <a:avLst/>
              <a:gdLst>
                <a:gd name="T0" fmla="*/ 13 w 22"/>
                <a:gd name="T1" fmla="*/ 0 h 13"/>
                <a:gd name="T2" fmla="*/ 5 w 22"/>
                <a:gd name="T3" fmla="*/ 4 h 13"/>
                <a:gd name="T4" fmla="*/ 1 w 22"/>
                <a:gd name="T5" fmla="*/ 9 h 13"/>
                <a:gd name="T6" fmla="*/ 12 w 22"/>
                <a:gd name="T7" fmla="*/ 13 h 13"/>
                <a:gd name="T8" fmla="*/ 19 w 22"/>
                <a:gd name="T9" fmla="*/ 8 h 13"/>
                <a:gd name="T10" fmla="*/ 20 w 22"/>
                <a:gd name="T11" fmla="*/ 3 h 13"/>
                <a:gd name="T12" fmla="*/ 13 w 2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3" y="0"/>
                  </a:move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4" y="12"/>
                    <a:pt x="11" y="13"/>
                    <a:pt x="12" y="13"/>
                  </a:cubicBezTo>
                  <a:cubicBezTo>
                    <a:pt x="13" y="13"/>
                    <a:pt x="16" y="11"/>
                    <a:pt x="19" y="8"/>
                  </a:cubicBezTo>
                  <a:cubicBezTo>
                    <a:pt x="21" y="6"/>
                    <a:pt x="22" y="4"/>
                    <a:pt x="20" y="3"/>
                  </a:cubicBezTo>
                  <a:cubicBezTo>
                    <a:pt x="18" y="1"/>
                    <a:pt x="16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4" name="Freeform 306"/>
            <p:cNvSpPr/>
            <p:nvPr/>
          </p:nvSpPr>
          <p:spPr bwMode="auto">
            <a:xfrm>
              <a:off x="10109200" y="5151438"/>
              <a:ext cx="157163" cy="57150"/>
            </a:xfrm>
            <a:custGeom>
              <a:avLst/>
              <a:gdLst>
                <a:gd name="T0" fmla="*/ 13 w 58"/>
                <a:gd name="T1" fmla="*/ 0 h 21"/>
                <a:gd name="T2" fmla="*/ 5 w 58"/>
                <a:gd name="T3" fmla="*/ 3 h 21"/>
                <a:gd name="T4" fmla="*/ 3 w 58"/>
                <a:gd name="T5" fmla="*/ 8 h 21"/>
                <a:gd name="T6" fmla="*/ 3 w 58"/>
                <a:gd name="T7" fmla="*/ 8 h 21"/>
                <a:gd name="T8" fmla="*/ 2 w 58"/>
                <a:gd name="T9" fmla="*/ 8 h 21"/>
                <a:gd name="T10" fmla="*/ 3 w 58"/>
                <a:gd name="T11" fmla="*/ 12 h 21"/>
                <a:gd name="T12" fmla="*/ 12 w 58"/>
                <a:gd name="T13" fmla="*/ 14 h 21"/>
                <a:gd name="T14" fmla="*/ 12 w 58"/>
                <a:gd name="T15" fmla="*/ 14 h 21"/>
                <a:gd name="T16" fmla="*/ 12 w 58"/>
                <a:gd name="T17" fmla="*/ 14 h 21"/>
                <a:gd name="T18" fmla="*/ 14 w 58"/>
                <a:gd name="T19" fmla="*/ 15 h 21"/>
                <a:gd name="T20" fmla="*/ 14 w 58"/>
                <a:gd name="T21" fmla="*/ 17 h 21"/>
                <a:gd name="T22" fmla="*/ 14 w 58"/>
                <a:gd name="T23" fmla="*/ 17 h 21"/>
                <a:gd name="T24" fmla="*/ 15 w 58"/>
                <a:gd name="T25" fmla="*/ 17 h 21"/>
                <a:gd name="T26" fmla="*/ 29 w 58"/>
                <a:gd name="T27" fmla="*/ 17 h 21"/>
                <a:gd name="T28" fmla="*/ 40 w 58"/>
                <a:gd name="T29" fmla="*/ 18 h 21"/>
                <a:gd name="T30" fmla="*/ 40 w 58"/>
                <a:gd name="T31" fmla="*/ 18 h 21"/>
                <a:gd name="T32" fmla="*/ 40 w 58"/>
                <a:gd name="T33" fmla="*/ 18 h 21"/>
                <a:gd name="T34" fmla="*/ 47 w 58"/>
                <a:gd name="T35" fmla="*/ 19 h 21"/>
                <a:gd name="T36" fmla="*/ 58 w 58"/>
                <a:gd name="T37" fmla="*/ 21 h 21"/>
                <a:gd name="T38" fmla="*/ 56 w 58"/>
                <a:gd name="T39" fmla="*/ 20 h 21"/>
                <a:gd name="T40" fmla="*/ 52 w 58"/>
                <a:gd name="T41" fmla="*/ 17 h 21"/>
                <a:gd name="T42" fmla="*/ 49 w 58"/>
                <a:gd name="T43" fmla="*/ 17 h 21"/>
                <a:gd name="T44" fmla="*/ 48 w 58"/>
                <a:gd name="T45" fmla="*/ 17 h 21"/>
                <a:gd name="T46" fmla="*/ 47 w 58"/>
                <a:gd name="T47" fmla="*/ 17 h 21"/>
                <a:gd name="T48" fmla="*/ 25 w 58"/>
                <a:gd name="T49" fmla="*/ 14 h 21"/>
                <a:gd name="T50" fmla="*/ 29 w 58"/>
                <a:gd name="T51" fmla="*/ 9 h 21"/>
                <a:gd name="T52" fmla="*/ 29 w 58"/>
                <a:gd name="T53" fmla="*/ 9 h 21"/>
                <a:gd name="T54" fmla="*/ 29 w 58"/>
                <a:gd name="T55" fmla="*/ 9 h 21"/>
                <a:gd name="T56" fmla="*/ 32 w 58"/>
                <a:gd name="T57" fmla="*/ 5 h 21"/>
                <a:gd name="T58" fmla="*/ 25 w 58"/>
                <a:gd name="T59" fmla="*/ 0 h 21"/>
                <a:gd name="T60" fmla="*/ 25 w 58"/>
                <a:gd name="T61" fmla="*/ 0 h 21"/>
                <a:gd name="T62" fmla="*/ 21 w 58"/>
                <a:gd name="T63" fmla="*/ 1 h 21"/>
                <a:gd name="T64" fmla="*/ 13 w 58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1">
                  <a:moveTo>
                    <a:pt x="13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3" y="6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10"/>
                    <a:pt x="3" y="12"/>
                  </a:cubicBezTo>
                  <a:cubicBezTo>
                    <a:pt x="6" y="13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8" y="17"/>
                    <a:pt x="23" y="17"/>
                    <a:pt x="29" y="17"/>
                  </a:cubicBezTo>
                  <a:cubicBezTo>
                    <a:pt x="35" y="17"/>
                    <a:pt x="39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40" y="18"/>
                    <a:pt x="40" y="18"/>
                  </a:cubicBezTo>
                  <a:cubicBezTo>
                    <a:pt x="41" y="18"/>
                    <a:pt x="43" y="18"/>
                    <a:pt x="47" y="19"/>
                  </a:cubicBezTo>
                  <a:cubicBezTo>
                    <a:pt x="52" y="20"/>
                    <a:pt x="57" y="21"/>
                    <a:pt x="58" y="21"/>
                  </a:cubicBezTo>
                  <a:cubicBezTo>
                    <a:pt x="58" y="21"/>
                    <a:pt x="57" y="20"/>
                    <a:pt x="56" y="20"/>
                  </a:cubicBezTo>
                  <a:cubicBezTo>
                    <a:pt x="55" y="18"/>
                    <a:pt x="54" y="17"/>
                    <a:pt x="52" y="17"/>
                  </a:cubicBezTo>
                  <a:cubicBezTo>
                    <a:pt x="51" y="17"/>
                    <a:pt x="50" y="17"/>
                    <a:pt x="49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4" y="17"/>
                    <a:pt x="34" y="16"/>
                    <a:pt x="25" y="14"/>
                  </a:cubicBezTo>
                  <a:cubicBezTo>
                    <a:pt x="15" y="11"/>
                    <a:pt x="28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3" y="7"/>
                    <a:pt x="32" y="5"/>
                  </a:cubicBezTo>
                  <a:cubicBezTo>
                    <a:pt x="30" y="2"/>
                    <a:pt x="27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18" y="0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5" name="Freeform 307"/>
            <p:cNvSpPr/>
            <p:nvPr/>
          </p:nvSpPr>
          <p:spPr bwMode="auto">
            <a:xfrm>
              <a:off x="10347325" y="4876800"/>
              <a:ext cx="346075" cy="136525"/>
            </a:xfrm>
            <a:custGeom>
              <a:avLst/>
              <a:gdLst>
                <a:gd name="T0" fmla="*/ 102 w 128"/>
                <a:gd name="T1" fmla="*/ 1 h 50"/>
                <a:gd name="T2" fmla="*/ 104 w 128"/>
                <a:gd name="T3" fmla="*/ 2 h 50"/>
                <a:gd name="T4" fmla="*/ 106 w 128"/>
                <a:gd name="T5" fmla="*/ 2 h 50"/>
                <a:gd name="T6" fmla="*/ 101 w 128"/>
                <a:gd name="T7" fmla="*/ 3 h 50"/>
                <a:gd name="T8" fmla="*/ 98 w 128"/>
                <a:gd name="T9" fmla="*/ 2 h 50"/>
                <a:gd name="T10" fmla="*/ 96 w 128"/>
                <a:gd name="T11" fmla="*/ 8 h 50"/>
                <a:gd name="T12" fmla="*/ 95 w 128"/>
                <a:gd name="T13" fmla="*/ 20 h 50"/>
                <a:gd name="T14" fmla="*/ 78 w 128"/>
                <a:gd name="T15" fmla="*/ 23 h 50"/>
                <a:gd name="T16" fmla="*/ 72 w 128"/>
                <a:gd name="T17" fmla="*/ 23 h 50"/>
                <a:gd name="T18" fmla="*/ 67 w 128"/>
                <a:gd name="T19" fmla="*/ 28 h 50"/>
                <a:gd name="T20" fmla="*/ 63 w 128"/>
                <a:gd name="T21" fmla="*/ 29 h 50"/>
                <a:gd name="T22" fmla="*/ 58 w 128"/>
                <a:gd name="T23" fmla="*/ 29 h 50"/>
                <a:gd name="T24" fmla="*/ 5 w 128"/>
                <a:gd name="T25" fmla="*/ 40 h 50"/>
                <a:gd name="T26" fmla="*/ 2 w 128"/>
                <a:gd name="T27" fmla="*/ 42 h 50"/>
                <a:gd name="T28" fmla="*/ 1 w 128"/>
                <a:gd name="T29" fmla="*/ 42 h 50"/>
                <a:gd name="T30" fmla="*/ 3 w 128"/>
                <a:gd name="T31" fmla="*/ 43 h 50"/>
                <a:gd name="T32" fmla="*/ 7 w 128"/>
                <a:gd name="T33" fmla="*/ 42 h 50"/>
                <a:gd name="T34" fmla="*/ 11 w 128"/>
                <a:gd name="T35" fmla="*/ 46 h 50"/>
                <a:gd name="T36" fmla="*/ 18 w 128"/>
                <a:gd name="T37" fmla="*/ 49 h 50"/>
                <a:gd name="T38" fmla="*/ 19 w 128"/>
                <a:gd name="T39" fmla="*/ 49 h 50"/>
                <a:gd name="T40" fmla="*/ 24 w 128"/>
                <a:gd name="T41" fmla="*/ 50 h 50"/>
                <a:gd name="T42" fmla="*/ 21 w 128"/>
                <a:gd name="T43" fmla="*/ 39 h 50"/>
                <a:gd name="T44" fmla="*/ 35 w 128"/>
                <a:gd name="T45" fmla="*/ 36 h 50"/>
                <a:gd name="T46" fmla="*/ 58 w 128"/>
                <a:gd name="T47" fmla="*/ 34 h 50"/>
                <a:gd name="T48" fmla="*/ 61 w 128"/>
                <a:gd name="T49" fmla="*/ 34 h 50"/>
                <a:gd name="T50" fmla="*/ 64 w 128"/>
                <a:gd name="T51" fmla="*/ 35 h 50"/>
                <a:gd name="T52" fmla="*/ 78 w 128"/>
                <a:gd name="T53" fmla="*/ 37 h 50"/>
                <a:gd name="T54" fmla="*/ 85 w 128"/>
                <a:gd name="T55" fmla="*/ 33 h 50"/>
                <a:gd name="T56" fmla="*/ 89 w 128"/>
                <a:gd name="T57" fmla="*/ 33 h 50"/>
                <a:gd name="T58" fmla="*/ 95 w 128"/>
                <a:gd name="T59" fmla="*/ 33 h 50"/>
                <a:gd name="T60" fmla="*/ 107 w 128"/>
                <a:gd name="T61" fmla="*/ 32 h 50"/>
                <a:gd name="T62" fmla="*/ 108 w 128"/>
                <a:gd name="T63" fmla="*/ 32 h 50"/>
                <a:gd name="T64" fmla="*/ 117 w 128"/>
                <a:gd name="T65" fmla="*/ 29 h 50"/>
                <a:gd name="T66" fmla="*/ 120 w 128"/>
                <a:gd name="T67" fmla="*/ 30 h 50"/>
                <a:gd name="T68" fmla="*/ 125 w 128"/>
                <a:gd name="T69" fmla="*/ 23 h 50"/>
                <a:gd name="T70" fmla="*/ 106 w 128"/>
                <a:gd name="T7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50">
                  <a:moveTo>
                    <a:pt x="105" y="0"/>
                  </a:moveTo>
                  <a:cubicBezTo>
                    <a:pt x="103" y="0"/>
                    <a:pt x="102" y="0"/>
                    <a:pt x="102" y="1"/>
                  </a:cubicBezTo>
                  <a:cubicBezTo>
                    <a:pt x="102" y="1"/>
                    <a:pt x="102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1"/>
                    <a:pt x="105" y="1"/>
                  </a:cubicBezTo>
                  <a:cubicBezTo>
                    <a:pt x="106" y="1"/>
                    <a:pt x="106" y="2"/>
                    <a:pt x="106" y="2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3"/>
                    <a:pt x="96" y="5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4" y="8"/>
                    <a:pt x="102" y="10"/>
                    <a:pt x="101" y="14"/>
                  </a:cubicBezTo>
                  <a:cubicBezTo>
                    <a:pt x="101" y="16"/>
                    <a:pt x="98" y="18"/>
                    <a:pt x="95" y="20"/>
                  </a:cubicBezTo>
                  <a:cubicBezTo>
                    <a:pt x="91" y="21"/>
                    <a:pt x="86" y="22"/>
                    <a:pt x="82" y="23"/>
                  </a:cubicBezTo>
                  <a:cubicBezTo>
                    <a:pt x="80" y="23"/>
                    <a:pt x="79" y="23"/>
                    <a:pt x="78" y="23"/>
                  </a:cubicBezTo>
                  <a:cubicBezTo>
                    <a:pt x="76" y="23"/>
                    <a:pt x="75" y="23"/>
                    <a:pt x="74" y="23"/>
                  </a:cubicBezTo>
                  <a:cubicBezTo>
                    <a:pt x="74" y="23"/>
                    <a:pt x="73" y="23"/>
                    <a:pt x="72" y="23"/>
                  </a:cubicBezTo>
                  <a:cubicBezTo>
                    <a:pt x="72" y="23"/>
                    <a:pt x="71" y="23"/>
                    <a:pt x="71" y="24"/>
                  </a:cubicBezTo>
                  <a:cubicBezTo>
                    <a:pt x="71" y="25"/>
                    <a:pt x="70" y="26"/>
                    <a:pt x="67" y="28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2" y="29"/>
                  </a:cubicBezTo>
                  <a:cubicBezTo>
                    <a:pt x="62" y="29"/>
                    <a:pt x="60" y="29"/>
                    <a:pt x="58" y="29"/>
                  </a:cubicBezTo>
                  <a:cubicBezTo>
                    <a:pt x="38" y="32"/>
                    <a:pt x="13" y="32"/>
                    <a:pt x="11" y="38"/>
                  </a:cubicBezTo>
                  <a:cubicBezTo>
                    <a:pt x="9" y="39"/>
                    <a:pt x="7" y="39"/>
                    <a:pt x="5" y="40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1" y="42"/>
                    <a:pt x="1" y="42"/>
                  </a:cubicBezTo>
                  <a:cubicBezTo>
                    <a:pt x="1" y="42"/>
                    <a:pt x="1" y="42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7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10" y="44"/>
                    <a:pt x="11" y="46"/>
                  </a:cubicBezTo>
                  <a:cubicBezTo>
                    <a:pt x="11" y="48"/>
                    <a:pt x="15" y="49"/>
                    <a:pt x="17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18" y="49"/>
                    <a:pt x="18" y="48"/>
                    <a:pt x="18" y="48"/>
                  </a:cubicBezTo>
                  <a:cubicBezTo>
                    <a:pt x="18" y="48"/>
                    <a:pt x="19" y="49"/>
                    <a:pt x="19" y="49"/>
                  </a:cubicBezTo>
                  <a:cubicBezTo>
                    <a:pt x="20" y="50"/>
                    <a:pt x="22" y="50"/>
                    <a:pt x="23" y="50"/>
                  </a:cubicBezTo>
                  <a:cubicBezTo>
                    <a:pt x="23" y="50"/>
                    <a:pt x="24" y="50"/>
                    <a:pt x="24" y="50"/>
                  </a:cubicBezTo>
                  <a:cubicBezTo>
                    <a:pt x="24" y="49"/>
                    <a:pt x="28" y="47"/>
                    <a:pt x="29" y="44"/>
                  </a:cubicBezTo>
                  <a:cubicBezTo>
                    <a:pt x="30" y="42"/>
                    <a:pt x="23" y="40"/>
                    <a:pt x="21" y="39"/>
                  </a:cubicBezTo>
                  <a:cubicBezTo>
                    <a:pt x="18" y="39"/>
                    <a:pt x="18" y="38"/>
                    <a:pt x="22" y="38"/>
                  </a:cubicBezTo>
                  <a:cubicBezTo>
                    <a:pt x="26" y="38"/>
                    <a:pt x="28" y="36"/>
                    <a:pt x="35" y="36"/>
                  </a:cubicBezTo>
                  <a:cubicBezTo>
                    <a:pt x="38" y="36"/>
                    <a:pt x="42" y="36"/>
                    <a:pt x="47" y="35"/>
                  </a:cubicBezTo>
                  <a:cubicBezTo>
                    <a:pt x="53" y="35"/>
                    <a:pt x="56" y="34"/>
                    <a:pt x="58" y="34"/>
                  </a:cubicBezTo>
                  <a:cubicBezTo>
                    <a:pt x="59" y="34"/>
                    <a:pt x="60" y="34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5"/>
                    <a:pt x="61" y="35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70" y="35"/>
                    <a:pt x="65" y="38"/>
                    <a:pt x="70" y="38"/>
                  </a:cubicBezTo>
                  <a:cubicBezTo>
                    <a:pt x="71" y="38"/>
                    <a:pt x="74" y="38"/>
                    <a:pt x="78" y="37"/>
                  </a:cubicBezTo>
                  <a:cubicBezTo>
                    <a:pt x="81" y="37"/>
                    <a:pt x="83" y="36"/>
                    <a:pt x="84" y="35"/>
                  </a:cubicBezTo>
                  <a:cubicBezTo>
                    <a:pt x="85" y="33"/>
                    <a:pt x="83" y="33"/>
                    <a:pt x="85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9" y="33"/>
                    <a:pt x="90" y="33"/>
                    <a:pt x="89" y="33"/>
                  </a:cubicBezTo>
                  <a:cubicBezTo>
                    <a:pt x="88" y="33"/>
                    <a:pt x="89" y="33"/>
                    <a:pt x="92" y="33"/>
                  </a:cubicBezTo>
                  <a:cubicBezTo>
                    <a:pt x="93" y="33"/>
                    <a:pt x="94" y="33"/>
                    <a:pt x="95" y="33"/>
                  </a:cubicBezTo>
                  <a:cubicBezTo>
                    <a:pt x="99" y="33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8" y="32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10" y="32"/>
                    <a:pt x="113" y="30"/>
                  </a:cubicBezTo>
                  <a:cubicBezTo>
                    <a:pt x="114" y="30"/>
                    <a:pt x="116" y="29"/>
                    <a:pt x="117" y="29"/>
                  </a:cubicBezTo>
                  <a:cubicBezTo>
                    <a:pt x="118" y="29"/>
                    <a:pt x="118" y="30"/>
                    <a:pt x="119" y="30"/>
                  </a:cubicBezTo>
                  <a:cubicBezTo>
                    <a:pt x="119" y="30"/>
                    <a:pt x="119" y="30"/>
                    <a:pt x="120" y="30"/>
                  </a:cubicBezTo>
                  <a:cubicBezTo>
                    <a:pt x="122" y="30"/>
                    <a:pt x="128" y="28"/>
                    <a:pt x="125" y="24"/>
                  </a:cubicBezTo>
                  <a:cubicBezTo>
                    <a:pt x="125" y="24"/>
                    <a:pt x="125" y="23"/>
                    <a:pt x="125" y="23"/>
                  </a:cubicBezTo>
                  <a:cubicBezTo>
                    <a:pt x="121" y="19"/>
                    <a:pt x="126" y="12"/>
                    <a:pt x="119" y="8"/>
                  </a:cubicBezTo>
                  <a:cubicBezTo>
                    <a:pt x="113" y="4"/>
                    <a:pt x="108" y="0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6" name="Freeform 308"/>
            <p:cNvSpPr/>
            <p:nvPr/>
          </p:nvSpPr>
          <p:spPr bwMode="auto">
            <a:xfrm>
              <a:off x="9704388" y="5135563"/>
              <a:ext cx="111125" cy="19050"/>
            </a:xfrm>
            <a:custGeom>
              <a:avLst/>
              <a:gdLst>
                <a:gd name="T0" fmla="*/ 22 w 41"/>
                <a:gd name="T1" fmla="*/ 0 h 7"/>
                <a:gd name="T2" fmla="*/ 7 w 41"/>
                <a:gd name="T3" fmla="*/ 7 h 7"/>
                <a:gd name="T4" fmla="*/ 11 w 41"/>
                <a:gd name="T5" fmla="*/ 7 h 7"/>
                <a:gd name="T6" fmla="*/ 29 w 41"/>
                <a:gd name="T7" fmla="*/ 1 h 7"/>
                <a:gd name="T8" fmla="*/ 22 w 4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">
                  <a:moveTo>
                    <a:pt x="22" y="0"/>
                  </a:moveTo>
                  <a:cubicBezTo>
                    <a:pt x="11" y="0"/>
                    <a:pt x="0" y="4"/>
                    <a:pt x="7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23" y="7"/>
                    <a:pt x="41" y="3"/>
                    <a:pt x="29" y="1"/>
                  </a:cubicBezTo>
                  <a:cubicBezTo>
                    <a:pt x="27" y="0"/>
                    <a:pt x="25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7" name="Freeform 309"/>
            <p:cNvSpPr/>
            <p:nvPr/>
          </p:nvSpPr>
          <p:spPr bwMode="auto">
            <a:xfrm>
              <a:off x="5287963" y="4606925"/>
              <a:ext cx="290513" cy="47625"/>
            </a:xfrm>
            <a:custGeom>
              <a:avLst/>
              <a:gdLst>
                <a:gd name="T0" fmla="*/ 17 w 107"/>
                <a:gd name="T1" fmla="*/ 1 h 17"/>
                <a:gd name="T2" fmla="*/ 18 w 107"/>
                <a:gd name="T3" fmla="*/ 1 h 17"/>
                <a:gd name="T4" fmla="*/ 18 w 107"/>
                <a:gd name="T5" fmla="*/ 2 h 17"/>
                <a:gd name="T6" fmla="*/ 15 w 107"/>
                <a:gd name="T7" fmla="*/ 2 h 17"/>
                <a:gd name="T8" fmla="*/ 9 w 107"/>
                <a:gd name="T9" fmla="*/ 2 h 17"/>
                <a:gd name="T10" fmla="*/ 8 w 107"/>
                <a:gd name="T11" fmla="*/ 2 h 17"/>
                <a:gd name="T12" fmla="*/ 7 w 107"/>
                <a:gd name="T13" fmla="*/ 2 h 17"/>
                <a:gd name="T14" fmla="*/ 6 w 107"/>
                <a:gd name="T15" fmla="*/ 4 h 17"/>
                <a:gd name="T16" fmla="*/ 6 w 107"/>
                <a:gd name="T17" fmla="*/ 4 h 17"/>
                <a:gd name="T18" fmla="*/ 3 w 107"/>
                <a:gd name="T19" fmla="*/ 4 h 17"/>
                <a:gd name="T20" fmla="*/ 2 w 107"/>
                <a:gd name="T21" fmla="*/ 5 h 17"/>
                <a:gd name="T22" fmla="*/ 0 w 107"/>
                <a:gd name="T23" fmla="*/ 5 h 17"/>
                <a:gd name="T24" fmla="*/ 2 w 107"/>
                <a:gd name="T25" fmla="*/ 5 h 17"/>
                <a:gd name="T26" fmla="*/ 11 w 107"/>
                <a:gd name="T27" fmla="*/ 5 h 17"/>
                <a:gd name="T28" fmla="*/ 16 w 107"/>
                <a:gd name="T29" fmla="*/ 5 h 17"/>
                <a:gd name="T30" fmla="*/ 22 w 107"/>
                <a:gd name="T31" fmla="*/ 6 h 17"/>
                <a:gd name="T32" fmla="*/ 23 w 107"/>
                <a:gd name="T33" fmla="*/ 6 h 17"/>
                <a:gd name="T34" fmla="*/ 20 w 107"/>
                <a:gd name="T35" fmla="*/ 7 h 17"/>
                <a:gd name="T36" fmla="*/ 21 w 107"/>
                <a:gd name="T37" fmla="*/ 7 h 17"/>
                <a:gd name="T38" fmla="*/ 7 w 107"/>
                <a:gd name="T39" fmla="*/ 9 h 17"/>
                <a:gd name="T40" fmla="*/ 18 w 107"/>
                <a:gd name="T41" fmla="*/ 11 h 17"/>
                <a:gd name="T42" fmla="*/ 21 w 107"/>
                <a:gd name="T43" fmla="*/ 12 h 17"/>
                <a:gd name="T44" fmla="*/ 19 w 107"/>
                <a:gd name="T45" fmla="*/ 13 h 17"/>
                <a:gd name="T46" fmla="*/ 11 w 107"/>
                <a:gd name="T47" fmla="*/ 14 h 17"/>
                <a:gd name="T48" fmla="*/ 33 w 107"/>
                <a:gd name="T49" fmla="*/ 16 h 17"/>
                <a:gd name="T50" fmla="*/ 48 w 107"/>
                <a:gd name="T51" fmla="*/ 17 h 17"/>
                <a:gd name="T52" fmla="*/ 81 w 107"/>
                <a:gd name="T53" fmla="*/ 14 h 17"/>
                <a:gd name="T54" fmla="*/ 94 w 107"/>
                <a:gd name="T55" fmla="*/ 12 h 17"/>
                <a:gd name="T56" fmla="*/ 99 w 107"/>
                <a:gd name="T57" fmla="*/ 11 h 17"/>
                <a:gd name="T58" fmla="*/ 102 w 107"/>
                <a:gd name="T59" fmla="*/ 10 h 17"/>
                <a:gd name="T60" fmla="*/ 106 w 107"/>
                <a:gd name="T61" fmla="*/ 8 h 17"/>
                <a:gd name="T62" fmla="*/ 99 w 107"/>
                <a:gd name="T63" fmla="*/ 5 h 17"/>
                <a:gd name="T64" fmla="*/ 97 w 107"/>
                <a:gd name="T65" fmla="*/ 2 h 17"/>
                <a:gd name="T66" fmla="*/ 95 w 107"/>
                <a:gd name="T67" fmla="*/ 2 h 17"/>
                <a:gd name="T68" fmla="*/ 88 w 107"/>
                <a:gd name="T69" fmla="*/ 2 h 17"/>
                <a:gd name="T70" fmla="*/ 71 w 107"/>
                <a:gd name="T71" fmla="*/ 2 h 17"/>
                <a:gd name="T72" fmla="*/ 57 w 107"/>
                <a:gd name="T73" fmla="*/ 3 h 17"/>
                <a:gd name="T74" fmla="*/ 48 w 107"/>
                <a:gd name="T75" fmla="*/ 3 h 17"/>
                <a:gd name="T76" fmla="*/ 45 w 107"/>
                <a:gd name="T77" fmla="*/ 3 h 17"/>
                <a:gd name="T78" fmla="*/ 41 w 107"/>
                <a:gd name="T79" fmla="*/ 4 h 17"/>
                <a:gd name="T80" fmla="*/ 37 w 107"/>
                <a:gd name="T81" fmla="*/ 6 h 17"/>
                <a:gd name="T82" fmla="*/ 35 w 107"/>
                <a:gd name="T83" fmla="*/ 6 h 17"/>
                <a:gd name="T84" fmla="*/ 29 w 107"/>
                <a:gd name="T8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7">
                  <a:moveTo>
                    <a:pt x="18" y="0"/>
                  </a:moveTo>
                  <a:cubicBezTo>
                    <a:pt x="17" y="0"/>
                    <a:pt x="16" y="1"/>
                    <a:pt x="17" y="1"/>
                  </a:cubicBezTo>
                  <a:cubicBezTo>
                    <a:pt x="19" y="1"/>
                    <a:pt x="20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6" y="5"/>
                    <a:pt x="8" y="5"/>
                    <a:pt x="11" y="5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5"/>
                    <a:pt x="19" y="6"/>
                  </a:cubicBezTo>
                  <a:cubicBezTo>
                    <a:pt x="20" y="6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6"/>
                    <a:pt x="24" y="6"/>
                    <a:pt x="21" y="7"/>
                  </a:cubicBezTo>
                  <a:cubicBezTo>
                    <a:pt x="19" y="7"/>
                    <a:pt x="18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19" y="8"/>
                    <a:pt x="12" y="8"/>
                  </a:cubicBezTo>
                  <a:cubicBezTo>
                    <a:pt x="5" y="8"/>
                    <a:pt x="3" y="9"/>
                    <a:pt x="7" y="9"/>
                  </a:cubicBezTo>
                  <a:cubicBezTo>
                    <a:pt x="12" y="10"/>
                    <a:pt x="15" y="11"/>
                    <a:pt x="17" y="11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21" y="11"/>
                    <a:pt x="22" y="11"/>
                    <a:pt x="21" y="12"/>
                  </a:cubicBezTo>
                  <a:cubicBezTo>
                    <a:pt x="19" y="12"/>
                    <a:pt x="20" y="12"/>
                    <a:pt x="23" y="12"/>
                  </a:cubicBezTo>
                  <a:cubicBezTo>
                    <a:pt x="25" y="12"/>
                    <a:pt x="24" y="13"/>
                    <a:pt x="19" y="13"/>
                  </a:cubicBezTo>
                  <a:cubicBezTo>
                    <a:pt x="15" y="13"/>
                    <a:pt x="12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6" y="15"/>
                    <a:pt x="22" y="15"/>
                  </a:cubicBezTo>
                  <a:cubicBezTo>
                    <a:pt x="27" y="15"/>
                    <a:pt x="30" y="16"/>
                    <a:pt x="33" y="16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54" y="17"/>
                    <a:pt x="60" y="17"/>
                    <a:pt x="63" y="16"/>
                  </a:cubicBezTo>
                  <a:cubicBezTo>
                    <a:pt x="66" y="16"/>
                    <a:pt x="74" y="16"/>
                    <a:pt x="81" y="14"/>
                  </a:cubicBezTo>
                  <a:cubicBezTo>
                    <a:pt x="87" y="13"/>
                    <a:pt x="92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7" y="12"/>
                    <a:pt x="98" y="12"/>
                    <a:pt x="99" y="11"/>
                  </a:cubicBezTo>
                  <a:cubicBezTo>
                    <a:pt x="100" y="11"/>
                    <a:pt x="101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5" y="9"/>
                    <a:pt x="106" y="8"/>
                  </a:cubicBezTo>
                  <a:cubicBezTo>
                    <a:pt x="107" y="7"/>
                    <a:pt x="107" y="6"/>
                    <a:pt x="105" y="6"/>
                  </a:cubicBezTo>
                  <a:cubicBezTo>
                    <a:pt x="103" y="6"/>
                    <a:pt x="100" y="5"/>
                    <a:pt x="99" y="5"/>
                  </a:cubicBezTo>
                  <a:cubicBezTo>
                    <a:pt x="98" y="4"/>
                    <a:pt x="99" y="3"/>
                    <a:pt x="97" y="3"/>
                  </a:cubicBezTo>
                  <a:cubicBezTo>
                    <a:pt x="96" y="3"/>
                    <a:pt x="96" y="2"/>
                    <a:pt x="97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0" y="2"/>
                    <a:pt x="88" y="2"/>
                  </a:cubicBezTo>
                  <a:cubicBezTo>
                    <a:pt x="86" y="1"/>
                    <a:pt x="83" y="1"/>
                    <a:pt x="81" y="1"/>
                  </a:cubicBezTo>
                  <a:cubicBezTo>
                    <a:pt x="78" y="1"/>
                    <a:pt x="74" y="1"/>
                    <a:pt x="71" y="2"/>
                  </a:cubicBezTo>
                  <a:cubicBezTo>
                    <a:pt x="64" y="3"/>
                    <a:pt x="63" y="3"/>
                    <a:pt x="61" y="3"/>
                  </a:cubicBezTo>
                  <a:cubicBezTo>
                    <a:pt x="60" y="3"/>
                    <a:pt x="59" y="3"/>
                    <a:pt x="57" y="3"/>
                  </a:cubicBezTo>
                  <a:cubicBezTo>
                    <a:pt x="56" y="2"/>
                    <a:pt x="54" y="2"/>
                    <a:pt x="53" y="2"/>
                  </a:cubicBezTo>
                  <a:cubicBezTo>
                    <a:pt x="51" y="2"/>
                    <a:pt x="50" y="3"/>
                    <a:pt x="48" y="3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3" y="3"/>
                  </a:cubicBezTo>
                  <a:cubicBezTo>
                    <a:pt x="42" y="3"/>
                    <a:pt x="41" y="3"/>
                    <a:pt x="41" y="4"/>
                  </a:cubicBezTo>
                  <a:cubicBezTo>
                    <a:pt x="40" y="5"/>
                    <a:pt x="38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5"/>
                    <a:pt x="29" y="3"/>
                  </a:cubicBezTo>
                  <a:cubicBezTo>
                    <a:pt x="27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8" name="Freeform 310"/>
            <p:cNvSpPr/>
            <p:nvPr/>
          </p:nvSpPr>
          <p:spPr bwMode="auto">
            <a:xfrm>
              <a:off x="9753600" y="5265738"/>
              <a:ext cx="349250" cy="101600"/>
            </a:xfrm>
            <a:custGeom>
              <a:avLst/>
              <a:gdLst>
                <a:gd name="T0" fmla="*/ 104 w 129"/>
                <a:gd name="T1" fmla="*/ 0 h 37"/>
                <a:gd name="T2" fmla="*/ 103 w 129"/>
                <a:gd name="T3" fmla="*/ 0 h 37"/>
                <a:gd name="T4" fmla="*/ 102 w 129"/>
                <a:gd name="T5" fmla="*/ 0 h 37"/>
                <a:gd name="T6" fmla="*/ 101 w 129"/>
                <a:gd name="T7" fmla="*/ 0 h 37"/>
                <a:gd name="T8" fmla="*/ 100 w 129"/>
                <a:gd name="T9" fmla="*/ 0 h 37"/>
                <a:gd name="T10" fmla="*/ 92 w 129"/>
                <a:gd name="T11" fmla="*/ 3 h 37"/>
                <a:gd name="T12" fmla="*/ 82 w 129"/>
                <a:gd name="T13" fmla="*/ 6 h 37"/>
                <a:gd name="T14" fmla="*/ 82 w 129"/>
                <a:gd name="T15" fmla="*/ 6 h 37"/>
                <a:gd name="T16" fmla="*/ 82 w 129"/>
                <a:gd name="T17" fmla="*/ 6 h 37"/>
                <a:gd name="T18" fmla="*/ 82 w 129"/>
                <a:gd name="T19" fmla="*/ 6 h 37"/>
                <a:gd name="T20" fmla="*/ 80 w 129"/>
                <a:gd name="T21" fmla="*/ 7 h 37"/>
                <a:gd name="T22" fmla="*/ 79 w 129"/>
                <a:gd name="T23" fmla="*/ 6 h 37"/>
                <a:gd name="T24" fmla="*/ 79 w 129"/>
                <a:gd name="T25" fmla="*/ 6 h 37"/>
                <a:gd name="T26" fmla="*/ 58 w 129"/>
                <a:gd name="T27" fmla="*/ 10 h 37"/>
                <a:gd name="T28" fmla="*/ 24 w 129"/>
                <a:gd name="T29" fmla="*/ 17 h 37"/>
                <a:gd name="T30" fmla="*/ 23 w 129"/>
                <a:gd name="T31" fmla="*/ 17 h 37"/>
                <a:gd name="T32" fmla="*/ 21 w 129"/>
                <a:gd name="T33" fmla="*/ 17 h 37"/>
                <a:gd name="T34" fmla="*/ 20 w 129"/>
                <a:gd name="T35" fmla="*/ 17 h 37"/>
                <a:gd name="T36" fmla="*/ 6 w 129"/>
                <a:gd name="T37" fmla="*/ 19 h 37"/>
                <a:gd name="T38" fmla="*/ 4 w 129"/>
                <a:gd name="T39" fmla="*/ 23 h 37"/>
                <a:gd name="T40" fmla="*/ 13 w 129"/>
                <a:gd name="T41" fmla="*/ 25 h 37"/>
                <a:gd name="T42" fmla="*/ 13 w 129"/>
                <a:gd name="T43" fmla="*/ 27 h 37"/>
                <a:gd name="T44" fmla="*/ 13 w 129"/>
                <a:gd name="T45" fmla="*/ 27 h 37"/>
                <a:gd name="T46" fmla="*/ 13 w 129"/>
                <a:gd name="T47" fmla="*/ 27 h 37"/>
                <a:gd name="T48" fmla="*/ 13 w 129"/>
                <a:gd name="T49" fmla="*/ 28 h 37"/>
                <a:gd name="T50" fmla="*/ 14 w 129"/>
                <a:gd name="T51" fmla="*/ 28 h 37"/>
                <a:gd name="T52" fmla="*/ 19 w 129"/>
                <a:gd name="T53" fmla="*/ 32 h 37"/>
                <a:gd name="T54" fmla="*/ 39 w 129"/>
                <a:gd name="T55" fmla="*/ 34 h 37"/>
                <a:gd name="T56" fmla="*/ 43 w 129"/>
                <a:gd name="T57" fmla="*/ 35 h 37"/>
                <a:gd name="T58" fmla="*/ 52 w 129"/>
                <a:gd name="T59" fmla="*/ 35 h 37"/>
                <a:gd name="T60" fmla="*/ 54 w 129"/>
                <a:gd name="T61" fmla="*/ 35 h 37"/>
                <a:gd name="T62" fmla="*/ 60 w 129"/>
                <a:gd name="T63" fmla="*/ 35 h 37"/>
                <a:gd name="T64" fmla="*/ 63 w 129"/>
                <a:gd name="T65" fmla="*/ 35 h 37"/>
                <a:gd name="T66" fmla="*/ 64 w 129"/>
                <a:gd name="T67" fmla="*/ 35 h 37"/>
                <a:gd name="T68" fmla="*/ 64 w 129"/>
                <a:gd name="T69" fmla="*/ 35 h 37"/>
                <a:gd name="T70" fmla="*/ 70 w 129"/>
                <a:gd name="T71" fmla="*/ 36 h 37"/>
                <a:gd name="T72" fmla="*/ 79 w 129"/>
                <a:gd name="T73" fmla="*/ 37 h 37"/>
                <a:gd name="T74" fmla="*/ 88 w 129"/>
                <a:gd name="T75" fmla="*/ 36 h 37"/>
                <a:gd name="T76" fmla="*/ 95 w 129"/>
                <a:gd name="T77" fmla="*/ 32 h 37"/>
                <a:gd name="T78" fmla="*/ 96 w 129"/>
                <a:gd name="T79" fmla="*/ 31 h 37"/>
                <a:gd name="T80" fmla="*/ 94 w 129"/>
                <a:gd name="T81" fmla="*/ 30 h 37"/>
                <a:gd name="T82" fmla="*/ 98 w 129"/>
                <a:gd name="T83" fmla="*/ 28 h 37"/>
                <a:gd name="T84" fmla="*/ 101 w 129"/>
                <a:gd name="T85" fmla="*/ 27 h 37"/>
                <a:gd name="T86" fmla="*/ 102 w 129"/>
                <a:gd name="T87" fmla="*/ 27 h 37"/>
                <a:gd name="T88" fmla="*/ 102 w 129"/>
                <a:gd name="T89" fmla="*/ 27 h 37"/>
                <a:gd name="T90" fmla="*/ 110 w 129"/>
                <a:gd name="T91" fmla="*/ 24 h 37"/>
                <a:gd name="T92" fmla="*/ 121 w 129"/>
                <a:gd name="T93" fmla="*/ 20 h 37"/>
                <a:gd name="T94" fmla="*/ 122 w 129"/>
                <a:gd name="T95" fmla="*/ 20 h 37"/>
                <a:gd name="T96" fmla="*/ 122 w 129"/>
                <a:gd name="T97" fmla="*/ 20 h 37"/>
                <a:gd name="T98" fmla="*/ 114 w 129"/>
                <a:gd name="T99" fmla="*/ 16 h 37"/>
                <a:gd name="T100" fmla="*/ 111 w 129"/>
                <a:gd name="T101" fmla="*/ 11 h 37"/>
                <a:gd name="T102" fmla="*/ 111 w 129"/>
                <a:gd name="T103" fmla="*/ 10 h 37"/>
                <a:gd name="T104" fmla="*/ 117 w 129"/>
                <a:gd name="T105" fmla="*/ 8 h 37"/>
                <a:gd name="T106" fmla="*/ 117 w 129"/>
                <a:gd name="T107" fmla="*/ 8 h 37"/>
                <a:gd name="T108" fmla="*/ 117 w 129"/>
                <a:gd name="T109" fmla="*/ 8 h 37"/>
                <a:gd name="T110" fmla="*/ 124 w 129"/>
                <a:gd name="T111" fmla="*/ 6 h 37"/>
                <a:gd name="T112" fmla="*/ 124 w 129"/>
                <a:gd name="T113" fmla="*/ 5 h 37"/>
                <a:gd name="T114" fmla="*/ 117 w 129"/>
                <a:gd name="T115" fmla="*/ 4 h 37"/>
                <a:gd name="T116" fmla="*/ 115 w 129"/>
                <a:gd name="T117" fmla="*/ 3 h 37"/>
                <a:gd name="T118" fmla="*/ 114 w 129"/>
                <a:gd name="T119" fmla="*/ 3 h 37"/>
                <a:gd name="T120" fmla="*/ 113 w 129"/>
                <a:gd name="T121" fmla="*/ 3 h 37"/>
                <a:gd name="T122" fmla="*/ 109 w 129"/>
                <a:gd name="T123" fmla="*/ 1 h 37"/>
                <a:gd name="T124" fmla="*/ 104 w 129"/>
                <a:gd name="T1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" h="37">
                  <a:moveTo>
                    <a:pt x="104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7" y="2"/>
                    <a:pt x="92" y="3"/>
                  </a:cubicBezTo>
                  <a:cubicBezTo>
                    <a:pt x="87" y="5"/>
                    <a:pt x="81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4" y="6"/>
                    <a:pt x="84" y="6"/>
                    <a:pt x="82" y="6"/>
                  </a:cubicBezTo>
                  <a:cubicBezTo>
                    <a:pt x="81" y="7"/>
                    <a:pt x="80" y="7"/>
                    <a:pt x="80" y="7"/>
                  </a:cubicBezTo>
                  <a:cubicBezTo>
                    <a:pt x="79" y="7"/>
                    <a:pt x="79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7" y="6"/>
                    <a:pt x="67" y="8"/>
                    <a:pt x="58" y="10"/>
                  </a:cubicBezTo>
                  <a:cubicBezTo>
                    <a:pt x="48" y="13"/>
                    <a:pt x="35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5" y="17"/>
                    <a:pt x="10" y="17"/>
                    <a:pt x="6" y="19"/>
                  </a:cubicBezTo>
                  <a:cubicBezTo>
                    <a:pt x="0" y="20"/>
                    <a:pt x="0" y="22"/>
                    <a:pt x="4" y="23"/>
                  </a:cubicBezTo>
                  <a:cubicBezTo>
                    <a:pt x="10" y="25"/>
                    <a:pt x="17" y="25"/>
                    <a:pt x="13" y="25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7" y="30"/>
                    <a:pt x="19" y="32"/>
                  </a:cubicBezTo>
                  <a:cubicBezTo>
                    <a:pt x="25" y="35"/>
                    <a:pt x="38" y="33"/>
                    <a:pt x="39" y="34"/>
                  </a:cubicBezTo>
                  <a:cubicBezTo>
                    <a:pt x="39" y="35"/>
                    <a:pt x="41" y="35"/>
                    <a:pt x="43" y="35"/>
                  </a:cubicBezTo>
                  <a:cubicBezTo>
                    <a:pt x="45" y="35"/>
                    <a:pt x="48" y="35"/>
                    <a:pt x="52" y="35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7" y="35"/>
                    <a:pt x="59" y="35"/>
                    <a:pt x="60" y="35"/>
                  </a:cubicBezTo>
                  <a:cubicBezTo>
                    <a:pt x="62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5" y="35"/>
                    <a:pt x="67" y="36"/>
                    <a:pt x="70" y="36"/>
                  </a:cubicBezTo>
                  <a:cubicBezTo>
                    <a:pt x="71" y="36"/>
                    <a:pt x="75" y="37"/>
                    <a:pt x="79" y="37"/>
                  </a:cubicBezTo>
                  <a:cubicBezTo>
                    <a:pt x="82" y="37"/>
                    <a:pt x="85" y="37"/>
                    <a:pt x="88" y="36"/>
                  </a:cubicBezTo>
                  <a:cubicBezTo>
                    <a:pt x="93" y="35"/>
                    <a:pt x="95" y="33"/>
                    <a:pt x="95" y="32"/>
                  </a:cubicBezTo>
                  <a:cubicBezTo>
                    <a:pt x="95" y="32"/>
                    <a:pt x="97" y="31"/>
                    <a:pt x="96" y="31"/>
                  </a:cubicBezTo>
                  <a:cubicBezTo>
                    <a:pt x="96" y="30"/>
                    <a:pt x="94" y="30"/>
                    <a:pt x="94" y="30"/>
                  </a:cubicBezTo>
                  <a:cubicBezTo>
                    <a:pt x="94" y="30"/>
                    <a:pt x="96" y="29"/>
                    <a:pt x="98" y="28"/>
                  </a:cubicBezTo>
                  <a:cubicBezTo>
                    <a:pt x="99" y="28"/>
                    <a:pt x="100" y="27"/>
                    <a:pt x="101" y="27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3" y="27"/>
                    <a:pt x="106" y="26"/>
                    <a:pt x="110" y="24"/>
                  </a:cubicBezTo>
                  <a:cubicBezTo>
                    <a:pt x="113" y="22"/>
                    <a:pt x="118" y="20"/>
                    <a:pt x="121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5" y="20"/>
                    <a:pt x="118" y="19"/>
                    <a:pt x="114" y="16"/>
                  </a:cubicBezTo>
                  <a:cubicBezTo>
                    <a:pt x="111" y="13"/>
                    <a:pt x="109" y="11"/>
                    <a:pt x="111" y="11"/>
                  </a:cubicBezTo>
                  <a:cubicBezTo>
                    <a:pt x="113" y="11"/>
                    <a:pt x="113" y="10"/>
                    <a:pt x="111" y="10"/>
                  </a:cubicBezTo>
                  <a:cubicBezTo>
                    <a:pt x="110" y="9"/>
                    <a:pt x="114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0" y="8"/>
                    <a:pt x="119" y="7"/>
                    <a:pt x="124" y="6"/>
                  </a:cubicBezTo>
                  <a:cubicBezTo>
                    <a:pt x="128" y="6"/>
                    <a:pt x="129" y="5"/>
                    <a:pt x="124" y="5"/>
                  </a:cubicBezTo>
                  <a:cubicBezTo>
                    <a:pt x="119" y="4"/>
                    <a:pt x="116" y="4"/>
                    <a:pt x="117" y="4"/>
                  </a:cubicBezTo>
                  <a:cubicBezTo>
                    <a:pt x="118" y="3"/>
                    <a:pt x="116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3" y="3"/>
                    <a:pt x="113" y="3"/>
                  </a:cubicBezTo>
                  <a:cubicBezTo>
                    <a:pt x="112" y="3"/>
                    <a:pt x="112" y="2"/>
                    <a:pt x="109" y="1"/>
                  </a:cubicBezTo>
                  <a:cubicBezTo>
                    <a:pt x="107" y="0"/>
                    <a:pt x="105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9" name="Freeform 311"/>
            <p:cNvSpPr/>
            <p:nvPr/>
          </p:nvSpPr>
          <p:spPr bwMode="auto">
            <a:xfrm>
              <a:off x="8739188" y="5241925"/>
              <a:ext cx="76200" cy="31750"/>
            </a:xfrm>
            <a:custGeom>
              <a:avLst/>
              <a:gdLst>
                <a:gd name="T0" fmla="*/ 6 w 28"/>
                <a:gd name="T1" fmla="*/ 0 h 12"/>
                <a:gd name="T2" fmla="*/ 2 w 28"/>
                <a:gd name="T3" fmla="*/ 1 h 12"/>
                <a:gd name="T4" fmla="*/ 0 w 28"/>
                <a:gd name="T5" fmla="*/ 5 h 12"/>
                <a:gd name="T6" fmla="*/ 3 w 28"/>
                <a:gd name="T7" fmla="*/ 9 h 12"/>
                <a:gd name="T8" fmla="*/ 17 w 28"/>
                <a:gd name="T9" fmla="*/ 12 h 12"/>
                <a:gd name="T10" fmla="*/ 27 w 28"/>
                <a:gd name="T11" fmla="*/ 7 h 12"/>
                <a:gd name="T12" fmla="*/ 24 w 28"/>
                <a:gd name="T13" fmla="*/ 5 h 12"/>
                <a:gd name="T14" fmla="*/ 14 w 28"/>
                <a:gd name="T15" fmla="*/ 1 h 12"/>
                <a:gd name="T16" fmla="*/ 6 w 2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2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3" y="9"/>
                  </a:cubicBezTo>
                  <a:cubicBezTo>
                    <a:pt x="6" y="11"/>
                    <a:pt x="12" y="12"/>
                    <a:pt x="17" y="12"/>
                  </a:cubicBezTo>
                  <a:cubicBezTo>
                    <a:pt x="23" y="12"/>
                    <a:pt x="28" y="10"/>
                    <a:pt x="27" y="7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1" y="4"/>
                    <a:pt x="17" y="2"/>
                    <a:pt x="14" y="1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0" name="Freeform 312"/>
            <p:cNvSpPr/>
            <p:nvPr/>
          </p:nvSpPr>
          <p:spPr bwMode="auto">
            <a:xfrm>
              <a:off x="7429500" y="5437188"/>
              <a:ext cx="271463" cy="125412"/>
            </a:xfrm>
            <a:custGeom>
              <a:avLst/>
              <a:gdLst>
                <a:gd name="T0" fmla="*/ 86 w 100"/>
                <a:gd name="T1" fmla="*/ 0 h 46"/>
                <a:gd name="T2" fmla="*/ 86 w 100"/>
                <a:gd name="T3" fmla="*/ 0 h 46"/>
                <a:gd name="T4" fmla="*/ 83 w 100"/>
                <a:gd name="T5" fmla="*/ 4 h 46"/>
                <a:gd name="T6" fmla="*/ 75 w 100"/>
                <a:gd name="T7" fmla="*/ 6 h 46"/>
                <a:gd name="T8" fmla="*/ 74 w 100"/>
                <a:gd name="T9" fmla="*/ 6 h 46"/>
                <a:gd name="T10" fmla="*/ 73 w 100"/>
                <a:gd name="T11" fmla="*/ 6 h 46"/>
                <a:gd name="T12" fmla="*/ 72 w 100"/>
                <a:gd name="T13" fmla="*/ 6 h 46"/>
                <a:gd name="T14" fmla="*/ 72 w 100"/>
                <a:gd name="T15" fmla="*/ 7 h 46"/>
                <a:gd name="T16" fmla="*/ 71 w 100"/>
                <a:gd name="T17" fmla="*/ 7 h 46"/>
                <a:gd name="T18" fmla="*/ 71 w 100"/>
                <a:gd name="T19" fmla="*/ 7 h 46"/>
                <a:gd name="T20" fmla="*/ 70 w 100"/>
                <a:gd name="T21" fmla="*/ 8 h 46"/>
                <a:gd name="T22" fmla="*/ 68 w 100"/>
                <a:gd name="T23" fmla="*/ 9 h 46"/>
                <a:gd name="T24" fmla="*/ 65 w 100"/>
                <a:gd name="T25" fmla="*/ 10 h 46"/>
                <a:gd name="T26" fmla="*/ 64 w 100"/>
                <a:gd name="T27" fmla="*/ 9 h 46"/>
                <a:gd name="T28" fmla="*/ 64 w 100"/>
                <a:gd name="T29" fmla="*/ 9 h 46"/>
                <a:gd name="T30" fmla="*/ 62 w 100"/>
                <a:gd name="T31" fmla="*/ 10 h 46"/>
                <a:gd name="T32" fmla="*/ 60 w 100"/>
                <a:gd name="T33" fmla="*/ 12 h 46"/>
                <a:gd name="T34" fmla="*/ 59 w 100"/>
                <a:gd name="T35" fmla="*/ 12 h 46"/>
                <a:gd name="T36" fmla="*/ 58 w 100"/>
                <a:gd name="T37" fmla="*/ 11 h 46"/>
                <a:gd name="T38" fmla="*/ 57 w 100"/>
                <a:gd name="T39" fmla="*/ 11 h 46"/>
                <a:gd name="T40" fmla="*/ 54 w 100"/>
                <a:gd name="T41" fmla="*/ 12 h 46"/>
                <a:gd name="T42" fmla="*/ 48 w 100"/>
                <a:gd name="T43" fmla="*/ 13 h 46"/>
                <a:gd name="T44" fmla="*/ 47 w 100"/>
                <a:gd name="T45" fmla="*/ 13 h 46"/>
                <a:gd name="T46" fmla="*/ 46 w 100"/>
                <a:gd name="T47" fmla="*/ 13 h 46"/>
                <a:gd name="T48" fmla="*/ 39 w 100"/>
                <a:gd name="T49" fmla="*/ 13 h 46"/>
                <a:gd name="T50" fmla="*/ 21 w 100"/>
                <a:gd name="T51" fmla="*/ 17 h 46"/>
                <a:gd name="T52" fmla="*/ 21 w 100"/>
                <a:gd name="T53" fmla="*/ 25 h 46"/>
                <a:gd name="T54" fmla="*/ 8 w 100"/>
                <a:gd name="T55" fmla="*/ 32 h 46"/>
                <a:gd name="T56" fmla="*/ 10 w 100"/>
                <a:gd name="T57" fmla="*/ 43 h 46"/>
                <a:gd name="T58" fmla="*/ 26 w 100"/>
                <a:gd name="T59" fmla="*/ 46 h 46"/>
                <a:gd name="T60" fmla="*/ 30 w 100"/>
                <a:gd name="T61" fmla="*/ 46 h 46"/>
                <a:gd name="T62" fmla="*/ 60 w 100"/>
                <a:gd name="T63" fmla="*/ 38 h 46"/>
                <a:gd name="T64" fmla="*/ 87 w 100"/>
                <a:gd name="T65" fmla="*/ 20 h 46"/>
                <a:gd name="T66" fmla="*/ 95 w 100"/>
                <a:gd name="T67" fmla="*/ 12 h 46"/>
                <a:gd name="T68" fmla="*/ 95 w 100"/>
                <a:gd name="T69" fmla="*/ 12 h 46"/>
                <a:gd name="T70" fmla="*/ 97 w 100"/>
                <a:gd name="T71" fmla="*/ 13 h 46"/>
                <a:gd name="T72" fmla="*/ 100 w 100"/>
                <a:gd name="T73" fmla="*/ 11 h 46"/>
                <a:gd name="T74" fmla="*/ 98 w 100"/>
                <a:gd name="T75" fmla="*/ 10 h 46"/>
                <a:gd name="T76" fmla="*/ 96 w 100"/>
                <a:gd name="T77" fmla="*/ 5 h 46"/>
                <a:gd name="T78" fmla="*/ 86 w 100"/>
                <a:gd name="T7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46"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3" y="1"/>
                    <a:pt x="85" y="2"/>
                    <a:pt x="83" y="4"/>
                  </a:cubicBezTo>
                  <a:cubicBezTo>
                    <a:pt x="81" y="5"/>
                    <a:pt x="76" y="6"/>
                    <a:pt x="75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3" y="6"/>
                  </a:cubicBezTo>
                  <a:cubicBezTo>
                    <a:pt x="73" y="6"/>
                    <a:pt x="72" y="6"/>
                    <a:pt x="72" y="6"/>
                  </a:cubicBezTo>
                  <a:cubicBezTo>
                    <a:pt x="72" y="7"/>
                    <a:pt x="73" y="7"/>
                    <a:pt x="72" y="7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0" y="7"/>
                    <a:pt x="69" y="8"/>
                    <a:pt x="70" y="8"/>
                  </a:cubicBezTo>
                  <a:cubicBezTo>
                    <a:pt x="72" y="8"/>
                    <a:pt x="70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0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3" y="10"/>
                    <a:pt x="62" y="10"/>
                  </a:cubicBezTo>
                  <a:cubicBezTo>
                    <a:pt x="61" y="11"/>
                    <a:pt x="61" y="11"/>
                    <a:pt x="60" y="12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5" y="11"/>
                    <a:pt x="54" y="12"/>
                  </a:cubicBezTo>
                  <a:cubicBezTo>
                    <a:pt x="53" y="13"/>
                    <a:pt x="51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2" y="13"/>
                    <a:pt x="40" y="13"/>
                    <a:pt x="39" y="13"/>
                  </a:cubicBezTo>
                  <a:cubicBezTo>
                    <a:pt x="38" y="14"/>
                    <a:pt x="22" y="13"/>
                    <a:pt x="21" y="17"/>
                  </a:cubicBezTo>
                  <a:cubicBezTo>
                    <a:pt x="20" y="20"/>
                    <a:pt x="22" y="24"/>
                    <a:pt x="21" y="25"/>
                  </a:cubicBezTo>
                  <a:cubicBezTo>
                    <a:pt x="20" y="27"/>
                    <a:pt x="13" y="30"/>
                    <a:pt x="8" y="32"/>
                  </a:cubicBezTo>
                  <a:cubicBezTo>
                    <a:pt x="0" y="35"/>
                    <a:pt x="5" y="41"/>
                    <a:pt x="10" y="43"/>
                  </a:cubicBezTo>
                  <a:cubicBezTo>
                    <a:pt x="14" y="45"/>
                    <a:pt x="20" y="46"/>
                    <a:pt x="26" y="46"/>
                  </a:cubicBezTo>
                  <a:cubicBezTo>
                    <a:pt x="27" y="46"/>
                    <a:pt x="29" y="46"/>
                    <a:pt x="30" y="46"/>
                  </a:cubicBezTo>
                  <a:cubicBezTo>
                    <a:pt x="48" y="46"/>
                    <a:pt x="54" y="42"/>
                    <a:pt x="60" y="38"/>
                  </a:cubicBezTo>
                  <a:cubicBezTo>
                    <a:pt x="69" y="33"/>
                    <a:pt x="81" y="26"/>
                    <a:pt x="87" y="20"/>
                  </a:cubicBezTo>
                  <a:cubicBezTo>
                    <a:pt x="92" y="16"/>
                    <a:pt x="93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8" y="13"/>
                    <a:pt x="100" y="12"/>
                    <a:pt x="100" y="11"/>
                  </a:cubicBezTo>
                  <a:cubicBezTo>
                    <a:pt x="100" y="11"/>
                    <a:pt x="99" y="10"/>
                    <a:pt x="98" y="10"/>
                  </a:cubicBezTo>
                  <a:cubicBezTo>
                    <a:pt x="99" y="8"/>
                    <a:pt x="98" y="6"/>
                    <a:pt x="96" y="5"/>
                  </a:cubicBezTo>
                  <a:cubicBezTo>
                    <a:pt x="94" y="2"/>
                    <a:pt x="89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1" name="Freeform 313"/>
            <p:cNvSpPr/>
            <p:nvPr/>
          </p:nvSpPr>
          <p:spPr bwMode="auto">
            <a:xfrm>
              <a:off x="9088438" y="5113338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2" name="Freeform 314"/>
            <p:cNvSpPr/>
            <p:nvPr/>
          </p:nvSpPr>
          <p:spPr bwMode="auto">
            <a:xfrm>
              <a:off x="9075738" y="5113338"/>
              <a:ext cx="12700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3" name="Freeform 315"/>
            <p:cNvSpPr/>
            <p:nvPr/>
          </p:nvSpPr>
          <p:spPr bwMode="auto">
            <a:xfrm>
              <a:off x="9290050" y="5276850"/>
              <a:ext cx="379413" cy="106362"/>
            </a:xfrm>
            <a:custGeom>
              <a:avLst/>
              <a:gdLst>
                <a:gd name="T0" fmla="*/ 4 w 140"/>
                <a:gd name="T1" fmla="*/ 0 h 39"/>
                <a:gd name="T2" fmla="*/ 10 w 140"/>
                <a:gd name="T3" fmla="*/ 5 h 39"/>
                <a:gd name="T4" fmla="*/ 57 w 140"/>
                <a:gd name="T5" fmla="*/ 20 h 39"/>
                <a:gd name="T6" fmla="*/ 96 w 140"/>
                <a:gd name="T7" fmla="*/ 33 h 39"/>
                <a:gd name="T8" fmla="*/ 117 w 140"/>
                <a:gd name="T9" fmla="*/ 39 h 39"/>
                <a:gd name="T10" fmla="*/ 117 w 140"/>
                <a:gd name="T11" fmla="*/ 39 h 39"/>
                <a:gd name="T12" fmla="*/ 118 w 140"/>
                <a:gd name="T13" fmla="*/ 39 h 39"/>
                <a:gd name="T14" fmla="*/ 120 w 140"/>
                <a:gd name="T15" fmla="*/ 39 h 39"/>
                <a:gd name="T16" fmla="*/ 122 w 140"/>
                <a:gd name="T17" fmla="*/ 39 h 39"/>
                <a:gd name="T18" fmla="*/ 125 w 140"/>
                <a:gd name="T19" fmla="*/ 39 h 39"/>
                <a:gd name="T20" fmla="*/ 128 w 140"/>
                <a:gd name="T21" fmla="*/ 38 h 39"/>
                <a:gd name="T22" fmla="*/ 129 w 140"/>
                <a:gd name="T23" fmla="*/ 38 h 39"/>
                <a:gd name="T24" fmla="*/ 138 w 140"/>
                <a:gd name="T25" fmla="*/ 31 h 39"/>
                <a:gd name="T26" fmla="*/ 125 w 140"/>
                <a:gd name="T27" fmla="*/ 27 h 39"/>
                <a:gd name="T28" fmla="*/ 108 w 140"/>
                <a:gd name="T29" fmla="*/ 23 h 39"/>
                <a:gd name="T30" fmla="*/ 105 w 140"/>
                <a:gd name="T31" fmla="*/ 21 h 39"/>
                <a:gd name="T32" fmla="*/ 104 w 140"/>
                <a:gd name="T33" fmla="*/ 20 h 39"/>
                <a:gd name="T34" fmla="*/ 102 w 140"/>
                <a:gd name="T35" fmla="*/ 19 h 39"/>
                <a:gd name="T36" fmla="*/ 98 w 140"/>
                <a:gd name="T37" fmla="*/ 19 h 39"/>
                <a:gd name="T38" fmla="*/ 97 w 140"/>
                <a:gd name="T39" fmla="*/ 19 h 39"/>
                <a:gd name="T40" fmla="*/ 96 w 140"/>
                <a:gd name="T41" fmla="*/ 19 h 39"/>
                <a:gd name="T42" fmla="*/ 96 w 140"/>
                <a:gd name="T43" fmla="*/ 18 h 39"/>
                <a:gd name="T44" fmla="*/ 71 w 140"/>
                <a:gd name="T45" fmla="*/ 13 h 39"/>
                <a:gd name="T46" fmla="*/ 42 w 140"/>
                <a:gd name="T47" fmla="*/ 6 h 39"/>
                <a:gd name="T48" fmla="*/ 4 w 140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39">
                  <a:moveTo>
                    <a:pt x="4" y="0"/>
                  </a:moveTo>
                  <a:cubicBezTo>
                    <a:pt x="0" y="0"/>
                    <a:pt x="0" y="2"/>
                    <a:pt x="10" y="5"/>
                  </a:cubicBezTo>
                  <a:cubicBezTo>
                    <a:pt x="25" y="11"/>
                    <a:pt x="45" y="14"/>
                    <a:pt x="57" y="20"/>
                  </a:cubicBezTo>
                  <a:cubicBezTo>
                    <a:pt x="68" y="26"/>
                    <a:pt x="82" y="29"/>
                    <a:pt x="96" y="33"/>
                  </a:cubicBezTo>
                  <a:cubicBezTo>
                    <a:pt x="107" y="37"/>
                    <a:pt x="116" y="39"/>
                    <a:pt x="117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39"/>
                    <a:pt x="117" y="39"/>
                    <a:pt x="118" y="39"/>
                  </a:cubicBezTo>
                  <a:cubicBezTo>
                    <a:pt x="119" y="39"/>
                    <a:pt x="119" y="39"/>
                    <a:pt x="120" y="39"/>
                  </a:cubicBezTo>
                  <a:cubicBezTo>
                    <a:pt x="121" y="39"/>
                    <a:pt x="121" y="39"/>
                    <a:pt x="122" y="39"/>
                  </a:cubicBez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7" y="38"/>
                    <a:pt x="128" y="38"/>
                  </a:cubicBezTo>
                  <a:cubicBezTo>
                    <a:pt x="128" y="38"/>
                    <a:pt x="129" y="38"/>
                    <a:pt x="129" y="38"/>
                  </a:cubicBezTo>
                  <a:cubicBezTo>
                    <a:pt x="134" y="38"/>
                    <a:pt x="140" y="32"/>
                    <a:pt x="138" y="31"/>
                  </a:cubicBezTo>
                  <a:cubicBezTo>
                    <a:pt x="135" y="29"/>
                    <a:pt x="129" y="28"/>
                    <a:pt x="125" y="27"/>
                  </a:cubicBezTo>
                  <a:cubicBezTo>
                    <a:pt x="115" y="26"/>
                    <a:pt x="113" y="23"/>
                    <a:pt x="108" y="23"/>
                  </a:cubicBezTo>
                  <a:cubicBezTo>
                    <a:pt x="103" y="23"/>
                    <a:pt x="107" y="21"/>
                    <a:pt x="105" y="21"/>
                  </a:cubicBezTo>
                  <a:cubicBezTo>
                    <a:pt x="102" y="21"/>
                    <a:pt x="102" y="21"/>
                    <a:pt x="104" y="20"/>
                  </a:cubicBezTo>
                  <a:cubicBezTo>
                    <a:pt x="107" y="20"/>
                    <a:pt x="106" y="19"/>
                    <a:pt x="102" y="19"/>
                  </a:cubicBezTo>
                  <a:cubicBezTo>
                    <a:pt x="100" y="19"/>
                    <a:pt x="99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9"/>
                    <a:pt x="95" y="19"/>
                    <a:pt x="96" y="18"/>
                  </a:cubicBezTo>
                  <a:cubicBezTo>
                    <a:pt x="97" y="18"/>
                    <a:pt x="85" y="16"/>
                    <a:pt x="71" y="13"/>
                  </a:cubicBezTo>
                  <a:cubicBezTo>
                    <a:pt x="61" y="11"/>
                    <a:pt x="51" y="8"/>
                    <a:pt x="42" y="6"/>
                  </a:cubicBezTo>
                  <a:cubicBezTo>
                    <a:pt x="34" y="4"/>
                    <a:pt x="12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4" name="Freeform 316"/>
            <p:cNvSpPr/>
            <p:nvPr/>
          </p:nvSpPr>
          <p:spPr bwMode="auto">
            <a:xfrm>
              <a:off x="9645650" y="5387975"/>
              <a:ext cx="280988" cy="19050"/>
            </a:xfrm>
            <a:custGeom>
              <a:avLst/>
              <a:gdLst>
                <a:gd name="T0" fmla="*/ 17 w 104"/>
                <a:gd name="T1" fmla="*/ 0 h 7"/>
                <a:gd name="T2" fmla="*/ 3 w 104"/>
                <a:gd name="T3" fmla="*/ 2 h 7"/>
                <a:gd name="T4" fmla="*/ 40 w 104"/>
                <a:gd name="T5" fmla="*/ 6 h 7"/>
                <a:gd name="T6" fmla="*/ 71 w 104"/>
                <a:gd name="T7" fmla="*/ 7 h 7"/>
                <a:gd name="T8" fmla="*/ 72 w 104"/>
                <a:gd name="T9" fmla="*/ 7 h 7"/>
                <a:gd name="T10" fmla="*/ 91 w 104"/>
                <a:gd name="T11" fmla="*/ 7 h 7"/>
                <a:gd name="T12" fmla="*/ 93 w 104"/>
                <a:gd name="T13" fmla="*/ 7 h 7"/>
                <a:gd name="T14" fmla="*/ 91 w 104"/>
                <a:gd name="T15" fmla="*/ 3 h 7"/>
                <a:gd name="T16" fmla="*/ 34 w 104"/>
                <a:gd name="T17" fmla="*/ 1 h 7"/>
                <a:gd name="T18" fmla="*/ 25 w 104"/>
                <a:gd name="T19" fmla="*/ 0 h 7"/>
                <a:gd name="T20" fmla="*/ 17 w 10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">
                  <a:moveTo>
                    <a:pt x="17" y="0"/>
                  </a:moveTo>
                  <a:cubicBezTo>
                    <a:pt x="5" y="0"/>
                    <a:pt x="0" y="2"/>
                    <a:pt x="3" y="2"/>
                  </a:cubicBezTo>
                  <a:cubicBezTo>
                    <a:pt x="7" y="2"/>
                    <a:pt x="23" y="5"/>
                    <a:pt x="40" y="6"/>
                  </a:cubicBezTo>
                  <a:cubicBezTo>
                    <a:pt x="52" y="6"/>
                    <a:pt x="64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8" y="7"/>
                    <a:pt x="84" y="7"/>
                    <a:pt x="91" y="7"/>
                  </a:cubicBezTo>
                  <a:cubicBezTo>
                    <a:pt x="92" y="7"/>
                    <a:pt x="93" y="7"/>
                    <a:pt x="93" y="7"/>
                  </a:cubicBezTo>
                  <a:cubicBezTo>
                    <a:pt x="102" y="7"/>
                    <a:pt x="104" y="5"/>
                    <a:pt x="91" y="3"/>
                  </a:cubicBezTo>
                  <a:cubicBezTo>
                    <a:pt x="77" y="1"/>
                    <a:pt x="52" y="2"/>
                    <a:pt x="34" y="1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2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Group 200"/>
          <p:cNvGrpSpPr/>
          <p:nvPr userDrawn="1"/>
        </p:nvGrpSpPr>
        <p:grpSpPr>
          <a:xfrm>
            <a:off x="2305534" y="1045484"/>
            <a:ext cx="1521289" cy="771369"/>
            <a:chOff x="3049084" y="421158"/>
            <a:chExt cx="1543746" cy="782638"/>
          </a:xfrm>
        </p:grpSpPr>
        <p:sp>
          <p:nvSpPr>
            <p:cNvPr id="206" name="TextBox 201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7" name="TextBox 202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2011</a:t>
              </a:r>
              <a:endParaRPr lang="en-US" sz="2965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8" name="Group 203"/>
          <p:cNvGrpSpPr/>
          <p:nvPr userDrawn="1"/>
        </p:nvGrpSpPr>
        <p:grpSpPr>
          <a:xfrm>
            <a:off x="4810187" y="1710040"/>
            <a:ext cx="1521289" cy="771369"/>
            <a:chOff x="3049084" y="421158"/>
            <a:chExt cx="1543746" cy="782638"/>
          </a:xfrm>
        </p:grpSpPr>
        <p:sp>
          <p:nvSpPr>
            <p:cNvPr id="209" name="TextBox 204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0" name="TextBox 205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2012</a:t>
              </a:r>
              <a:endParaRPr lang="en-US" sz="2965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1" name="Group 206"/>
          <p:cNvGrpSpPr/>
          <p:nvPr userDrawn="1"/>
        </p:nvGrpSpPr>
        <p:grpSpPr>
          <a:xfrm>
            <a:off x="7572398" y="2083084"/>
            <a:ext cx="1521289" cy="771369"/>
            <a:chOff x="3049084" y="421158"/>
            <a:chExt cx="1543746" cy="782638"/>
          </a:xfrm>
        </p:grpSpPr>
        <p:sp>
          <p:nvSpPr>
            <p:cNvPr id="212" name="TextBox 207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3" name="TextBox 208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2013</a:t>
              </a:r>
              <a:endParaRPr lang="id-ID" sz="2965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4" name="Group 209"/>
          <p:cNvGrpSpPr/>
          <p:nvPr userDrawn="1"/>
        </p:nvGrpSpPr>
        <p:grpSpPr>
          <a:xfrm>
            <a:off x="10365996" y="1229240"/>
            <a:ext cx="1521289" cy="771369"/>
            <a:chOff x="3049084" y="421158"/>
            <a:chExt cx="1543746" cy="782638"/>
          </a:xfrm>
        </p:grpSpPr>
        <p:sp>
          <p:nvSpPr>
            <p:cNvPr id="215" name="TextBox 210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6" name="TextBox 211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2014</a:t>
              </a:r>
              <a:endParaRPr lang="id-ID" sz="2965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7" name="Group 212"/>
          <p:cNvGrpSpPr/>
          <p:nvPr userDrawn="1"/>
        </p:nvGrpSpPr>
        <p:grpSpPr>
          <a:xfrm>
            <a:off x="1478183" y="1191025"/>
            <a:ext cx="557035" cy="2330464"/>
            <a:chOff x="1485542" y="911822"/>
            <a:chExt cx="565258" cy="2364505"/>
          </a:xfrm>
        </p:grpSpPr>
        <p:grpSp>
          <p:nvGrpSpPr>
            <p:cNvPr id="218" name="Group 213"/>
            <p:cNvGrpSpPr/>
            <p:nvPr/>
          </p:nvGrpSpPr>
          <p:grpSpPr>
            <a:xfrm>
              <a:off x="1485542" y="911822"/>
              <a:ext cx="565258" cy="2308008"/>
              <a:chOff x="2021084" y="2594133"/>
              <a:chExt cx="719164" cy="2936428"/>
            </a:xfrm>
          </p:grpSpPr>
          <p:sp>
            <p:nvSpPr>
              <p:cNvPr id="219" name="Freeform: Shape 215"/>
              <p:cNvSpPr/>
              <p:nvPr/>
            </p:nvSpPr>
            <p:spPr>
              <a:xfrm>
                <a:off x="2023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0" name="Rectangle: Rounded Corners 216"/>
              <p:cNvSpPr/>
              <p:nvPr/>
            </p:nvSpPr>
            <p:spPr>
              <a:xfrm rot="2700000">
                <a:off x="2021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1" name="TextBox 217"/>
              <p:cNvSpPr txBox="1"/>
              <p:nvPr/>
            </p:nvSpPr>
            <p:spPr>
              <a:xfrm>
                <a:off x="2087613" y="2738347"/>
                <a:ext cx="586101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01</a:t>
                </a:r>
                <a:endParaRPr lang="en-US" sz="169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2" name="Oval 214"/>
            <p:cNvSpPr/>
            <p:nvPr/>
          </p:nvSpPr>
          <p:spPr>
            <a:xfrm>
              <a:off x="1623852" y="3227592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3" name="Group 218"/>
          <p:cNvGrpSpPr/>
          <p:nvPr userDrawn="1"/>
        </p:nvGrpSpPr>
        <p:grpSpPr>
          <a:xfrm>
            <a:off x="3961782" y="1831426"/>
            <a:ext cx="557035" cy="2332314"/>
            <a:chOff x="3608559" y="1526128"/>
            <a:chExt cx="565258" cy="2366382"/>
          </a:xfrm>
        </p:grpSpPr>
        <p:grpSp>
          <p:nvGrpSpPr>
            <p:cNvPr id="224" name="Group 219"/>
            <p:cNvGrpSpPr/>
            <p:nvPr/>
          </p:nvGrpSpPr>
          <p:grpSpPr>
            <a:xfrm>
              <a:off x="3608559" y="1526128"/>
              <a:ext cx="565258" cy="2308008"/>
              <a:chOff x="3672084" y="2594133"/>
              <a:chExt cx="719164" cy="2936428"/>
            </a:xfrm>
          </p:grpSpPr>
          <p:sp>
            <p:nvSpPr>
              <p:cNvPr id="225" name="Freeform: Shape 221"/>
              <p:cNvSpPr/>
              <p:nvPr/>
            </p:nvSpPr>
            <p:spPr>
              <a:xfrm>
                <a:off x="3674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6" name="Rectangle: Rounded Corners 222"/>
              <p:cNvSpPr/>
              <p:nvPr/>
            </p:nvSpPr>
            <p:spPr>
              <a:xfrm rot="2700000">
                <a:off x="3672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7" name="TextBox 223"/>
              <p:cNvSpPr txBox="1"/>
              <p:nvPr/>
            </p:nvSpPr>
            <p:spPr>
              <a:xfrm>
                <a:off x="3748965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02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8" name="Oval 220"/>
            <p:cNvSpPr/>
            <p:nvPr/>
          </p:nvSpPr>
          <p:spPr>
            <a:xfrm>
              <a:off x="3744769" y="384377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9" name="Group 224"/>
          <p:cNvGrpSpPr/>
          <p:nvPr userDrawn="1"/>
        </p:nvGrpSpPr>
        <p:grpSpPr>
          <a:xfrm>
            <a:off x="6861105" y="2396704"/>
            <a:ext cx="557035" cy="2329038"/>
            <a:chOff x="6323748" y="2320904"/>
            <a:chExt cx="565258" cy="2363058"/>
          </a:xfrm>
        </p:grpSpPr>
        <p:grpSp>
          <p:nvGrpSpPr>
            <p:cNvPr id="230" name="Group 225"/>
            <p:cNvGrpSpPr/>
            <p:nvPr/>
          </p:nvGrpSpPr>
          <p:grpSpPr>
            <a:xfrm>
              <a:off x="6323748" y="2320904"/>
              <a:ext cx="565258" cy="2308008"/>
              <a:chOff x="5255023" y="2594133"/>
              <a:chExt cx="719164" cy="2936428"/>
            </a:xfrm>
          </p:grpSpPr>
          <p:sp>
            <p:nvSpPr>
              <p:cNvPr id="231" name="Freeform: Shape 227"/>
              <p:cNvSpPr/>
              <p:nvPr/>
            </p:nvSpPr>
            <p:spPr>
              <a:xfrm>
                <a:off x="5257674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FAB8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2" name="Rectangle: Rounded Corners 228"/>
              <p:cNvSpPr/>
              <p:nvPr/>
            </p:nvSpPr>
            <p:spPr>
              <a:xfrm rot="2700000">
                <a:off x="5255023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3" name="TextBox 229"/>
              <p:cNvSpPr txBox="1"/>
              <p:nvPr/>
            </p:nvSpPr>
            <p:spPr>
              <a:xfrm>
                <a:off x="5331904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03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34" name="Oval 226"/>
            <p:cNvSpPr/>
            <p:nvPr/>
          </p:nvSpPr>
          <p:spPr>
            <a:xfrm>
              <a:off x="6462376" y="4635227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5" name="Group 230"/>
          <p:cNvGrpSpPr/>
          <p:nvPr userDrawn="1"/>
        </p:nvGrpSpPr>
        <p:grpSpPr>
          <a:xfrm>
            <a:off x="9596469" y="1409183"/>
            <a:ext cx="557035" cy="2331519"/>
            <a:chOff x="9055789" y="1943014"/>
            <a:chExt cx="565258" cy="2365576"/>
          </a:xfrm>
        </p:grpSpPr>
        <p:grpSp>
          <p:nvGrpSpPr>
            <p:cNvPr id="236" name="Group 231"/>
            <p:cNvGrpSpPr/>
            <p:nvPr/>
          </p:nvGrpSpPr>
          <p:grpSpPr>
            <a:xfrm>
              <a:off x="9055789" y="1943014"/>
              <a:ext cx="565258" cy="2308009"/>
              <a:chOff x="6546442" y="2594132"/>
              <a:chExt cx="719164" cy="2936429"/>
            </a:xfrm>
          </p:grpSpPr>
          <p:sp>
            <p:nvSpPr>
              <p:cNvPr id="237" name="Freeform: Shape 233"/>
              <p:cNvSpPr/>
              <p:nvPr/>
            </p:nvSpPr>
            <p:spPr>
              <a:xfrm>
                <a:off x="6549092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8" name="Rectangle: Rounded Corners 234"/>
              <p:cNvSpPr/>
              <p:nvPr/>
            </p:nvSpPr>
            <p:spPr>
              <a:xfrm rot="2700000">
                <a:off x="6546442" y="2594132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TextBox 235"/>
              <p:cNvSpPr txBox="1"/>
              <p:nvPr/>
            </p:nvSpPr>
            <p:spPr>
              <a:xfrm>
                <a:off x="6623323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04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40" name="Oval 232"/>
            <p:cNvSpPr/>
            <p:nvPr/>
          </p:nvSpPr>
          <p:spPr>
            <a:xfrm>
              <a:off x="9191876" y="425985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6" y="6332163"/>
            <a:ext cx="2843495" cy="365012"/>
          </a:xfrm>
          <a:prstGeom prst="rect">
            <a:avLst/>
          </a:prstGeom>
        </p:spPr>
        <p:txBody>
          <a:bodyPr vert="horz" lIns="45690" tIns="22842" rIns="45690" bIns="22842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660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6" y="6332163"/>
            <a:ext cx="2843495" cy="365012"/>
          </a:xfrm>
          <a:prstGeom prst="rect">
            <a:avLst/>
          </a:prstGeom>
        </p:spPr>
        <p:txBody>
          <a:bodyPr vert="horz" lIns="45690" tIns="22842" rIns="45690" bIns="22842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660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9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105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1"/>
            <a:ext cx="404496" cy="4697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6" y="6332163"/>
            <a:ext cx="2843495" cy="365012"/>
          </a:xfrm>
          <a:prstGeom prst="rect">
            <a:avLst/>
          </a:prstGeom>
        </p:spPr>
        <p:txBody>
          <a:bodyPr vert="horz" lIns="45690" tIns="22842" rIns="45690" bIns="22842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660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9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105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1"/>
            <a:ext cx="404496" cy="4697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34012" y="3057890"/>
            <a:ext cx="10832853" cy="3098659"/>
            <a:chOff x="901700" y="4186238"/>
            <a:chExt cx="10383838" cy="1722437"/>
          </a:xfrm>
          <a:solidFill>
            <a:schemeClr val="bg1">
              <a:lumMod val="95000"/>
            </a:schemeClr>
          </a:solidFill>
          <a:effectLst>
            <a:outerShdw blurRad="50800" dist="12700" dir="540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" name="Freeform 120"/>
            <p:cNvSpPr/>
            <p:nvPr/>
          </p:nvSpPr>
          <p:spPr bwMode="auto">
            <a:xfrm>
              <a:off x="7527925" y="4549775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Freeform 121"/>
            <p:cNvSpPr/>
            <p:nvPr/>
          </p:nvSpPr>
          <p:spPr bwMode="auto">
            <a:xfrm>
              <a:off x="10829925" y="43211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Freeform 122"/>
            <p:cNvSpPr/>
            <p:nvPr/>
          </p:nvSpPr>
          <p:spPr bwMode="auto">
            <a:xfrm>
              <a:off x="10807700" y="581025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6294438" y="437038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124"/>
            <p:cNvSpPr/>
            <p:nvPr/>
          </p:nvSpPr>
          <p:spPr bwMode="auto">
            <a:xfrm>
              <a:off x="4054475" y="4503738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0 w 3"/>
                <a:gd name="T4" fmla="*/ 0 w 3"/>
                <a:gd name="T5" fmla="*/ 2 w 3"/>
                <a:gd name="T6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Freeform 125"/>
            <p:cNvSpPr/>
            <p:nvPr/>
          </p:nvSpPr>
          <p:spPr bwMode="auto">
            <a:xfrm>
              <a:off x="4057650" y="4492625"/>
              <a:ext cx="4763" cy="0"/>
            </a:xfrm>
            <a:custGeom>
              <a:avLst/>
              <a:gdLst>
                <a:gd name="T0" fmla="*/ 1 w 2"/>
                <a:gd name="T1" fmla="*/ 0 w 2"/>
                <a:gd name="T2" fmla="*/ 0 w 2"/>
                <a:gd name="T3" fmla="*/ 2 w 2"/>
                <a:gd name="T4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Freeform 126"/>
            <p:cNvSpPr/>
            <p:nvPr/>
          </p:nvSpPr>
          <p:spPr bwMode="auto">
            <a:xfrm>
              <a:off x="4111625" y="45307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Freeform 127"/>
            <p:cNvSpPr/>
            <p:nvPr/>
          </p:nvSpPr>
          <p:spPr bwMode="auto">
            <a:xfrm>
              <a:off x="3778250" y="44354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Freeform 128"/>
            <p:cNvSpPr/>
            <p:nvPr/>
          </p:nvSpPr>
          <p:spPr bwMode="auto">
            <a:xfrm>
              <a:off x="2701925" y="5059363"/>
              <a:ext cx="11113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1 h 1"/>
                <a:gd name="T10" fmla="*/ 3 w 4"/>
                <a:gd name="T11" fmla="*/ 0 h 1"/>
                <a:gd name="T12" fmla="*/ 4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4 w 4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Freeform 129"/>
            <p:cNvSpPr>
              <a:spLocks noEditPoints="1"/>
            </p:cNvSpPr>
            <p:nvPr/>
          </p:nvSpPr>
          <p:spPr bwMode="auto">
            <a:xfrm>
              <a:off x="2889250" y="5162550"/>
              <a:ext cx="42863" cy="0"/>
            </a:xfrm>
            <a:custGeom>
              <a:avLst/>
              <a:gdLst>
                <a:gd name="T0" fmla="*/ 5 w 16"/>
                <a:gd name="T1" fmla="*/ 16 w 16"/>
                <a:gd name="T2" fmla="*/ 5 w 16"/>
                <a:gd name="T3" fmla="*/ 0 w 16"/>
                <a:gd name="T4" fmla="*/ 5 w 16"/>
                <a:gd name="T5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6">
                  <a:moveTo>
                    <a:pt x="5" y="0"/>
                  </a:moveTo>
                  <a:cubicBezTo>
                    <a:pt x="9" y="0"/>
                    <a:pt x="12" y="0"/>
                    <a:pt x="16" y="0"/>
                  </a:cubicBezTo>
                  <a:cubicBezTo>
                    <a:pt x="12" y="0"/>
                    <a:pt x="9" y="0"/>
                    <a:pt x="5" y="0"/>
                  </a:cubicBezTo>
                  <a:moveTo>
                    <a:pt x="0" y="0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Freeform 130"/>
            <p:cNvSpPr/>
            <p:nvPr/>
          </p:nvSpPr>
          <p:spPr bwMode="auto">
            <a:xfrm>
              <a:off x="2759075" y="517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Freeform 131"/>
            <p:cNvSpPr/>
            <p:nvPr/>
          </p:nvSpPr>
          <p:spPr bwMode="auto">
            <a:xfrm>
              <a:off x="3563938" y="4926013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1 w 3"/>
                <a:gd name="T3" fmla="*/ 1 w 3"/>
                <a:gd name="T4" fmla="*/ 2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Freeform 132"/>
            <p:cNvSpPr/>
            <p:nvPr/>
          </p:nvSpPr>
          <p:spPr bwMode="auto">
            <a:xfrm>
              <a:off x="3892550" y="46942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Freeform 133"/>
            <p:cNvSpPr/>
            <p:nvPr/>
          </p:nvSpPr>
          <p:spPr bwMode="auto">
            <a:xfrm>
              <a:off x="3114675" y="4686300"/>
              <a:ext cx="4763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Freeform 134"/>
            <p:cNvSpPr/>
            <p:nvPr/>
          </p:nvSpPr>
          <p:spPr bwMode="auto">
            <a:xfrm>
              <a:off x="7359650" y="4446588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Freeform 135"/>
            <p:cNvSpPr/>
            <p:nvPr/>
          </p:nvSpPr>
          <p:spPr bwMode="auto">
            <a:xfrm>
              <a:off x="2319338" y="44386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Freeform 136"/>
            <p:cNvSpPr/>
            <p:nvPr/>
          </p:nvSpPr>
          <p:spPr bwMode="auto">
            <a:xfrm>
              <a:off x="8096250" y="4254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3444875" y="49672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3076575" y="5037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Freeform 139"/>
            <p:cNvSpPr/>
            <p:nvPr/>
          </p:nvSpPr>
          <p:spPr bwMode="auto">
            <a:xfrm>
              <a:off x="4287838" y="535305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Freeform 140"/>
            <p:cNvSpPr/>
            <p:nvPr/>
          </p:nvSpPr>
          <p:spPr bwMode="auto">
            <a:xfrm>
              <a:off x="4257675" y="5307013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2 w 3"/>
                <a:gd name="T9" fmla="*/ 1 h 1"/>
                <a:gd name="T10" fmla="*/ 3 w 3"/>
                <a:gd name="T11" fmla="*/ 1 h 1"/>
                <a:gd name="T12" fmla="*/ 1 w 3"/>
                <a:gd name="T13" fmla="*/ 0 h 1"/>
                <a:gd name="T14" fmla="*/ 0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Freeform 141"/>
            <p:cNvSpPr/>
            <p:nvPr/>
          </p:nvSpPr>
          <p:spPr bwMode="auto">
            <a:xfrm>
              <a:off x="2252663" y="4435475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Freeform 142"/>
            <p:cNvSpPr/>
            <p:nvPr/>
          </p:nvSpPr>
          <p:spPr bwMode="auto">
            <a:xfrm>
              <a:off x="3900488" y="4430713"/>
              <a:ext cx="103188" cy="22225"/>
            </a:xfrm>
            <a:custGeom>
              <a:avLst/>
              <a:gdLst>
                <a:gd name="T0" fmla="*/ 16 w 38"/>
                <a:gd name="T1" fmla="*/ 0 h 8"/>
                <a:gd name="T2" fmla="*/ 0 w 38"/>
                <a:gd name="T3" fmla="*/ 3 h 8"/>
                <a:gd name="T4" fmla="*/ 10 w 38"/>
                <a:gd name="T5" fmla="*/ 7 h 8"/>
                <a:gd name="T6" fmla="*/ 19 w 38"/>
                <a:gd name="T7" fmla="*/ 7 h 8"/>
                <a:gd name="T8" fmla="*/ 27 w 38"/>
                <a:gd name="T9" fmla="*/ 7 h 8"/>
                <a:gd name="T10" fmla="*/ 34 w 38"/>
                <a:gd name="T11" fmla="*/ 8 h 8"/>
                <a:gd name="T12" fmla="*/ 37 w 38"/>
                <a:gd name="T13" fmla="*/ 5 h 8"/>
                <a:gd name="T14" fmla="*/ 26 w 38"/>
                <a:gd name="T15" fmla="*/ 0 h 8"/>
                <a:gd name="T16" fmla="*/ 16 w 3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">
                  <a:moveTo>
                    <a:pt x="16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0" y="5"/>
                    <a:pt x="2" y="7"/>
                    <a:pt x="10" y="7"/>
                  </a:cubicBezTo>
                  <a:cubicBezTo>
                    <a:pt x="13" y="7"/>
                    <a:pt x="16" y="7"/>
                    <a:pt x="19" y="7"/>
                  </a:cubicBezTo>
                  <a:cubicBezTo>
                    <a:pt x="22" y="7"/>
                    <a:pt x="25" y="7"/>
                    <a:pt x="27" y="7"/>
                  </a:cubicBezTo>
                  <a:cubicBezTo>
                    <a:pt x="30" y="7"/>
                    <a:pt x="32" y="8"/>
                    <a:pt x="34" y="8"/>
                  </a:cubicBezTo>
                  <a:cubicBezTo>
                    <a:pt x="37" y="8"/>
                    <a:pt x="38" y="7"/>
                    <a:pt x="37" y="5"/>
                  </a:cubicBezTo>
                  <a:cubicBezTo>
                    <a:pt x="35" y="2"/>
                    <a:pt x="31" y="1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Freeform 143"/>
            <p:cNvSpPr/>
            <p:nvPr/>
          </p:nvSpPr>
          <p:spPr bwMode="auto">
            <a:xfrm>
              <a:off x="4038600" y="4483100"/>
              <a:ext cx="7938" cy="1587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Freeform 144"/>
            <p:cNvSpPr/>
            <p:nvPr/>
          </p:nvSpPr>
          <p:spPr bwMode="auto">
            <a:xfrm>
              <a:off x="3571875" y="4248150"/>
              <a:ext cx="144463" cy="53975"/>
            </a:xfrm>
            <a:custGeom>
              <a:avLst/>
              <a:gdLst>
                <a:gd name="T0" fmla="*/ 24 w 53"/>
                <a:gd name="T1" fmla="*/ 0 h 20"/>
                <a:gd name="T2" fmla="*/ 16 w 53"/>
                <a:gd name="T3" fmla="*/ 1 h 20"/>
                <a:gd name="T4" fmla="*/ 15 w 53"/>
                <a:gd name="T5" fmla="*/ 3 h 20"/>
                <a:gd name="T6" fmla="*/ 15 w 53"/>
                <a:gd name="T7" fmla="*/ 3 h 20"/>
                <a:gd name="T8" fmla="*/ 16 w 53"/>
                <a:gd name="T9" fmla="*/ 3 h 20"/>
                <a:gd name="T10" fmla="*/ 15 w 53"/>
                <a:gd name="T11" fmla="*/ 4 h 20"/>
                <a:gd name="T12" fmla="*/ 14 w 53"/>
                <a:gd name="T13" fmla="*/ 5 h 20"/>
                <a:gd name="T14" fmla="*/ 17 w 53"/>
                <a:gd name="T15" fmla="*/ 5 h 20"/>
                <a:gd name="T16" fmla="*/ 18 w 53"/>
                <a:gd name="T17" fmla="*/ 5 h 20"/>
                <a:gd name="T18" fmla="*/ 20 w 53"/>
                <a:gd name="T19" fmla="*/ 6 h 20"/>
                <a:gd name="T20" fmla="*/ 20 w 53"/>
                <a:gd name="T21" fmla="*/ 7 h 20"/>
                <a:gd name="T22" fmla="*/ 19 w 53"/>
                <a:gd name="T23" fmla="*/ 8 h 20"/>
                <a:gd name="T24" fmla="*/ 8 w 53"/>
                <a:gd name="T25" fmla="*/ 9 h 20"/>
                <a:gd name="T26" fmla="*/ 6 w 53"/>
                <a:gd name="T27" fmla="*/ 9 h 20"/>
                <a:gd name="T28" fmla="*/ 5 w 53"/>
                <a:gd name="T29" fmla="*/ 9 h 20"/>
                <a:gd name="T30" fmla="*/ 1 w 53"/>
                <a:gd name="T31" fmla="*/ 12 h 20"/>
                <a:gd name="T32" fmla="*/ 6 w 53"/>
                <a:gd name="T33" fmla="*/ 11 h 20"/>
                <a:gd name="T34" fmla="*/ 10 w 53"/>
                <a:gd name="T35" fmla="*/ 11 h 20"/>
                <a:gd name="T36" fmla="*/ 18 w 53"/>
                <a:gd name="T37" fmla="*/ 12 h 20"/>
                <a:gd name="T38" fmla="*/ 25 w 53"/>
                <a:gd name="T39" fmla="*/ 17 h 20"/>
                <a:gd name="T40" fmla="*/ 29 w 53"/>
                <a:gd name="T41" fmla="*/ 20 h 20"/>
                <a:gd name="T42" fmla="*/ 37 w 53"/>
                <a:gd name="T43" fmla="*/ 19 h 20"/>
                <a:gd name="T44" fmla="*/ 49 w 53"/>
                <a:gd name="T45" fmla="*/ 14 h 20"/>
                <a:gd name="T46" fmla="*/ 46 w 53"/>
                <a:gd name="T47" fmla="*/ 5 h 20"/>
                <a:gd name="T48" fmla="*/ 36 w 53"/>
                <a:gd name="T49" fmla="*/ 2 h 20"/>
                <a:gd name="T50" fmla="*/ 24 w 53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">
                  <a:moveTo>
                    <a:pt x="24" y="0"/>
                  </a:moveTo>
                  <a:cubicBezTo>
                    <a:pt x="21" y="0"/>
                    <a:pt x="17" y="1"/>
                    <a:pt x="16" y="1"/>
                  </a:cubicBezTo>
                  <a:cubicBezTo>
                    <a:pt x="13" y="2"/>
                    <a:pt x="13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4"/>
                    <a:pt x="15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20" y="5"/>
                    <a:pt x="21" y="5"/>
                    <a:pt x="20" y="6"/>
                  </a:cubicBezTo>
                  <a:cubicBezTo>
                    <a:pt x="18" y="6"/>
                    <a:pt x="18" y="7"/>
                    <a:pt x="20" y="7"/>
                  </a:cubicBezTo>
                  <a:cubicBezTo>
                    <a:pt x="21" y="7"/>
                    <a:pt x="21" y="8"/>
                    <a:pt x="19" y="8"/>
                  </a:cubicBezTo>
                  <a:cubicBezTo>
                    <a:pt x="17" y="8"/>
                    <a:pt x="14" y="9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2" y="9"/>
                    <a:pt x="0" y="9"/>
                    <a:pt x="1" y="12"/>
                  </a:cubicBezTo>
                  <a:cubicBezTo>
                    <a:pt x="3" y="11"/>
                    <a:pt x="4" y="11"/>
                    <a:pt x="6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5" y="12"/>
                    <a:pt x="19" y="12"/>
                    <a:pt x="18" y="12"/>
                  </a:cubicBezTo>
                  <a:cubicBezTo>
                    <a:pt x="17" y="13"/>
                    <a:pt x="25" y="15"/>
                    <a:pt x="25" y="17"/>
                  </a:cubicBezTo>
                  <a:cubicBezTo>
                    <a:pt x="26" y="19"/>
                    <a:pt x="26" y="20"/>
                    <a:pt x="29" y="20"/>
                  </a:cubicBezTo>
                  <a:cubicBezTo>
                    <a:pt x="30" y="20"/>
                    <a:pt x="33" y="19"/>
                    <a:pt x="37" y="19"/>
                  </a:cubicBezTo>
                  <a:cubicBezTo>
                    <a:pt x="42" y="18"/>
                    <a:pt x="46" y="16"/>
                    <a:pt x="49" y="14"/>
                  </a:cubicBezTo>
                  <a:cubicBezTo>
                    <a:pt x="52" y="10"/>
                    <a:pt x="53" y="6"/>
                    <a:pt x="46" y="5"/>
                  </a:cubicBezTo>
                  <a:cubicBezTo>
                    <a:pt x="40" y="4"/>
                    <a:pt x="41" y="4"/>
                    <a:pt x="36" y="2"/>
                  </a:cubicBezTo>
                  <a:cubicBezTo>
                    <a:pt x="33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Freeform 145"/>
            <p:cNvSpPr/>
            <p:nvPr/>
          </p:nvSpPr>
          <p:spPr bwMode="auto">
            <a:xfrm>
              <a:off x="3597275" y="4281488"/>
              <a:ext cx="15875" cy="1587"/>
            </a:xfrm>
            <a:custGeom>
              <a:avLst/>
              <a:gdLst>
                <a:gd name="T0" fmla="*/ 4 w 6"/>
                <a:gd name="T1" fmla="*/ 0 h 1"/>
                <a:gd name="T2" fmla="*/ 4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Freeform 146"/>
            <p:cNvSpPr/>
            <p:nvPr/>
          </p:nvSpPr>
          <p:spPr bwMode="auto">
            <a:xfrm>
              <a:off x="3586163" y="4294188"/>
              <a:ext cx="26988" cy="6350"/>
            </a:xfrm>
            <a:custGeom>
              <a:avLst/>
              <a:gdLst>
                <a:gd name="T0" fmla="*/ 2 w 10"/>
                <a:gd name="T1" fmla="*/ 0 h 2"/>
                <a:gd name="T2" fmla="*/ 5 w 10"/>
                <a:gd name="T3" fmla="*/ 2 h 2"/>
                <a:gd name="T4" fmla="*/ 7 w 10"/>
                <a:gd name="T5" fmla="*/ 2 h 2"/>
                <a:gd name="T6" fmla="*/ 8 w 10"/>
                <a:gd name="T7" fmla="*/ 2 h 2"/>
                <a:gd name="T8" fmla="*/ 8 w 10"/>
                <a:gd name="T9" fmla="*/ 2 h 2"/>
                <a:gd name="T10" fmla="*/ 3 w 10"/>
                <a:gd name="T11" fmla="*/ 0 h 2"/>
                <a:gd name="T12" fmla="*/ 2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0" y="0"/>
                    <a:pt x="0" y="0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Freeform 147"/>
            <p:cNvSpPr/>
            <p:nvPr/>
          </p:nvSpPr>
          <p:spPr bwMode="auto">
            <a:xfrm>
              <a:off x="3797300" y="4240213"/>
              <a:ext cx="30163" cy="11112"/>
            </a:xfrm>
            <a:custGeom>
              <a:avLst/>
              <a:gdLst>
                <a:gd name="T0" fmla="*/ 4 w 11"/>
                <a:gd name="T1" fmla="*/ 0 h 4"/>
                <a:gd name="T2" fmla="*/ 2 w 11"/>
                <a:gd name="T3" fmla="*/ 0 h 4"/>
                <a:gd name="T4" fmla="*/ 1 w 11"/>
                <a:gd name="T5" fmla="*/ 2 h 4"/>
                <a:gd name="T6" fmla="*/ 1 w 11"/>
                <a:gd name="T7" fmla="*/ 2 h 4"/>
                <a:gd name="T8" fmla="*/ 2 w 11"/>
                <a:gd name="T9" fmla="*/ 3 h 4"/>
                <a:gd name="T10" fmla="*/ 4 w 11"/>
                <a:gd name="T11" fmla="*/ 4 h 4"/>
                <a:gd name="T12" fmla="*/ 9 w 11"/>
                <a:gd name="T13" fmla="*/ 2 h 4"/>
                <a:gd name="T14" fmla="*/ 4 w 11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8" y="3"/>
                    <a:pt x="9" y="2"/>
                  </a:cubicBezTo>
                  <a:cubicBezTo>
                    <a:pt x="11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Freeform 148"/>
            <p:cNvSpPr/>
            <p:nvPr/>
          </p:nvSpPr>
          <p:spPr bwMode="auto">
            <a:xfrm>
              <a:off x="3702050" y="4311650"/>
              <a:ext cx="100013" cy="9525"/>
            </a:xfrm>
            <a:custGeom>
              <a:avLst/>
              <a:gdLst>
                <a:gd name="T0" fmla="*/ 12 w 37"/>
                <a:gd name="T1" fmla="*/ 0 h 4"/>
                <a:gd name="T2" fmla="*/ 9 w 37"/>
                <a:gd name="T3" fmla="*/ 3 h 4"/>
                <a:gd name="T4" fmla="*/ 23 w 37"/>
                <a:gd name="T5" fmla="*/ 4 h 4"/>
                <a:gd name="T6" fmla="*/ 25 w 37"/>
                <a:gd name="T7" fmla="*/ 1 h 4"/>
                <a:gd name="T8" fmla="*/ 12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12" y="0"/>
                  </a:moveTo>
                  <a:cubicBezTo>
                    <a:pt x="5" y="0"/>
                    <a:pt x="0" y="1"/>
                    <a:pt x="9" y="3"/>
                  </a:cubicBezTo>
                  <a:cubicBezTo>
                    <a:pt x="13" y="4"/>
                    <a:pt x="18" y="4"/>
                    <a:pt x="23" y="4"/>
                  </a:cubicBezTo>
                  <a:cubicBezTo>
                    <a:pt x="32" y="4"/>
                    <a:pt x="37" y="3"/>
                    <a:pt x="25" y="1"/>
                  </a:cubicBezTo>
                  <a:cubicBezTo>
                    <a:pt x="22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Freeform 149"/>
            <p:cNvSpPr/>
            <p:nvPr/>
          </p:nvSpPr>
          <p:spPr bwMode="auto">
            <a:xfrm>
              <a:off x="3536950" y="4324350"/>
              <a:ext cx="26988" cy="3175"/>
            </a:xfrm>
            <a:custGeom>
              <a:avLst/>
              <a:gdLst>
                <a:gd name="T0" fmla="*/ 8 w 10"/>
                <a:gd name="T1" fmla="*/ 0 h 1"/>
                <a:gd name="T2" fmla="*/ 6 w 10"/>
                <a:gd name="T3" fmla="*/ 0 h 1"/>
                <a:gd name="T4" fmla="*/ 0 w 10"/>
                <a:gd name="T5" fmla="*/ 1 h 1"/>
                <a:gd name="T6" fmla="*/ 0 w 10"/>
                <a:gd name="T7" fmla="*/ 0 h 1"/>
                <a:gd name="T8" fmla="*/ 7 w 10"/>
                <a:gd name="T9" fmla="*/ 0 h 1"/>
                <a:gd name="T10" fmla="*/ 8 w 10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Freeform 150"/>
            <p:cNvSpPr/>
            <p:nvPr/>
          </p:nvSpPr>
          <p:spPr bwMode="auto">
            <a:xfrm>
              <a:off x="4027488" y="4373563"/>
              <a:ext cx="25400" cy="7937"/>
            </a:xfrm>
            <a:custGeom>
              <a:avLst/>
              <a:gdLst>
                <a:gd name="T0" fmla="*/ 9 w 9"/>
                <a:gd name="T1" fmla="*/ 0 h 3"/>
                <a:gd name="T2" fmla="*/ 8 w 9"/>
                <a:gd name="T3" fmla="*/ 0 h 3"/>
                <a:gd name="T4" fmla="*/ 3 w 9"/>
                <a:gd name="T5" fmla="*/ 2 h 3"/>
                <a:gd name="T6" fmla="*/ 3 w 9"/>
                <a:gd name="T7" fmla="*/ 3 h 3"/>
                <a:gd name="T8" fmla="*/ 3 w 9"/>
                <a:gd name="T9" fmla="*/ 3 h 3"/>
                <a:gd name="T10" fmla="*/ 7 w 9"/>
                <a:gd name="T11" fmla="*/ 2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1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Freeform 151"/>
            <p:cNvSpPr/>
            <p:nvPr/>
          </p:nvSpPr>
          <p:spPr bwMode="auto">
            <a:xfrm>
              <a:off x="3797300" y="4343400"/>
              <a:ext cx="15875" cy="6350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5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6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Freeform 152"/>
            <p:cNvSpPr/>
            <p:nvPr/>
          </p:nvSpPr>
          <p:spPr bwMode="auto">
            <a:xfrm>
              <a:off x="4248150" y="4827588"/>
              <a:ext cx="7938" cy="0"/>
            </a:xfrm>
            <a:custGeom>
              <a:avLst/>
              <a:gdLst>
                <a:gd name="T0" fmla="*/ 2 w 3"/>
                <a:gd name="T1" fmla="*/ 1 w 3"/>
                <a:gd name="T2" fmla="*/ 0 w 3"/>
                <a:gd name="T3" fmla="*/ 2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1" name="Freeform 153"/>
            <p:cNvSpPr/>
            <p:nvPr/>
          </p:nvSpPr>
          <p:spPr bwMode="auto">
            <a:xfrm>
              <a:off x="3713163" y="4281488"/>
              <a:ext cx="87313" cy="23812"/>
            </a:xfrm>
            <a:custGeom>
              <a:avLst/>
              <a:gdLst>
                <a:gd name="T0" fmla="*/ 14 w 32"/>
                <a:gd name="T1" fmla="*/ 0 h 9"/>
                <a:gd name="T2" fmla="*/ 2 w 32"/>
                <a:gd name="T3" fmla="*/ 4 h 9"/>
                <a:gd name="T4" fmla="*/ 5 w 32"/>
                <a:gd name="T5" fmla="*/ 5 h 9"/>
                <a:gd name="T6" fmla="*/ 5 w 32"/>
                <a:gd name="T7" fmla="*/ 6 h 9"/>
                <a:gd name="T8" fmla="*/ 4 w 32"/>
                <a:gd name="T9" fmla="*/ 6 h 9"/>
                <a:gd name="T10" fmla="*/ 3 w 32"/>
                <a:gd name="T11" fmla="*/ 6 h 9"/>
                <a:gd name="T12" fmla="*/ 0 w 32"/>
                <a:gd name="T13" fmla="*/ 7 h 9"/>
                <a:gd name="T14" fmla="*/ 15 w 32"/>
                <a:gd name="T15" fmla="*/ 9 h 9"/>
                <a:gd name="T16" fmla="*/ 17 w 32"/>
                <a:gd name="T17" fmla="*/ 9 h 9"/>
                <a:gd name="T18" fmla="*/ 19 w 32"/>
                <a:gd name="T19" fmla="*/ 0 h 9"/>
                <a:gd name="T20" fmla="*/ 14 w 32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9">
                  <a:moveTo>
                    <a:pt x="14" y="0"/>
                  </a:moveTo>
                  <a:cubicBezTo>
                    <a:pt x="9" y="0"/>
                    <a:pt x="4" y="1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6"/>
                    <a:pt x="0" y="7"/>
                    <a:pt x="0" y="7"/>
                  </a:cubicBezTo>
                  <a:cubicBezTo>
                    <a:pt x="1" y="8"/>
                    <a:pt x="7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25" y="9"/>
                    <a:pt x="32" y="3"/>
                    <a:pt x="19" y="0"/>
                  </a:cubicBezTo>
                  <a:cubicBezTo>
                    <a:pt x="17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2" name="Freeform 154"/>
            <p:cNvSpPr/>
            <p:nvPr/>
          </p:nvSpPr>
          <p:spPr bwMode="auto">
            <a:xfrm>
              <a:off x="1127125" y="4491038"/>
              <a:ext cx="30163" cy="4762"/>
            </a:xfrm>
            <a:custGeom>
              <a:avLst/>
              <a:gdLst>
                <a:gd name="T0" fmla="*/ 7 w 11"/>
                <a:gd name="T1" fmla="*/ 0 h 2"/>
                <a:gd name="T2" fmla="*/ 3 w 11"/>
                <a:gd name="T3" fmla="*/ 0 h 2"/>
                <a:gd name="T4" fmla="*/ 5 w 11"/>
                <a:gd name="T5" fmla="*/ 2 h 2"/>
                <a:gd name="T6" fmla="*/ 10 w 11"/>
                <a:gd name="T7" fmla="*/ 1 h 2"/>
                <a:gd name="T8" fmla="*/ 7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7" y="2"/>
                    <a:pt x="10" y="2"/>
                    <a:pt x="10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Freeform 155"/>
            <p:cNvSpPr/>
            <p:nvPr/>
          </p:nvSpPr>
          <p:spPr bwMode="auto">
            <a:xfrm>
              <a:off x="4260850" y="4351338"/>
              <a:ext cx="23813" cy="3175"/>
            </a:xfrm>
            <a:custGeom>
              <a:avLst/>
              <a:gdLst>
                <a:gd name="T0" fmla="*/ 3 w 9"/>
                <a:gd name="T1" fmla="*/ 0 h 1"/>
                <a:gd name="T2" fmla="*/ 3 w 9"/>
                <a:gd name="T3" fmla="*/ 1 h 1"/>
                <a:gd name="T4" fmla="*/ 7 w 9"/>
                <a:gd name="T5" fmla="*/ 1 h 1"/>
                <a:gd name="T6" fmla="*/ 9 w 9"/>
                <a:gd name="T7" fmla="*/ 1 h 1"/>
                <a:gd name="T8" fmla="*/ 4 w 9"/>
                <a:gd name="T9" fmla="*/ 1 h 1"/>
                <a:gd name="T10" fmla="*/ 3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1" y="0"/>
                    <a:pt x="0" y="1"/>
                    <a:pt x="3" y="1"/>
                  </a:cubicBezTo>
                  <a:cubicBezTo>
                    <a:pt x="4" y="1"/>
                    <a:pt x="6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Freeform 156"/>
            <p:cNvSpPr/>
            <p:nvPr/>
          </p:nvSpPr>
          <p:spPr bwMode="auto">
            <a:xfrm>
              <a:off x="3794125" y="4300538"/>
              <a:ext cx="6350" cy="1587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Freeform 157"/>
            <p:cNvSpPr/>
            <p:nvPr/>
          </p:nvSpPr>
          <p:spPr bwMode="auto">
            <a:xfrm>
              <a:off x="3656013" y="4327525"/>
              <a:ext cx="347663" cy="80962"/>
            </a:xfrm>
            <a:custGeom>
              <a:avLst/>
              <a:gdLst>
                <a:gd name="T0" fmla="*/ 0 w 128"/>
                <a:gd name="T1" fmla="*/ 1 h 30"/>
                <a:gd name="T2" fmla="*/ 7 w 128"/>
                <a:gd name="T3" fmla="*/ 5 h 30"/>
                <a:gd name="T4" fmla="*/ 14 w 128"/>
                <a:gd name="T5" fmla="*/ 7 h 30"/>
                <a:gd name="T6" fmla="*/ 16 w 128"/>
                <a:gd name="T7" fmla="*/ 22 h 30"/>
                <a:gd name="T8" fmla="*/ 17 w 128"/>
                <a:gd name="T9" fmla="*/ 22 h 30"/>
                <a:gd name="T10" fmla="*/ 24 w 128"/>
                <a:gd name="T11" fmla="*/ 24 h 30"/>
                <a:gd name="T12" fmla="*/ 33 w 128"/>
                <a:gd name="T13" fmla="*/ 23 h 30"/>
                <a:gd name="T14" fmla="*/ 34 w 128"/>
                <a:gd name="T15" fmla="*/ 24 h 30"/>
                <a:gd name="T16" fmla="*/ 36 w 128"/>
                <a:gd name="T17" fmla="*/ 23 h 30"/>
                <a:gd name="T18" fmla="*/ 40 w 128"/>
                <a:gd name="T19" fmla="*/ 26 h 30"/>
                <a:gd name="T20" fmla="*/ 48 w 128"/>
                <a:gd name="T21" fmla="*/ 27 h 30"/>
                <a:gd name="T22" fmla="*/ 52 w 128"/>
                <a:gd name="T23" fmla="*/ 26 h 30"/>
                <a:gd name="T24" fmla="*/ 54 w 128"/>
                <a:gd name="T25" fmla="*/ 27 h 30"/>
                <a:gd name="T26" fmla="*/ 57 w 128"/>
                <a:gd name="T27" fmla="*/ 26 h 30"/>
                <a:gd name="T28" fmla="*/ 58 w 128"/>
                <a:gd name="T29" fmla="*/ 27 h 30"/>
                <a:gd name="T30" fmla="*/ 63 w 128"/>
                <a:gd name="T31" fmla="*/ 26 h 30"/>
                <a:gd name="T32" fmla="*/ 64 w 128"/>
                <a:gd name="T33" fmla="*/ 27 h 30"/>
                <a:gd name="T34" fmla="*/ 66 w 128"/>
                <a:gd name="T35" fmla="*/ 27 h 30"/>
                <a:gd name="T36" fmla="*/ 76 w 128"/>
                <a:gd name="T37" fmla="*/ 28 h 30"/>
                <a:gd name="T38" fmla="*/ 82 w 128"/>
                <a:gd name="T39" fmla="*/ 28 h 30"/>
                <a:gd name="T40" fmla="*/ 102 w 128"/>
                <a:gd name="T41" fmla="*/ 30 h 30"/>
                <a:gd name="T42" fmla="*/ 119 w 128"/>
                <a:gd name="T43" fmla="*/ 27 h 30"/>
                <a:gd name="T44" fmla="*/ 121 w 128"/>
                <a:gd name="T45" fmla="*/ 27 h 30"/>
                <a:gd name="T46" fmla="*/ 124 w 128"/>
                <a:gd name="T47" fmla="*/ 25 h 30"/>
                <a:gd name="T48" fmla="*/ 105 w 128"/>
                <a:gd name="T49" fmla="*/ 18 h 30"/>
                <a:gd name="T50" fmla="*/ 82 w 128"/>
                <a:gd name="T51" fmla="*/ 18 h 30"/>
                <a:gd name="T52" fmla="*/ 73 w 128"/>
                <a:gd name="T53" fmla="*/ 19 h 30"/>
                <a:gd name="T54" fmla="*/ 70 w 128"/>
                <a:gd name="T55" fmla="*/ 19 h 30"/>
                <a:gd name="T56" fmla="*/ 67 w 128"/>
                <a:gd name="T57" fmla="*/ 19 h 30"/>
                <a:gd name="T58" fmla="*/ 61 w 128"/>
                <a:gd name="T59" fmla="*/ 17 h 30"/>
                <a:gd name="T60" fmla="*/ 59 w 128"/>
                <a:gd name="T61" fmla="*/ 18 h 30"/>
                <a:gd name="T62" fmla="*/ 52 w 128"/>
                <a:gd name="T63" fmla="*/ 16 h 30"/>
                <a:gd name="T64" fmla="*/ 48 w 128"/>
                <a:gd name="T65" fmla="*/ 16 h 30"/>
                <a:gd name="T66" fmla="*/ 44 w 128"/>
                <a:gd name="T67" fmla="*/ 16 h 30"/>
                <a:gd name="T68" fmla="*/ 42 w 128"/>
                <a:gd name="T69" fmla="*/ 13 h 30"/>
                <a:gd name="T70" fmla="*/ 40 w 128"/>
                <a:gd name="T71" fmla="*/ 13 h 30"/>
                <a:gd name="T72" fmla="*/ 36 w 128"/>
                <a:gd name="T73" fmla="*/ 13 h 30"/>
                <a:gd name="T74" fmla="*/ 35 w 128"/>
                <a:gd name="T75" fmla="*/ 13 h 30"/>
                <a:gd name="T76" fmla="*/ 39 w 128"/>
                <a:gd name="T77" fmla="*/ 11 h 30"/>
                <a:gd name="T78" fmla="*/ 35 w 128"/>
                <a:gd name="T79" fmla="*/ 9 h 30"/>
                <a:gd name="T80" fmla="*/ 47 w 128"/>
                <a:gd name="T81" fmla="*/ 11 h 30"/>
                <a:gd name="T82" fmla="*/ 45 w 128"/>
                <a:gd name="T83" fmla="*/ 7 h 30"/>
                <a:gd name="T84" fmla="*/ 46 w 128"/>
                <a:gd name="T85" fmla="*/ 7 h 30"/>
                <a:gd name="T86" fmla="*/ 37 w 128"/>
                <a:gd name="T87" fmla="*/ 5 h 30"/>
                <a:gd name="T88" fmla="*/ 29 w 128"/>
                <a:gd name="T89" fmla="*/ 6 h 30"/>
                <a:gd name="T90" fmla="*/ 22 w 128"/>
                <a:gd name="T9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30">
                  <a:moveTo>
                    <a:pt x="12" y="0"/>
                  </a:moveTo>
                  <a:cubicBezTo>
                    <a:pt x="6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4" y="7"/>
                    <a:pt x="8" y="7"/>
                    <a:pt x="14" y="7"/>
                  </a:cubicBezTo>
                  <a:cubicBezTo>
                    <a:pt x="20" y="8"/>
                    <a:pt x="24" y="11"/>
                    <a:pt x="17" y="15"/>
                  </a:cubicBezTo>
                  <a:cubicBezTo>
                    <a:pt x="9" y="19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7" y="24"/>
                    <a:pt x="23" y="24"/>
                  </a:cubicBezTo>
                  <a:cubicBezTo>
                    <a:pt x="23" y="24"/>
                    <a:pt x="24" y="24"/>
                    <a:pt x="24" y="24"/>
                  </a:cubicBezTo>
                  <a:cubicBezTo>
                    <a:pt x="26" y="24"/>
                    <a:pt x="29" y="24"/>
                    <a:pt x="30" y="24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6" y="23"/>
                    <a:pt x="35" y="24"/>
                  </a:cubicBezTo>
                  <a:cubicBezTo>
                    <a:pt x="34" y="25"/>
                    <a:pt x="36" y="26"/>
                    <a:pt x="40" y="26"/>
                  </a:cubicBezTo>
                  <a:cubicBezTo>
                    <a:pt x="43" y="26"/>
                    <a:pt x="46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1" y="27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6" y="27"/>
                    <a:pt x="56" y="26"/>
                    <a:pt x="57" y="26"/>
                  </a:cubicBezTo>
                  <a:cubicBezTo>
                    <a:pt x="57" y="26"/>
                    <a:pt x="58" y="27"/>
                    <a:pt x="57" y="27"/>
                  </a:cubicBezTo>
                  <a:cubicBezTo>
                    <a:pt x="57" y="27"/>
                    <a:pt x="57" y="27"/>
                    <a:pt x="58" y="27"/>
                  </a:cubicBezTo>
                  <a:cubicBezTo>
                    <a:pt x="59" y="27"/>
                    <a:pt x="59" y="27"/>
                    <a:pt x="60" y="27"/>
                  </a:cubicBezTo>
                  <a:cubicBezTo>
                    <a:pt x="61" y="27"/>
                    <a:pt x="62" y="26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3" y="27"/>
                    <a:pt x="63" y="27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7"/>
                    <a:pt x="66" y="27"/>
                    <a:pt x="66" y="27"/>
                  </a:cubicBezTo>
                  <a:cubicBezTo>
                    <a:pt x="66" y="27"/>
                    <a:pt x="68" y="27"/>
                    <a:pt x="69" y="27"/>
                  </a:cubicBezTo>
                  <a:cubicBezTo>
                    <a:pt x="71" y="28"/>
                    <a:pt x="73" y="28"/>
                    <a:pt x="76" y="28"/>
                  </a:cubicBezTo>
                  <a:cubicBezTo>
                    <a:pt x="77" y="28"/>
                    <a:pt x="78" y="28"/>
                    <a:pt x="78" y="28"/>
                  </a:cubicBezTo>
                  <a:cubicBezTo>
                    <a:pt x="80" y="28"/>
                    <a:pt x="81" y="28"/>
                    <a:pt x="82" y="28"/>
                  </a:cubicBezTo>
                  <a:cubicBezTo>
                    <a:pt x="86" y="28"/>
                    <a:pt x="87" y="29"/>
                    <a:pt x="98" y="30"/>
                  </a:cubicBezTo>
                  <a:cubicBezTo>
                    <a:pt x="100" y="30"/>
                    <a:pt x="101" y="30"/>
                    <a:pt x="102" y="30"/>
                  </a:cubicBezTo>
                  <a:cubicBezTo>
                    <a:pt x="107" y="30"/>
                    <a:pt x="110" y="29"/>
                    <a:pt x="113" y="28"/>
                  </a:cubicBezTo>
                  <a:cubicBezTo>
                    <a:pt x="116" y="28"/>
                    <a:pt x="117" y="27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0" y="27"/>
                    <a:pt x="120" y="27"/>
                    <a:pt x="121" y="27"/>
                  </a:cubicBezTo>
                  <a:cubicBezTo>
                    <a:pt x="121" y="27"/>
                    <a:pt x="121" y="27"/>
                    <a:pt x="120" y="26"/>
                  </a:cubicBezTo>
                  <a:cubicBezTo>
                    <a:pt x="118" y="26"/>
                    <a:pt x="120" y="26"/>
                    <a:pt x="124" y="25"/>
                  </a:cubicBezTo>
                  <a:cubicBezTo>
                    <a:pt x="127" y="24"/>
                    <a:pt x="128" y="22"/>
                    <a:pt x="126" y="22"/>
                  </a:cubicBezTo>
                  <a:cubicBezTo>
                    <a:pt x="125" y="22"/>
                    <a:pt x="119" y="19"/>
                    <a:pt x="105" y="18"/>
                  </a:cubicBezTo>
                  <a:cubicBezTo>
                    <a:pt x="101" y="18"/>
                    <a:pt x="98" y="18"/>
                    <a:pt x="95" y="18"/>
                  </a:cubicBezTo>
                  <a:cubicBezTo>
                    <a:pt x="90" y="18"/>
                    <a:pt x="85" y="18"/>
                    <a:pt x="82" y="18"/>
                  </a:cubicBezTo>
                  <a:cubicBezTo>
                    <a:pt x="78" y="18"/>
                    <a:pt x="75" y="19"/>
                    <a:pt x="74" y="19"/>
                  </a:cubicBezTo>
                  <a:cubicBezTo>
                    <a:pt x="74" y="19"/>
                    <a:pt x="74" y="19"/>
                    <a:pt x="73" y="19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0" y="19"/>
                    <a:pt x="69" y="19"/>
                    <a:pt x="70" y="19"/>
                  </a:cubicBezTo>
                  <a:cubicBezTo>
                    <a:pt x="71" y="19"/>
                    <a:pt x="71" y="19"/>
                    <a:pt x="70" y="19"/>
                  </a:cubicBezTo>
                  <a:cubicBezTo>
                    <a:pt x="69" y="19"/>
                    <a:pt x="69" y="19"/>
                    <a:pt x="67" y="19"/>
                  </a:cubicBezTo>
                  <a:cubicBezTo>
                    <a:pt x="64" y="19"/>
                    <a:pt x="63" y="19"/>
                    <a:pt x="63" y="18"/>
                  </a:cubicBezTo>
                  <a:cubicBezTo>
                    <a:pt x="62" y="17"/>
                    <a:pt x="61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9" y="18"/>
                    <a:pt x="59" y="18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4" y="17"/>
                    <a:pt x="52" y="17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0" y="16"/>
                    <a:pt x="49" y="16"/>
                    <a:pt x="48" y="16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6"/>
                    <a:pt x="44" y="16"/>
                  </a:cubicBezTo>
                  <a:cubicBezTo>
                    <a:pt x="43" y="15"/>
                    <a:pt x="43" y="14"/>
                    <a:pt x="44" y="14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4" y="13"/>
                    <a:pt x="37" y="12"/>
                  </a:cubicBezTo>
                  <a:cubicBezTo>
                    <a:pt x="40" y="12"/>
                    <a:pt x="41" y="11"/>
                    <a:pt x="39" y="11"/>
                  </a:cubicBezTo>
                  <a:cubicBezTo>
                    <a:pt x="36" y="10"/>
                    <a:pt x="34" y="10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9" y="10"/>
                    <a:pt x="44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50" y="11"/>
                    <a:pt x="51" y="10"/>
                    <a:pt x="48" y="9"/>
                  </a:cubicBezTo>
                  <a:cubicBezTo>
                    <a:pt x="46" y="8"/>
                    <a:pt x="44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6" y="7"/>
                    <a:pt x="45" y="6"/>
                  </a:cubicBezTo>
                  <a:cubicBezTo>
                    <a:pt x="44" y="6"/>
                    <a:pt x="41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5"/>
                    <a:pt x="30" y="6"/>
                    <a:pt x="29" y="6"/>
                  </a:cubicBezTo>
                  <a:cubicBezTo>
                    <a:pt x="28" y="6"/>
                    <a:pt x="28" y="5"/>
                    <a:pt x="29" y="4"/>
                  </a:cubicBezTo>
                  <a:cubicBezTo>
                    <a:pt x="30" y="3"/>
                    <a:pt x="27" y="2"/>
                    <a:pt x="22" y="1"/>
                  </a:cubicBezTo>
                  <a:cubicBezTo>
                    <a:pt x="19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Freeform 158"/>
            <p:cNvSpPr/>
            <p:nvPr/>
          </p:nvSpPr>
          <p:spPr bwMode="auto">
            <a:xfrm>
              <a:off x="3490913" y="4294188"/>
              <a:ext cx="23813" cy="14287"/>
            </a:xfrm>
            <a:custGeom>
              <a:avLst/>
              <a:gdLst>
                <a:gd name="T0" fmla="*/ 6 w 9"/>
                <a:gd name="T1" fmla="*/ 0 h 5"/>
                <a:gd name="T2" fmla="*/ 1 w 9"/>
                <a:gd name="T3" fmla="*/ 1 h 5"/>
                <a:gd name="T4" fmla="*/ 3 w 9"/>
                <a:gd name="T5" fmla="*/ 5 h 5"/>
                <a:gd name="T6" fmla="*/ 8 w 9"/>
                <a:gd name="T7" fmla="*/ 2 h 5"/>
                <a:gd name="T8" fmla="*/ 6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3"/>
                    <a:pt x="0" y="4"/>
                    <a:pt x="3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Freeform 159"/>
            <p:cNvSpPr/>
            <p:nvPr/>
          </p:nvSpPr>
          <p:spPr bwMode="auto">
            <a:xfrm>
              <a:off x="2279650" y="4419600"/>
              <a:ext cx="49213" cy="11112"/>
            </a:xfrm>
            <a:custGeom>
              <a:avLst/>
              <a:gdLst>
                <a:gd name="T0" fmla="*/ 16 w 18"/>
                <a:gd name="T1" fmla="*/ 0 h 4"/>
                <a:gd name="T2" fmla="*/ 12 w 18"/>
                <a:gd name="T3" fmla="*/ 1 h 4"/>
                <a:gd name="T4" fmla="*/ 8 w 18"/>
                <a:gd name="T5" fmla="*/ 1 h 4"/>
                <a:gd name="T6" fmla="*/ 7 w 18"/>
                <a:gd name="T7" fmla="*/ 1 h 4"/>
                <a:gd name="T8" fmla="*/ 6 w 18"/>
                <a:gd name="T9" fmla="*/ 1 h 4"/>
                <a:gd name="T10" fmla="*/ 1 w 18"/>
                <a:gd name="T11" fmla="*/ 2 h 4"/>
                <a:gd name="T12" fmla="*/ 0 w 18"/>
                <a:gd name="T13" fmla="*/ 4 h 4"/>
                <a:gd name="T14" fmla="*/ 11 w 18"/>
                <a:gd name="T15" fmla="*/ 3 h 4"/>
                <a:gd name="T16" fmla="*/ 18 w 18"/>
                <a:gd name="T17" fmla="*/ 0 h 4"/>
                <a:gd name="T18" fmla="*/ 16 w 1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5" y="0"/>
                    <a:pt x="13" y="0"/>
                    <a:pt x="12" y="1"/>
                  </a:cubicBezTo>
                  <a:cubicBezTo>
                    <a:pt x="10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2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4" y="4"/>
                    <a:pt x="7" y="3"/>
                    <a:pt x="11" y="3"/>
                  </a:cubicBezTo>
                  <a:cubicBezTo>
                    <a:pt x="17" y="2"/>
                    <a:pt x="18" y="1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Freeform 160"/>
            <p:cNvSpPr/>
            <p:nvPr/>
          </p:nvSpPr>
          <p:spPr bwMode="auto">
            <a:xfrm>
              <a:off x="2263775" y="4425950"/>
              <a:ext cx="9525" cy="4762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4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2"/>
                    <a:pt x="4" y="2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Freeform 161"/>
            <p:cNvSpPr/>
            <p:nvPr/>
          </p:nvSpPr>
          <p:spPr bwMode="auto">
            <a:xfrm>
              <a:off x="2686050" y="4340225"/>
              <a:ext cx="338138" cy="68262"/>
            </a:xfrm>
            <a:custGeom>
              <a:avLst/>
              <a:gdLst>
                <a:gd name="T0" fmla="*/ 72 w 125"/>
                <a:gd name="T1" fmla="*/ 0 h 25"/>
                <a:gd name="T2" fmla="*/ 54 w 125"/>
                <a:gd name="T3" fmla="*/ 1 h 25"/>
                <a:gd name="T4" fmla="*/ 45 w 125"/>
                <a:gd name="T5" fmla="*/ 7 h 25"/>
                <a:gd name="T6" fmla="*/ 34 w 125"/>
                <a:gd name="T7" fmla="*/ 9 h 25"/>
                <a:gd name="T8" fmla="*/ 26 w 125"/>
                <a:gd name="T9" fmla="*/ 11 h 25"/>
                <a:gd name="T10" fmla="*/ 26 w 125"/>
                <a:gd name="T11" fmla="*/ 11 h 25"/>
                <a:gd name="T12" fmla="*/ 26 w 125"/>
                <a:gd name="T13" fmla="*/ 11 h 25"/>
                <a:gd name="T14" fmla="*/ 11 w 125"/>
                <a:gd name="T15" fmla="*/ 14 h 25"/>
                <a:gd name="T16" fmla="*/ 2 w 125"/>
                <a:gd name="T17" fmla="*/ 18 h 25"/>
                <a:gd name="T18" fmla="*/ 7 w 125"/>
                <a:gd name="T19" fmla="*/ 21 h 25"/>
                <a:gd name="T20" fmla="*/ 13 w 125"/>
                <a:gd name="T21" fmla="*/ 25 h 25"/>
                <a:gd name="T22" fmla="*/ 16 w 125"/>
                <a:gd name="T23" fmla="*/ 25 h 25"/>
                <a:gd name="T24" fmla="*/ 25 w 125"/>
                <a:gd name="T25" fmla="*/ 24 h 25"/>
                <a:gd name="T26" fmla="*/ 26 w 125"/>
                <a:gd name="T27" fmla="*/ 24 h 25"/>
                <a:gd name="T28" fmla="*/ 29 w 125"/>
                <a:gd name="T29" fmla="*/ 24 h 25"/>
                <a:gd name="T30" fmla="*/ 42 w 125"/>
                <a:gd name="T31" fmla="*/ 23 h 25"/>
                <a:gd name="T32" fmla="*/ 80 w 125"/>
                <a:gd name="T33" fmla="*/ 16 h 25"/>
                <a:gd name="T34" fmla="*/ 105 w 125"/>
                <a:gd name="T35" fmla="*/ 14 h 25"/>
                <a:gd name="T36" fmla="*/ 107 w 125"/>
                <a:gd name="T37" fmla="*/ 14 h 25"/>
                <a:gd name="T38" fmla="*/ 109 w 125"/>
                <a:gd name="T39" fmla="*/ 14 h 25"/>
                <a:gd name="T40" fmla="*/ 123 w 125"/>
                <a:gd name="T41" fmla="*/ 8 h 25"/>
                <a:gd name="T42" fmla="*/ 109 w 125"/>
                <a:gd name="T43" fmla="*/ 5 h 25"/>
                <a:gd name="T44" fmla="*/ 106 w 125"/>
                <a:gd name="T45" fmla="*/ 5 h 25"/>
                <a:gd name="T46" fmla="*/ 104 w 125"/>
                <a:gd name="T47" fmla="*/ 5 h 25"/>
                <a:gd name="T48" fmla="*/ 103 w 125"/>
                <a:gd name="T49" fmla="*/ 5 h 25"/>
                <a:gd name="T50" fmla="*/ 102 w 125"/>
                <a:gd name="T51" fmla="*/ 4 h 25"/>
                <a:gd name="T52" fmla="*/ 79 w 125"/>
                <a:gd name="T53" fmla="*/ 0 h 25"/>
                <a:gd name="T54" fmla="*/ 72 w 125"/>
                <a:gd name="T5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25">
                  <a:moveTo>
                    <a:pt x="72" y="0"/>
                  </a:moveTo>
                  <a:cubicBezTo>
                    <a:pt x="65" y="0"/>
                    <a:pt x="58" y="0"/>
                    <a:pt x="54" y="1"/>
                  </a:cubicBezTo>
                  <a:cubicBezTo>
                    <a:pt x="51" y="2"/>
                    <a:pt x="47" y="6"/>
                    <a:pt x="45" y="7"/>
                  </a:cubicBezTo>
                  <a:cubicBezTo>
                    <a:pt x="42" y="8"/>
                    <a:pt x="38" y="8"/>
                    <a:pt x="34" y="9"/>
                  </a:cubicBezTo>
                  <a:cubicBezTo>
                    <a:pt x="28" y="10"/>
                    <a:pt x="28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18" y="13"/>
                    <a:pt x="11" y="14"/>
                  </a:cubicBezTo>
                  <a:cubicBezTo>
                    <a:pt x="5" y="16"/>
                    <a:pt x="0" y="17"/>
                    <a:pt x="2" y="18"/>
                  </a:cubicBezTo>
                  <a:cubicBezTo>
                    <a:pt x="5" y="18"/>
                    <a:pt x="7" y="19"/>
                    <a:pt x="7" y="21"/>
                  </a:cubicBezTo>
                  <a:cubicBezTo>
                    <a:pt x="7" y="23"/>
                    <a:pt x="9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20" y="24"/>
                    <a:pt x="23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4"/>
                    <a:pt x="29" y="24"/>
                  </a:cubicBezTo>
                  <a:cubicBezTo>
                    <a:pt x="33" y="24"/>
                    <a:pt x="38" y="24"/>
                    <a:pt x="42" y="23"/>
                  </a:cubicBezTo>
                  <a:cubicBezTo>
                    <a:pt x="49" y="21"/>
                    <a:pt x="65" y="18"/>
                    <a:pt x="80" y="16"/>
                  </a:cubicBezTo>
                  <a:cubicBezTo>
                    <a:pt x="88" y="15"/>
                    <a:pt x="96" y="14"/>
                    <a:pt x="105" y="14"/>
                  </a:cubicBezTo>
                  <a:cubicBezTo>
                    <a:pt x="106" y="14"/>
                    <a:pt x="107" y="14"/>
                    <a:pt x="107" y="14"/>
                  </a:cubicBezTo>
                  <a:cubicBezTo>
                    <a:pt x="108" y="14"/>
                    <a:pt x="109" y="14"/>
                    <a:pt x="109" y="14"/>
                  </a:cubicBezTo>
                  <a:cubicBezTo>
                    <a:pt x="122" y="14"/>
                    <a:pt x="125" y="11"/>
                    <a:pt x="123" y="8"/>
                  </a:cubicBezTo>
                  <a:cubicBezTo>
                    <a:pt x="121" y="5"/>
                    <a:pt x="114" y="5"/>
                    <a:pt x="109" y="5"/>
                  </a:cubicBezTo>
                  <a:cubicBezTo>
                    <a:pt x="108" y="5"/>
                    <a:pt x="107" y="5"/>
                    <a:pt x="106" y="5"/>
                  </a:cubicBezTo>
                  <a:cubicBezTo>
                    <a:pt x="105" y="5"/>
                    <a:pt x="104" y="5"/>
                    <a:pt x="104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4" y="4"/>
                    <a:pt x="104" y="4"/>
                    <a:pt x="102" y="4"/>
                  </a:cubicBezTo>
                  <a:cubicBezTo>
                    <a:pt x="100" y="4"/>
                    <a:pt x="93" y="1"/>
                    <a:pt x="79" y="0"/>
                  </a:cubicBezTo>
                  <a:cubicBezTo>
                    <a:pt x="77" y="0"/>
                    <a:pt x="74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Freeform 162"/>
            <p:cNvSpPr/>
            <p:nvPr/>
          </p:nvSpPr>
          <p:spPr bwMode="auto">
            <a:xfrm>
              <a:off x="2246313" y="4427538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Freeform 163"/>
            <p:cNvSpPr/>
            <p:nvPr/>
          </p:nvSpPr>
          <p:spPr bwMode="auto">
            <a:xfrm>
              <a:off x="2192338" y="4408488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4 w 5"/>
                <a:gd name="T9" fmla="*/ 1 h 1"/>
                <a:gd name="T10" fmla="*/ 4 w 5"/>
                <a:gd name="T11" fmla="*/ 0 h 1"/>
                <a:gd name="T12" fmla="*/ 2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Freeform 164"/>
            <p:cNvSpPr/>
            <p:nvPr/>
          </p:nvSpPr>
          <p:spPr bwMode="auto">
            <a:xfrm>
              <a:off x="2992438" y="4273550"/>
              <a:ext cx="260350" cy="31750"/>
            </a:xfrm>
            <a:custGeom>
              <a:avLst/>
              <a:gdLst>
                <a:gd name="T0" fmla="*/ 91 w 96"/>
                <a:gd name="T1" fmla="*/ 0 h 12"/>
                <a:gd name="T2" fmla="*/ 90 w 96"/>
                <a:gd name="T3" fmla="*/ 0 h 12"/>
                <a:gd name="T4" fmla="*/ 85 w 96"/>
                <a:gd name="T5" fmla="*/ 1 h 12"/>
                <a:gd name="T6" fmla="*/ 85 w 96"/>
                <a:gd name="T7" fmla="*/ 1 h 12"/>
                <a:gd name="T8" fmla="*/ 80 w 96"/>
                <a:gd name="T9" fmla="*/ 1 h 12"/>
                <a:gd name="T10" fmla="*/ 69 w 96"/>
                <a:gd name="T11" fmla="*/ 1 h 12"/>
                <a:gd name="T12" fmla="*/ 53 w 96"/>
                <a:gd name="T13" fmla="*/ 1 h 12"/>
                <a:gd name="T14" fmla="*/ 4 w 96"/>
                <a:gd name="T15" fmla="*/ 8 h 12"/>
                <a:gd name="T16" fmla="*/ 1 w 96"/>
                <a:gd name="T17" fmla="*/ 9 h 12"/>
                <a:gd name="T18" fmla="*/ 6 w 96"/>
                <a:gd name="T19" fmla="*/ 11 h 12"/>
                <a:gd name="T20" fmla="*/ 11 w 96"/>
                <a:gd name="T21" fmla="*/ 11 h 12"/>
                <a:gd name="T22" fmla="*/ 17 w 96"/>
                <a:gd name="T23" fmla="*/ 10 h 12"/>
                <a:gd name="T24" fmla="*/ 19 w 96"/>
                <a:gd name="T25" fmla="*/ 10 h 12"/>
                <a:gd name="T26" fmla="*/ 19 w 96"/>
                <a:gd name="T27" fmla="*/ 11 h 12"/>
                <a:gd name="T28" fmla="*/ 23 w 96"/>
                <a:gd name="T29" fmla="*/ 12 h 12"/>
                <a:gd name="T30" fmla="*/ 28 w 96"/>
                <a:gd name="T31" fmla="*/ 12 h 12"/>
                <a:gd name="T32" fmla="*/ 34 w 96"/>
                <a:gd name="T33" fmla="*/ 10 h 12"/>
                <a:gd name="T34" fmla="*/ 35 w 96"/>
                <a:gd name="T35" fmla="*/ 10 h 12"/>
                <a:gd name="T36" fmla="*/ 36 w 96"/>
                <a:gd name="T37" fmla="*/ 11 h 12"/>
                <a:gd name="T38" fmla="*/ 41 w 96"/>
                <a:gd name="T39" fmla="*/ 9 h 12"/>
                <a:gd name="T40" fmla="*/ 53 w 96"/>
                <a:gd name="T41" fmla="*/ 6 h 12"/>
                <a:gd name="T42" fmla="*/ 54 w 96"/>
                <a:gd name="T43" fmla="*/ 6 h 12"/>
                <a:gd name="T44" fmla="*/ 52 w 96"/>
                <a:gd name="T45" fmla="*/ 9 h 12"/>
                <a:gd name="T46" fmla="*/ 56 w 96"/>
                <a:gd name="T47" fmla="*/ 11 h 12"/>
                <a:gd name="T48" fmla="*/ 60 w 96"/>
                <a:gd name="T49" fmla="*/ 11 h 12"/>
                <a:gd name="T50" fmla="*/ 81 w 96"/>
                <a:gd name="T51" fmla="*/ 6 h 12"/>
                <a:gd name="T52" fmla="*/ 81 w 96"/>
                <a:gd name="T53" fmla="*/ 6 h 12"/>
                <a:gd name="T54" fmla="*/ 81 w 96"/>
                <a:gd name="T55" fmla="*/ 6 h 12"/>
                <a:gd name="T56" fmla="*/ 92 w 96"/>
                <a:gd name="T57" fmla="*/ 3 h 12"/>
                <a:gd name="T58" fmla="*/ 91 w 96"/>
                <a:gd name="T5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6" h="12">
                  <a:moveTo>
                    <a:pt x="91" y="0"/>
                  </a:moveTo>
                  <a:cubicBezTo>
                    <a:pt x="91" y="0"/>
                    <a:pt x="90" y="0"/>
                    <a:pt x="90" y="0"/>
                  </a:cubicBezTo>
                  <a:cubicBezTo>
                    <a:pt x="89" y="1"/>
                    <a:pt x="87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2" y="1"/>
                    <a:pt x="80" y="1"/>
                  </a:cubicBezTo>
                  <a:cubicBezTo>
                    <a:pt x="77" y="1"/>
                    <a:pt x="73" y="1"/>
                    <a:pt x="69" y="1"/>
                  </a:cubicBezTo>
                  <a:cubicBezTo>
                    <a:pt x="64" y="1"/>
                    <a:pt x="59" y="1"/>
                    <a:pt x="53" y="1"/>
                  </a:cubicBezTo>
                  <a:cubicBezTo>
                    <a:pt x="30" y="3"/>
                    <a:pt x="3" y="8"/>
                    <a:pt x="4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0"/>
                    <a:pt x="2" y="10"/>
                    <a:pt x="6" y="11"/>
                  </a:cubicBezTo>
                  <a:cubicBezTo>
                    <a:pt x="8" y="11"/>
                    <a:pt x="9" y="11"/>
                    <a:pt x="11" y="11"/>
                  </a:cubicBezTo>
                  <a:cubicBezTo>
                    <a:pt x="13" y="11"/>
                    <a:pt x="16" y="11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8" y="12"/>
                    <a:pt x="20" y="12"/>
                    <a:pt x="23" y="12"/>
                  </a:cubicBezTo>
                  <a:cubicBezTo>
                    <a:pt x="25" y="12"/>
                    <a:pt x="27" y="12"/>
                    <a:pt x="28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1"/>
                    <a:pt x="39" y="10"/>
                    <a:pt x="41" y="9"/>
                  </a:cubicBezTo>
                  <a:cubicBezTo>
                    <a:pt x="44" y="8"/>
                    <a:pt x="49" y="6"/>
                    <a:pt x="53" y="6"/>
                  </a:cubicBezTo>
                  <a:cubicBezTo>
                    <a:pt x="53" y="6"/>
                    <a:pt x="54" y="6"/>
                    <a:pt x="54" y="6"/>
                  </a:cubicBezTo>
                  <a:cubicBezTo>
                    <a:pt x="55" y="6"/>
                    <a:pt x="53" y="7"/>
                    <a:pt x="52" y="9"/>
                  </a:cubicBezTo>
                  <a:cubicBezTo>
                    <a:pt x="51" y="10"/>
                    <a:pt x="51" y="11"/>
                    <a:pt x="56" y="11"/>
                  </a:cubicBezTo>
                  <a:cubicBezTo>
                    <a:pt x="57" y="11"/>
                    <a:pt x="58" y="11"/>
                    <a:pt x="60" y="11"/>
                  </a:cubicBezTo>
                  <a:cubicBezTo>
                    <a:pt x="75" y="10"/>
                    <a:pt x="79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3" y="6"/>
                    <a:pt x="87" y="5"/>
                    <a:pt x="92" y="3"/>
                  </a:cubicBezTo>
                  <a:cubicBezTo>
                    <a:pt x="96" y="1"/>
                    <a:pt x="93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Freeform 165"/>
            <p:cNvSpPr/>
            <p:nvPr/>
          </p:nvSpPr>
          <p:spPr bwMode="auto">
            <a:xfrm>
              <a:off x="3303588" y="4264025"/>
              <a:ext cx="26988" cy="9525"/>
            </a:xfrm>
            <a:custGeom>
              <a:avLst/>
              <a:gdLst>
                <a:gd name="T0" fmla="*/ 3 w 10"/>
                <a:gd name="T1" fmla="*/ 0 h 3"/>
                <a:gd name="T2" fmla="*/ 1 w 10"/>
                <a:gd name="T3" fmla="*/ 1 h 3"/>
                <a:gd name="T4" fmla="*/ 1 w 10"/>
                <a:gd name="T5" fmla="*/ 3 h 3"/>
                <a:gd name="T6" fmla="*/ 8 w 10"/>
                <a:gd name="T7" fmla="*/ 2 h 3"/>
                <a:gd name="T8" fmla="*/ 3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4" y="3"/>
                    <a:pt x="6" y="3"/>
                    <a:pt x="8" y="2"/>
                  </a:cubicBezTo>
                  <a:cubicBezTo>
                    <a:pt x="10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Freeform 166"/>
            <p:cNvSpPr/>
            <p:nvPr/>
          </p:nvSpPr>
          <p:spPr bwMode="auto">
            <a:xfrm>
              <a:off x="3314700" y="4270375"/>
              <a:ext cx="107950" cy="19050"/>
            </a:xfrm>
            <a:custGeom>
              <a:avLst/>
              <a:gdLst>
                <a:gd name="T0" fmla="*/ 20 w 40"/>
                <a:gd name="T1" fmla="*/ 0 h 7"/>
                <a:gd name="T2" fmla="*/ 3 w 40"/>
                <a:gd name="T3" fmla="*/ 3 h 7"/>
                <a:gd name="T4" fmla="*/ 13 w 40"/>
                <a:gd name="T5" fmla="*/ 7 h 7"/>
                <a:gd name="T6" fmla="*/ 16 w 40"/>
                <a:gd name="T7" fmla="*/ 7 h 7"/>
                <a:gd name="T8" fmla="*/ 29 w 40"/>
                <a:gd name="T9" fmla="*/ 4 h 7"/>
                <a:gd name="T10" fmla="*/ 36 w 40"/>
                <a:gd name="T11" fmla="*/ 3 h 7"/>
                <a:gd name="T12" fmla="*/ 22 w 40"/>
                <a:gd name="T13" fmla="*/ 0 h 7"/>
                <a:gd name="T14" fmla="*/ 20 w 4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7">
                  <a:moveTo>
                    <a:pt x="20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5"/>
                    <a:pt x="6" y="7"/>
                    <a:pt x="13" y="7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27" y="7"/>
                    <a:pt x="30" y="5"/>
                    <a:pt x="29" y="4"/>
                  </a:cubicBezTo>
                  <a:cubicBezTo>
                    <a:pt x="28" y="4"/>
                    <a:pt x="31" y="4"/>
                    <a:pt x="36" y="3"/>
                  </a:cubicBezTo>
                  <a:cubicBezTo>
                    <a:pt x="40" y="2"/>
                    <a:pt x="34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Freeform 167"/>
            <p:cNvSpPr/>
            <p:nvPr/>
          </p:nvSpPr>
          <p:spPr bwMode="auto">
            <a:xfrm>
              <a:off x="3236913" y="4294188"/>
              <a:ext cx="23813" cy="3175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5 w 9"/>
                <a:gd name="T5" fmla="*/ 1 h 1"/>
                <a:gd name="T6" fmla="*/ 6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9" y="0"/>
                    <a:pt x="6" y="0"/>
                  </a:cubicBezTo>
                  <a:cubicBezTo>
                    <a:pt x="4" y="0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Freeform 168"/>
            <p:cNvSpPr/>
            <p:nvPr/>
          </p:nvSpPr>
          <p:spPr bwMode="auto">
            <a:xfrm>
              <a:off x="3379788" y="4254500"/>
              <a:ext cx="106363" cy="15875"/>
            </a:xfrm>
            <a:custGeom>
              <a:avLst/>
              <a:gdLst>
                <a:gd name="T0" fmla="*/ 28 w 39"/>
                <a:gd name="T1" fmla="*/ 0 h 6"/>
                <a:gd name="T2" fmla="*/ 0 w 39"/>
                <a:gd name="T3" fmla="*/ 3 h 6"/>
                <a:gd name="T4" fmla="*/ 8 w 39"/>
                <a:gd name="T5" fmla="*/ 3 h 6"/>
                <a:gd name="T6" fmla="*/ 14 w 39"/>
                <a:gd name="T7" fmla="*/ 4 h 6"/>
                <a:gd name="T8" fmla="*/ 14 w 39"/>
                <a:gd name="T9" fmla="*/ 4 h 6"/>
                <a:gd name="T10" fmla="*/ 14 w 39"/>
                <a:gd name="T11" fmla="*/ 4 h 6"/>
                <a:gd name="T12" fmla="*/ 18 w 39"/>
                <a:gd name="T13" fmla="*/ 5 h 6"/>
                <a:gd name="T14" fmla="*/ 25 w 39"/>
                <a:gd name="T15" fmla="*/ 6 h 6"/>
                <a:gd name="T16" fmla="*/ 31 w 39"/>
                <a:gd name="T17" fmla="*/ 5 h 6"/>
                <a:gd name="T18" fmla="*/ 34 w 39"/>
                <a:gd name="T19" fmla="*/ 0 h 6"/>
                <a:gd name="T20" fmla="*/ 2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28" y="0"/>
                  </a:moveTo>
                  <a:cubicBezTo>
                    <a:pt x="18" y="0"/>
                    <a:pt x="0" y="2"/>
                    <a:pt x="0" y="3"/>
                  </a:cubicBezTo>
                  <a:cubicBezTo>
                    <a:pt x="4" y="3"/>
                    <a:pt x="7" y="3"/>
                    <a:pt x="8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8" y="5"/>
                  </a:cubicBezTo>
                  <a:cubicBezTo>
                    <a:pt x="19" y="5"/>
                    <a:pt x="22" y="6"/>
                    <a:pt x="25" y="6"/>
                  </a:cubicBezTo>
                  <a:cubicBezTo>
                    <a:pt x="27" y="6"/>
                    <a:pt x="29" y="6"/>
                    <a:pt x="31" y="5"/>
                  </a:cubicBezTo>
                  <a:cubicBezTo>
                    <a:pt x="36" y="4"/>
                    <a:pt x="39" y="2"/>
                    <a:pt x="34" y="0"/>
                  </a:cubicBezTo>
                  <a:cubicBezTo>
                    <a:pt x="33" y="0"/>
                    <a:pt x="31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Freeform 169"/>
            <p:cNvSpPr/>
            <p:nvPr/>
          </p:nvSpPr>
          <p:spPr bwMode="auto">
            <a:xfrm>
              <a:off x="3460750" y="4327525"/>
              <a:ext cx="160338" cy="41275"/>
            </a:xfrm>
            <a:custGeom>
              <a:avLst/>
              <a:gdLst>
                <a:gd name="T0" fmla="*/ 39 w 59"/>
                <a:gd name="T1" fmla="*/ 0 h 15"/>
                <a:gd name="T2" fmla="*/ 36 w 59"/>
                <a:gd name="T3" fmla="*/ 0 h 15"/>
                <a:gd name="T4" fmla="*/ 30 w 59"/>
                <a:gd name="T5" fmla="*/ 4 h 15"/>
                <a:gd name="T6" fmla="*/ 30 w 59"/>
                <a:gd name="T7" fmla="*/ 4 h 15"/>
                <a:gd name="T8" fmla="*/ 29 w 59"/>
                <a:gd name="T9" fmla="*/ 4 h 15"/>
                <a:gd name="T10" fmla="*/ 29 w 59"/>
                <a:gd name="T11" fmla="*/ 5 h 15"/>
                <a:gd name="T12" fmla="*/ 29 w 59"/>
                <a:gd name="T13" fmla="*/ 6 h 15"/>
                <a:gd name="T14" fmla="*/ 25 w 59"/>
                <a:gd name="T15" fmla="*/ 4 h 15"/>
                <a:gd name="T16" fmla="*/ 18 w 59"/>
                <a:gd name="T17" fmla="*/ 2 h 15"/>
                <a:gd name="T18" fmla="*/ 16 w 59"/>
                <a:gd name="T19" fmla="*/ 3 h 15"/>
                <a:gd name="T20" fmla="*/ 13 w 59"/>
                <a:gd name="T21" fmla="*/ 5 h 15"/>
                <a:gd name="T22" fmla="*/ 10 w 59"/>
                <a:gd name="T23" fmla="*/ 7 h 15"/>
                <a:gd name="T24" fmla="*/ 10 w 59"/>
                <a:gd name="T25" fmla="*/ 7 h 15"/>
                <a:gd name="T26" fmla="*/ 7 w 59"/>
                <a:gd name="T27" fmla="*/ 6 h 15"/>
                <a:gd name="T28" fmla="*/ 3 w 59"/>
                <a:gd name="T29" fmla="*/ 7 h 15"/>
                <a:gd name="T30" fmla="*/ 13 w 59"/>
                <a:gd name="T31" fmla="*/ 9 h 15"/>
                <a:gd name="T32" fmla="*/ 22 w 59"/>
                <a:gd name="T33" fmla="*/ 10 h 15"/>
                <a:gd name="T34" fmla="*/ 17 w 59"/>
                <a:gd name="T35" fmla="*/ 10 h 15"/>
                <a:gd name="T36" fmla="*/ 13 w 59"/>
                <a:gd name="T37" fmla="*/ 11 h 15"/>
                <a:gd name="T38" fmla="*/ 9 w 59"/>
                <a:gd name="T39" fmla="*/ 12 h 15"/>
                <a:gd name="T40" fmla="*/ 9 w 59"/>
                <a:gd name="T41" fmla="*/ 14 h 15"/>
                <a:gd name="T42" fmla="*/ 21 w 59"/>
                <a:gd name="T43" fmla="*/ 15 h 15"/>
                <a:gd name="T44" fmla="*/ 23 w 59"/>
                <a:gd name="T45" fmla="*/ 15 h 15"/>
                <a:gd name="T46" fmla="*/ 29 w 59"/>
                <a:gd name="T47" fmla="*/ 14 h 15"/>
                <a:gd name="T48" fmla="*/ 30 w 59"/>
                <a:gd name="T49" fmla="*/ 14 h 15"/>
                <a:gd name="T50" fmla="*/ 30 w 59"/>
                <a:gd name="T51" fmla="*/ 15 h 15"/>
                <a:gd name="T52" fmla="*/ 32 w 59"/>
                <a:gd name="T53" fmla="*/ 14 h 15"/>
                <a:gd name="T54" fmla="*/ 35 w 59"/>
                <a:gd name="T55" fmla="*/ 12 h 15"/>
                <a:gd name="T56" fmla="*/ 41 w 59"/>
                <a:gd name="T57" fmla="*/ 11 h 15"/>
                <a:gd name="T58" fmla="*/ 54 w 59"/>
                <a:gd name="T59" fmla="*/ 6 h 15"/>
                <a:gd name="T60" fmla="*/ 51 w 59"/>
                <a:gd name="T61" fmla="*/ 2 h 15"/>
                <a:gd name="T62" fmla="*/ 49 w 59"/>
                <a:gd name="T63" fmla="*/ 2 h 15"/>
                <a:gd name="T64" fmla="*/ 48 w 59"/>
                <a:gd name="T65" fmla="*/ 2 h 15"/>
                <a:gd name="T66" fmla="*/ 45 w 59"/>
                <a:gd name="T67" fmla="*/ 1 h 15"/>
                <a:gd name="T68" fmla="*/ 39 w 59"/>
                <a:gd name="T6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15">
                  <a:moveTo>
                    <a:pt x="39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27" y="1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3" y="3"/>
                    <a:pt x="20" y="2"/>
                    <a:pt x="18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4" y="3"/>
                    <a:pt x="16" y="4"/>
                    <a:pt x="13" y="5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6"/>
                  </a:cubicBezTo>
                  <a:cubicBezTo>
                    <a:pt x="6" y="6"/>
                    <a:pt x="4" y="6"/>
                    <a:pt x="3" y="7"/>
                  </a:cubicBezTo>
                  <a:cubicBezTo>
                    <a:pt x="0" y="7"/>
                    <a:pt x="4" y="8"/>
                    <a:pt x="13" y="9"/>
                  </a:cubicBezTo>
                  <a:cubicBezTo>
                    <a:pt x="23" y="9"/>
                    <a:pt x="27" y="10"/>
                    <a:pt x="22" y="10"/>
                  </a:cubicBezTo>
                  <a:cubicBezTo>
                    <a:pt x="18" y="10"/>
                    <a:pt x="16" y="10"/>
                    <a:pt x="17" y="10"/>
                  </a:cubicBezTo>
                  <a:cubicBezTo>
                    <a:pt x="18" y="10"/>
                    <a:pt x="16" y="11"/>
                    <a:pt x="13" y="11"/>
                  </a:cubicBezTo>
                  <a:cubicBezTo>
                    <a:pt x="10" y="11"/>
                    <a:pt x="7" y="11"/>
                    <a:pt x="9" y="12"/>
                  </a:cubicBezTo>
                  <a:cubicBezTo>
                    <a:pt x="10" y="12"/>
                    <a:pt x="5" y="14"/>
                    <a:pt x="9" y="14"/>
                  </a:cubicBezTo>
                  <a:cubicBezTo>
                    <a:pt x="13" y="14"/>
                    <a:pt x="17" y="15"/>
                    <a:pt x="21" y="15"/>
                  </a:cubicBezTo>
                  <a:cubicBezTo>
                    <a:pt x="21" y="15"/>
                    <a:pt x="22" y="15"/>
                    <a:pt x="23" y="15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4"/>
                    <a:pt x="32" y="14"/>
                  </a:cubicBezTo>
                  <a:cubicBezTo>
                    <a:pt x="33" y="14"/>
                    <a:pt x="33" y="13"/>
                    <a:pt x="35" y="12"/>
                  </a:cubicBezTo>
                  <a:cubicBezTo>
                    <a:pt x="37" y="12"/>
                    <a:pt x="39" y="12"/>
                    <a:pt x="41" y="11"/>
                  </a:cubicBezTo>
                  <a:cubicBezTo>
                    <a:pt x="43" y="10"/>
                    <a:pt x="49" y="8"/>
                    <a:pt x="54" y="6"/>
                  </a:cubicBezTo>
                  <a:cubicBezTo>
                    <a:pt x="59" y="3"/>
                    <a:pt x="54" y="2"/>
                    <a:pt x="51" y="2"/>
                  </a:cubicBezTo>
                  <a:cubicBezTo>
                    <a:pt x="50" y="2"/>
                    <a:pt x="50" y="2"/>
                    <a:pt x="49" y="2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7" y="2"/>
                    <a:pt x="46" y="1"/>
                    <a:pt x="45" y="1"/>
                  </a:cubicBezTo>
                  <a:cubicBezTo>
                    <a:pt x="44" y="0"/>
                    <a:pt x="42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Freeform 170"/>
            <p:cNvSpPr/>
            <p:nvPr/>
          </p:nvSpPr>
          <p:spPr bwMode="auto">
            <a:xfrm>
              <a:off x="3060700" y="4302125"/>
              <a:ext cx="330200" cy="57150"/>
            </a:xfrm>
            <a:custGeom>
              <a:avLst/>
              <a:gdLst>
                <a:gd name="T0" fmla="*/ 51 w 122"/>
                <a:gd name="T1" fmla="*/ 0 h 21"/>
                <a:gd name="T2" fmla="*/ 44 w 122"/>
                <a:gd name="T3" fmla="*/ 2 h 21"/>
                <a:gd name="T4" fmla="*/ 44 w 122"/>
                <a:gd name="T5" fmla="*/ 2 h 21"/>
                <a:gd name="T6" fmla="*/ 42 w 122"/>
                <a:gd name="T7" fmla="*/ 2 h 21"/>
                <a:gd name="T8" fmla="*/ 39 w 122"/>
                <a:gd name="T9" fmla="*/ 2 h 21"/>
                <a:gd name="T10" fmla="*/ 35 w 122"/>
                <a:gd name="T11" fmla="*/ 2 h 21"/>
                <a:gd name="T12" fmla="*/ 33 w 122"/>
                <a:gd name="T13" fmla="*/ 5 h 21"/>
                <a:gd name="T14" fmla="*/ 26 w 122"/>
                <a:gd name="T15" fmla="*/ 5 h 21"/>
                <a:gd name="T16" fmla="*/ 22 w 122"/>
                <a:gd name="T17" fmla="*/ 8 h 21"/>
                <a:gd name="T18" fmla="*/ 11 w 122"/>
                <a:gd name="T19" fmla="*/ 10 h 21"/>
                <a:gd name="T20" fmla="*/ 13 w 122"/>
                <a:gd name="T21" fmla="*/ 13 h 21"/>
                <a:gd name="T22" fmla="*/ 16 w 122"/>
                <a:gd name="T23" fmla="*/ 14 h 21"/>
                <a:gd name="T24" fmla="*/ 17 w 122"/>
                <a:gd name="T25" fmla="*/ 14 h 21"/>
                <a:gd name="T26" fmla="*/ 18 w 122"/>
                <a:gd name="T27" fmla="*/ 13 h 21"/>
                <a:gd name="T28" fmla="*/ 19 w 122"/>
                <a:gd name="T29" fmla="*/ 13 h 21"/>
                <a:gd name="T30" fmla="*/ 26 w 122"/>
                <a:gd name="T31" fmla="*/ 14 h 21"/>
                <a:gd name="T32" fmla="*/ 29 w 122"/>
                <a:gd name="T33" fmla="*/ 14 h 21"/>
                <a:gd name="T34" fmla="*/ 35 w 122"/>
                <a:gd name="T35" fmla="*/ 13 h 21"/>
                <a:gd name="T36" fmla="*/ 35 w 122"/>
                <a:gd name="T37" fmla="*/ 14 h 21"/>
                <a:gd name="T38" fmla="*/ 46 w 122"/>
                <a:gd name="T39" fmla="*/ 15 h 21"/>
                <a:gd name="T40" fmla="*/ 32 w 122"/>
                <a:gd name="T41" fmla="*/ 16 h 21"/>
                <a:gd name="T42" fmla="*/ 26 w 122"/>
                <a:gd name="T43" fmla="*/ 20 h 21"/>
                <a:gd name="T44" fmla="*/ 37 w 122"/>
                <a:gd name="T45" fmla="*/ 21 h 21"/>
                <a:gd name="T46" fmla="*/ 52 w 122"/>
                <a:gd name="T47" fmla="*/ 20 h 21"/>
                <a:gd name="T48" fmla="*/ 78 w 122"/>
                <a:gd name="T49" fmla="*/ 18 h 21"/>
                <a:gd name="T50" fmla="*/ 79 w 122"/>
                <a:gd name="T51" fmla="*/ 18 h 21"/>
                <a:gd name="T52" fmla="*/ 81 w 122"/>
                <a:gd name="T53" fmla="*/ 19 h 21"/>
                <a:gd name="T54" fmla="*/ 83 w 122"/>
                <a:gd name="T55" fmla="*/ 18 h 21"/>
                <a:gd name="T56" fmla="*/ 84 w 122"/>
                <a:gd name="T57" fmla="*/ 18 h 21"/>
                <a:gd name="T58" fmla="*/ 89 w 122"/>
                <a:gd name="T59" fmla="*/ 19 h 21"/>
                <a:gd name="T60" fmla="*/ 97 w 122"/>
                <a:gd name="T61" fmla="*/ 19 h 21"/>
                <a:gd name="T62" fmla="*/ 102 w 122"/>
                <a:gd name="T63" fmla="*/ 19 h 21"/>
                <a:gd name="T64" fmla="*/ 115 w 122"/>
                <a:gd name="T65" fmla="*/ 16 h 21"/>
                <a:gd name="T66" fmla="*/ 122 w 122"/>
                <a:gd name="T67" fmla="*/ 11 h 21"/>
                <a:gd name="T68" fmla="*/ 119 w 122"/>
                <a:gd name="T69" fmla="*/ 10 h 21"/>
                <a:gd name="T70" fmla="*/ 113 w 122"/>
                <a:gd name="T71" fmla="*/ 11 h 21"/>
                <a:gd name="T72" fmla="*/ 110 w 122"/>
                <a:gd name="T73" fmla="*/ 12 h 21"/>
                <a:gd name="T74" fmla="*/ 110 w 122"/>
                <a:gd name="T75" fmla="*/ 12 h 21"/>
                <a:gd name="T76" fmla="*/ 107 w 122"/>
                <a:gd name="T77" fmla="*/ 11 h 21"/>
                <a:gd name="T78" fmla="*/ 105 w 122"/>
                <a:gd name="T79" fmla="*/ 12 h 21"/>
                <a:gd name="T80" fmla="*/ 103 w 122"/>
                <a:gd name="T81" fmla="*/ 12 h 21"/>
                <a:gd name="T82" fmla="*/ 103 w 122"/>
                <a:gd name="T83" fmla="*/ 11 h 21"/>
                <a:gd name="T84" fmla="*/ 104 w 122"/>
                <a:gd name="T85" fmla="*/ 9 h 21"/>
                <a:gd name="T86" fmla="*/ 111 w 122"/>
                <a:gd name="T87" fmla="*/ 4 h 21"/>
                <a:gd name="T88" fmla="*/ 109 w 122"/>
                <a:gd name="T89" fmla="*/ 2 h 21"/>
                <a:gd name="T90" fmla="*/ 98 w 122"/>
                <a:gd name="T91" fmla="*/ 4 h 21"/>
                <a:gd name="T92" fmla="*/ 88 w 122"/>
                <a:gd name="T93" fmla="*/ 8 h 21"/>
                <a:gd name="T94" fmla="*/ 80 w 122"/>
                <a:gd name="T95" fmla="*/ 13 h 21"/>
                <a:gd name="T96" fmla="*/ 79 w 122"/>
                <a:gd name="T97" fmla="*/ 13 h 21"/>
                <a:gd name="T98" fmla="*/ 72 w 122"/>
                <a:gd name="T99" fmla="*/ 12 h 21"/>
                <a:gd name="T100" fmla="*/ 71 w 122"/>
                <a:gd name="T101" fmla="*/ 12 h 21"/>
                <a:gd name="T102" fmla="*/ 69 w 122"/>
                <a:gd name="T103" fmla="*/ 12 h 21"/>
                <a:gd name="T104" fmla="*/ 69 w 122"/>
                <a:gd name="T105" fmla="*/ 12 h 21"/>
                <a:gd name="T106" fmla="*/ 67 w 122"/>
                <a:gd name="T107" fmla="*/ 10 h 21"/>
                <a:gd name="T108" fmla="*/ 65 w 122"/>
                <a:gd name="T109" fmla="*/ 9 h 21"/>
                <a:gd name="T110" fmla="*/ 67 w 122"/>
                <a:gd name="T111" fmla="*/ 5 h 21"/>
                <a:gd name="T112" fmla="*/ 54 w 122"/>
                <a:gd name="T113" fmla="*/ 1 h 21"/>
                <a:gd name="T114" fmla="*/ 51 w 122"/>
                <a:gd name="T1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" h="21">
                  <a:moveTo>
                    <a:pt x="51" y="0"/>
                  </a:moveTo>
                  <a:cubicBezTo>
                    <a:pt x="45" y="0"/>
                    <a:pt x="42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29" y="3"/>
                    <a:pt x="29" y="4"/>
                    <a:pt x="33" y="5"/>
                  </a:cubicBezTo>
                  <a:cubicBezTo>
                    <a:pt x="36" y="5"/>
                    <a:pt x="33" y="5"/>
                    <a:pt x="26" y="5"/>
                  </a:cubicBezTo>
                  <a:cubicBezTo>
                    <a:pt x="18" y="6"/>
                    <a:pt x="18" y="7"/>
                    <a:pt x="22" y="8"/>
                  </a:cubicBezTo>
                  <a:cubicBezTo>
                    <a:pt x="27" y="8"/>
                    <a:pt x="21" y="9"/>
                    <a:pt x="11" y="10"/>
                  </a:cubicBezTo>
                  <a:cubicBezTo>
                    <a:pt x="0" y="11"/>
                    <a:pt x="12" y="13"/>
                    <a:pt x="13" y="13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4"/>
                    <a:pt x="26" y="14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3"/>
                    <a:pt x="34" y="13"/>
                    <a:pt x="35" y="13"/>
                  </a:cubicBezTo>
                  <a:cubicBezTo>
                    <a:pt x="36" y="13"/>
                    <a:pt x="36" y="13"/>
                    <a:pt x="35" y="14"/>
                  </a:cubicBezTo>
                  <a:cubicBezTo>
                    <a:pt x="33" y="14"/>
                    <a:pt x="39" y="14"/>
                    <a:pt x="46" y="15"/>
                  </a:cubicBezTo>
                  <a:cubicBezTo>
                    <a:pt x="54" y="15"/>
                    <a:pt x="48" y="15"/>
                    <a:pt x="32" y="16"/>
                  </a:cubicBezTo>
                  <a:cubicBezTo>
                    <a:pt x="20" y="17"/>
                    <a:pt x="11" y="18"/>
                    <a:pt x="26" y="20"/>
                  </a:cubicBezTo>
                  <a:cubicBezTo>
                    <a:pt x="29" y="20"/>
                    <a:pt x="33" y="21"/>
                    <a:pt x="37" y="21"/>
                  </a:cubicBezTo>
                  <a:cubicBezTo>
                    <a:pt x="42" y="21"/>
                    <a:pt x="47" y="20"/>
                    <a:pt x="52" y="20"/>
                  </a:cubicBezTo>
                  <a:cubicBezTo>
                    <a:pt x="64" y="19"/>
                    <a:pt x="75" y="18"/>
                    <a:pt x="78" y="18"/>
                  </a:cubicBezTo>
                  <a:cubicBezTo>
                    <a:pt x="78" y="18"/>
                    <a:pt x="79" y="18"/>
                    <a:pt x="79" y="18"/>
                  </a:cubicBezTo>
                  <a:cubicBezTo>
                    <a:pt x="78" y="18"/>
                    <a:pt x="79" y="19"/>
                    <a:pt x="81" y="19"/>
                  </a:cubicBezTo>
                  <a:cubicBezTo>
                    <a:pt x="82" y="19"/>
                    <a:pt x="82" y="18"/>
                    <a:pt x="83" y="18"/>
                  </a:cubicBezTo>
                  <a:cubicBezTo>
                    <a:pt x="83" y="18"/>
                    <a:pt x="83" y="18"/>
                    <a:pt x="84" y="18"/>
                  </a:cubicBezTo>
                  <a:cubicBezTo>
                    <a:pt x="85" y="18"/>
                    <a:pt x="86" y="19"/>
                    <a:pt x="89" y="19"/>
                  </a:cubicBezTo>
                  <a:cubicBezTo>
                    <a:pt x="91" y="19"/>
                    <a:pt x="94" y="19"/>
                    <a:pt x="97" y="19"/>
                  </a:cubicBezTo>
                  <a:cubicBezTo>
                    <a:pt x="98" y="19"/>
                    <a:pt x="100" y="19"/>
                    <a:pt x="102" y="19"/>
                  </a:cubicBezTo>
                  <a:cubicBezTo>
                    <a:pt x="107" y="18"/>
                    <a:pt x="112" y="17"/>
                    <a:pt x="115" y="16"/>
                  </a:cubicBezTo>
                  <a:cubicBezTo>
                    <a:pt x="121" y="14"/>
                    <a:pt x="122" y="12"/>
                    <a:pt x="122" y="11"/>
                  </a:cubicBezTo>
                  <a:cubicBezTo>
                    <a:pt x="121" y="11"/>
                    <a:pt x="120" y="10"/>
                    <a:pt x="119" y="10"/>
                  </a:cubicBezTo>
                  <a:cubicBezTo>
                    <a:pt x="117" y="10"/>
                    <a:pt x="115" y="11"/>
                    <a:pt x="113" y="11"/>
                  </a:cubicBezTo>
                  <a:cubicBezTo>
                    <a:pt x="112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09" y="11"/>
                    <a:pt x="107" y="11"/>
                  </a:cubicBezTo>
                  <a:cubicBezTo>
                    <a:pt x="107" y="11"/>
                    <a:pt x="106" y="11"/>
                    <a:pt x="105" y="12"/>
                  </a:cubicBezTo>
                  <a:cubicBezTo>
                    <a:pt x="104" y="12"/>
                    <a:pt x="103" y="12"/>
                    <a:pt x="103" y="12"/>
                  </a:cubicBezTo>
                  <a:cubicBezTo>
                    <a:pt x="101" y="12"/>
                    <a:pt x="101" y="11"/>
                    <a:pt x="103" y="11"/>
                  </a:cubicBezTo>
                  <a:cubicBezTo>
                    <a:pt x="106" y="10"/>
                    <a:pt x="106" y="9"/>
                    <a:pt x="104" y="9"/>
                  </a:cubicBezTo>
                  <a:cubicBezTo>
                    <a:pt x="102" y="9"/>
                    <a:pt x="108" y="7"/>
                    <a:pt x="111" y="4"/>
                  </a:cubicBezTo>
                  <a:cubicBezTo>
                    <a:pt x="112" y="3"/>
                    <a:pt x="111" y="2"/>
                    <a:pt x="109" y="2"/>
                  </a:cubicBezTo>
                  <a:cubicBezTo>
                    <a:pt x="107" y="2"/>
                    <a:pt x="103" y="2"/>
                    <a:pt x="98" y="4"/>
                  </a:cubicBezTo>
                  <a:cubicBezTo>
                    <a:pt x="95" y="5"/>
                    <a:pt x="91" y="6"/>
                    <a:pt x="88" y="8"/>
                  </a:cubicBezTo>
                  <a:cubicBezTo>
                    <a:pt x="84" y="11"/>
                    <a:pt x="83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6" y="12"/>
                    <a:pt x="74" y="12"/>
                    <a:pt x="72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71" y="12"/>
                    <a:pt x="70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7" y="12"/>
                    <a:pt x="66" y="11"/>
                    <a:pt x="67" y="10"/>
                  </a:cubicBezTo>
                  <a:cubicBezTo>
                    <a:pt x="68" y="10"/>
                    <a:pt x="68" y="9"/>
                    <a:pt x="65" y="9"/>
                  </a:cubicBezTo>
                  <a:cubicBezTo>
                    <a:pt x="63" y="9"/>
                    <a:pt x="69" y="7"/>
                    <a:pt x="67" y="5"/>
                  </a:cubicBezTo>
                  <a:cubicBezTo>
                    <a:pt x="65" y="3"/>
                    <a:pt x="61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3781425" y="5872163"/>
              <a:ext cx="188913" cy="36512"/>
            </a:xfrm>
            <a:custGeom>
              <a:avLst/>
              <a:gdLst>
                <a:gd name="T0" fmla="*/ 21 w 70"/>
                <a:gd name="T1" fmla="*/ 0 h 13"/>
                <a:gd name="T2" fmla="*/ 20 w 70"/>
                <a:gd name="T3" fmla="*/ 0 h 13"/>
                <a:gd name="T4" fmla="*/ 9 w 70"/>
                <a:gd name="T5" fmla="*/ 4 h 13"/>
                <a:gd name="T6" fmla="*/ 22 w 70"/>
                <a:gd name="T7" fmla="*/ 9 h 13"/>
                <a:gd name="T8" fmla="*/ 32 w 70"/>
                <a:gd name="T9" fmla="*/ 10 h 13"/>
                <a:gd name="T10" fmla="*/ 26 w 70"/>
                <a:gd name="T11" fmla="*/ 9 h 13"/>
                <a:gd name="T12" fmla="*/ 10 w 70"/>
                <a:gd name="T13" fmla="*/ 9 h 13"/>
                <a:gd name="T14" fmla="*/ 10 w 70"/>
                <a:gd name="T15" fmla="*/ 9 h 13"/>
                <a:gd name="T16" fmla="*/ 4 w 70"/>
                <a:gd name="T17" fmla="*/ 10 h 13"/>
                <a:gd name="T18" fmla="*/ 8 w 70"/>
                <a:gd name="T19" fmla="*/ 11 h 13"/>
                <a:gd name="T20" fmla="*/ 13 w 70"/>
                <a:gd name="T21" fmla="*/ 13 h 13"/>
                <a:gd name="T22" fmla="*/ 13 w 70"/>
                <a:gd name="T23" fmla="*/ 12 h 13"/>
                <a:gd name="T24" fmla="*/ 14 w 70"/>
                <a:gd name="T25" fmla="*/ 12 h 13"/>
                <a:gd name="T26" fmla="*/ 15 w 70"/>
                <a:gd name="T27" fmla="*/ 12 h 13"/>
                <a:gd name="T28" fmla="*/ 28 w 70"/>
                <a:gd name="T29" fmla="*/ 12 h 13"/>
                <a:gd name="T30" fmla="*/ 38 w 70"/>
                <a:gd name="T31" fmla="*/ 11 h 13"/>
                <a:gd name="T32" fmla="*/ 42 w 70"/>
                <a:gd name="T33" fmla="*/ 11 h 13"/>
                <a:gd name="T34" fmla="*/ 45 w 70"/>
                <a:gd name="T35" fmla="*/ 11 h 13"/>
                <a:gd name="T36" fmla="*/ 70 w 70"/>
                <a:gd name="T37" fmla="*/ 9 h 13"/>
                <a:gd name="T38" fmla="*/ 47 w 70"/>
                <a:gd name="T39" fmla="*/ 7 h 13"/>
                <a:gd name="T40" fmla="*/ 28 w 70"/>
                <a:gd name="T41" fmla="*/ 3 h 13"/>
                <a:gd name="T42" fmla="*/ 21 w 70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3">
                  <a:moveTo>
                    <a:pt x="21" y="0"/>
                  </a:moveTo>
                  <a:cubicBezTo>
                    <a:pt x="21" y="0"/>
                    <a:pt x="20" y="0"/>
                    <a:pt x="20" y="0"/>
                  </a:cubicBezTo>
                  <a:cubicBezTo>
                    <a:pt x="11" y="0"/>
                    <a:pt x="4" y="4"/>
                    <a:pt x="9" y="4"/>
                  </a:cubicBezTo>
                  <a:cubicBezTo>
                    <a:pt x="15" y="5"/>
                    <a:pt x="11" y="7"/>
                    <a:pt x="22" y="9"/>
                  </a:cubicBezTo>
                  <a:cubicBezTo>
                    <a:pt x="29" y="9"/>
                    <a:pt x="33" y="10"/>
                    <a:pt x="32" y="10"/>
                  </a:cubicBezTo>
                  <a:cubicBezTo>
                    <a:pt x="32" y="10"/>
                    <a:pt x="30" y="10"/>
                    <a:pt x="26" y="9"/>
                  </a:cubicBezTo>
                  <a:cubicBezTo>
                    <a:pt x="18" y="9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9" y="9"/>
                    <a:pt x="4" y="10"/>
                  </a:cubicBezTo>
                  <a:cubicBezTo>
                    <a:pt x="0" y="10"/>
                    <a:pt x="2" y="10"/>
                    <a:pt x="8" y="11"/>
                  </a:cubicBezTo>
                  <a:cubicBezTo>
                    <a:pt x="10" y="12"/>
                    <a:pt x="12" y="12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7" y="12"/>
                    <a:pt x="22" y="12"/>
                    <a:pt x="28" y="12"/>
                  </a:cubicBezTo>
                  <a:cubicBezTo>
                    <a:pt x="31" y="12"/>
                    <a:pt x="34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58" y="11"/>
                    <a:pt x="70" y="10"/>
                    <a:pt x="70" y="9"/>
                  </a:cubicBezTo>
                  <a:cubicBezTo>
                    <a:pt x="61" y="9"/>
                    <a:pt x="54" y="8"/>
                    <a:pt x="47" y="7"/>
                  </a:cubicBezTo>
                  <a:cubicBezTo>
                    <a:pt x="35" y="5"/>
                    <a:pt x="27" y="3"/>
                    <a:pt x="28" y="3"/>
                  </a:cubicBezTo>
                  <a:cubicBezTo>
                    <a:pt x="29" y="3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0" name="Freeform 172"/>
            <p:cNvSpPr/>
            <p:nvPr/>
          </p:nvSpPr>
          <p:spPr bwMode="auto">
            <a:xfrm>
              <a:off x="3643313" y="4354513"/>
              <a:ext cx="11113" cy="4762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Freeform 173"/>
            <p:cNvSpPr>
              <a:spLocks noEditPoints="1"/>
            </p:cNvSpPr>
            <p:nvPr/>
          </p:nvSpPr>
          <p:spPr bwMode="auto">
            <a:xfrm>
              <a:off x="7939088" y="4259263"/>
              <a:ext cx="68263" cy="7937"/>
            </a:xfrm>
            <a:custGeom>
              <a:avLst/>
              <a:gdLst>
                <a:gd name="T0" fmla="*/ 12 w 25"/>
                <a:gd name="T1" fmla="*/ 3 h 3"/>
                <a:gd name="T2" fmla="*/ 12 w 25"/>
                <a:gd name="T3" fmla="*/ 3 h 3"/>
                <a:gd name="T4" fmla="*/ 12 w 25"/>
                <a:gd name="T5" fmla="*/ 3 h 3"/>
                <a:gd name="T6" fmla="*/ 12 w 25"/>
                <a:gd name="T7" fmla="*/ 3 h 3"/>
                <a:gd name="T8" fmla="*/ 12 w 25"/>
                <a:gd name="T9" fmla="*/ 3 h 3"/>
                <a:gd name="T10" fmla="*/ 12 w 25"/>
                <a:gd name="T11" fmla="*/ 3 h 3"/>
                <a:gd name="T12" fmla="*/ 10 w 25"/>
                <a:gd name="T13" fmla="*/ 0 h 3"/>
                <a:gd name="T14" fmla="*/ 3 w 25"/>
                <a:gd name="T15" fmla="*/ 2 h 3"/>
                <a:gd name="T16" fmla="*/ 10 w 25"/>
                <a:gd name="T17" fmla="*/ 3 h 3"/>
                <a:gd name="T18" fmla="*/ 10 w 25"/>
                <a:gd name="T19" fmla="*/ 3 h 3"/>
                <a:gd name="T20" fmla="*/ 13 w 25"/>
                <a:gd name="T21" fmla="*/ 3 h 3"/>
                <a:gd name="T22" fmla="*/ 13 w 25"/>
                <a:gd name="T23" fmla="*/ 3 h 3"/>
                <a:gd name="T24" fmla="*/ 12 w 25"/>
                <a:gd name="T25" fmla="*/ 3 h 3"/>
                <a:gd name="T26" fmla="*/ 17 w 25"/>
                <a:gd name="T27" fmla="*/ 0 h 3"/>
                <a:gd name="T28" fmla="*/ 10 w 2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0" y="0"/>
                  </a:moveTo>
                  <a:cubicBezTo>
                    <a:pt x="4" y="0"/>
                    <a:pt x="0" y="1"/>
                    <a:pt x="3" y="2"/>
                  </a:cubicBezTo>
                  <a:cubicBezTo>
                    <a:pt x="5" y="2"/>
                    <a:pt x="7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5" y="3"/>
                    <a:pt x="25" y="2"/>
                    <a:pt x="17" y="0"/>
                  </a:cubicBezTo>
                  <a:cubicBezTo>
                    <a:pt x="15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2" name="Freeform 174"/>
            <p:cNvSpPr/>
            <p:nvPr/>
          </p:nvSpPr>
          <p:spPr bwMode="auto">
            <a:xfrm>
              <a:off x="6394450" y="4313238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1 w 8"/>
                <a:gd name="T3" fmla="*/ 0 h 1"/>
                <a:gd name="T4" fmla="*/ 4 w 8"/>
                <a:gd name="T5" fmla="*/ 1 h 1"/>
                <a:gd name="T6" fmla="*/ 4 w 8"/>
                <a:gd name="T7" fmla="*/ 0 h 1"/>
                <a:gd name="T8" fmla="*/ 2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8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3" name="Freeform 175"/>
            <p:cNvSpPr/>
            <p:nvPr/>
          </p:nvSpPr>
          <p:spPr bwMode="auto">
            <a:xfrm>
              <a:off x="6353175" y="4327525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0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Freeform 176"/>
            <p:cNvSpPr/>
            <p:nvPr/>
          </p:nvSpPr>
          <p:spPr bwMode="auto">
            <a:xfrm>
              <a:off x="6348413" y="4321175"/>
              <a:ext cx="206375" cy="33337"/>
            </a:xfrm>
            <a:custGeom>
              <a:avLst/>
              <a:gdLst>
                <a:gd name="T0" fmla="*/ 37 w 76"/>
                <a:gd name="T1" fmla="*/ 0 h 12"/>
                <a:gd name="T2" fmla="*/ 37 w 76"/>
                <a:gd name="T3" fmla="*/ 0 h 12"/>
                <a:gd name="T4" fmla="*/ 37 w 76"/>
                <a:gd name="T5" fmla="*/ 0 h 12"/>
                <a:gd name="T6" fmla="*/ 36 w 76"/>
                <a:gd name="T7" fmla="*/ 0 h 12"/>
                <a:gd name="T8" fmla="*/ 36 w 76"/>
                <a:gd name="T9" fmla="*/ 0 h 12"/>
                <a:gd name="T10" fmla="*/ 36 w 76"/>
                <a:gd name="T11" fmla="*/ 2 h 12"/>
                <a:gd name="T12" fmla="*/ 35 w 76"/>
                <a:gd name="T13" fmla="*/ 4 h 12"/>
                <a:gd name="T14" fmla="*/ 33 w 76"/>
                <a:gd name="T15" fmla="*/ 3 h 12"/>
                <a:gd name="T16" fmla="*/ 19 w 76"/>
                <a:gd name="T17" fmla="*/ 2 h 12"/>
                <a:gd name="T18" fmla="*/ 13 w 76"/>
                <a:gd name="T19" fmla="*/ 0 h 12"/>
                <a:gd name="T20" fmla="*/ 12 w 76"/>
                <a:gd name="T21" fmla="*/ 1 h 12"/>
                <a:gd name="T22" fmla="*/ 11 w 76"/>
                <a:gd name="T23" fmla="*/ 3 h 12"/>
                <a:gd name="T24" fmla="*/ 11 w 76"/>
                <a:gd name="T25" fmla="*/ 2 h 12"/>
                <a:gd name="T26" fmla="*/ 10 w 76"/>
                <a:gd name="T27" fmla="*/ 2 h 12"/>
                <a:gd name="T28" fmla="*/ 10 w 76"/>
                <a:gd name="T29" fmla="*/ 3 h 12"/>
                <a:gd name="T30" fmla="*/ 7 w 76"/>
                <a:gd name="T31" fmla="*/ 4 h 12"/>
                <a:gd name="T32" fmla="*/ 5 w 76"/>
                <a:gd name="T33" fmla="*/ 4 h 12"/>
                <a:gd name="T34" fmla="*/ 2 w 76"/>
                <a:gd name="T35" fmla="*/ 3 h 12"/>
                <a:gd name="T36" fmla="*/ 3 w 76"/>
                <a:gd name="T37" fmla="*/ 4 h 12"/>
                <a:gd name="T38" fmla="*/ 4 w 76"/>
                <a:gd name="T39" fmla="*/ 5 h 12"/>
                <a:gd name="T40" fmla="*/ 16 w 76"/>
                <a:gd name="T41" fmla="*/ 8 h 12"/>
                <a:gd name="T42" fmla="*/ 17 w 76"/>
                <a:gd name="T43" fmla="*/ 8 h 12"/>
                <a:gd name="T44" fmla="*/ 29 w 76"/>
                <a:gd name="T45" fmla="*/ 7 h 12"/>
                <a:gd name="T46" fmla="*/ 29 w 76"/>
                <a:gd name="T47" fmla="*/ 7 h 12"/>
                <a:gd name="T48" fmla="*/ 26 w 76"/>
                <a:gd name="T49" fmla="*/ 8 h 12"/>
                <a:gd name="T50" fmla="*/ 23 w 76"/>
                <a:gd name="T51" fmla="*/ 9 h 12"/>
                <a:gd name="T52" fmla="*/ 22 w 76"/>
                <a:gd name="T53" fmla="*/ 9 h 12"/>
                <a:gd name="T54" fmla="*/ 21 w 76"/>
                <a:gd name="T55" fmla="*/ 9 h 12"/>
                <a:gd name="T56" fmla="*/ 28 w 76"/>
                <a:gd name="T57" fmla="*/ 11 h 12"/>
                <a:gd name="T58" fmla="*/ 49 w 76"/>
                <a:gd name="T59" fmla="*/ 12 h 12"/>
                <a:gd name="T60" fmla="*/ 60 w 76"/>
                <a:gd name="T61" fmla="*/ 11 h 12"/>
                <a:gd name="T62" fmla="*/ 72 w 76"/>
                <a:gd name="T63" fmla="*/ 7 h 12"/>
                <a:gd name="T64" fmla="*/ 69 w 76"/>
                <a:gd name="T65" fmla="*/ 2 h 12"/>
                <a:gd name="T66" fmla="*/ 52 w 76"/>
                <a:gd name="T67" fmla="*/ 1 h 12"/>
                <a:gd name="T68" fmla="*/ 51 w 76"/>
                <a:gd name="T69" fmla="*/ 1 h 12"/>
                <a:gd name="T70" fmla="*/ 47 w 76"/>
                <a:gd name="T71" fmla="*/ 2 h 12"/>
                <a:gd name="T72" fmla="*/ 44 w 76"/>
                <a:gd name="T73" fmla="*/ 2 h 12"/>
                <a:gd name="T74" fmla="*/ 43 w 76"/>
                <a:gd name="T75" fmla="*/ 2 h 12"/>
                <a:gd name="T76" fmla="*/ 40 w 76"/>
                <a:gd name="T77" fmla="*/ 1 h 12"/>
                <a:gd name="T78" fmla="*/ 37 w 76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2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3"/>
                    <a:pt x="36" y="4"/>
                    <a:pt x="35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2" y="3"/>
                    <a:pt x="25" y="3"/>
                    <a:pt x="19" y="2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4"/>
                    <a:pt x="3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7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24" y="7"/>
                    <a:pt x="28" y="7"/>
                    <a:pt x="29" y="7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5" y="8"/>
                    <a:pt x="24" y="8"/>
                    <a:pt x="26" y="8"/>
                  </a:cubicBezTo>
                  <a:cubicBezTo>
                    <a:pt x="28" y="8"/>
                    <a:pt x="26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18" y="9"/>
                    <a:pt x="19" y="10"/>
                    <a:pt x="28" y="11"/>
                  </a:cubicBezTo>
                  <a:cubicBezTo>
                    <a:pt x="33" y="11"/>
                    <a:pt x="42" y="12"/>
                    <a:pt x="49" y="12"/>
                  </a:cubicBezTo>
                  <a:cubicBezTo>
                    <a:pt x="53" y="12"/>
                    <a:pt x="57" y="12"/>
                    <a:pt x="60" y="11"/>
                  </a:cubicBezTo>
                  <a:cubicBezTo>
                    <a:pt x="65" y="10"/>
                    <a:pt x="70" y="8"/>
                    <a:pt x="72" y="7"/>
                  </a:cubicBezTo>
                  <a:cubicBezTo>
                    <a:pt x="76" y="4"/>
                    <a:pt x="74" y="3"/>
                    <a:pt x="69" y="2"/>
                  </a:cubicBezTo>
                  <a:cubicBezTo>
                    <a:pt x="61" y="2"/>
                    <a:pt x="54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8" y="1"/>
                    <a:pt x="47" y="2"/>
                  </a:cubicBezTo>
                  <a:cubicBezTo>
                    <a:pt x="46" y="2"/>
                    <a:pt x="45" y="2"/>
                    <a:pt x="44" y="2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2" y="2"/>
                    <a:pt x="42" y="2"/>
                    <a:pt x="40" y="1"/>
                  </a:cubicBezTo>
                  <a:cubicBezTo>
                    <a:pt x="39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Freeform 177"/>
            <p:cNvSpPr/>
            <p:nvPr/>
          </p:nvSpPr>
          <p:spPr bwMode="auto">
            <a:xfrm>
              <a:off x="6448425" y="4378325"/>
              <a:ext cx="79375" cy="22225"/>
            </a:xfrm>
            <a:custGeom>
              <a:avLst/>
              <a:gdLst>
                <a:gd name="T0" fmla="*/ 7 w 29"/>
                <a:gd name="T1" fmla="*/ 0 h 8"/>
                <a:gd name="T2" fmla="*/ 5 w 29"/>
                <a:gd name="T3" fmla="*/ 0 h 8"/>
                <a:gd name="T4" fmla="*/ 2 w 29"/>
                <a:gd name="T5" fmla="*/ 5 h 8"/>
                <a:gd name="T6" fmla="*/ 4 w 29"/>
                <a:gd name="T7" fmla="*/ 7 h 8"/>
                <a:gd name="T8" fmla="*/ 7 w 29"/>
                <a:gd name="T9" fmla="*/ 7 h 8"/>
                <a:gd name="T10" fmla="*/ 11 w 29"/>
                <a:gd name="T11" fmla="*/ 6 h 8"/>
                <a:gd name="T12" fmla="*/ 14 w 29"/>
                <a:gd name="T13" fmla="*/ 7 h 8"/>
                <a:gd name="T14" fmla="*/ 17 w 29"/>
                <a:gd name="T15" fmla="*/ 8 h 8"/>
                <a:gd name="T16" fmla="*/ 21 w 29"/>
                <a:gd name="T17" fmla="*/ 7 h 8"/>
                <a:gd name="T18" fmla="*/ 25 w 29"/>
                <a:gd name="T19" fmla="*/ 5 h 8"/>
                <a:gd name="T20" fmla="*/ 28 w 29"/>
                <a:gd name="T21" fmla="*/ 4 h 8"/>
                <a:gd name="T22" fmla="*/ 18 w 29"/>
                <a:gd name="T23" fmla="*/ 2 h 8"/>
                <a:gd name="T24" fmla="*/ 7 w 2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2" y="3"/>
                    <a:pt x="2" y="5"/>
                  </a:cubicBezTo>
                  <a:cubicBezTo>
                    <a:pt x="2" y="6"/>
                    <a:pt x="2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3" y="6"/>
                    <a:pt x="15" y="6"/>
                    <a:pt x="14" y="7"/>
                  </a:cubicBezTo>
                  <a:cubicBezTo>
                    <a:pt x="14" y="8"/>
                    <a:pt x="15" y="8"/>
                    <a:pt x="17" y="8"/>
                  </a:cubicBezTo>
                  <a:cubicBezTo>
                    <a:pt x="18" y="8"/>
                    <a:pt x="19" y="8"/>
                    <a:pt x="21" y="7"/>
                  </a:cubicBezTo>
                  <a:cubicBezTo>
                    <a:pt x="22" y="6"/>
                    <a:pt x="24" y="6"/>
                    <a:pt x="25" y="5"/>
                  </a:cubicBezTo>
                  <a:cubicBezTo>
                    <a:pt x="26" y="5"/>
                    <a:pt x="27" y="4"/>
                    <a:pt x="28" y="4"/>
                  </a:cubicBezTo>
                  <a:cubicBezTo>
                    <a:pt x="29" y="4"/>
                    <a:pt x="23" y="4"/>
                    <a:pt x="18" y="2"/>
                  </a:cubicBezTo>
                  <a:cubicBezTo>
                    <a:pt x="13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Freeform 178"/>
            <p:cNvSpPr/>
            <p:nvPr/>
          </p:nvSpPr>
          <p:spPr bwMode="auto">
            <a:xfrm>
              <a:off x="6592888" y="4359275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Freeform 179"/>
            <p:cNvSpPr/>
            <p:nvPr/>
          </p:nvSpPr>
          <p:spPr bwMode="auto">
            <a:xfrm>
              <a:off x="6556375" y="4365625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8" name="Freeform 180"/>
            <p:cNvSpPr/>
            <p:nvPr/>
          </p:nvSpPr>
          <p:spPr bwMode="auto">
            <a:xfrm>
              <a:off x="6600825" y="4359275"/>
              <a:ext cx="12700" cy="0"/>
            </a:xfrm>
            <a:custGeom>
              <a:avLst/>
              <a:gdLst>
                <a:gd name="T0" fmla="*/ 4 w 5"/>
                <a:gd name="T1" fmla="*/ 2 w 5"/>
                <a:gd name="T2" fmla="*/ 0 w 5"/>
                <a:gd name="T3" fmla="*/ 4 w 5"/>
                <a:gd name="T4" fmla="*/ 4 w 5"/>
                <a:gd name="T5" fmla="*/ 5 w 5"/>
                <a:gd name="T6" fmla="*/ 4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" name="Freeform 181"/>
            <p:cNvSpPr/>
            <p:nvPr/>
          </p:nvSpPr>
          <p:spPr bwMode="auto">
            <a:xfrm>
              <a:off x="6408738" y="4357688"/>
              <a:ext cx="15875" cy="1587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0" name="Freeform 182"/>
            <p:cNvSpPr/>
            <p:nvPr/>
          </p:nvSpPr>
          <p:spPr bwMode="auto">
            <a:xfrm>
              <a:off x="6651625" y="4321175"/>
              <a:ext cx="22225" cy="6350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7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1" name="Freeform 183"/>
            <p:cNvSpPr/>
            <p:nvPr/>
          </p:nvSpPr>
          <p:spPr bwMode="auto">
            <a:xfrm>
              <a:off x="6196013" y="4338638"/>
              <a:ext cx="225425" cy="77787"/>
            </a:xfrm>
            <a:custGeom>
              <a:avLst/>
              <a:gdLst>
                <a:gd name="T0" fmla="*/ 40 w 83"/>
                <a:gd name="T1" fmla="*/ 4 h 29"/>
                <a:gd name="T2" fmla="*/ 41 w 83"/>
                <a:gd name="T3" fmla="*/ 8 h 29"/>
                <a:gd name="T4" fmla="*/ 32 w 83"/>
                <a:gd name="T5" fmla="*/ 3 h 29"/>
                <a:gd name="T6" fmla="*/ 26 w 83"/>
                <a:gd name="T7" fmla="*/ 6 h 29"/>
                <a:gd name="T8" fmla="*/ 21 w 83"/>
                <a:gd name="T9" fmla="*/ 4 h 29"/>
                <a:gd name="T10" fmla="*/ 19 w 83"/>
                <a:gd name="T11" fmla="*/ 3 h 29"/>
                <a:gd name="T12" fmla="*/ 21 w 83"/>
                <a:gd name="T13" fmla="*/ 1 h 29"/>
                <a:gd name="T14" fmla="*/ 9 w 83"/>
                <a:gd name="T15" fmla="*/ 2 h 29"/>
                <a:gd name="T16" fmla="*/ 7 w 83"/>
                <a:gd name="T17" fmla="*/ 2 h 29"/>
                <a:gd name="T18" fmla="*/ 1 w 83"/>
                <a:gd name="T19" fmla="*/ 4 h 29"/>
                <a:gd name="T20" fmla="*/ 0 w 83"/>
                <a:gd name="T21" fmla="*/ 6 h 29"/>
                <a:gd name="T22" fmla="*/ 3 w 83"/>
                <a:gd name="T23" fmla="*/ 7 h 29"/>
                <a:gd name="T24" fmla="*/ 8 w 83"/>
                <a:gd name="T25" fmla="*/ 6 h 29"/>
                <a:gd name="T26" fmla="*/ 12 w 83"/>
                <a:gd name="T27" fmla="*/ 8 h 29"/>
                <a:gd name="T28" fmla="*/ 12 w 83"/>
                <a:gd name="T29" fmla="*/ 10 h 29"/>
                <a:gd name="T30" fmla="*/ 7 w 83"/>
                <a:gd name="T31" fmla="*/ 10 h 29"/>
                <a:gd name="T32" fmla="*/ 18 w 83"/>
                <a:gd name="T33" fmla="*/ 13 h 29"/>
                <a:gd name="T34" fmla="*/ 30 w 83"/>
                <a:gd name="T35" fmla="*/ 16 h 29"/>
                <a:gd name="T36" fmla="*/ 36 w 83"/>
                <a:gd name="T37" fmla="*/ 12 h 29"/>
                <a:gd name="T38" fmla="*/ 36 w 83"/>
                <a:gd name="T39" fmla="*/ 12 h 29"/>
                <a:gd name="T40" fmla="*/ 37 w 83"/>
                <a:gd name="T41" fmla="*/ 12 h 29"/>
                <a:gd name="T42" fmla="*/ 39 w 83"/>
                <a:gd name="T43" fmla="*/ 11 h 29"/>
                <a:gd name="T44" fmla="*/ 43 w 83"/>
                <a:gd name="T45" fmla="*/ 13 h 29"/>
                <a:gd name="T46" fmla="*/ 49 w 83"/>
                <a:gd name="T47" fmla="*/ 12 h 29"/>
                <a:gd name="T48" fmla="*/ 53 w 83"/>
                <a:gd name="T49" fmla="*/ 13 h 29"/>
                <a:gd name="T50" fmla="*/ 53 w 83"/>
                <a:gd name="T51" fmla="*/ 13 h 29"/>
                <a:gd name="T52" fmla="*/ 38 w 83"/>
                <a:gd name="T53" fmla="*/ 20 h 29"/>
                <a:gd name="T54" fmla="*/ 55 w 83"/>
                <a:gd name="T55" fmla="*/ 19 h 29"/>
                <a:gd name="T56" fmla="*/ 47 w 83"/>
                <a:gd name="T57" fmla="*/ 20 h 29"/>
                <a:gd name="T58" fmla="*/ 34 w 83"/>
                <a:gd name="T59" fmla="*/ 24 h 29"/>
                <a:gd name="T60" fmla="*/ 57 w 83"/>
                <a:gd name="T61" fmla="*/ 29 h 29"/>
                <a:gd name="T62" fmla="*/ 72 w 83"/>
                <a:gd name="T63" fmla="*/ 16 h 29"/>
                <a:gd name="T64" fmla="*/ 59 w 83"/>
                <a:gd name="T65" fmla="*/ 4 h 29"/>
                <a:gd name="T66" fmla="*/ 58 w 83"/>
                <a:gd name="T67" fmla="*/ 4 h 29"/>
                <a:gd name="T68" fmla="*/ 50 w 83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9">
                  <a:moveTo>
                    <a:pt x="50" y="0"/>
                  </a:moveTo>
                  <a:cubicBezTo>
                    <a:pt x="45" y="0"/>
                    <a:pt x="40" y="2"/>
                    <a:pt x="40" y="4"/>
                  </a:cubicBezTo>
                  <a:cubicBezTo>
                    <a:pt x="41" y="7"/>
                    <a:pt x="43" y="9"/>
                    <a:pt x="42" y="9"/>
                  </a:cubicBezTo>
                  <a:cubicBezTo>
                    <a:pt x="42" y="9"/>
                    <a:pt x="42" y="8"/>
                    <a:pt x="41" y="8"/>
                  </a:cubicBezTo>
                  <a:cubicBezTo>
                    <a:pt x="38" y="8"/>
                    <a:pt x="39" y="6"/>
                    <a:pt x="37" y="4"/>
                  </a:cubicBezTo>
                  <a:cubicBezTo>
                    <a:pt x="36" y="3"/>
                    <a:pt x="34" y="3"/>
                    <a:pt x="32" y="3"/>
                  </a:cubicBezTo>
                  <a:cubicBezTo>
                    <a:pt x="30" y="3"/>
                    <a:pt x="28" y="3"/>
                    <a:pt x="27" y="4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2" y="5"/>
                    <a:pt x="20" y="4"/>
                    <a:pt x="21" y="4"/>
                  </a:cubicBezTo>
                  <a:cubicBezTo>
                    <a:pt x="22" y="4"/>
                    <a:pt x="21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27" y="2"/>
                    <a:pt x="21" y="1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7"/>
                    <a:pt x="6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1" y="7"/>
                    <a:pt x="12" y="8"/>
                  </a:cubicBezTo>
                  <a:cubicBezTo>
                    <a:pt x="12" y="9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9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8" y="10"/>
                    <a:pt x="12" y="11"/>
                  </a:cubicBezTo>
                  <a:cubicBezTo>
                    <a:pt x="15" y="12"/>
                    <a:pt x="19" y="13"/>
                    <a:pt x="18" y="13"/>
                  </a:cubicBezTo>
                  <a:cubicBezTo>
                    <a:pt x="17" y="13"/>
                    <a:pt x="19" y="16"/>
                    <a:pt x="27" y="16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9" y="15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7" y="12"/>
                    <a:pt x="37" y="12"/>
                    <a:pt x="38" y="11"/>
                  </a:cubicBezTo>
                  <a:cubicBezTo>
                    <a:pt x="38" y="11"/>
                    <a:pt x="38" y="11"/>
                    <a:pt x="39" y="11"/>
                  </a:cubicBezTo>
                  <a:cubicBezTo>
                    <a:pt x="39" y="11"/>
                    <a:pt x="40" y="11"/>
                    <a:pt x="40" y="12"/>
                  </a:cubicBezTo>
                  <a:cubicBezTo>
                    <a:pt x="41" y="13"/>
                    <a:pt x="41" y="13"/>
                    <a:pt x="43" y="13"/>
                  </a:cubicBezTo>
                  <a:cubicBezTo>
                    <a:pt x="43" y="13"/>
                    <a:pt x="44" y="13"/>
                    <a:pt x="45" y="13"/>
                  </a:cubicBezTo>
                  <a:cubicBezTo>
                    <a:pt x="47" y="12"/>
                    <a:pt x="48" y="12"/>
                    <a:pt x="49" y="12"/>
                  </a:cubicBezTo>
                  <a:cubicBezTo>
                    <a:pt x="50" y="12"/>
                    <a:pt x="51" y="12"/>
                    <a:pt x="50" y="12"/>
                  </a:cubicBezTo>
                  <a:cubicBezTo>
                    <a:pt x="50" y="13"/>
                    <a:pt x="51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5" y="13"/>
                    <a:pt x="50" y="14"/>
                    <a:pt x="42" y="15"/>
                  </a:cubicBezTo>
                  <a:cubicBezTo>
                    <a:pt x="35" y="17"/>
                    <a:pt x="32" y="20"/>
                    <a:pt x="38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7" y="19"/>
                    <a:pt x="53" y="19"/>
                    <a:pt x="55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5" y="19"/>
                    <a:pt x="51" y="19"/>
                    <a:pt x="47" y="20"/>
                  </a:cubicBezTo>
                  <a:cubicBezTo>
                    <a:pt x="42" y="20"/>
                    <a:pt x="41" y="21"/>
                    <a:pt x="44" y="21"/>
                  </a:cubicBezTo>
                  <a:cubicBezTo>
                    <a:pt x="46" y="21"/>
                    <a:pt x="28" y="21"/>
                    <a:pt x="34" y="24"/>
                  </a:cubicBezTo>
                  <a:cubicBezTo>
                    <a:pt x="41" y="27"/>
                    <a:pt x="50" y="28"/>
                    <a:pt x="52" y="29"/>
                  </a:cubicBezTo>
                  <a:cubicBezTo>
                    <a:pt x="53" y="29"/>
                    <a:pt x="55" y="29"/>
                    <a:pt x="57" y="29"/>
                  </a:cubicBezTo>
                  <a:cubicBezTo>
                    <a:pt x="60" y="29"/>
                    <a:pt x="64" y="29"/>
                    <a:pt x="64" y="27"/>
                  </a:cubicBezTo>
                  <a:cubicBezTo>
                    <a:pt x="66" y="25"/>
                    <a:pt x="69" y="19"/>
                    <a:pt x="72" y="16"/>
                  </a:cubicBezTo>
                  <a:cubicBezTo>
                    <a:pt x="76" y="12"/>
                    <a:pt x="83" y="9"/>
                    <a:pt x="74" y="7"/>
                  </a:cubicBezTo>
                  <a:cubicBezTo>
                    <a:pt x="66" y="5"/>
                    <a:pt x="61" y="4"/>
                    <a:pt x="59" y="4"/>
                  </a:cubicBezTo>
                  <a:cubicBezTo>
                    <a:pt x="59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3"/>
                    <a:pt x="55" y="1"/>
                  </a:cubicBezTo>
                  <a:cubicBezTo>
                    <a:pt x="54" y="1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Freeform 184"/>
            <p:cNvSpPr/>
            <p:nvPr/>
          </p:nvSpPr>
          <p:spPr bwMode="auto">
            <a:xfrm>
              <a:off x="6202363" y="4370388"/>
              <a:ext cx="31750" cy="7937"/>
            </a:xfrm>
            <a:custGeom>
              <a:avLst/>
              <a:gdLst>
                <a:gd name="T0" fmla="*/ 2 w 12"/>
                <a:gd name="T1" fmla="*/ 0 h 3"/>
                <a:gd name="T2" fmla="*/ 1 w 12"/>
                <a:gd name="T3" fmla="*/ 1 h 3"/>
                <a:gd name="T4" fmla="*/ 8 w 12"/>
                <a:gd name="T5" fmla="*/ 3 h 3"/>
                <a:gd name="T6" fmla="*/ 10 w 12"/>
                <a:gd name="T7" fmla="*/ 3 h 3"/>
                <a:gd name="T8" fmla="*/ 7 w 12"/>
                <a:gd name="T9" fmla="*/ 1 h 3"/>
                <a:gd name="T10" fmla="*/ 2 w 1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2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3" y="2"/>
                    <a:pt x="5" y="2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3"/>
                    <a:pt x="10" y="2"/>
                    <a:pt x="7" y="1"/>
                  </a:cubicBezTo>
                  <a:cubicBezTo>
                    <a:pt x="5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3" name="Freeform 185"/>
            <p:cNvSpPr/>
            <p:nvPr/>
          </p:nvSpPr>
          <p:spPr bwMode="auto">
            <a:xfrm>
              <a:off x="6424613" y="4368800"/>
              <a:ext cx="46038" cy="9525"/>
            </a:xfrm>
            <a:custGeom>
              <a:avLst/>
              <a:gdLst>
                <a:gd name="T0" fmla="*/ 9 w 17"/>
                <a:gd name="T1" fmla="*/ 0 h 4"/>
                <a:gd name="T2" fmla="*/ 8 w 17"/>
                <a:gd name="T3" fmla="*/ 1 h 4"/>
                <a:gd name="T4" fmla="*/ 1 w 17"/>
                <a:gd name="T5" fmla="*/ 3 h 4"/>
                <a:gd name="T6" fmla="*/ 8 w 17"/>
                <a:gd name="T7" fmla="*/ 4 h 4"/>
                <a:gd name="T8" fmla="*/ 12 w 17"/>
                <a:gd name="T9" fmla="*/ 4 h 4"/>
                <a:gd name="T10" fmla="*/ 17 w 17"/>
                <a:gd name="T11" fmla="*/ 2 h 4"/>
                <a:gd name="T12" fmla="*/ 9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2" y="1"/>
                    <a:pt x="0" y="3"/>
                    <a:pt x="1" y="3"/>
                  </a:cubicBezTo>
                  <a:cubicBezTo>
                    <a:pt x="3" y="4"/>
                    <a:pt x="5" y="4"/>
                    <a:pt x="8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4" y="3"/>
                    <a:pt x="15" y="3"/>
                    <a:pt x="17" y="2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4" name="Freeform 186"/>
            <p:cNvSpPr/>
            <p:nvPr/>
          </p:nvSpPr>
          <p:spPr bwMode="auto">
            <a:xfrm>
              <a:off x="8216900" y="4259263"/>
              <a:ext cx="123825" cy="38100"/>
            </a:xfrm>
            <a:custGeom>
              <a:avLst/>
              <a:gdLst>
                <a:gd name="T0" fmla="*/ 4 w 46"/>
                <a:gd name="T1" fmla="*/ 0 h 14"/>
                <a:gd name="T2" fmla="*/ 4 w 46"/>
                <a:gd name="T3" fmla="*/ 0 h 14"/>
                <a:gd name="T4" fmla="*/ 2 w 46"/>
                <a:gd name="T5" fmla="*/ 1 h 14"/>
                <a:gd name="T6" fmla="*/ 1 w 46"/>
                <a:gd name="T7" fmla="*/ 1 h 14"/>
                <a:gd name="T8" fmla="*/ 1 w 46"/>
                <a:gd name="T9" fmla="*/ 1 h 14"/>
                <a:gd name="T10" fmla="*/ 0 w 46"/>
                <a:gd name="T11" fmla="*/ 1 h 14"/>
                <a:gd name="T12" fmla="*/ 4 w 46"/>
                <a:gd name="T13" fmla="*/ 4 h 14"/>
                <a:gd name="T14" fmla="*/ 6 w 46"/>
                <a:gd name="T15" fmla="*/ 10 h 14"/>
                <a:gd name="T16" fmla="*/ 11 w 46"/>
                <a:gd name="T17" fmla="*/ 14 h 14"/>
                <a:gd name="T18" fmla="*/ 15 w 46"/>
                <a:gd name="T19" fmla="*/ 14 h 14"/>
                <a:gd name="T20" fmla="*/ 37 w 46"/>
                <a:gd name="T21" fmla="*/ 10 h 14"/>
                <a:gd name="T22" fmla="*/ 40 w 46"/>
                <a:gd name="T23" fmla="*/ 4 h 14"/>
                <a:gd name="T24" fmla="*/ 18 w 46"/>
                <a:gd name="T25" fmla="*/ 1 h 14"/>
                <a:gd name="T26" fmla="*/ 15 w 46"/>
                <a:gd name="T27" fmla="*/ 1 h 14"/>
                <a:gd name="T28" fmla="*/ 15 w 46"/>
                <a:gd name="T29" fmla="*/ 1 h 14"/>
                <a:gd name="T30" fmla="*/ 10 w 46"/>
                <a:gd name="T31" fmla="*/ 0 h 14"/>
                <a:gd name="T32" fmla="*/ 4 w 4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4">
                  <a:moveTo>
                    <a:pt x="4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6" y="11"/>
                    <a:pt x="8" y="13"/>
                    <a:pt x="11" y="14"/>
                  </a:cubicBezTo>
                  <a:cubicBezTo>
                    <a:pt x="12" y="14"/>
                    <a:pt x="13" y="14"/>
                    <a:pt x="15" y="14"/>
                  </a:cubicBezTo>
                  <a:cubicBezTo>
                    <a:pt x="21" y="14"/>
                    <a:pt x="33" y="12"/>
                    <a:pt x="37" y="10"/>
                  </a:cubicBezTo>
                  <a:cubicBezTo>
                    <a:pt x="46" y="7"/>
                    <a:pt x="45" y="5"/>
                    <a:pt x="40" y="4"/>
                  </a:cubicBezTo>
                  <a:cubicBezTo>
                    <a:pt x="32" y="2"/>
                    <a:pt x="23" y="1"/>
                    <a:pt x="18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0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 187"/>
            <p:cNvSpPr/>
            <p:nvPr/>
          </p:nvSpPr>
          <p:spPr bwMode="auto">
            <a:xfrm>
              <a:off x="8383588" y="4278313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6" name="Freeform 188"/>
            <p:cNvSpPr/>
            <p:nvPr/>
          </p:nvSpPr>
          <p:spPr bwMode="auto">
            <a:xfrm>
              <a:off x="8401050" y="4278313"/>
              <a:ext cx="20638" cy="3175"/>
            </a:xfrm>
            <a:custGeom>
              <a:avLst/>
              <a:gdLst>
                <a:gd name="T0" fmla="*/ 6 w 8"/>
                <a:gd name="T1" fmla="*/ 0 h 1"/>
                <a:gd name="T2" fmla="*/ 5 w 8"/>
                <a:gd name="T3" fmla="*/ 0 h 1"/>
                <a:gd name="T4" fmla="*/ 0 w 8"/>
                <a:gd name="T5" fmla="*/ 1 h 1"/>
                <a:gd name="T6" fmla="*/ 6 w 8"/>
                <a:gd name="T7" fmla="*/ 1 h 1"/>
                <a:gd name="T8" fmla="*/ 6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" name="Freeform 189"/>
            <p:cNvSpPr/>
            <p:nvPr/>
          </p:nvSpPr>
          <p:spPr bwMode="auto">
            <a:xfrm>
              <a:off x="8267700" y="4346575"/>
              <a:ext cx="30163" cy="3175"/>
            </a:xfrm>
            <a:custGeom>
              <a:avLst/>
              <a:gdLst>
                <a:gd name="T0" fmla="*/ 5 w 11"/>
                <a:gd name="T1" fmla="*/ 0 h 1"/>
                <a:gd name="T2" fmla="*/ 4 w 11"/>
                <a:gd name="T3" fmla="*/ 1 h 1"/>
                <a:gd name="T4" fmla="*/ 0 w 11"/>
                <a:gd name="T5" fmla="*/ 1 h 1"/>
                <a:gd name="T6" fmla="*/ 1 w 11"/>
                <a:gd name="T7" fmla="*/ 1 h 1"/>
                <a:gd name="T8" fmla="*/ 4 w 11"/>
                <a:gd name="T9" fmla="*/ 1 h 1"/>
                <a:gd name="T10" fmla="*/ 6 w 11"/>
                <a:gd name="T11" fmla="*/ 1 h 1"/>
                <a:gd name="T12" fmla="*/ 7 w 11"/>
                <a:gd name="T13" fmla="*/ 1 h 1"/>
                <a:gd name="T14" fmla="*/ 5 w 1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8" name="Freeform 190"/>
            <p:cNvSpPr/>
            <p:nvPr/>
          </p:nvSpPr>
          <p:spPr bwMode="auto">
            <a:xfrm>
              <a:off x="8102600" y="4392613"/>
              <a:ext cx="19050" cy="3175"/>
            </a:xfrm>
            <a:custGeom>
              <a:avLst/>
              <a:gdLst>
                <a:gd name="T0" fmla="*/ 2 w 7"/>
                <a:gd name="T1" fmla="*/ 0 h 1"/>
                <a:gd name="T2" fmla="*/ 3 w 7"/>
                <a:gd name="T3" fmla="*/ 1 h 1"/>
                <a:gd name="T4" fmla="*/ 3 w 7"/>
                <a:gd name="T5" fmla="*/ 1 h 1"/>
                <a:gd name="T6" fmla="*/ 7 w 7"/>
                <a:gd name="T7" fmla="*/ 0 h 1"/>
                <a:gd name="T8" fmla="*/ 6 w 7"/>
                <a:gd name="T9" fmla="*/ 0 h 1"/>
                <a:gd name="T10" fmla="*/ 2 w 7"/>
                <a:gd name="T11" fmla="*/ 0 h 1"/>
                <a:gd name="T12" fmla="*/ 2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0" y="0"/>
                    <a:pt x="0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9" name="Freeform 191"/>
            <p:cNvSpPr>
              <a:spLocks noEditPoints="1"/>
            </p:cNvSpPr>
            <p:nvPr/>
          </p:nvSpPr>
          <p:spPr bwMode="auto">
            <a:xfrm>
              <a:off x="8010525" y="4244975"/>
              <a:ext cx="195263" cy="33337"/>
            </a:xfrm>
            <a:custGeom>
              <a:avLst/>
              <a:gdLst>
                <a:gd name="T0" fmla="*/ 32 w 72"/>
                <a:gd name="T1" fmla="*/ 3 h 12"/>
                <a:gd name="T2" fmla="*/ 32 w 72"/>
                <a:gd name="T3" fmla="*/ 3 h 12"/>
                <a:gd name="T4" fmla="*/ 32 w 72"/>
                <a:gd name="T5" fmla="*/ 3 h 12"/>
                <a:gd name="T6" fmla="*/ 32 w 72"/>
                <a:gd name="T7" fmla="*/ 3 h 12"/>
                <a:gd name="T8" fmla="*/ 32 w 72"/>
                <a:gd name="T9" fmla="*/ 3 h 12"/>
                <a:gd name="T10" fmla="*/ 32 w 72"/>
                <a:gd name="T11" fmla="*/ 3 h 12"/>
                <a:gd name="T12" fmla="*/ 20 w 72"/>
                <a:gd name="T13" fmla="*/ 0 h 12"/>
                <a:gd name="T14" fmla="*/ 8 w 72"/>
                <a:gd name="T15" fmla="*/ 1 h 12"/>
                <a:gd name="T16" fmla="*/ 3 w 72"/>
                <a:gd name="T17" fmla="*/ 5 h 12"/>
                <a:gd name="T18" fmla="*/ 1 w 72"/>
                <a:gd name="T19" fmla="*/ 9 h 12"/>
                <a:gd name="T20" fmla="*/ 24 w 72"/>
                <a:gd name="T21" fmla="*/ 11 h 12"/>
                <a:gd name="T22" fmla="*/ 44 w 72"/>
                <a:gd name="T23" fmla="*/ 12 h 12"/>
                <a:gd name="T24" fmla="*/ 46 w 72"/>
                <a:gd name="T25" fmla="*/ 12 h 12"/>
                <a:gd name="T26" fmla="*/ 65 w 72"/>
                <a:gd name="T27" fmla="*/ 11 h 12"/>
                <a:gd name="T28" fmla="*/ 57 w 72"/>
                <a:gd name="T29" fmla="*/ 7 h 12"/>
                <a:gd name="T30" fmla="*/ 57 w 72"/>
                <a:gd name="T31" fmla="*/ 7 h 12"/>
                <a:gd name="T32" fmla="*/ 50 w 72"/>
                <a:gd name="T33" fmla="*/ 2 h 12"/>
                <a:gd name="T34" fmla="*/ 40 w 72"/>
                <a:gd name="T35" fmla="*/ 1 h 12"/>
                <a:gd name="T36" fmla="*/ 32 w 72"/>
                <a:gd name="T37" fmla="*/ 3 h 12"/>
                <a:gd name="T38" fmla="*/ 32 w 72"/>
                <a:gd name="T39" fmla="*/ 3 h 12"/>
                <a:gd name="T40" fmla="*/ 26 w 72"/>
                <a:gd name="T41" fmla="*/ 0 h 12"/>
                <a:gd name="T42" fmla="*/ 20 w 7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2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0" y="0"/>
                  </a:moveTo>
                  <a:cubicBezTo>
                    <a:pt x="16" y="0"/>
                    <a:pt x="12" y="0"/>
                    <a:pt x="8" y="1"/>
                  </a:cubicBezTo>
                  <a:cubicBezTo>
                    <a:pt x="2" y="3"/>
                    <a:pt x="3" y="4"/>
                    <a:pt x="3" y="5"/>
                  </a:cubicBezTo>
                  <a:cubicBezTo>
                    <a:pt x="4" y="7"/>
                    <a:pt x="0" y="9"/>
                    <a:pt x="1" y="9"/>
                  </a:cubicBezTo>
                  <a:cubicBezTo>
                    <a:pt x="2" y="10"/>
                    <a:pt x="12" y="10"/>
                    <a:pt x="24" y="11"/>
                  </a:cubicBezTo>
                  <a:cubicBezTo>
                    <a:pt x="30" y="12"/>
                    <a:pt x="37" y="12"/>
                    <a:pt x="44" y="12"/>
                  </a:cubicBezTo>
                  <a:cubicBezTo>
                    <a:pt x="44" y="12"/>
                    <a:pt x="45" y="12"/>
                    <a:pt x="46" y="12"/>
                  </a:cubicBezTo>
                  <a:cubicBezTo>
                    <a:pt x="54" y="12"/>
                    <a:pt x="62" y="12"/>
                    <a:pt x="65" y="11"/>
                  </a:cubicBezTo>
                  <a:cubicBezTo>
                    <a:pt x="72" y="9"/>
                    <a:pt x="58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7" y="5"/>
                    <a:pt x="50" y="2"/>
                  </a:cubicBezTo>
                  <a:cubicBezTo>
                    <a:pt x="47" y="1"/>
                    <a:pt x="43" y="1"/>
                    <a:pt x="40" y="1"/>
                  </a:cubicBezTo>
                  <a:cubicBezTo>
                    <a:pt x="36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0" y="1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0" name="Freeform 192"/>
            <p:cNvSpPr/>
            <p:nvPr/>
          </p:nvSpPr>
          <p:spPr bwMode="auto">
            <a:xfrm>
              <a:off x="8470900" y="4297363"/>
              <a:ext cx="11113" cy="4762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4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" name="Freeform 193"/>
            <p:cNvSpPr/>
            <p:nvPr/>
          </p:nvSpPr>
          <p:spPr bwMode="auto">
            <a:xfrm>
              <a:off x="10309225" y="4357688"/>
              <a:ext cx="11113" cy="1587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" name="Freeform 194"/>
            <p:cNvSpPr/>
            <p:nvPr/>
          </p:nvSpPr>
          <p:spPr bwMode="auto">
            <a:xfrm>
              <a:off x="9569450" y="4370388"/>
              <a:ext cx="20638" cy="6350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0 h 2"/>
                <a:gd name="T4" fmla="*/ 3 w 8"/>
                <a:gd name="T5" fmla="*/ 2 h 2"/>
                <a:gd name="T6" fmla="*/ 6 w 8"/>
                <a:gd name="T7" fmla="*/ 1 h 2"/>
                <a:gd name="T8" fmla="*/ 3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3" name="Freeform 195"/>
            <p:cNvSpPr/>
            <p:nvPr/>
          </p:nvSpPr>
          <p:spPr bwMode="auto">
            <a:xfrm>
              <a:off x="8755063" y="4354513"/>
              <a:ext cx="60325" cy="11112"/>
            </a:xfrm>
            <a:custGeom>
              <a:avLst/>
              <a:gdLst>
                <a:gd name="T0" fmla="*/ 10 w 22"/>
                <a:gd name="T1" fmla="*/ 0 h 4"/>
                <a:gd name="T2" fmla="*/ 5 w 22"/>
                <a:gd name="T3" fmla="*/ 4 h 4"/>
                <a:gd name="T4" fmla="*/ 10 w 22"/>
                <a:gd name="T5" fmla="*/ 4 h 4"/>
                <a:gd name="T6" fmla="*/ 15 w 22"/>
                <a:gd name="T7" fmla="*/ 0 h 4"/>
                <a:gd name="T8" fmla="*/ 10 w 2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">
                  <a:moveTo>
                    <a:pt x="10" y="0"/>
                  </a:moveTo>
                  <a:cubicBezTo>
                    <a:pt x="0" y="0"/>
                    <a:pt x="2" y="3"/>
                    <a:pt x="5" y="4"/>
                  </a:cubicBezTo>
                  <a:cubicBezTo>
                    <a:pt x="7" y="4"/>
                    <a:pt x="9" y="4"/>
                    <a:pt x="10" y="4"/>
                  </a:cubicBezTo>
                  <a:cubicBezTo>
                    <a:pt x="21" y="4"/>
                    <a:pt x="22" y="1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Freeform 196"/>
            <p:cNvSpPr/>
            <p:nvPr/>
          </p:nvSpPr>
          <p:spPr bwMode="auto">
            <a:xfrm>
              <a:off x="8072438" y="44069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4 w 4"/>
                <a:gd name="T9" fmla="*/ 0 h 1"/>
                <a:gd name="T10" fmla="*/ 3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Freeform 197"/>
            <p:cNvSpPr/>
            <p:nvPr/>
          </p:nvSpPr>
          <p:spPr bwMode="auto">
            <a:xfrm>
              <a:off x="9498013" y="4308475"/>
              <a:ext cx="90488" cy="15875"/>
            </a:xfrm>
            <a:custGeom>
              <a:avLst/>
              <a:gdLst>
                <a:gd name="T0" fmla="*/ 19 w 33"/>
                <a:gd name="T1" fmla="*/ 0 h 6"/>
                <a:gd name="T2" fmla="*/ 17 w 33"/>
                <a:gd name="T3" fmla="*/ 0 h 6"/>
                <a:gd name="T4" fmla="*/ 6 w 33"/>
                <a:gd name="T5" fmla="*/ 6 h 6"/>
                <a:gd name="T6" fmla="*/ 23 w 33"/>
                <a:gd name="T7" fmla="*/ 5 h 6"/>
                <a:gd name="T8" fmla="*/ 19 w 3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7" y="1"/>
                    <a:pt x="0" y="3"/>
                    <a:pt x="6" y="6"/>
                  </a:cubicBezTo>
                  <a:cubicBezTo>
                    <a:pt x="11" y="5"/>
                    <a:pt x="17" y="5"/>
                    <a:pt x="23" y="5"/>
                  </a:cubicBezTo>
                  <a:cubicBezTo>
                    <a:pt x="33" y="4"/>
                    <a:pt x="33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6" name="Freeform 198"/>
            <p:cNvSpPr/>
            <p:nvPr/>
          </p:nvSpPr>
          <p:spPr bwMode="auto">
            <a:xfrm>
              <a:off x="9102725" y="4349750"/>
              <a:ext cx="14288" cy="1587"/>
            </a:xfrm>
            <a:custGeom>
              <a:avLst/>
              <a:gdLst>
                <a:gd name="T0" fmla="*/ 3 w 5"/>
                <a:gd name="T1" fmla="*/ 0 h 1"/>
                <a:gd name="T2" fmla="*/ 2 w 5"/>
                <a:gd name="T3" fmla="*/ 0 h 1"/>
                <a:gd name="T4" fmla="*/ 3 w 5"/>
                <a:gd name="T5" fmla="*/ 1 h 1"/>
                <a:gd name="T6" fmla="*/ 3 w 5"/>
                <a:gd name="T7" fmla="*/ 1 h 1"/>
                <a:gd name="T8" fmla="*/ 5 w 5"/>
                <a:gd name="T9" fmla="*/ 0 h 1"/>
                <a:gd name="T10" fmla="*/ 3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Freeform 199"/>
            <p:cNvSpPr/>
            <p:nvPr/>
          </p:nvSpPr>
          <p:spPr bwMode="auto">
            <a:xfrm>
              <a:off x="9023350" y="4373563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1 w 5"/>
                <a:gd name="T5" fmla="*/ 1 h 1"/>
                <a:gd name="T6" fmla="*/ 1 w 5"/>
                <a:gd name="T7" fmla="*/ 1 h 1"/>
                <a:gd name="T8" fmla="*/ 3 w 5"/>
                <a:gd name="T9" fmla="*/ 1 h 1"/>
                <a:gd name="T10" fmla="*/ 3 w 5"/>
                <a:gd name="T11" fmla="*/ 1 h 1"/>
                <a:gd name="T12" fmla="*/ 3 w 5"/>
                <a:gd name="T13" fmla="*/ 0 h 1"/>
                <a:gd name="T14" fmla="*/ 2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8" name="Freeform 200"/>
            <p:cNvSpPr/>
            <p:nvPr/>
          </p:nvSpPr>
          <p:spPr bwMode="auto">
            <a:xfrm>
              <a:off x="7915275" y="4224338"/>
              <a:ext cx="134938" cy="30162"/>
            </a:xfrm>
            <a:custGeom>
              <a:avLst/>
              <a:gdLst>
                <a:gd name="T0" fmla="*/ 15 w 50"/>
                <a:gd name="T1" fmla="*/ 0 h 11"/>
                <a:gd name="T2" fmla="*/ 2 w 50"/>
                <a:gd name="T3" fmla="*/ 2 h 11"/>
                <a:gd name="T4" fmla="*/ 2 w 50"/>
                <a:gd name="T5" fmla="*/ 6 h 11"/>
                <a:gd name="T6" fmla="*/ 3 w 50"/>
                <a:gd name="T7" fmla="*/ 9 h 11"/>
                <a:gd name="T8" fmla="*/ 25 w 50"/>
                <a:gd name="T9" fmla="*/ 11 h 11"/>
                <a:gd name="T10" fmla="*/ 28 w 50"/>
                <a:gd name="T11" fmla="*/ 11 h 11"/>
                <a:gd name="T12" fmla="*/ 47 w 50"/>
                <a:gd name="T13" fmla="*/ 8 h 11"/>
                <a:gd name="T14" fmla="*/ 33 w 50"/>
                <a:gd name="T15" fmla="*/ 2 h 11"/>
                <a:gd name="T16" fmla="*/ 15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15" y="0"/>
                  </a:moveTo>
                  <a:cubicBezTo>
                    <a:pt x="9" y="0"/>
                    <a:pt x="4" y="1"/>
                    <a:pt x="2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13" y="11"/>
                    <a:pt x="25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36" y="11"/>
                    <a:pt x="43" y="10"/>
                    <a:pt x="47" y="8"/>
                  </a:cubicBezTo>
                  <a:cubicBezTo>
                    <a:pt x="50" y="5"/>
                    <a:pt x="42" y="3"/>
                    <a:pt x="33" y="2"/>
                  </a:cubicBezTo>
                  <a:cubicBezTo>
                    <a:pt x="27" y="0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9" name="Freeform 201"/>
            <p:cNvSpPr>
              <a:spLocks noEditPoints="1"/>
            </p:cNvSpPr>
            <p:nvPr/>
          </p:nvSpPr>
          <p:spPr bwMode="auto">
            <a:xfrm>
              <a:off x="7321550" y="4370388"/>
              <a:ext cx="290513" cy="95250"/>
            </a:xfrm>
            <a:custGeom>
              <a:avLst/>
              <a:gdLst>
                <a:gd name="T0" fmla="*/ 15 w 107"/>
                <a:gd name="T1" fmla="*/ 29 h 35"/>
                <a:gd name="T2" fmla="*/ 14 w 107"/>
                <a:gd name="T3" fmla="*/ 28 h 35"/>
                <a:gd name="T4" fmla="*/ 14 w 107"/>
                <a:gd name="T5" fmla="*/ 28 h 35"/>
                <a:gd name="T6" fmla="*/ 15 w 107"/>
                <a:gd name="T7" fmla="*/ 29 h 35"/>
                <a:gd name="T8" fmla="*/ 95 w 107"/>
                <a:gd name="T9" fmla="*/ 0 h 35"/>
                <a:gd name="T10" fmla="*/ 79 w 107"/>
                <a:gd name="T11" fmla="*/ 3 h 35"/>
                <a:gd name="T12" fmla="*/ 53 w 107"/>
                <a:gd name="T13" fmla="*/ 9 h 35"/>
                <a:gd name="T14" fmla="*/ 53 w 107"/>
                <a:gd name="T15" fmla="*/ 9 h 35"/>
                <a:gd name="T16" fmla="*/ 50 w 107"/>
                <a:gd name="T17" fmla="*/ 9 h 35"/>
                <a:gd name="T18" fmla="*/ 47 w 107"/>
                <a:gd name="T19" fmla="*/ 9 h 35"/>
                <a:gd name="T20" fmla="*/ 42 w 107"/>
                <a:gd name="T21" fmla="*/ 9 h 35"/>
                <a:gd name="T22" fmla="*/ 37 w 107"/>
                <a:gd name="T23" fmla="*/ 11 h 35"/>
                <a:gd name="T24" fmla="*/ 37 w 107"/>
                <a:gd name="T25" fmla="*/ 11 h 35"/>
                <a:gd name="T26" fmla="*/ 37 w 107"/>
                <a:gd name="T27" fmla="*/ 11 h 35"/>
                <a:gd name="T28" fmla="*/ 30 w 107"/>
                <a:gd name="T29" fmla="*/ 13 h 35"/>
                <a:gd name="T30" fmla="*/ 17 w 107"/>
                <a:gd name="T31" fmla="*/ 19 h 35"/>
                <a:gd name="T32" fmla="*/ 7 w 107"/>
                <a:gd name="T33" fmla="*/ 23 h 35"/>
                <a:gd name="T34" fmla="*/ 13 w 107"/>
                <a:gd name="T35" fmla="*/ 24 h 35"/>
                <a:gd name="T36" fmla="*/ 11 w 107"/>
                <a:gd name="T37" fmla="*/ 25 h 35"/>
                <a:gd name="T38" fmla="*/ 11 w 107"/>
                <a:gd name="T39" fmla="*/ 26 h 35"/>
                <a:gd name="T40" fmla="*/ 10 w 107"/>
                <a:gd name="T41" fmla="*/ 27 h 35"/>
                <a:gd name="T42" fmla="*/ 10 w 107"/>
                <a:gd name="T43" fmla="*/ 27 h 35"/>
                <a:gd name="T44" fmla="*/ 10 w 107"/>
                <a:gd name="T45" fmla="*/ 27 h 35"/>
                <a:gd name="T46" fmla="*/ 11 w 107"/>
                <a:gd name="T47" fmla="*/ 27 h 35"/>
                <a:gd name="T48" fmla="*/ 14 w 107"/>
                <a:gd name="T49" fmla="*/ 28 h 35"/>
                <a:gd name="T50" fmla="*/ 13 w 107"/>
                <a:gd name="T51" fmla="*/ 28 h 35"/>
                <a:gd name="T52" fmla="*/ 10 w 107"/>
                <a:gd name="T53" fmla="*/ 29 h 35"/>
                <a:gd name="T54" fmla="*/ 5 w 107"/>
                <a:gd name="T55" fmla="*/ 30 h 35"/>
                <a:gd name="T56" fmla="*/ 5 w 107"/>
                <a:gd name="T57" fmla="*/ 33 h 35"/>
                <a:gd name="T58" fmla="*/ 6 w 107"/>
                <a:gd name="T59" fmla="*/ 33 h 35"/>
                <a:gd name="T60" fmla="*/ 9 w 107"/>
                <a:gd name="T61" fmla="*/ 33 h 35"/>
                <a:gd name="T62" fmla="*/ 11 w 107"/>
                <a:gd name="T63" fmla="*/ 33 h 35"/>
                <a:gd name="T64" fmla="*/ 10 w 107"/>
                <a:gd name="T65" fmla="*/ 33 h 35"/>
                <a:gd name="T66" fmla="*/ 14 w 107"/>
                <a:gd name="T67" fmla="*/ 35 h 35"/>
                <a:gd name="T68" fmla="*/ 16 w 107"/>
                <a:gd name="T69" fmla="*/ 35 h 35"/>
                <a:gd name="T70" fmla="*/ 18 w 107"/>
                <a:gd name="T71" fmla="*/ 35 h 35"/>
                <a:gd name="T72" fmla="*/ 21 w 107"/>
                <a:gd name="T73" fmla="*/ 35 h 35"/>
                <a:gd name="T74" fmla="*/ 25 w 107"/>
                <a:gd name="T75" fmla="*/ 35 h 35"/>
                <a:gd name="T76" fmla="*/ 36 w 107"/>
                <a:gd name="T77" fmla="*/ 33 h 35"/>
                <a:gd name="T78" fmla="*/ 34 w 107"/>
                <a:gd name="T79" fmla="*/ 30 h 35"/>
                <a:gd name="T80" fmla="*/ 34 w 107"/>
                <a:gd name="T81" fmla="*/ 30 h 35"/>
                <a:gd name="T82" fmla="*/ 35 w 107"/>
                <a:gd name="T83" fmla="*/ 30 h 35"/>
                <a:gd name="T84" fmla="*/ 36 w 107"/>
                <a:gd name="T85" fmla="*/ 29 h 35"/>
                <a:gd name="T86" fmla="*/ 36 w 107"/>
                <a:gd name="T87" fmla="*/ 28 h 35"/>
                <a:gd name="T88" fmla="*/ 37 w 107"/>
                <a:gd name="T89" fmla="*/ 28 h 35"/>
                <a:gd name="T90" fmla="*/ 38 w 107"/>
                <a:gd name="T91" fmla="*/ 28 h 35"/>
                <a:gd name="T92" fmla="*/ 39 w 107"/>
                <a:gd name="T93" fmla="*/ 26 h 35"/>
                <a:gd name="T94" fmla="*/ 39 w 107"/>
                <a:gd name="T95" fmla="*/ 25 h 35"/>
                <a:gd name="T96" fmla="*/ 39 w 107"/>
                <a:gd name="T97" fmla="*/ 25 h 35"/>
                <a:gd name="T98" fmla="*/ 40 w 107"/>
                <a:gd name="T99" fmla="*/ 25 h 35"/>
                <a:gd name="T100" fmla="*/ 41 w 107"/>
                <a:gd name="T101" fmla="*/ 24 h 35"/>
                <a:gd name="T102" fmla="*/ 43 w 107"/>
                <a:gd name="T103" fmla="*/ 23 h 35"/>
                <a:gd name="T104" fmla="*/ 44 w 107"/>
                <a:gd name="T105" fmla="*/ 23 h 35"/>
                <a:gd name="T106" fmla="*/ 46 w 107"/>
                <a:gd name="T107" fmla="*/ 23 h 35"/>
                <a:gd name="T108" fmla="*/ 48 w 107"/>
                <a:gd name="T109" fmla="*/ 23 h 35"/>
                <a:gd name="T110" fmla="*/ 53 w 107"/>
                <a:gd name="T111" fmla="*/ 21 h 35"/>
                <a:gd name="T112" fmla="*/ 79 w 107"/>
                <a:gd name="T113" fmla="*/ 13 h 35"/>
                <a:gd name="T114" fmla="*/ 104 w 107"/>
                <a:gd name="T115" fmla="*/ 3 h 35"/>
                <a:gd name="T116" fmla="*/ 95 w 107"/>
                <a:gd name="T1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35">
                  <a:moveTo>
                    <a:pt x="15" y="29"/>
                  </a:moveTo>
                  <a:cubicBezTo>
                    <a:pt x="15" y="29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6" y="29"/>
                    <a:pt x="15" y="29"/>
                  </a:cubicBezTo>
                  <a:moveTo>
                    <a:pt x="95" y="0"/>
                  </a:moveTo>
                  <a:cubicBezTo>
                    <a:pt x="90" y="0"/>
                    <a:pt x="84" y="2"/>
                    <a:pt x="79" y="3"/>
                  </a:cubicBezTo>
                  <a:cubicBezTo>
                    <a:pt x="67" y="7"/>
                    <a:pt x="53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9"/>
                    <a:pt x="48" y="9"/>
                    <a:pt x="47" y="9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38" y="10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4" y="12"/>
                    <a:pt x="30" y="13"/>
                  </a:cubicBezTo>
                  <a:cubicBezTo>
                    <a:pt x="27" y="14"/>
                    <a:pt x="23" y="17"/>
                    <a:pt x="17" y="19"/>
                  </a:cubicBezTo>
                  <a:cubicBezTo>
                    <a:pt x="12" y="20"/>
                    <a:pt x="3" y="22"/>
                    <a:pt x="7" y="23"/>
                  </a:cubicBezTo>
                  <a:cubicBezTo>
                    <a:pt x="11" y="24"/>
                    <a:pt x="16" y="24"/>
                    <a:pt x="13" y="24"/>
                  </a:cubicBezTo>
                  <a:cubicBezTo>
                    <a:pt x="10" y="24"/>
                    <a:pt x="9" y="25"/>
                    <a:pt x="11" y="25"/>
                  </a:cubicBezTo>
                  <a:cubicBezTo>
                    <a:pt x="13" y="25"/>
                    <a:pt x="13" y="26"/>
                    <a:pt x="11" y="26"/>
                  </a:cubicBezTo>
                  <a:cubicBezTo>
                    <a:pt x="9" y="26"/>
                    <a:pt x="8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0" y="28"/>
                    <a:pt x="12" y="28"/>
                    <a:pt x="14" y="28"/>
                  </a:cubicBezTo>
                  <a:cubicBezTo>
                    <a:pt x="14" y="28"/>
                    <a:pt x="13" y="28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8" y="29"/>
                    <a:pt x="8" y="30"/>
                    <a:pt x="5" y="30"/>
                  </a:cubicBezTo>
                  <a:cubicBezTo>
                    <a:pt x="0" y="32"/>
                    <a:pt x="1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8" y="34"/>
                    <a:pt x="10" y="35"/>
                    <a:pt x="14" y="35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2" y="35"/>
                    <a:pt x="23" y="35"/>
                    <a:pt x="25" y="35"/>
                  </a:cubicBezTo>
                  <a:cubicBezTo>
                    <a:pt x="30" y="35"/>
                    <a:pt x="36" y="34"/>
                    <a:pt x="36" y="33"/>
                  </a:cubicBezTo>
                  <a:cubicBezTo>
                    <a:pt x="38" y="31"/>
                    <a:pt x="33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40" y="25"/>
                    <a:pt x="40" y="25"/>
                  </a:cubicBezTo>
                  <a:cubicBezTo>
                    <a:pt x="41" y="25"/>
                    <a:pt x="42" y="24"/>
                    <a:pt x="41" y="24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3" y="23"/>
                    <a:pt x="44" y="23"/>
                    <a:pt x="44" y="23"/>
                  </a:cubicBezTo>
                  <a:cubicBezTo>
                    <a:pt x="45" y="23"/>
                    <a:pt x="45" y="23"/>
                    <a:pt x="46" y="23"/>
                  </a:cubicBezTo>
                  <a:cubicBezTo>
                    <a:pt x="47" y="23"/>
                    <a:pt x="49" y="23"/>
                    <a:pt x="48" y="23"/>
                  </a:cubicBezTo>
                  <a:cubicBezTo>
                    <a:pt x="47" y="23"/>
                    <a:pt x="51" y="22"/>
                    <a:pt x="53" y="21"/>
                  </a:cubicBezTo>
                  <a:cubicBezTo>
                    <a:pt x="55" y="20"/>
                    <a:pt x="66" y="17"/>
                    <a:pt x="79" y="13"/>
                  </a:cubicBezTo>
                  <a:cubicBezTo>
                    <a:pt x="93" y="10"/>
                    <a:pt x="107" y="5"/>
                    <a:pt x="104" y="3"/>
                  </a:cubicBezTo>
                  <a:cubicBezTo>
                    <a:pt x="101" y="1"/>
                    <a:pt x="98" y="0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Freeform 202"/>
            <p:cNvSpPr/>
            <p:nvPr/>
          </p:nvSpPr>
          <p:spPr bwMode="auto">
            <a:xfrm>
              <a:off x="7381875" y="4406900"/>
              <a:ext cx="9525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1 w 4"/>
                <a:gd name="T5" fmla="*/ 1 h 1"/>
                <a:gd name="T6" fmla="*/ 3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1" name="Freeform 203"/>
            <p:cNvSpPr/>
            <p:nvPr/>
          </p:nvSpPr>
          <p:spPr bwMode="auto">
            <a:xfrm>
              <a:off x="7527925" y="4521200"/>
              <a:ext cx="61913" cy="12700"/>
            </a:xfrm>
            <a:custGeom>
              <a:avLst/>
              <a:gdLst>
                <a:gd name="T0" fmla="*/ 7 w 23"/>
                <a:gd name="T1" fmla="*/ 0 h 5"/>
                <a:gd name="T2" fmla="*/ 3 w 23"/>
                <a:gd name="T3" fmla="*/ 1 h 5"/>
                <a:gd name="T4" fmla="*/ 1 w 23"/>
                <a:gd name="T5" fmla="*/ 1 h 5"/>
                <a:gd name="T6" fmla="*/ 1 w 23"/>
                <a:gd name="T7" fmla="*/ 1 h 5"/>
                <a:gd name="T8" fmla="*/ 9 w 23"/>
                <a:gd name="T9" fmla="*/ 3 h 5"/>
                <a:gd name="T10" fmla="*/ 23 w 23"/>
                <a:gd name="T11" fmla="*/ 5 h 5"/>
                <a:gd name="T12" fmla="*/ 13 w 23"/>
                <a:gd name="T13" fmla="*/ 1 h 5"/>
                <a:gd name="T14" fmla="*/ 7 w 2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">
                  <a:moveTo>
                    <a:pt x="7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2"/>
                    <a:pt x="9" y="3"/>
                  </a:cubicBezTo>
                  <a:cubicBezTo>
                    <a:pt x="13" y="4"/>
                    <a:pt x="17" y="4"/>
                    <a:pt x="23" y="5"/>
                  </a:cubicBezTo>
                  <a:cubicBezTo>
                    <a:pt x="23" y="4"/>
                    <a:pt x="18" y="2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Freeform 204"/>
            <p:cNvSpPr/>
            <p:nvPr/>
          </p:nvSpPr>
          <p:spPr bwMode="auto">
            <a:xfrm>
              <a:off x="7351713" y="4506913"/>
              <a:ext cx="19050" cy="4762"/>
            </a:xfrm>
            <a:custGeom>
              <a:avLst/>
              <a:gdLst>
                <a:gd name="T0" fmla="*/ 2 w 7"/>
                <a:gd name="T1" fmla="*/ 0 h 2"/>
                <a:gd name="T2" fmla="*/ 2 w 7"/>
                <a:gd name="T3" fmla="*/ 2 h 2"/>
                <a:gd name="T4" fmla="*/ 6 w 7"/>
                <a:gd name="T5" fmla="*/ 2 h 2"/>
                <a:gd name="T6" fmla="*/ 7 w 7"/>
                <a:gd name="T7" fmla="*/ 2 h 2"/>
                <a:gd name="T8" fmla="*/ 7 w 7"/>
                <a:gd name="T9" fmla="*/ 1 h 2"/>
                <a:gd name="T10" fmla="*/ 2 w 7"/>
                <a:gd name="T11" fmla="*/ 0 h 2"/>
                <a:gd name="T12" fmla="*/ 2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2" y="0"/>
                  </a:moveTo>
                  <a:cubicBezTo>
                    <a:pt x="0" y="0"/>
                    <a:pt x="0" y="1"/>
                    <a:pt x="2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Freeform 205"/>
            <p:cNvSpPr/>
            <p:nvPr/>
          </p:nvSpPr>
          <p:spPr bwMode="auto">
            <a:xfrm>
              <a:off x="7842250" y="4225925"/>
              <a:ext cx="23813" cy="6350"/>
            </a:xfrm>
            <a:custGeom>
              <a:avLst/>
              <a:gdLst>
                <a:gd name="T0" fmla="*/ 5 w 9"/>
                <a:gd name="T1" fmla="*/ 0 h 2"/>
                <a:gd name="T2" fmla="*/ 3 w 9"/>
                <a:gd name="T3" fmla="*/ 0 h 2"/>
                <a:gd name="T4" fmla="*/ 3 w 9"/>
                <a:gd name="T5" fmla="*/ 2 h 2"/>
                <a:gd name="T6" fmla="*/ 7 w 9"/>
                <a:gd name="T7" fmla="*/ 1 h 2"/>
                <a:gd name="T8" fmla="*/ 5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4" y="2"/>
                    <a:pt x="3" y="2"/>
                  </a:cubicBezTo>
                  <a:cubicBezTo>
                    <a:pt x="4" y="2"/>
                    <a:pt x="5" y="2"/>
                    <a:pt x="7" y="1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4" name="Freeform 206"/>
            <p:cNvSpPr/>
            <p:nvPr/>
          </p:nvSpPr>
          <p:spPr bwMode="auto">
            <a:xfrm>
              <a:off x="7558088" y="4537075"/>
              <a:ext cx="12700" cy="3175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5" name="Freeform 207"/>
            <p:cNvSpPr/>
            <p:nvPr/>
          </p:nvSpPr>
          <p:spPr bwMode="auto">
            <a:xfrm>
              <a:off x="7294563" y="4465638"/>
              <a:ext cx="200025" cy="55562"/>
            </a:xfrm>
            <a:custGeom>
              <a:avLst/>
              <a:gdLst>
                <a:gd name="T0" fmla="*/ 27 w 74"/>
                <a:gd name="T1" fmla="*/ 0 h 20"/>
                <a:gd name="T2" fmla="*/ 22 w 74"/>
                <a:gd name="T3" fmla="*/ 0 h 20"/>
                <a:gd name="T4" fmla="*/ 10 w 74"/>
                <a:gd name="T5" fmla="*/ 5 h 20"/>
                <a:gd name="T6" fmla="*/ 10 w 74"/>
                <a:gd name="T7" fmla="*/ 6 h 20"/>
                <a:gd name="T8" fmla="*/ 10 w 74"/>
                <a:gd name="T9" fmla="*/ 6 h 20"/>
                <a:gd name="T10" fmla="*/ 12 w 74"/>
                <a:gd name="T11" fmla="*/ 6 h 20"/>
                <a:gd name="T12" fmla="*/ 12 w 74"/>
                <a:gd name="T13" fmla="*/ 6 h 20"/>
                <a:gd name="T14" fmla="*/ 12 w 74"/>
                <a:gd name="T15" fmla="*/ 7 h 20"/>
                <a:gd name="T16" fmla="*/ 13 w 74"/>
                <a:gd name="T17" fmla="*/ 6 h 20"/>
                <a:gd name="T18" fmla="*/ 14 w 74"/>
                <a:gd name="T19" fmla="*/ 6 h 20"/>
                <a:gd name="T20" fmla="*/ 16 w 74"/>
                <a:gd name="T21" fmla="*/ 7 h 20"/>
                <a:gd name="T22" fmla="*/ 15 w 74"/>
                <a:gd name="T23" fmla="*/ 9 h 20"/>
                <a:gd name="T24" fmla="*/ 7 w 74"/>
                <a:gd name="T25" fmla="*/ 14 h 20"/>
                <a:gd name="T26" fmla="*/ 13 w 74"/>
                <a:gd name="T27" fmla="*/ 15 h 20"/>
                <a:gd name="T28" fmla="*/ 18 w 74"/>
                <a:gd name="T29" fmla="*/ 14 h 20"/>
                <a:gd name="T30" fmla="*/ 22 w 74"/>
                <a:gd name="T31" fmla="*/ 13 h 20"/>
                <a:gd name="T32" fmla="*/ 22 w 74"/>
                <a:gd name="T33" fmla="*/ 13 h 20"/>
                <a:gd name="T34" fmla="*/ 24 w 74"/>
                <a:gd name="T35" fmla="*/ 14 h 20"/>
                <a:gd name="T36" fmla="*/ 25 w 74"/>
                <a:gd name="T37" fmla="*/ 14 h 20"/>
                <a:gd name="T38" fmla="*/ 26 w 74"/>
                <a:gd name="T39" fmla="*/ 14 h 20"/>
                <a:gd name="T40" fmla="*/ 31 w 74"/>
                <a:gd name="T41" fmla="*/ 15 h 20"/>
                <a:gd name="T42" fmla="*/ 34 w 74"/>
                <a:gd name="T43" fmla="*/ 17 h 20"/>
                <a:gd name="T44" fmla="*/ 43 w 74"/>
                <a:gd name="T45" fmla="*/ 19 h 20"/>
                <a:gd name="T46" fmla="*/ 51 w 74"/>
                <a:gd name="T47" fmla="*/ 20 h 20"/>
                <a:gd name="T48" fmla="*/ 51 w 74"/>
                <a:gd name="T49" fmla="*/ 20 h 20"/>
                <a:gd name="T50" fmla="*/ 51 w 74"/>
                <a:gd name="T51" fmla="*/ 19 h 20"/>
                <a:gd name="T52" fmla="*/ 56 w 74"/>
                <a:gd name="T53" fmla="*/ 20 h 20"/>
                <a:gd name="T54" fmla="*/ 63 w 74"/>
                <a:gd name="T55" fmla="*/ 20 h 20"/>
                <a:gd name="T56" fmla="*/ 64 w 74"/>
                <a:gd name="T57" fmla="*/ 20 h 20"/>
                <a:gd name="T58" fmla="*/ 64 w 74"/>
                <a:gd name="T59" fmla="*/ 20 h 20"/>
                <a:gd name="T60" fmla="*/ 67 w 74"/>
                <a:gd name="T61" fmla="*/ 20 h 20"/>
                <a:gd name="T62" fmla="*/ 70 w 74"/>
                <a:gd name="T63" fmla="*/ 20 h 20"/>
                <a:gd name="T64" fmla="*/ 71 w 74"/>
                <a:gd name="T65" fmla="*/ 20 h 20"/>
                <a:gd name="T66" fmla="*/ 70 w 74"/>
                <a:gd name="T67" fmla="*/ 19 h 20"/>
                <a:gd name="T68" fmla="*/ 49 w 74"/>
                <a:gd name="T69" fmla="*/ 13 h 20"/>
                <a:gd name="T70" fmla="*/ 42 w 74"/>
                <a:gd name="T71" fmla="*/ 8 h 20"/>
                <a:gd name="T72" fmla="*/ 39 w 74"/>
                <a:gd name="T73" fmla="*/ 3 h 20"/>
                <a:gd name="T74" fmla="*/ 39 w 74"/>
                <a:gd name="T75" fmla="*/ 1 h 20"/>
                <a:gd name="T76" fmla="*/ 27 w 74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20">
                  <a:moveTo>
                    <a:pt x="27" y="0"/>
                  </a:moveTo>
                  <a:cubicBezTo>
                    <a:pt x="25" y="0"/>
                    <a:pt x="24" y="0"/>
                    <a:pt x="22" y="0"/>
                  </a:cubicBezTo>
                  <a:cubicBezTo>
                    <a:pt x="12" y="0"/>
                    <a:pt x="12" y="4"/>
                    <a:pt x="10" y="5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2" y="6"/>
                    <a:pt x="13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7"/>
                    <a:pt x="13" y="7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8"/>
                    <a:pt x="15" y="8"/>
                    <a:pt x="15" y="9"/>
                  </a:cubicBezTo>
                  <a:cubicBezTo>
                    <a:pt x="14" y="9"/>
                    <a:pt x="0" y="11"/>
                    <a:pt x="7" y="14"/>
                  </a:cubicBezTo>
                  <a:cubicBezTo>
                    <a:pt x="9" y="14"/>
                    <a:pt x="11" y="15"/>
                    <a:pt x="13" y="15"/>
                  </a:cubicBezTo>
                  <a:cubicBezTo>
                    <a:pt x="15" y="15"/>
                    <a:pt x="17" y="14"/>
                    <a:pt x="18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4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7" y="14"/>
                    <a:pt x="29" y="14"/>
                    <a:pt x="31" y="15"/>
                  </a:cubicBezTo>
                  <a:cubicBezTo>
                    <a:pt x="34" y="15"/>
                    <a:pt x="35" y="16"/>
                    <a:pt x="34" y="17"/>
                  </a:cubicBezTo>
                  <a:cubicBezTo>
                    <a:pt x="33" y="17"/>
                    <a:pt x="37" y="18"/>
                    <a:pt x="43" y="19"/>
                  </a:cubicBezTo>
                  <a:cubicBezTo>
                    <a:pt x="47" y="19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19"/>
                    <a:pt x="51" y="19"/>
                    <a:pt x="51" y="19"/>
                  </a:cubicBezTo>
                  <a:cubicBezTo>
                    <a:pt x="52" y="19"/>
                    <a:pt x="54" y="19"/>
                    <a:pt x="56" y="20"/>
                  </a:cubicBezTo>
                  <a:cubicBezTo>
                    <a:pt x="59" y="20"/>
                    <a:pt x="61" y="20"/>
                    <a:pt x="63" y="20"/>
                  </a:cubicBezTo>
                  <a:cubicBezTo>
                    <a:pt x="64" y="20"/>
                    <a:pt x="65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20"/>
                    <a:pt x="66" y="20"/>
                    <a:pt x="67" y="20"/>
                  </a:cubicBezTo>
                  <a:cubicBezTo>
                    <a:pt x="68" y="20"/>
                    <a:pt x="69" y="20"/>
                    <a:pt x="70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7"/>
                    <a:pt x="57" y="15"/>
                    <a:pt x="49" y="13"/>
                  </a:cubicBezTo>
                  <a:cubicBezTo>
                    <a:pt x="45" y="11"/>
                    <a:pt x="43" y="10"/>
                    <a:pt x="42" y="8"/>
                  </a:cubicBezTo>
                  <a:cubicBezTo>
                    <a:pt x="40" y="5"/>
                    <a:pt x="37" y="3"/>
                    <a:pt x="39" y="3"/>
                  </a:cubicBezTo>
                  <a:cubicBezTo>
                    <a:pt x="42" y="2"/>
                    <a:pt x="38" y="1"/>
                    <a:pt x="39" y="1"/>
                  </a:cubicBezTo>
                  <a:cubicBezTo>
                    <a:pt x="41" y="1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6" name="Freeform 208"/>
            <p:cNvSpPr/>
            <p:nvPr/>
          </p:nvSpPr>
          <p:spPr bwMode="auto">
            <a:xfrm>
              <a:off x="7964488" y="4457700"/>
              <a:ext cx="20638" cy="6350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0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7" name="Freeform 209"/>
            <p:cNvSpPr/>
            <p:nvPr/>
          </p:nvSpPr>
          <p:spPr bwMode="auto">
            <a:xfrm>
              <a:off x="7969250" y="42672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8" name="Freeform 210"/>
            <p:cNvSpPr/>
            <p:nvPr/>
          </p:nvSpPr>
          <p:spPr bwMode="auto">
            <a:xfrm>
              <a:off x="7278688" y="4545013"/>
              <a:ext cx="47625" cy="11112"/>
            </a:xfrm>
            <a:custGeom>
              <a:avLst/>
              <a:gdLst>
                <a:gd name="T0" fmla="*/ 6 w 18"/>
                <a:gd name="T1" fmla="*/ 0 h 4"/>
                <a:gd name="T2" fmla="*/ 1 w 18"/>
                <a:gd name="T3" fmla="*/ 3 h 4"/>
                <a:gd name="T4" fmla="*/ 4 w 18"/>
                <a:gd name="T5" fmla="*/ 4 h 4"/>
                <a:gd name="T6" fmla="*/ 11 w 18"/>
                <a:gd name="T7" fmla="*/ 4 h 4"/>
                <a:gd name="T8" fmla="*/ 16 w 18"/>
                <a:gd name="T9" fmla="*/ 3 h 4"/>
                <a:gd name="T10" fmla="*/ 16 w 18"/>
                <a:gd name="T11" fmla="*/ 3 h 4"/>
                <a:gd name="T12" fmla="*/ 17 w 18"/>
                <a:gd name="T13" fmla="*/ 3 h 4"/>
                <a:gd name="T14" fmla="*/ 17 w 18"/>
                <a:gd name="T15" fmla="*/ 2 h 4"/>
                <a:gd name="T16" fmla="*/ 6 w 1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6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3" y="3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3"/>
                    <a:pt x="18" y="3"/>
                    <a:pt x="17" y="2"/>
                  </a:cubicBezTo>
                  <a:cubicBezTo>
                    <a:pt x="12" y="0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9" name="Freeform 211"/>
            <p:cNvSpPr/>
            <p:nvPr/>
          </p:nvSpPr>
          <p:spPr bwMode="auto">
            <a:xfrm>
              <a:off x="7864475" y="4449763"/>
              <a:ext cx="15875" cy="4762"/>
            </a:xfrm>
            <a:custGeom>
              <a:avLst/>
              <a:gdLst>
                <a:gd name="T0" fmla="*/ 6 w 6"/>
                <a:gd name="T1" fmla="*/ 0 h 2"/>
                <a:gd name="T2" fmla="*/ 2 w 6"/>
                <a:gd name="T3" fmla="*/ 1 h 2"/>
                <a:gd name="T4" fmla="*/ 4 w 6"/>
                <a:gd name="T5" fmla="*/ 2 h 2"/>
                <a:gd name="T6" fmla="*/ 5 w 6"/>
                <a:gd name="T7" fmla="*/ 1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0" y="1"/>
                    <a:pt x="2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0" name="Freeform 212"/>
            <p:cNvSpPr/>
            <p:nvPr/>
          </p:nvSpPr>
          <p:spPr bwMode="auto">
            <a:xfrm>
              <a:off x="7872413" y="4438650"/>
              <a:ext cx="12700" cy="3175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2 w 5"/>
                <a:gd name="T7" fmla="*/ 1 h 1"/>
                <a:gd name="T8" fmla="*/ 5 w 5"/>
                <a:gd name="T9" fmla="*/ 0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1" name="Freeform 213"/>
            <p:cNvSpPr/>
            <p:nvPr/>
          </p:nvSpPr>
          <p:spPr bwMode="auto">
            <a:xfrm>
              <a:off x="7900988" y="4445000"/>
              <a:ext cx="17463" cy="1587"/>
            </a:xfrm>
            <a:custGeom>
              <a:avLst/>
              <a:gdLst>
                <a:gd name="T0" fmla="*/ 3 w 6"/>
                <a:gd name="T1" fmla="*/ 0 h 1"/>
                <a:gd name="T2" fmla="*/ 2 w 6"/>
                <a:gd name="T3" fmla="*/ 1 h 1"/>
                <a:gd name="T4" fmla="*/ 5 w 6"/>
                <a:gd name="T5" fmla="*/ 1 h 1"/>
                <a:gd name="T6" fmla="*/ 6 w 6"/>
                <a:gd name="T7" fmla="*/ 1 h 1"/>
                <a:gd name="T8" fmla="*/ 4 w 6"/>
                <a:gd name="T9" fmla="*/ 0 h 1"/>
                <a:gd name="T10" fmla="*/ 3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3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2" name="Freeform 214"/>
            <p:cNvSpPr/>
            <p:nvPr/>
          </p:nvSpPr>
          <p:spPr bwMode="auto">
            <a:xfrm>
              <a:off x="3046413" y="4311650"/>
              <a:ext cx="57150" cy="7937"/>
            </a:xfrm>
            <a:custGeom>
              <a:avLst/>
              <a:gdLst>
                <a:gd name="T0" fmla="*/ 16 w 21"/>
                <a:gd name="T1" fmla="*/ 0 h 3"/>
                <a:gd name="T2" fmla="*/ 11 w 21"/>
                <a:gd name="T3" fmla="*/ 0 h 3"/>
                <a:gd name="T4" fmla="*/ 2 w 21"/>
                <a:gd name="T5" fmla="*/ 3 h 3"/>
                <a:gd name="T6" fmla="*/ 4 w 21"/>
                <a:gd name="T7" fmla="*/ 3 h 3"/>
                <a:gd name="T8" fmla="*/ 16 w 21"/>
                <a:gd name="T9" fmla="*/ 1 h 3"/>
                <a:gd name="T10" fmla="*/ 16 w 2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">
                  <a:moveTo>
                    <a:pt x="16" y="0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4" y="1"/>
                    <a:pt x="0" y="2"/>
                    <a:pt x="2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7" y="3"/>
                    <a:pt x="12" y="2"/>
                    <a:pt x="16" y="1"/>
                  </a:cubicBezTo>
                  <a:cubicBezTo>
                    <a:pt x="21" y="0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3" name="Freeform 215"/>
            <p:cNvSpPr/>
            <p:nvPr/>
          </p:nvSpPr>
          <p:spPr bwMode="auto">
            <a:xfrm>
              <a:off x="3475038" y="4397375"/>
              <a:ext cx="180975" cy="44450"/>
            </a:xfrm>
            <a:custGeom>
              <a:avLst/>
              <a:gdLst>
                <a:gd name="T0" fmla="*/ 41 w 67"/>
                <a:gd name="T1" fmla="*/ 0 h 16"/>
                <a:gd name="T2" fmla="*/ 31 w 67"/>
                <a:gd name="T3" fmla="*/ 1 h 16"/>
                <a:gd name="T4" fmla="*/ 27 w 67"/>
                <a:gd name="T5" fmla="*/ 2 h 16"/>
                <a:gd name="T6" fmla="*/ 26 w 67"/>
                <a:gd name="T7" fmla="*/ 2 h 16"/>
                <a:gd name="T8" fmla="*/ 26 w 67"/>
                <a:gd name="T9" fmla="*/ 2 h 16"/>
                <a:gd name="T10" fmla="*/ 11 w 67"/>
                <a:gd name="T11" fmla="*/ 8 h 16"/>
                <a:gd name="T12" fmla="*/ 2 w 67"/>
                <a:gd name="T13" fmla="*/ 15 h 16"/>
                <a:gd name="T14" fmla="*/ 4 w 67"/>
                <a:gd name="T15" fmla="*/ 16 h 16"/>
                <a:gd name="T16" fmla="*/ 5 w 67"/>
                <a:gd name="T17" fmla="*/ 16 h 16"/>
                <a:gd name="T18" fmla="*/ 19 w 67"/>
                <a:gd name="T19" fmla="*/ 14 h 16"/>
                <a:gd name="T20" fmla="*/ 22 w 67"/>
                <a:gd name="T21" fmla="*/ 11 h 16"/>
                <a:gd name="T22" fmla="*/ 22 w 67"/>
                <a:gd name="T23" fmla="*/ 11 h 16"/>
                <a:gd name="T24" fmla="*/ 30 w 67"/>
                <a:gd name="T25" fmla="*/ 11 h 16"/>
                <a:gd name="T26" fmla="*/ 41 w 67"/>
                <a:gd name="T27" fmla="*/ 12 h 16"/>
                <a:gd name="T28" fmla="*/ 58 w 67"/>
                <a:gd name="T29" fmla="*/ 8 h 16"/>
                <a:gd name="T30" fmla="*/ 48 w 67"/>
                <a:gd name="T31" fmla="*/ 0 h 16"/>
                <a:gd name="T32" fmla="*/ 41 w 6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6">
                  <a:moveTo>
                    <a:pt x="41" y="0"/>
                  </a:moveTo>
                  <a:cubicBezTo>
                    <a:pt x="36" y="0"/>
                    <a:pt x="33" y="1"/>
                    <a:pt x="31" y="1"/>
                  </a:cubicBezTo>
                  <a:cubicBezTo>
                    <a:pt x="29" y="2"/>
                    <a:pt x="27" y="2"/>
                    <a:pt x="27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2"/>
                    <a:pt x="17" y="5"/>
                    <a:pt x="11" y="8"/>
                  </a:cubicBezTo>
                  <a:cubicBezTo>
                    <a:pt x="5" y="12"/>
                    <a:pt x="4" y="15"/>
                    <a:pt x="2" y="15"/>
                  </a:cubicBezTo>
                  <a:cubicBezTo>
                    <a:pt x="0" y="16"/>
                    <a:pt x="1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9" y="16"/>
                    <a:pt x="15" y="16"/>
                    <a:pt x="19" y="14"/>
                  </a:cubicBezTo>
                  <a:cubicBezTo>
                    <a:pt x="24" y="13"/>
                    <a:pt x="23" y="11"/>
                    <a:pt x="22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6" y="11"/>
                    <a:pt x="30" y="11"/>
                  </a:cubicBezTo>
                  <a:cubicBezTo>
                    <a:pt x="34" y="11"/>
                    <a:pt x="38" y="12"/>
                    <a:pt x="41" y="12"/>
                  </a:cubicBezTo>
                  <a:cubicBezTo>
                    <a:pt x="47" y="11"/>
                    <a:pt x="53" y="9"/>
                    <a:pt x="58" y="8"/>
                  </a:cubicBezTo>
                  <a:cubicBezTo>
                    <a:pt x="67" y="6"/>
                    <a:pt x="64" y="2"/>
                    <a:pt x="48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" name="Freeform 216"/>
            <p:cNvSpPr/>
            <p:nvPr/>
          </p:nvSpPr>
          <p:spPr bwMode="auto">
            <a:xfrm>
              <a:off x="3616325" y="4491038"/>
              <a:ext cx="20638" cy="4762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2 h 2"/>
                <a:gd name="T4" fmla="*/ 4 w 8"/>
                <a:gd name="T5" fmla="*/ 2 h 2"/>
                <a:gd name="T6" fmla="*/ 7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1"/>
                    <a:pt x="0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6" y="2"/>
                    <a:pt x="8" y="1"/>
                    <a:pt x="7" y="1"/>
                  </a:cubicBezTo>
                  <a:cubicBezTo>
                    <a:pt x="5" y="1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" name="Freeform 217"/>
            <p:cNvSpPr/>
            <p:nvPr/>
          </p:nvSpPr>
          <p:spPr bwMode="auto">
            <a:xfrm>
              <a:off x="3563938" y="4529138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1 w 6"/>
                <a:gd name="T3" fmla="*/ 0 h 2"/>
                <a:gd name="T4" fmla="*/ 2 w 6"/>
                <a:gd name="T5" fmla="*/ 2 h 2"/>
                <a:gd name="T6" fmla="*/ 3 w 6"/>
                <a:gd name="T7" fmla="*/ 2 h 2"/>
                <a:gd name="T8" fmla="*/ 4 w 6"/>
                <a:gd name="T9" fmla="*/ 1 h 2"/>
                <a:gd name="T10" fmla="*/ 2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6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" name="Freeform 218"/>
            <p:cNvSpPr/>
            <p:nvPr/>
          </p:nvSpPr>
          <p:spPr bwMode="auto">
            <a:xfrm>
              <a:off x="3908425" y="4635500"/>
              <a:ext cx="19050" cy="476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1 h 2"/>
                <a:gd name="T4" fmla="*/ 1 w 7"/>
                <a:gd name="T5" fmla="*/ 2 h 2"/>
                <a:gd name="T6" fmla="*/ 3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1"/>
                    <a:pt x="7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" name="Freeform 219"/>
            <p:cNvSpPr/>
            <p:nvPr/>
          </p:nvSpPr>
          <p:spPr bwMode="auto">
            <a:xfrm>
              <a:off x="3311525" y="4392613"/>
              <a:ext cx="185738" cy="57150"/>
            </a:xfrm>
            <a:custGeom>
              <a:avLst/>
              <a:gdLst>
                <a:gd name="T0" fmla="*/ 38 w 68"/>
                <a:gd name="T1" fmla="*/ 0 h 21"/>
                <a:gd name="T2" fmla="*/ 32 w 68"/>
                <a:gd name="T3" fmla="*/ 1 h 21"/>
                <a:gd name="T4" fmla="*/ 30 w 68"/>
                <a:gd name="T5" fmla="*/ 3 h 21"/>
                <a:gd name="T6" fmla="*/ 30 w 68"/>
                <a:gd name="T7" fmla="*/ 3 h 21"/>
                <a:gd name="T8" fmla="*/ 28 w 68"/>
                <a:gd name="T9" fmla="*/ 3 h 21"/>
                <a:gd name="T10" fmla="*/ 25 w 68"/>
                <a:gd name="T11" fmla="*/ 4 h 21"/>
                <a:gd name="T12" fmla="*/ 34 w 68"/>
                <a:gd name="T13" fmla="*/ 6 h 21"/>
                <a:gd name="T14" fmla="*/ 26 w 68"/>
                <a:gd name="T15" fmla="*/ 7 h 21"/>
                <a:gd name="T16" fmla="*/ 25 w 68"/>
                <a:gd name="T17" fmla="*/ 8 h 21"/>
                <a:gd name="T18" fmla="*/ 19 w 68"/>
                <a:gd name="T19" fmla="*/ 7 h 21"/>
                <a:gd name="T20" fmla="*/ 11 w 68"/>
                <a:gd name="T21" fmla="*/ 6 h 21"/>
                <a:gd name="T22" fmla="*/ 6 w 68"/>
                <a:gd name="T23" fmla="*/ 7 h 21"/>
                <a:gd name="T24" fmla="*/ 3 w 68"/>
                <a:gd name="T25" fmla="*/ 12 h 21"/>
                <a:gd name="T26" fmla="*/ 14 w 68"/>
                <a:gd name="T27" fmla="*/ 19 h 21"/>
                <a:gd name="T28" fmla="*/ 23 w 68"/>
                <a:gd name="T29" fmla="*/ 21 h 21"/>
                <a:gd name="T30" fmla="*/ 38 w 68"/>
                <a:gd name="T31" fmla="*/ 19 h 21"/>
                <a:gd name="T32" fmla="*/ 51 w 68"/>
                <a:gd name="T33" fmla="*/ 16 h 21"/>
                <a:gd name="T34" fmla="*/ 54 w 68"/>
                <a:gd name="T35" fmla="*/ 15 h 21"/>
                <a:gd name="T36" fmla="*/ 59 w 68"/>
                <a:gd name="T37" fmla="*/ 13 h 21"/>
                <a:gd name="T38" fmla="*/ 58 w 68"/>
                <a:gd name="T39" fmla="*/ 12 h 21"/>
                <a:gd name="T40" fmla="*/ 57 w 68"/>
                <a:gd name="T41" fmla="*/ 12 h 21"/>
                <a:gd name="T42" fmla="*/ 57 w 68"/>
                <a:gd name="T43" fmla="*/ 12 h 21"/>
                <a:gd name="T44" fmla="*/ 55 w 68"/>
                <a:gd name="T45" fmla="*/ 9 h 21"/>
                <a:gd name="T46" fmla="*/ 55 w 68"/>
                <a:gd name="T47" fmla="*/ 7 h 21"/>
                <a:gd name="T48" fmla="*/ 63 w 68"/>
                <a:gd name="T49" fmla="*/ 4 h 21"/>
                <a:gd name="T50" fmla="*/ 58 w 68"/>
                <a:gd name="T51" fmla="*/ 1 h 21"/>
                <a:gd name="T52" fmla="*/ 42 w 68"/>
                <a:gd name="T53" fmla="*/ 0 h 21"/>
                <a:gd name="T54" fmla="*/ 42 w 68"/>
                <a:gd name="T55" fmla="*/ 0 h 21"/>
                <a:gd name="T56" fmla="*/ 42 w 68"/>
                <a:gd name="T57" fmla="*/ 0 h 21"/>
                <a:gd name="T58" fmla="*/ 41 w 68"/>
                <a:gd name="T59" fmla="*/ 0 h 21"/>
                <a:gd name="T60" fmla="*/ 38 w 68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21">
                  <a:moveTo>
                    <a:pt x="38" y="0"/>
                  </a:moveTo>
                  <a:cubicBezTo>
                    <a:pt x="36" y="0"/>
                    <a:pt x="33" y="0"/>
                    <a:pt x="32" y="1"/>
                  </a:cubicBezTo>
                  <a:cubicBezTo>
                    <a:pt x="30" y="2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6" y="3"/>
                    <a:pt x="24" y="3"/>
                    <a:pt x="25" y="4"/>
                  </a:cubicBezTo>
                  <a:cubicBezTo>
                    <a:pt x="27" y="5"/>
                    <a:pt x="33" y="5"/>
                    <a:pt x="34" y="6"/>
                  </a:cubicBezTo>
                  <a:cubicBezTo>
                    <a:pt x="34" y="6"/>
                    <a:pt x="29" y="6"/>
                    <a:pt x="26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8"/>
                    <a:pt x="22" y="7"/>
                    <a:pt x="19" y="7"/>
                  </a:cubicBezTo>
                  <a:cubicBezTo>
                    <a:pt x="17" y="7"/>
                    <a:pt x="14" y="6"/>
                    <a:pt x="11" y="6"/>
                  </a:cubicBezTo>
                  <a:cubicBezTo>
                    <a:pt x="9" y="6"/>
                    <a:pt x="8" y="6"/>
                    <a:pt x="6" y="7"/>
                  </a:cubicBezTo>
                  <a:cubicBezTo>
                    <a:pt x="1" y="7"/>
                    <a:pt x="0" y="9"/>
                    <a:pt x="3" y="12"/>
                  </a:cubicBezTo>
                  <a:cubicBezTo>
                    <a:pt x="5" y="14"/>
                    <a:pt x="9" y="17"/>
                    <a:pt x="14" y="19"/>
                  </a:cubicBezTo>
                  <a:cubicBezTo>
                    <a:pt x="17" y="21"/>
                    <a:pt x="20" y="21"/>
                    <a:pt x="23" y="21"/>
                  </a:cubicBezTo>
                  <a:cubicBezTo>
                    <a:pt x="28" y="21"/>
                    <a:pt x="32" y="20"/>
                    <a:pt x="38" y="19"/>
                  </a:cubicBezTo>
                  <a:cubicBezTo>
                    <a:pt x="47" y="19"/>
                    <a:pt x="49" y="16"/>
                    <a:pt x="51" y="16"/>
                  </a:cubicBezTo>
                  <a:cubicBezTo>
                    <a:pt x="52" y="15"/>
                    <a:pt x="53" y="15"/>
                    <a:pt x="54" y="15"/>
                  </a:cubicBezTo>
                  <a:cubicBezTo>
                    <a:pt x="56" y="14"/>
                    <a:pt x="57" y="14"/>
                    <a:pt x="59" y="13"/>
                  </a:cubicBezTo>
                  <a:cubicBezTo>
                    <a:pt x="60" y="12"/>
                    <a:pt x="60" y="12"/>
                    <a:pt x="58" y="12"/>
                  </a:cubicBezTo>
                  <a:cubicBezTo>
                    <a:pt x="58" y="12"/>
                    <a:pt x="58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6" y="12"/>
                    <a:pt x="58" y="11"/>
                    <a:pt x="55" y="9"/>
                  </a:cubicBezTo>
                  <a:cubicBezTo>
                    <a:pt x="52" y="8"/>
                    <a:pt x="49" y="8"/>
                    <a:pt x="55" y="7"/>
                  </a:cubicBezTo>
                  <a:cubicBezTo>
                    <a:pt x="62" y="6"/>
                    <a:pt x="62" y="4"/>
                    <a:pt x="63" y="4"/>
                  </a:cubicBezTo>
                  <a:cubicBezTo>
                    <a:pt x="63" y="4"/>
                    <a:pt x="68" y="2"/>
                    <a:pt x="58" y="1"/>
                  </a:cubicBezTo>
                  <a:cubicBezTo>
                    <a:pt x="50" y="1"/>
                    <a:pt x="44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" name="Freeform 220"/>
            <p:cNvSpPr/>
            <p:nvPr/>
          </p:nvSpPr>
          <p:spPr bwMode="auto">
            <a:xfrm>
              <a:off x="3208338" y="4495800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0 w 5"/>
                <a:gd name="T5" fmla="*/ 1 h 1"/>
                <a:gd name="T6" fmla="*/ 5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" name="Freeform 221"/>
            <p:cNvSpPr/>
            <p:nvPr/>
          </p:nvSpPr>
          <p:spPr bwMode="auto">
            <a:xfrm>
              <a:off x="3360738" y="4492625"/>
              <a:ext cx="15875" cy="3175"/>
            </a:xfrm>
            <a:custGeom>
              <a:avLst/>
              <a:gdLst>
                <a:gd name="T0" fmla="*/ 4 w 6"/>
                <a:gd name="T1" fmla="*/ 0 h 1"/>
                <a:gd name="T2" fmla="*/ 2 w 6"/>
                <a:gd name="T3" fmla="*/ 0 h 1"/>
                <a:gd name="T4" fmla="*/ 2 w 6"/>
                <a:gd name="T5" fmla="*/ 1 h 1"/>
                <a:gd name="T6" fmla="*/ 4 w 6"/>
                <a:gd name="T7" fmla="*/ 1 h 1"/>
                <a:gd name="T8" fmla="*/ 5 w 6"/>
                <a:gd name="T9" fmla="*/ 0 h 1"/>
                <a:gd name="T10" fmla="*/ 4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" name="Freeform 222"/>
            <p:cNvSpPr/>
            <p:nvPr/>
          </p:nvSpPr>
          <p:spPr bwMode="auto">
            <a:xfrm>
              <a:off x="3843338" y="45116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3 w 5"/>
                <a:gd name="T7" fmla="*/ 1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" name="Freeform 223"/>
            <p:cNvSpPr/>
            <p:nvPr/>
          </p:nvSpPr>
          <p:spPr bwMode="auto">
            <a:xfrm>
              <a:off x="3211513" y="44831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1 h 1"/>
                <a:gd name="T4" fmla="*/ 0 w 4"/>
                <a:gd name="T5" fmla="*/ 1 h 1"/>
                <a:gd name="T6" fmla="*/ 4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" name="Freeform 224"/>
            <p:cNvSpPr/>
            <p:nvPr/>
          </p:nvSpPr>
          <p:spPr bwMode="auto">
            <a:xfrm>
              <a:off x="3870325" y="4521200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0 w 6"/>
                <a:gd name="T3" fmla="*/ 0 h 2"/>
                <a:gd name="T4" fmla="*/ 2 w 6"/>
                <a:gd name="T5" fmla="*/ 2 h 2"/>
                <a:gd name="T6" fmla="*/ 5 w 6"/>
                <a:gd name="T7" fmla="*/ 1 h 2"/>
                <a:gd name="T8" fmla="*/ 2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6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" name="Freeform 225"/>
            <p:cNvSpPr/>
            <p:nvPr/>
          </p:nvSpPr>
          <p:spPr bwMode="auto">
            <a:xfrm>
              <a:off x="3813175" y="4540250"/>
              <a:ext cx="98425" cy="19050"/>
            </a:xfrm>
            <a:custGeom>
              <a:avLst/>
              <a:gdLst>
                <a:gd name="T0" fmla="*/ 22 w 36"/>
                <a:gd name="T1" fmla="*/ 0 h 7"/>
                <a:gd name="T2" fmla="*/ 18 w 36"/>
                <a:gd name="T3" fmla="*/ 0 h 7"/>
                <a:gd name="T4" fmla="*/ 10 w 36"/>
                <a:gd name="T5" fmla="*/ 7 h 7"/>
                <a:gd name="T6" fmla="*/ 18 w 36"/>
                <a:gd name="T7" fmla="*/ 6 h 7"/>
                <a:gd name="T8" fmla="*/ 22 w 3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">
                  <a:moveTo>
                    <a:pt x="22" y="0"/>
                  </a:moveTo>
                  <a:cubicBezTo>
                    <a:pt x="21" y="0"/>
                    <a:pt x="19" y="0"/>
                    <a:pt x="18" y="0"/>
                  </a:cubicBezTo>
                  <a:cubicBezTo>
                    <a:pt x="9" y="1"/>
                    <a:pt x="0" y="7"/>
                    <a:pt x="10" y="7"/>
                  </a:cubicBezTo>
                  <a:cubicBezTo>
                    <a:pt x="12" y="7"/>
                    <a:pt x="15" y="6"/>
                    <a:pt x="18" y="6"/>
                  </a:cubicBezTo>
                  <a:cubicBezTo>
                    <a:pt x="31" y="4"/>
                    <a:pt x="36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" name="Freeform 226"/>
            <p:cNvSpPr/>
            <p:nvPr/>
          </p:nvSpPr>
          <p:spPr bwMode="auto">
            <a:xfrm>
              <a:off x="3792538" y="4506913"/>
              <a:ext cx="20638" cy="3175"/>
            </a:xfrm>
            <a:custGeom>
              <a:avLst/>
              <a:gdLst>
                <a:gd name="T0" fmla="*/ 3 w 8"/>
                <a:gd name="T1" fmla="*/ 0 h 1"/>
                <a:gd name="T2" fmla="*/ 2 w 8"/>
                <a:gd name="T3" fmla="*/ 0 h 1"/>
                <a:gd name="T4" fmla="*/ 1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5 w 8"/>
                <a:gd name="T11" fmla="*/ 0 h 1"/>
                <a:gd name="T12" fmla="*/ 3 w 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5" y="1"/>
                    <a:pt x="5" y="0"/>
                  </a:cubicBezTo>
                  <a:cubicBezTo>
                    <a:pt x="6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" name="Freeform 227"/>
            <p:cNvSpPr/>
            <p:nvPr/>
          </p:nvSpPr>
          <p:spPr bwMode="auto">
            <a:xfrm>
              <a:off x="3908425" y="4545013"/>
              <a:ext cx="26988" cy="4762"/>
            </a:xfrm>
            <a:custGeom>
              <a:avLst/>
              <a:gdLst>
                <a:gd name="T0" fmla="*/ 2 w 10"/>
                <a:gd name="T1" fmla="*/ 0 h 2"/>
                <a:gd name="T2" fmla="*/ 3 w 10"/>
                <a:gd name="T3" fmla="*/ 2 h 2"/>
                <a:gd name="T4" fmla="*/ 5 w 10"/>
                <a:gd name="T5" fmla="*/ 2 h 2"/>
                <a:gd name="T6" fmla="*/ 8 w 10"/>
                <a:gd name="T7" fmla="*/ 1 h 2"/>
                <a:gd name="T8" fmla="*/ 2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3" y="1"/>
                    <a:pt x="0" y="1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8" y="2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6" name="Freeform 228"/>
            <p:cNvSpPr/>
            <p:nvPr/>
          </p:nvSpPr>
          <p:spPr bwMode="auto">
            <a:xfrm>
              <a:off x="3805238" y="4518025"/>
              <a:ext cx="41275" cy="4762"/>
            </a:xfrm>
            <a:custGeom>
              <a:avLst/>
              <a:gdLst>
                <a:gd name="T0" fmla="*/ 13 w 15"/>
                <a:gd name="T1" fmla="*/ 0 h 2"/>
                <a:gd name="T2" fmla="*/ 11 w 15"/>
                <a:gd name="T3" fmla="*/ 0 h 2"/>
                <a:gd name="T4" fmla="*/ 11 w 15"/>
                <a:gd name="T5" fmla="*/ 0 h 2"/>
                <a:gd name="T6" fmla="*/ 3 w 15"/>
                <a:gd name="T7" fmla="*/ 1 h 2"/>
                <a:gd name="T8" fmla="*/ 4 w 15"/>
                <a:gd name="T9" fmla="*/ 2 h 2"/>
                <a:gd name="T10" fmla="*/ 7 w 15"/>
                <a:gd name="T11" fmla="*/ 2 h 2"/>
                <a:gd name="T12" fmla="*/ 13 w 1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0" y="2"/>
                    <a:pt x="1" y="2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2" y="1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7" name="Freeform 229"/>
            <p:cNvSpPr/>
            <p:nvPr/>
          </p:nvSpPr>
          <p:spPr bwMode="auto">
            <a:xfrm>
              <a:off x="3905250" y="4530725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8" name="Freeform 230"/>
            <p:cNvSpPr/>
            <p:nvPr/>
          </p:nvSpPr>
          <p:spPr bwMode="auto">
            <a:xfrm>
              <a:off x="3440113" y="4340225"/>
              <a:ext cx="34925" cy="3175"/>
            </a:xfrm>
            <a:custGeom>
              <a:avLst/>
              <a:gdLst>
                <a:gd name="T0" fmla="*/ 10 w 13"/>
                <a:gd name="T1" fmla="*/ 0 h 1"/>
                <a:gd name="T2" fmla="*/ 8 w 13"/>
                <a:gd name="T3" fmla="*/ 0 h 1"/>
                <a:gd name="T4" fmla="*/ 0 w 13"/>
                <a:gd name="T5" fmla="*/ 1 h 1"/>
                <a:gd name="T6" fmla="*/ 9 w 13"/>
                <a:gd name="T7" fmla="*/ 1 h 1"/>
                <a:gd name="T8" fmla="*/ 1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0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3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9" name="Freeform 231"/>
            <p:cNvSpPr/>
            <p:nvPr/>
          </p:nvSpPr>
          <p:spPr bwMode="auto">
            <a:xfrm>
              <a:off x="3379788" y="4351338"/>
              <a:ext cx="26988" cy="6350"/>
            </a:xfrm>
            <a:custGeom>
              <a:avLst/>
              <a:gdLst>
                <a:gd name="T0" fmla="*/ 5 w 10"/>
                <a:gd name="T1" fmla="*/ 0 h 2"/>
                <a:gd name="T2" fmla="*/ 3 w 10"/>
                <a:gd name="T3" fmla="*/ 0 h 2"/>
                <a:gd name="T4" fmla="*/ 0 w 10"/>
                <a:gd name="T5" fmla="*/ 2 h 2"/>
                <a:gd name="T6" fmla="*/ 8 w 10"/>
                <a:gd name="T7" fmla="*/ 1 h 2"/>
                <a:gd name="T8" fmla="*/ 5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4" y="1"/>
                    <a:pt x="7" y="2"/>
                    <a:pt x="8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0" name="Freeform 232"/>
            <p:cNvSpPr/>
            <p:nvPr/>
          </p:nvSpPr>
          <p:spPr bwMode="auto">
            <a:xfrm>
              <a:off x="3441700" y="4338638"/>
              <a:ext cx="30163" cy="0"/>
            </a:xfrm>
            <a:custGeom>
              <a:avLst/>
              <a:gdLst>
                <a:gd name="T0" fmla="*/ 9 w 11"/>
                <a:gd name="T1" fmla="*/ 8 w 11"/>
                <a:gd name="T2" fmla="*/ 0 w 11"/>
                <a:gd name="T3" fmla="*/ 8 w 11"/>
                <a:gd name="T4" fmla="*/ 9 w 11"/>
                <a:gd name="T5" fmla="*/ 11 w 11"/>
                <a:gd name="T6" fmla="*/ 9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1" name="Freeform 233"/>
            <p:cNvSpPr/>
            <p:nvPr/>
          </p:nvSpPr>
          <p:spPr bwMode="auto">
            <a:xfrm>
              <a:off x="3506788" y="4378325"/>
              <a:ext cx="22225" cy="3175"/>
            </a:xfrm>
            <a:custGeom>
              <a:avLst/>
              <a:gdLst>
                <a:gd name="T0" fmla="*/ 6 w 8"/>
                <a:gd name="T1" fmla="*/ 0 h 1"/>
                <a:gd name="T2" fmla="*/ 2 w 8"/>
                <a:gd name="T3" fmla="*/ 1 h 1"/>
                <a:gd name="T4" fmla="*/ 1 w 8"/>
                <a:gd name="T5" fmla="*/ 1 h 1"/>
                <a:gd name="T6" fmla="*/ 1 w 8"/>
                <a:gd name="T7" fmla="*/ 1 h 1"/>
                <a:gd name="T8" fmla="*/ 4 w 8"/>
                <a:gd name="T9" fmla="*/ 1 h 1"/>
                <a:gd name="T10" fmla="*/ 5 w 8"/>
                <a:gd name="T11" fmla="*/ 1 h 1"/>
                <a:gd name="T12" fmla="*/ 6 w 8"/>
                <a:gd name="T13" fmla="*/ 0 h 1"/>
                <a:gd name="T14" fmla="*/ 6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2" name="Freeform 234"/>
            <p:cNvSpPr/>
            <p:nvPr/>
          </p:nvSpPr>
          <p:spPr bwMode="auto">
            <a:xfrm>
              <a:off x="3448050" y="4389438"/>
              <a:ext cx="49213" cy="6350"/>
            </a:xfrm>
            <a:custGeom>
              <a:avLst/>
              <a:gdLst>
                <a:gd name="T0" fmla="*/ 9 w 18"/>
                <a:gd name="T1" fmla="*/ 0 h 2"/>
                <a:gd name="T2" fmla="*/ 5 w 18"/>
                <a:gd name="T3" fmla="*/ 0 h 2"/>
                <a:gd name="T4" fmla="*/ 2 w 18"/>
                <a:gd name="T5" fmla="*/ 1 h 2"/>
                <a:gd name="T6" fmla="*/ 10 w 18"/>
                <a:gd name="T7" fmla="*/ 2 h 2"/>
                <a:gd name="T8" fmla="*/ 10 w 18"/>
                <a:gd name="T9" fmla="*/ 2 h 2"/>
                <a:gd name="T10" fmla="*/ 14 w 18"/>
                <a:gd name="T11" fmla="*/ 0 h 2"/>
                <a:gd name="T12" fmla="*/ 9 w 1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">
                  <a:moveTo>
                    <a:pt x="9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8" y="1"/>
                    <a:pt x="14" y="0"/>
                  </a:cubicBezTo>
                  <a:cubicBezTo>
                    <a:pt x="12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Freeform 235"/>
            <p:cNvSpPr/>
            <p:nvPr/>
          </p:nvSpPr>
          <p:spPr bwMode="auto">
            <a:xfrm>
              <a:off x="3257550" y="4483100"/>
              <a:ext cx="106363" cy="26987"/>
            </a:xfrm>
            <a:custGeom>
              <a:avLst/>
              <a:gdLst>
                <a:gd name="T0" fmla="*/ 25 w 39"/>
                <a:gd name="T1" fmla="*/ 0 h 10"/>
                <a:gd name="T2" fmla="*/ 22 w 39"/>
                <a:gd name="T3" fmla="*/ 1 h 10"/>
                <a:gd name="T4" fmla="*/ 18 w 39"/>
                <a:gd name="T5" fmla="*/ 2 h 10"/>
                <a:gd name="T6" fmla="*/ 17 w 39"/>
                <a:gd name="T7" fmla="*/ 2 h 10"/>
                <a:gd name="T8" fmla="*/ 17 w 39"/>
                <a:gd name="T9" fmla="*/ 2 h 10"/>
                <a:gd name="T10" fmla="*/ 6 w 39"/>
                <a:gd name="T11" fmla="*/ 4 h 10"/>
                <a:gd name="T12" fmla="*/ 1 w 39"/>
                <a:gd name="T13" fmla="*/ 6 h 10"/>
                <a:gd name="T14" fmla="*/ 1 w 39"/>
                <a:gd name="T15" fmla="*/ 6 h 10"/>
                <a:gd name="T16" fmla="*/ 2 w 39"/>
                <a:gd name="T17" fmla="*/ 6 h 10"/>
                <a:gd name="T18" fmla="*/ 7 w 39"/>
                <a:gd name="T19" fmla="*/ 7 h 10"/>
                <a:gd name="T20" fmla="*/ 10 w 39"/>
                <a:gd name="T21" fmla="*/ 9 h 10"/>
                <a:gd name="T22" fmla="*/ 24 w 39"/>
                <a:gd name="T23" fmla="*/ 10 h 10"/>
                <a:gd name="T24" fmla="*/ 25 w 39"/>
                <a:gd name="T25" fmla="*/ 10 h 10"/>
                <a:gd name="T26" fmla="*/ 37 w 39"/>
                <a:gd name="T27" fmla="*/ 7 h 10"/>
                <a:gd name="T28" fmla="*/ 37 w 39"/>
                <a:gd name="T29" fmla="*/ 7 h 10"/>
                <a:gd name="T30" fmla="*/ 35 w 39"/>
                <a:gd name="T31" fmla="*/ 7 h 10"/>
                <a:gd name="T32" fmla="*/ 35 w 39"/>
                <a:gd name="T33" fmla="*/ 7 h 10"/>
                <a:gd name="T34" fmla="*/ 34 w 39"/>
                <a:gd name="T35" fmla="*/ 4 h 10"/>
                <a:gd name="T36" fmla="*/ 26 w 39"/>
                <a:gd name="T37" fmla="*/ 1 h 10"/>
                <a:gd name="T38" fmla="*/ 25 w 39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"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2"/>
                    <a:pt x="12" y="3"/>
                    <a:pt x="6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4" y="6"/>
                    <a:pt x="7" y="7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3" y="10"/>
                    <a:pt x="18" y="10"/>
                    <a:pt x="24" y="10"/>
                  </a:cubicBezTo>
                  <a:cubicBezTo>
                    <a:pt x="24" y="10"/>
                    <a:pt x="24" y="10"/>
                    <a:pt x="25" y="10"/>
                  </a:cubicBezTo>
                  <a:cubicBezTo>
                    <a:pt x="34" y="10"/>
                    <a:pt x="35" y="8"/>
                    <a:pt x="37" y="7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5" y="6"/>
                    <a:pt x="34" y="4"/>
                  </a:cubicBezTo>
                  <a:cubicBezTo>
                    <a:pt x="33" y="3"/>
                    <a:pt x="26" y="2"/>
                    <a:pt x="26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4" name="Freeform 236"/>
            <p:cNvSpPr/>
            <p:nvPr/>
          </p:nvSpPr>
          <p:spPr bwMode="auto">
            <a:xfrm>
              <a:off x="3471863" y="4414838"/>
              <a:ext cx="11113" cy="1587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0 h 1"/>
                <a:gd name="T14" fmla="*/ 4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5" name="Freeform 237"/>
            <p:cNvSpPr/>
            <p:nvPr/>
          </p:nvSpPr>
          <p:spPr bwMode="auto">
            <a:xfrm>
              <a:off x="3152775" y="4495800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Freeform 238"/>
            <p:cNvSpPr/>
            <p:nvPr/>
          </p:nvSpPr>
          <p:spPr bwMode="auto">
            <a:xfrm>
              <a:off x="2946400" y="4510088"/>
              <a:ext cx="7938" cy="0"/>
            </a:xfrm>
            <a:custGeom>
              <a:avLst/>
              <a:gdLst>
                <a:gd name="T0" fmla="*/ 2 w 3"/>
                <a:gd name="T1" fmla="*/ 2 w 3"/>
                <a:gd name="T2" fmla="*/ 0 w 3"/>
                <a:gd name="T3" fmla="*/ 1 w 3"/>
                <a:gd name="T4" fmla="*/ 3 w 3"/>
                <a:gd name="T5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Freeform 239"/>
            <p:cNvSpPr/>
            <p:nvPr/>
          </p:nvSpPr>
          <p:spPr bwMode="auto">
            <a:xfrm>
              <a:off x="3273425" y="4460875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8" name="Freeform 240"/>
            <p:cNvSpPr/>
            <p:nvPr/>
          </p:nvSpPr>
          <p:spPr bwMode="auto">
            <a:xfrm>
              <a:off x="2789238" y="4378325"/>
              <a:ext cx="455613" cy="114300"/>
            </a:xfrm>
            <a:custGeom>
              <a:avLst/>
              <a:gdLst>
                <a:gd name="T0" fmla="*/ 81 w 168"/>
                <a:gd name="T1" fmla="*/ 0 h 42"/>
                <a:gd name="T2" fmla="*/ 18 w 168"/>
                <a:gd name="T3" fmla="*/ 9 h 42"/>
                <a:gd name="T4" fmla="*/ 33 w 168"/>
                <a:gd name="T5" fmla="*/ 13 h 42"/>
                <a:gd name="T6" fmla="*/ 44 w 168"/>
                <a:gd name="T7" fmla="*/ 14 h 42"/>
                <a:gd name="T8" fmla="*/ 40 w 168"/>
                <a:gd name="T9" fmla="*/ 14 h 42"/>
                <a:gd name="T10" fmla="*/ 39 w 168"/>
                <a:gd name="T11" fmla="*/ 14 h 42"/>
                <a:gd name="T12" fmla="*/ 17 w 168"/>
                <a:gd name="T13" fmla="*/ 15 h 42"/>
                <a:gd name="T14" fmla="*/ 49 w 168"/>
                <a:gd name="T15" fmla="*/ 22 h 42"/>
                <a:gd name="T16" fmla="*/ 36 w 168"/>
                <a:gd name="T17" fmla="*/ 24 h 42"/>
                <a:gd name="T18" fmla="*/ 1 w 168"/>
                <a:gd name="T19" fmla="*/ 27 h 42"/>
                <a:gd name="T20" fmla="*/ 22 w 168"/>
                <a:gd name="T21" fmla="*/ 35 h 42"/>
                <a:gd name="T22" fmla="*/ 52 w 168"/>
                <a:gd name="T23" fmla="*/ 40 h 42"/>
                <a:gd name="T24" fmla="*/ 101 w 168"/>
                <a:gd name="T25" fmla="*/ 35 h 42"/>
                <a:gd name="T26" fmla="*/ 101 w 168"/>
                <a:gd name="T27" fmla="*/ 36 h 42"/>
                <a:gd name="T28" fmla="*/ 109 w 168"/>
                <a:gd name="T29" fmla="*/ 40 h 42"/>
                <a:gd name="T30" fmla="*/ 112 w 168"/>
                <a:gd name="T31" fmla="*/ 40 h 42"/>
                <a:gd name="T32" fmla="*/ 119 w 168"/>
                <a:gd name="T33" fmla="*/ 41 h 42"/>
                <a:gd name="T34" fmla="*/ 136 w 168"/>
                <a:gd name="T35" fmla="*/ 42 h 42"/>
                <a:gd name="T36" fmla="*/ 140 w 168"/>
                <a:gd name="T37" fmla="*/ 38 h 42"/>
                <a:gd name="T38" fmla="*/ 134 w 168"/>
                <a:gd name="T39" fmla="*/ 38 h 42"/>
                <a:gd name="T40" fmla="*/ 138 w 168"/>
                <a:gd name="T41" fmla="*/ 36 h 42"/>
                <a:gd name="T42" fmla="*/ 143 w 168"/>
                <a:gd name="T43" fmla="*/ 37 h 42"/>
                <a:gd name="T44" fmla="*/ 152 w 168"/>
                <a:gd name="T45" fmla="*/ 35 h 42"/>
                <a:gd name="T46" fmla="*/ 154 w 168"/>
                <a:gd name="T47" fmla="*/ 36 h 42"/>
                <a:gd name="T48" fmla="*/ 157 w 168"/>
                <a:gd name="T49" fmla="*/ 36 h 42"/>
                <a:gd name="T50" fmla="*/ 160 w 168"/>
                <a:gd name="T51" fmla="*/ 36 h 42"/>
                <a:gd name="T52" fmla="*/ 161 w 168"/>
                <a:gd name="T53" fmla="*/ 37 h 42"/>
                <a:gd name="T54" fmla="*/ 168 w 168"/>
                <a:gd name="T55" fmla="*/ 33 h 42"/>
                <a:gd name="T56" fmla="*/ 156 w 168"/>
                <a:gd name="T57" fmla="*/ 28 h 42"/>
                <a:gd name="T58" fmla="*/ 156 w 168"/>
                <a:gd name="T59" fmla="*/ 28 h 42"/>
                <a:gd name="T60" fmla="*/ 158 w 168"/>
                <a:gd name="T61" fmla="*/ 16 h 42"/>
                <a:gd name="T62" fmla="*/ 154 w 168"/>
                <a:gd name="T63" fmla="*/ 5 h 42"/>
                <a:gd name="T64" fmla="*/ 138 w 168"/>
                <a:gd name="T65" fmla="*/ 11 h 42"/>
                <a:gd name="T66" fmla="*/ 127 w 168"/>
                <a:gd name="T67" fmla="*/ 19 h 42"/>
                <a:gd name="T68" fmla="*/ 126 w 168"/>
                <a:gd name="T69" fmla="*/ 12 h 42"/>
                <a:gd name="T70" fmla="*/ 121 w 168"/>
                <a:gd name="T71" fmla="*/ 8 h 42"/>
                <a:gd name="T72" fmla="*/ 120 w 168"/>
                <a:gd name="T73" fmla="*/ 9 h 42"/>
                <a:gd name="T74" fmla="*/ 119 w 168"/>
                <a:gd name="T75" fmla="*/ 10 h 42"/>
                <a:gd name="T76" fmla="*/ 114 w 168"/>
                <a:gd name="T77" fmla="*/ 11 h 42"/>
                <a:gd name="T78" fmla="*/ 102 w 168"/>
                <a:gd name="T79" fmla="*/ 10 h 42"/>
                <a:gd name="T80" fmla="*/ 98 w 168"/>
                <a:gd name="T81" fmla="*/ 4 h 42"/>
                <a:gd name="T82" fmla="*/ 86 w 168"/>
                <a:gd name="T83" fmla="*/ 5 h 42"/>
                <a:gd name="T84" fmla="*/ 87 w 168"/>
                <a:gd name="T8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42">
                  <a:moveTo>
                    <a:pt x="85" y="0"/>
                  </a:moveTo>
                  <a:cubicBezTo>
                    <a:pt x="84" y="0"/>
                    <a:pt x="83" y="0"/>
                    <a:pt x="81" y="0"/>
                  </a:cubicBezTo>
                  <a:cubicBezTo>
                    <a:pt x="76" y="1"/>
                    <a:pt x="65" y="1"/>
                    <a:pt x="54" y="2"/>
                  </a:cubicBezTo>
                  <a:cubicBezTo>
                    <a:pt x="40" y="4"/>
                    <a:pt x="25" y="7"/>
                    <a:pt x="18" y="9"/>
                  </a:cubicBezTo>
                  <a:cubicBezTo>
                    <a:pt x="12" y="11"/>
                    <a:pt x="24" y="12"/>
                    <a:pt x="21" y="12"/>
                  </a:cubicBezTo>
                  <a:cubicBezTo>
                    <a:pt x="19" y="12"/>
                    <a:pt x="24" y="13"/>
                    <a:pt x="33" y="13"/>
                  </a:cubicBezTo>
                  <a:cubicBezTo>
                    <a:pt x="42" y="14"/>
                    <a:pt x="47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cubicBezTo>
                    <a:pt x="34" y="14"/>
                    <a:pt x="25" y="14"/>
                    <a:pt x="17" y="15"/>
                  </a:cubicBezTo>
                  <a:cubicBezTo>
                    <a:pt x="9" y="16"/>
                    <a:pt x="9" y="18"/>
                    <a:pt x="23" y="20"/>
                  </a:cubicBezTo>
                  <a:cubicBezTo>
                    <a:pt x="32" y="21"/>
                    <a:pt x="41" y="21"/>
                    <a:pt x="49" y="22"/>
                  </a:cubicBezTo>
                  <a:cubicBezTo>
                    <a:pt x="60" y="23"/>
                    <a:pt x="56" y="25"/>
                    <a:pt x="45" y="25"/>
                  </a:cubicBezTo>
                  <a:cubicBezTo>
                    <a:pt x="42" y="25"/>
                    <a:pt x="39" y="25"/>
                    <a:pt x="36" y="24"/>
                  </a:cubicBezTo>
                  <a:cubicBezTo>
                    <a:pt x="28" y="24"/>
                    <a:pt x="21" y="23"/>
                    <a:pt x="15" y="23"/>
                  </a:cubicBezTo>
                  <a:cubicBezTo>
                    <a:pt x="6" y="23"/>
                    <a:pt x="0" y="24"/>
                    <a:pt x="1" y="27"/>
                  </a:cubicBezTo>
                  <a:cubicBezTo>
                    <a:pt x="4" y="31"/>
                    <a:pt x="17" y="30"/>
                    <a:pt x="20" y="32"/>
                  </a:cubicBezTo>
                  <a:cubicBezTo>
                    <a:pt x="23" y="33"/>
                    <a:pt x="23" y="34"/>
                    <a:pt x="22" y="35"/>
                  </a:cubicBezTo>
                  <a:cubicBezTo>
                    <a:pt x="20" y="37"/>
                    <a:pt x="34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9" y="40"/>
                    <a:pt x="66" y="39"/>
                    <a:pt x="72" y="39"/>
                  </a:cubicBezTo>
                  <a:cubicBezTo>
                    <a:pt x="90" y="38"/>
                    <a:pt x="100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6"/>
                    <a:pt x="101" y="36"/>
                  </a:cubicBezTo>
                  <a:cubicBezTo>
                    <a:pt x="100" y="37"/>
                    <a:pt x="102" y="38"/>
                    <a:pt x="106" y="38"/>
                  </a:cubicBezTo>
                  <a:cubicBezTo>
                    <a:pt x="109" y="39"/>
                    <a:pt x="111" y="39"/>
                    <a:pt x="109" y="40"/>
                  </a:cubicBezTo>
                  <a:cubicBezTo>
                    <a:pt x="108" y="40"/>
                    <a:pt x="109" y="40"/>
                    <a:pt x="111" y="40"/>
                  </a:cubicBezTo>
                  <a:cubicBezTo>
                    <a:pt x="111" y="40"/>
                    <a:pt x="112" y="40"/>
                    <a:pt x="11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3" y="40"/>
                    <a:pt x="116" y="41"/>
                    <a:pt x="119" y="41"/>
                  </a:cubicBezTo>
                  <a:cubicBezTo>
                    <a:pt x="123" y="42"/>
                    <a:pt x="127" y="42"/>
                    <a:pt x="133" y="42"/>
                  </a:cubicBezTo>
                  <a:cubicBezTo>
                    <a:pt x="134" y="42"/>
                    <a:pt x="135" y="42"/>
                    <a:pt x="136" y="42"/>
                  </a:cubicBezTo>
                  <a:cubicBezTo>
                    <a:pt x="148" y="42"/>
                    <a:pt x="144" y="38"/>
                    <a:pt x="140" y="38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7" y="38"/>
                    <a:pt x="136" y="39"/>
                    <a:pt x="135" y="39"/>
                  </a:cubicBezTo>
                  <a:cubicBezTo>
                    <a:pt x="134" y="39"/>
                    <a:pt x="134" y="38"/>
                    <a:pt x="134" y="38"/>
                  </a:cubicBezTo>
                  <a:cubicBezTo>
                    <a:pt x="136" y="38"/>
                    <a:pt x="136" y="37"/>
                    <a:pt x="137" y="36"/>
                  </a:cubicBezTo>
                  <a:cubicBezTo>
                    <a:pt x="137" y="36"/>
                    <a:pt x="137" y="36"/>
                    <a:pt x="138" y="36"/>
                  </a:cubicBezTo>
                  <a:cubicBezTo>
                    <a:pt x="139" y="36"/>
                    <a:pt x="140" y="36"/>
                    <a:pt x="142" y="37"/>
                  </a:cubicBezTo>
                  <a:cubicBezTo>
                    <a:pt x="142" y="37"/>
                    <a:pt x="142" y="37"/>
                    <a:pt x="143" y="37"/>
                  </a:cubicBezTo>
                  <a:cubicBezTo>
                    <a:pt x="144" y="37"/>
                    <a:pt x="146" y="36"/>
                    <a:pt x="148" y="35"/>
                  </a:cubicBezTo>
                  <a:cubicBezTo>
                    <a:pt x="150" y="35"/>
                    <a:pt x="151" y="35"/>
                    <a:pt x="152" y="35"/>
                  </a:cubicBezTo>
                  <a:cubicBezTo>
                    <a:pt x="152" y="35"/>
                    <a:pt x="153" y="35"/>
                    <a:pt x="153" y="35"/>
                  </a:cubicBezTo>
                  <a:cubicBezTo>
                    <a:pt x="154" y="35"/>
                    <a:pt x="154" y="35"/>
                    <a:pt x="154" y="36"/>
                  </a:cubicBezTo>
                  <a:cubicBezTo>
                    <a:pt x="154" y="36"/>
                    <a:pt x="154" y="36"/>
                    <a:pt x="155" y="36"/>
                  </a:cubicBezTo>
                  <a:cubicBezTo>
                    <a:pt x="156" y="36"/>
                    <a:pt x="156" y="36"/>
                    <a:pt x="157" y="36"/>
                  </a:cubicBezTo>
                  <a:cubicBezTo>
                    <a:pt x="158" y="36"/>
                    <a:pt x="159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7"/>
                    <a:pt x="160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2" y="37"/>
                    <a:pt x="166" y="37"/>
                    <a:pt x="167" y="36"/>
                  </a:cubicBezTo>
                  <a:cubicBezTo>
                    <a:pt x="167" y="35"/>
                    <a:pt x="168" y="34"/>
                    <a:pt x="168" y="33"/>
                  </a:cubicBezTo>
                  <a:cubicBezTo>
                    <a:pt x="164" y="33"/>
                    <a:pt x="162" y="32"/>
                    <a:pt x="160" y="31"/>
                  </a:cubicBezTo>
                  <a:cubicBezTo>
                    <a:pt x="158" y="30"/>
                    <a:pt x="157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28"/>
                    <a:pt x="148" y="26"/>
                    <a:pt x="149" y="23"/>
                  </a:cubicBezTo>
                  <a:cubicBezTo>
                    <a:pt x="150" y="20"/>
                    <a:pt x="153" y="18"/>
                    <a:pt x="158" y="16"/>
                  </a:cubicBezTo>
                  <a:cubicBezTo>
                    <a:pt x="162" y="15"/>
                    <a:pt x="164" y="13"/>
                    <a:pt x="165" y="10"/>
                  </a:cubicBezTo>
                  <a:cubicBezTo>
                    <a:pt x="166" y="7"/>
                    <a:pt x="155" y="6"/>
                    <a:pt x="154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0" y="5"/>
                    <a:pt x="142" y="7"/>
                    <a:pt x="138" y="11"/>
                  </a:cubicBezTo>
                  <a:cubicBezTo>
                    <a:pt x="132" y="14"/>
                    <a:pt x="129" y="18"/>
                    <a:pt x="130" y="18"/>
                  </a:cubicBezTo>
                  <a:cubicBezTo>
                    <a:pt x="131" y="18"/>
                    <a:pt x="129" y="19"/>
                    <a:pt x="127" y="19"/>
                  </a:cubicBezTo>
                  <a:cubicBezTo>
                    <a:pt x="127" y="19"/>
                    <a:pt x="127" y="19"/>
                    <a:pt x="126" y="19"/>
                  </a:cubicBezTo>
                  <a:cubicBezTo>
                    <a:pt x="124" y="19"/>
                    <a:pt x="122" y="16"/>
                    <a:pt x="126" y="12"/>
                  </a:cubicBezTo>
                  <a:cubicBezTo>
                    <a:pt x="130" y="9"/>
                    <a:pt x="123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2" y="8"/>
                    <a:pt x="121" y="9"/>
                    <a:pt x="121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0" y="8"/>
                    <a:pt x="120" y="8"/>
                  </a:cubicBezTo>
                  <a:cubicBezTo>
                    <a:pt x="119" y="8"/>
                    <a:pt x="119" y="9"/>
                    <a:pt x="119" y="10"/>
                  </a:cubicBezTo>
                  <a:cubicBezTo>
                    <a:pt x="119" y="10"/>
                    <a:pt x="117" y="10"/>
                    <a:pt x="11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2" y="11"/>
                    <a:pt x="110" y="10"/>
                    <a:pt x="111" y="10"/>
                  </a:cubicBezTo>
                  <a:cubicBezTo>
                    <a:pt x="111" y="10"/>
                    <a:pt x="107" y="10"/>
                    <a:pt x="102" y="10"/>
                  </a:cubicBezTo>
                  <a:cubicBezTo>
                    <a:pt x="97" y="10"/>
                    <a:pt x="104" y="10"/>
                    <a:pt x="107" y="7"/>
                  </a:cubicBezTo>
                  <a:cubicBezTo>
                    <a:pt x="109" y="6"/>
                    <a:pt x="106" y="5"/>
                    <a:pt x="98" y="4"/>
                  </a:cubicBezTo>
                  <a:cubicBezTo>
                    <a:pt x="97" y="4"/>
                    <a:pt x="97" y="4"/>
                    <a:pt x="96" y="4"/>
                  </a:cubicBezTo>
                  <a:cubicBezTo>
                    <a:pt x="93" y="4"/>
                    <a:pt x="90" y="5"/>
                    <a:pt x="86" y="5"/>
                  </a:cubicBezTo>
                  <a:cubicBezTo>
                    <a:pt x="85" y="5"/>
                    <a:pt x="84" y="6"/>
                    <a:pt x="83" y="6"/>
                  </a:cubicBezTo>
                  <a:cubicBezTo>
                    <a:pt x="81" y="6"/>
                    <a:pt x="82" y="4"/>
                    <a:pt x="87" y="3"/>
                  </a:cubicBezTo>
                  <a:cubicBezTo>
                    <a:pt x="90" y="1"/>
                    <a:pt x="91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9" name="Freeform 241"/>
            <p:cNvSpPr/>
            <p:nvPr/>
          </p:nvSpPr>
          <p:spPr bwMode="auto">
            <a:xfrm>
              <a:off x="3233738" y="4381500"/>
              <a:ext cx="95250" cy="25400"/>
            </a:xfrm>
            <a:custGeom>
              <a:avLst/>
              <a:gdLst>
                <a:gd name="T0" fmla="*/ 10 w 35"/>
                <a:gd name="T1" fmla="*/ 0 h 9"/>
                <a:gd name="T2" fmla="*/ 7 w 35"/>
                <a:gd name="T3" fmla="*/ 9 h 9"/>
                <a:gd name="T4" fmla="*/ 22 w 35"/>
                <a:gd name="T5" fmla="*/ 2 h 9"/>
                <a:gd name="T6" fmla="*/ 10 w 3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9">
                  <a:moveTo>
                    <a:pt x="10" y="0"/>
                  </a:moveTo>
                  <a:cubicBezTo>
                    <a:pt x="0" y="0"/>
                    <a:pt x="5" y="7"/>
                    <a:pt x="7" y="9"/>
                  </a:cubicBezTo>
                  <a:cubicBezTo>
                    <a:pt x="15" y="7"/>
                    <a:pt x="35" y="4"/>
                    <a:pt x="22" y="2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0" name="Freeform 242"/>
            <p:cNvSpPr/>
            <p:nvPr/>
          </p:nvSpPr>
          <p:spPr bwMode="auto">
            <a:xfrm>
              <a:off x="3571875" y="4365625"/>
              <a:ext cx="68263" cy="15875"/>
            </a:xfrm>
            <a:custGeom>
              <a:avLst/>
              <a:gdLst>
                <a:gd name="T0" fmla="*/ 11 w 25"/>
                <a:gd name="T1" fmla="*/ 0 h 6"/>
                <a:gd name="T2" fmla="*/ 10 w 25"/>
                <a:gd name="T3" fmla="*/ 1 h 6"/>
                <a:gd name="T4" fmla="*/ 4 w 25"/>
                <a:gd name="T5" fmla="*/ 2 h 6"/>
                <a:gd name="T6" fmla="*/ 0 w 25"/>
                <a:gd name="T7" fmla="*/ 3 h 6"/>
                <a:gd name="T8" fmla="*/ 9 w 25"/>
                <a:gd name="T9" fmla="*/ 6 h 6"/>
                <a:gd name="T10" fmla="*/ 13 w 25"/>
                <a:gd name="T11" fmla="*/ 6 h 6"/>
                <a:gd name="T12" fmla="*/ 25 w 25"/>
                <a:gd name="T13" fmla="*/ 2 h 6"/>
                <a:gd name="T14" fmla="*/ 17 w 25"/>
                <a:gd name="T15" fmla="*/ 0 h 6"/>
                <a:gd name="T16" fmla="*/ 14 w 25"/>
                <a:gd name="T17" fmla="*/ 0 h 6"/>
                <a:gd name="T18" fmla="*/ 13 w 25"/>
                <a:gd name="T19" fmla="*/ 0 h 6"/>
                <a:gd name="T20" fmla="*/ 12 w 25"/>
                <a:gd name="T21" fmla="*/ 0 h 6"/>
                <a:gd name="T22" fmla="*/ 11 w 2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6">
                  <a:moveTo>
                    <a:pt x="11" y="0"/>
                  </a:moveTo>
                  <a:cubicBezTo>
                    <a:pt x="10" y="0"/>
                    <a:pt x="10" y="0"/>
                    <a:pt x="10" y="1"/>
                  </a:cubicBezTo>
                  <a:cubicBezTo>
                    <a:pt x="9" y="1"/>
                    <a:pt x="6" y="1"/>
                    <a:pt x="4" y="2"/>
                  </a:cubicBezTo>
                  <a:cubicBezTo>
                    <a:pt x="3" y="2"/>
                    <a:pt x="2" y="2"/>
                    <a:pt x="0" y="3"/>
                  </a:cubicBezTo>
                  <a:cubicBezTo>
                    <a:pt x="2" y="4"/>
                    <a:pt x="4" y="5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9" y="6"/>
                    <a:pt x="25" y="4"/>
                    <a:pt x="25" y="2"/>
                  </a:cubicBezTo>
                  <a:cubicBezTo>
                    <a:pt x="24" y="0"/>
                    <a:pt x="20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1" name="Freeform 243"/>
            <p:cNvSpPr/>
            <p:nvPr/>
          </p:nvSpPr>
          <p:spPr bwMode="auto">
            <a:xfrm>
              <a:off x="2935288" y="4514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2 w 3"/>
                <a:gd name="T7" fmla="*/ 1 h 1"/>
                <a:gd name="T8" fmla="*/ 2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Freeform 244"/>
            <p:cNvSpPr/>
            <p:nvPr/>
          </p:nvSpPr>
          <p:spPr bwMode="auto">
            <a:xfrm>
              <a:off x="3943350" y="4673600"/>
              <a:ext cx="19050" cy="1587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5 w 7"/>
                <a:gd name="T7" fmla="*/ 1 h 1"/>
                <a:gd name="T8" fmla="*/ 7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Freeform 245"/>
            <p:cNvSpPr>
              <a:spLocks noEditPoints="1"/>
            </p:cNvSpPr>
            <p:nvPr/>
          </p:nvSpPr>
          <p:spPr bwMode="auto">
            <a:xfrm>
              <a:off x="5789613" y="4730750"/>
              <a:ext cx="241300" cy="104775"/>
            </a:xfrm>
            <a:custGeom>
              <a:avLst/>
              <a:gdLst>
                <a:gd name="T0" fmla="*/ 51 w 89"/>
                <a:gd name="T1" fmla="*/ 36 h 39"/>
                <a:gd name="T2" fmla="*/ 55 w 89"/>
                <a:gd name="T3" fmla="*/ 36 h 39"/>
                <a:gd name="T4" fmla="*/ 21 w 89"/>
                <a:gd name="T5" fmla="*/ 0 h 39"/>
                <a:gd name="T6" fmla="*/ 9 w 89"/>
                <a:gd name="T7" fmla="*/ 1 h 39"/>
                <a:gd name="T8" fmla="*/ 6 w 89"/>
                <a:gd name="T9" fmla="*/ 3 h 39"/>
                <a:gd name="T10" fmla="*/ 4 w 89"/>
                <a:gd name="T11" fmla="*/ 4 h 39"/>
                <a:gd name="T12" fmla="*/ 2 w 89"/>
                <a:gd name="T13" fmla="*/ 5 h 39"/>
                <a:gd name="T14" fmla="*/ 3 w 89"/>
                <a:gd name="T15" fmla="*/ 5 h 39"/>
                <a:gd name="T16" fmla="*/ 3 w 89"/>
                <a:gd name="T17" fmla="*/ 6 h 39"/>
                <a:gd name="T18" fmla="*/ 4 w 89"/>
                <a:gd name="T19" fmla="*/ 6 h 39"/>
                <a:gd name="T20" fmla="*/ 5 w 89"/>
                <a:gd name="T21" fmla="*/ 6 h 39"/>
                <a:gd name="T22" fmla="*/ 2 w 89"/>
                <a:gd name="T23" fmla="*/ 8 h 39"/>
                <a:gd name="T24" fmla="*/ 4 w 89"/>
                <a:gd name="T25" fmla="*/ 8 h 39"/>
                <a:gd name="T26" fmla="*/ 4 w 89"/>
                <a:gd name="T27" fmla="*/ 13 h 39"/>
                <a:gd name="T28" fmla="*/ 9 w 89"/>
                <a:gd name="T29" fmla="*/ 11 h 39"/>
                <a:gd name="T30" fmla="*/ 8 w 89"/>
                <a:gd name="T31" fmla="*/ 12 h 39"/>
                <a:gd name="T32" fmla="*/ 10 w 89"/>
                <a:gd name="T33" fmla="*/ 11 h 39"/>
                <a:gd name="T34" fmla="*/ 11 w 89"/>
                <a:gd name="T35" fmla="*/ 11 h 39"/>
                <a:gd name="T36" fmla="*/ 11 w 89"/>
                <a:gd name="T37" fmla="*/ 11 h 39"/>
                <a:gd name="T38" fmla="*/ 12 w 89"/>
                <a:gd name="T39" fmla="*/ 15 h 39"/>
                <a:gd name="T40" fmla="*/ 14 w 89"/>
                <a:gd name="T41" fmla="*/ 18 h 39"/>
                <a:gd name="T42" fmla="*/ 23 w 89"/>
                <a:gd name="T43" fmla="*/ 16 h 39"/>
                <a:gd name="T44" fmla="*/ 27 w 89"/>
                <a:gd name="T45" fmla="*/ 18 h 39"/>
                <a:gd name="T46" fmla="*/ 33 w 89"/>
                <a:gd name="T47" fmla="*/ 24 h 39"/>
                <a:gd name="T48" fmla="*/ 33 w 89"/>
                <a:gd name="T49" fmla="*/ 24 h 39"/>
                <a:gd name="T50" fmla="*/ 30 w 89"/>
                <a:gd name="T51" fmla="*/ 24 h 39"/>
                <a:gd name="T52" fmla="*/ 29 w 89"/>
                <a:gd name="T53" fmla="*/ 24 h 39"/>
                <a:gd name="T54" fmla="*/ 16 w 89"/>
                <a:gd name="T55" fmla="*/ 26 h 39"/>
                <a:gd name="T56" fmla="*/ 17 w 89"/>
                <a:gd name="T57" fmla="*/ 26 h 39"/>
                <a:gd name="T58" fmla="*/ 8 w 89"/>
                <a:gd name="T59" fmla="*/ 31 h 39"/>
                <a:gd name="T60" fmla="*/ 19 w 89"/>
                <a:gd name="T61" fmla="*/ 32 h 39"/>
                <a:gd name="T62" fmla="*/ 29 w 89"/>
                <a:gd name="T63" fmla="*/ 32 h 39"/>
                <a:gd name="T64" fmla="*/ 21 w 89"/>
                <a:gd name="T65" fmla="*/ 35 h 39"/>
                <a:gd name="T66" fmla="*/ 5 w 89"/>
                <a:gd name="T67" fmla="*/ 39 h 39"/>
                <a:gd name="T68" fmla="*/ 58 w 89"/>
                <a:gd name="T69" fmla="*/ 36 h 39"/>
                <a:gd name="T70" fmla="*/ 80 w 89"/>
                <a:gd name="T71" fmla="*/ 32 h 39"/>
                <a:gd name="T72" fmla="*/ 77 w 89"/>
                <a:gd name="T73" fmla="*/ 32 h 39"/>
                <a:gd name="T74" fmla="*/ 75 w 89"/>
                <a:gd name="T75" fmla="*/ 32 h 39"/>
                <a:gd name="T76" fmla="*/ 76 w 89"/>
                <a:gd name="T77" fmla="*/ 32 h 39"/>
                <a:gd name="T78" fmla="*/ 79 w 89"/>
                <a:gd name="T79" fmla="*/ 30 h 39"/>
                <a:gd name="T80" fmla="*/ 84 w 89"/>
                <a:gd name="T81" fmla="*/ 26 h 39"/>
                <a:gd name="T82" fmla="*/ 72 w 89"/>
                <a:gd name="T83" fmla="*/ 25 h 39"/>
                <a:gd name="T84" fmla="*/ 69 w 89"/>
                <a:gd name="T85" fmla="*/ 26 h 39"/>
                <a:gd name="T86" fmla="*/ 61 w 89"/>
                <a:gd name="T87" fmla="*/ 22 h 39"/>
                <a:gd name="T88" fmla="*/ 62 w 89"/>
                <a:gd name="T89" fmla="*/ 22 h 39"/>
                <a:gd name="T90" fmla="*/ 29 w 89"/>
                <a:gd name="T91" fmla="*/ 11 h 39"/>
                <a:gd name="T92" fmla="*/ 40 w 89"/>
                <a:gd name="T93" fmla="*/ 5 h 39"/>
                <a:gd name="T94" fmla="*/ 24 w 89"/>
                <a:gd name="T95" fmla="*/ 4 h 39"/>
                <a:gd name="T96" fmla="*/ 21 w 89"/>
                <a:gd name="T97" fmla="*/ 4 h 39"/>
                <a:gd name="T98" fmla="*/ 21 w 89"/>
                <a:gd name="T99" fmla="*/ 3 h 39"/>
                <a:gd name="T100" fmla="*/ 21 w 89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39">
                  <a:moveTo>
                    <a:pt x="53" y="36"/>
                  </a:moveTo>
                  <a:cubicBezTo>
                    <a:pt x="51" y="36"/>
                    <a:pt x="50" y="36"/>
                    <a:pt x="51" y="36"/>
                  </a:cubicBezTo>
                  <a:cubicBezTo>
                    <a:pt x="51" y="36"/>
                    <a:pt x="53" y="36"/>
                    <a:pt x="53" y="36"/>
                  </a:cubicBezTo>
                  <a:cubicBezTo>
                    <a:pt x="53" y="36"/>
                    <a:pt x="55" y="36"/>
                    <a:pt x="55" y="36"/>
                  </a:cubicBezTo>
                  <a:cubicBezTo>
                    <a:pt x="56" y="36"/>
                    <a:pt x="54" y="36"/>
                    <a:pt x="53" y="36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15" y="0"/>
                    <a:pt x="10" y="0"/>
                    <a:pt x="9" y="1"/>
                  </a:cubicBezTo>
                  <a:cubicBezTo>
                    <a:pt x="7" y="2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4" y="6"/>
                    <a:pt x="2" y="7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8"/>
                    <a:pt x="6" y="9"/>
                    <a:pt x="4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7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2"/>
                    <a:pt x="13" y="13"/>
                    <a:pt x="12" y="15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18"/>
                    <a:pt x="17" y="17"/>
                    <a:pt x="17" y="17"/>
                  </a:cubicBezTo>
                  <a:cubicBezTo>
                    <a:pt x="16" y="17"/>
                    <a:pt x="19" y="16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8" y="16"/>
                    <a:pt x="27" y="17"/>
                    <a:pt x="27" y="18"/>
                  </a:cubicBezTo>
                  <a:cubicBezTo>
                    <a:pt x="26" y="20"/>
                    <a:pt x="34" y="21"/>
                    <a:pt x="34" y="22"/>
                  </a:cubicBezTo>
                  <a:cubicBezTo>
                    <a:pt x="34" y="23"/>
                    <a:pt x="35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4"/>
                    <a:pt x="30" y="24"/>
                    <a:pt x="31" y="24"/>
                  </a:cubicBezTo>
                  <a:cubicBezTo>
                    <a:pt x="31" y="24"/>
                    <a:pt x="31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7" y="24"/>
                    <a:pt x="25" y="24"/>
                    <a:pt x="22" y="25"/>
                  </a:cubicBezTo>
                  <a:cubicBezTo>
                    <a:pt x="17" y="25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9" y="26"/>
                    <a:pt x="22" y="28"/>
                    <a:pt x="17" y="29"/>
                  </a:cubicBezTo>
                  <a:cubicBezTo>
                    <a:pt x="12" y="30"/>
                    <a:pt x="7" y="31"/>
                    <a:pt x="8" y="31"/>
                  </a:cubicBezTo>
                  <a:cubicBezTo>
                    <a:pt x="10" y="31"/>
                    <a:pt x="10" y="31"/>
                    <a:pt x="14" y="31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2"/>
                    <a:pt x="22" y="32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2"/>
                    <a:pt x="32" y="34"/>
                    <a:pt x="21" y="35"/>
                  </a:cubicBezTo>
                  <a:cubicBezTo>
                    <a:pt x="10" y="37"/>
                    <a:pt x="2" y="39"/>
                    <a:pt x="4" y="39"/>
                  </a:cubicBezTo>
                  <a:cubicBezTo>
                    <a:pt x="4" y="39"/>
                    <a:pt x="4" y="39"/>
                    <a:pt x="5" y="39"/>
                  </a:cubicBezTo>
                  <a:cubicBezTo>
                    <a:pt x="7" y="39"/>
                    <a:pt x="21" y="38"/>
                    <a:pt x="38" y="37"/>
                  </a:cubicBezTo>
                  <a:cubicBezTo>
                    <a:pt x="44" y="37"/>
                    <a:pt x="51" y="36"/>
                    <a:pt x="58" y="36"/>
                  </a:cubicBezTo>
                  <a:cubicBezTo>
                    <a:pt x="75" y="35"/>
                    <a:pt x="83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8" y="32"/>
                    <a:pt x="77" y="32"/>
                  </a:cubicBezTo>
                  <a:cubicBezTo>
                    <a:pt x="76" y="32"/>
                    <a:pt x="76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4" y="32"/>
                    <a:pt x="74" y="32"/>
                    <a:pt x="76" y="32"/>
                  </a:cubicBezTo>
                  <a:cubicBezTo>
                    <a:pt x="77" y="31"/>
                    <a:pt x="79" y="31"/>
                    <a:pt x="78" y="31"/>
                  </a:cubicBezTo>
                  <a:cubicBezTo>
                    <a:pt x="77" y="31"/>
                    <a:pt x="78" y="31"/>
                    <a:pt x="79" y="30"/>
                  </a:cubicBezTo>
                  <a:cubicBezTo>
                    <a:pt x="81" y="30"/>
                    <a:pt x="82" y="30"/>
                    <a:pt x="81" y="30"/>
                  </a:cubicBezTo>
                  <a:cubicBezTo>
                    <a:pt x="81" y="29"/>
                    <a:pt x="89" y="28"/>
                    <a:pt x="84" y="26"/>
                  </a:cubicBezTo>
                  <a:cubicBezTo>
                    <a:pt x="82" y="25"/>
                    <a:pt x="80" y="25"/>
                    <a:pt x="77" y="25"/>
                  </a:cubicBezTo>
                  <a:cubicBezTo>
                    <a:pt x="76" y="25"/>
                    <a:pt x="74" y="25"/>
                    <a:pt x="72" y="25"/>
                  </a:cubicBezTo>
                  <a:cubicBezTo>
                    <a:pt x="71" y="26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5"/>
                    <a:pt x="68" y="24"/>
                    <a:pt x="66" y="23"/>
                  </a:cubicBezTo>
                  <a:cubicBezTo>
                    <a:pt x="64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5" y="22"/>
                    <a:pt x="62" y="19"/>
                    <a:pt x="50" y="15"/>
                  </a:cubicBezTo>
                  <a:cubicBezTo>
                    <a:pt x="38" y="12"/>
                    <a:pt x="26" y="11"/>
                    <a:pt x="29" y="11"/>
                  </a:cubicBezTo>
                  <a:cubicBezTo>
                    <a:pt x="33" y="10"/>
                    <a:pt x="34" y="10"/>
                    <a:pt x="32" y="10"/>
                  </a:cubicBezTo>
                  <a:cubicBezTo>
                    <a:pt x="30" y="10"/>
                    <a:pt x="46" y="8"/>
                    <a:pt x="40" y="5"/>
                  </a:cubicBezTo>
                  <a:cubicBezTo>
                    <a:pt x="38" y="4"/>
                    <a:pt x="34" y="3"/>
                    <a:pt x="30" y="3"/>
                  </a:cubicBezTo>
                  <a:cubicBezTo>
                    <a:pt x="28" y="3"/>
                    <a:pt x="26" y="3"/>
                    <a:pt x="24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3" y="2"/>
                    <a:pt x="25" y="1"/>
                  </a:cubicBezTo>
                  <a:cubicBezTo>
                    <a:pt x="28" y="0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4" name="Freeform 246"/>
            <p:cNvSpPr>
              <a:spLocks noEditPoints="1"/>
            </p:cNvSpPr>
            <p:nvPr/>
          </p:nvSpPr>
          <p:spPr bwMode="auto">
            <a:xfrm>
              <a:off x="4111625" y="46291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5" name="Freeform 247"/>
            <p:cNvSpPr/>
            <p:nvPr/>
          </p:nvSpPr>
          <p:spPr bwMode="auto">
            <a:xfrm>
              <a:off x="4054475" y="4492625"/>
              <a:ext cx="17463" cy="317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5 w 6"/>
                <a:gd name="T5" fmla="*/ 0 h 1"/>
                <a:gd name="T6" fmla="*/ 3 w 6"/>
                <a:gd name="T7" fmla="*/ 0 h 1"/>
                <a:gd name="T8" fmla="*/ 1 w 6"/>
                <a:gd name="T9" fmla="*/ 0 h 1"/>
                <a:gd name="T10" fmla="*/ 3 w 6"/>
                <a:gd name="T11" fmla="*/ 1 h 1"/>
                <a:gd name="T12" fmla="*/ 5 w 6"/>
                <a:gd name="T13" fmla="*/ 1 h 1"/>
                <a:gd name="T14" fmla="*/ 6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6" name="Freeform 248"/>
            <p:cNvSpPr>
              <a:spLocks noEditPoints="1"/>
            </p:cNvSpPr>
            <p:nvPr/>
          </p:nvSpPr>
          <p:spPr bwMode="auto">
            <a:xfrm>
              <a:off x="3571875" y="4416425"/>
              <a:ext cx="681038" cy="231775"/>
            </a:xfrm>
            <a:custGeom>
              <a:avLst/>
              <a:gdLst>
                <a:gd name="T0" fmla="*/ 74 w 251"/>
                <a:gd name="T1" fmla="*/ 0 h 85"/>
                <a:gd name="T2" fmla="*/ 11 w 251"/>
                <a:gd name="T3" fmla="*/ 21 h 85"/>
                <a:gd name="T4" fmla="*/ 20 w 251"/>
                <a:gd name="T5" fmla="*/ 26 h 85"/>
                <a:gd name="T6" fmla="*/ 35 w 251"/>
                <a:gd name="T7" fmla="*/ 28 h 85"/>
                <a:gd name="T8" fmla="*/ 70 w 251"/>
                <a:gd name="T9" fmla="*/ 31 h 85"/>
                <a:gd name="T10" fmla="*/ 101 w 251"/>
                <a:gd name="T11" fmla="*/ 30 h 85"/>
                <a:gd name="T12" fmla="*/ 121 w 251"/>
                <a:gd name="T13" fmla="*/ 39 h 85"/>
                <a:gd name="T14" fmla="*/ 134 w 251"/>
                <a:gd name="T15" fmla="*/ 44 h 85"/>
                <a:gd name="T16" fmla="*/ 144 w 251"/>
                <a:gd name="T17" fmla="*/ 49 h 85"/>
                <a:gd name="T18" fmla="*/ 106 w 251"/>
                <a:gd name="T19" fmla="*/ 64 h 85"/>
                <a:gd name="T20" fmla="*/ 86 w 251"/>
                <a:gd name="T21" fmla="*/ 64 h 85"/>
                <a:gd name="T22" fmla="*/ 101 w 251"/>
                <a:gd name="T23" fmla="*/ 69 h 85"/>
                <a:gd name="T24" fmla="*/ 108 w 251"/>
                <a:gd name="T25" fmla="*/ 70 h 85"/>
                <a:gd name="T26" fmla="*/ 122 w 251"/>
                <a:gd name="T27" fmla="*/ 75 h 85"/>
                <a:gd name="T28" fmla="*/ 157 w 251"/>
                <a:gd name="T29" fmla="*/ 77 h 85"/>
                <a:gd name="T30" fmla="*/ 173 w 251"/>
                <a:gd name="T31" fmla="*/ 79 h 85"/>
                <a:gd name="T32" fmla="*/ 180 w 251"/>
                <a:gd name="T33" fmla="*/ 81 h 85"/>
                <a:gd name="T34" fmla="*/ 190 w 251"/>
                <a:gd name="T35" fmla="*/ 81 h 85"/>
                <a:gd name="T36" fmla="*/ 195 w 251"/>
                <a:gd name="T37" fmla="*/ 73 h 85"/>
                <a:gd name="T38" fmla="*/ 185 w 251"/>
                <a:gd name="T39" fmla="*/ 69 h 85"/>
                <a:gd name="T40" fmla="*/ 176 w 251"/>
                <a:gd name="T41" fmla="*/ 65 h 85"/>
                <a:gd name="T42" fmla="*/ 184 w 251"/>
                <a:gd name="T43" fmla="*/ 60 h 85"/>
                <a:gd name="T44" fmla="*/ 199 w 251"/>
                <a:gd name="T45" fmla="*/ 62 h 85"/>
                <a:gd name="T46" fmla="*/ 208 w 251"/>
                <a:gd name="T47" fmla="*/ 63 h 85"/>
                <a:gd name="T48" fmla="*/ 205 w 251"/>
                <a:gd name="T49" fmla="*/ 65 h 85"/>
                <a:gd name="T50" fmla="*/ 207 w 251"/>
                <a:gd name="T51" fmla="*/ 68 h 85"/>
                <a:gd name="T52" fmla="*/ 216 w 251"/>
                <a:gd name="T53" fmla="*/ 70 h 85"/>
                <a:gd name="T54" fmla="*/ 231 w 251"/>
                <a:gd name="T55" fmla="*/ 65 h 85"/>
                <a:gd name="T56" fmla="*/ 236 w 251"/>
                <a:gd name="T57" fmla="*/ 63 h 85"/>
                <a:gd name="T58" fmla="*/ 243 w 251"/>
                <a:gd name="T59" fmla="*/ 62 h 85"/>
                <a:gd name="T60" fmla="*/ 245 w 251"/>
                <a:gd name="T61" fmla="*/ 62 h 85"/>
                <a:gd name="T62" fmla="*/ 244 w 251"/>
                <a:gd name="T63" fmla="*/ 58 h 85"/>
                <a:gd name="T64" fmla="*/ 235 w 251"/>
                <a:gd name="T65" fmla="*/ 58 h 85"/>
                <a:gd name="T66" fmla="*/ 230 w 251"/>
                <a:gd name="T67" fmla="*/ 57 h 85"/>
                <a:gd name="T68" fmla="*/ 226 w 251"/>
                <a:gd name="T69" fmla="*/ 54 h 85"/>
                <a:gd name="T70" fmla="*/ 216 w 251"/>
                <a:gd name="T71" fmla="*/ 53 h 85"/>
                <a:gd name="T72" fmla="*/ 209 w 251"/>
                <a:gd name="T73" fmla="*/ 51 h 85"/>
                <a:gd name="T74" fmla="*/ 202 w 251"/>
                <a:gd name="T75" fmla="*/ 49 h 85"/>
                <a:gd name="T76" fmla="*/ 192 w 251"/>
                <a:gd name="T77" fmla="*/ 46 h 85"/>
                <a:gd name="T78" fmla="*/ 200 w 251"/>
                <a:gd name="T79" fmla="*/ 44 h 85"/>
                <a:gd name="T80" fmla="*/ 199 w 251"/>
                <a:gd name="T81" fmla="*/ 42 h 85"/>
                <a:gd name="T82" fmla="*/ 212 w 251"/>
                <a:gd name="T83" fmla="*/ 35 h 85"/>
                <a:gd name="T84" fmla="*/ 186 w 251"/>
                <a:gd name="T85" fmla="*/ 36 h 85"/>
                <a:gd name="T86" fmla="*/ 204 w 251"/>
                <a:gd name="T87" fmla="*/ 31 h 85"/>
                <a:gd name="T88" fmla="*/ 180 w 251"/>
                <a:gd name="T89" fmla="*/ 33 h 85"/>
                <a:gd name="T90" fmla="*/ 178 w 251"/>
                <a:gd name="T91" fmla="*/ 32 h 85"/>
                <a:gd name="T92" fmla="*/ 178 w 251"/>
                <a:gd name="T93" fmla="*/ 30 h 85"/>
                <a:gd name="T94" fmla="*/ 181 w 251"/>
                <a:gd name="T95" fmla="*/ 28 h 85"/>
                <a:gd name="T96" fmla="*/ 170 w 251"/>
                <a:gd name="T97" fmla="*/ 25 h 85"/>
                <a:gd name="T98" fmla="*/ 166 w 251"/>
                <a:gd name="T99" fmla="*/ 23 h 85"/>
                <a:gd name="T100" fmla="*/ 157 w 251"/>
                <a:gd name="T101" fmla="*/ 22 h 85"/>
                <a:gd name="T102" fmla="*/ 151 w 251"/>
                <a:gd name="T103" fmla="*/ 21 h 85"/>
                <a:gd name="T104" fmla="*/ 147 w 251"/>
                <a:gd name="T105" fmla="*/ 14 h 85"/>
                <a:gd name="T106" fmla="*/ 126 w 251"/>
                <a:gd name="T107" fmla="*/ 16 h 85"/>
                <a:gd name="T108" fmla="*/ 121 w 251"/>
                <a:gd name="T109" fmla="*/ 16 h 85"/>
                <a:gd name="T110" fmla="*/ 113 w 251"/>
                <a:gd name="T111" fmla="*/ 16 h 85"/>
                <a:gd name="T112" fmla="*/ 110 w 251"/>
                <a:gd name="T113" fmla="*/ 13 h 85"/>
                <a:gd name="T114" fmla="*/ 94 w 251"/>
                <a:gd name="T115" fmla="*/ 4 h 85"/>
                <a:gd name="T116" fmla="*/ 77 w 251"/>
                <a:gd name="T117" fmla="*/ 6 h 85"/>
                <a:gd name="T118" fmla="*/ 70 w 251"/>
                <a:gd name="T119" fmla="*/ 13 h 85"/>
                <a:gd name="T120" fmla="*/ 50 w 251"/>
                <a:gd name="T1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85">
                  <a:moveTo>
                    <a:pt x="76" y="7"/>
                  </a:moveTo>
                  <a:cubicBezTo>
                    <a:pt x="76" y="7"/>
                    <a:pt x="77" y="7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7"/>
                    <a:pt x="76" y="7"/>
                    <a:pt x="76" y="7"/>
                  </a:cubicBezTo>
                  <a:moveTo>
                    <a:pt x="74" y="0"/>
                  </a:moveTo>
                  <a:cubicBezTo>
                    <a:pt x="69" y="0"/>
                    <a:pt x="64" y="0"/>
                    <a:pt x="59" y="0"/>
                  </a:cubicBezTo>
                  <a:cubicBezTo>
                    <a:pt x="49" y="1"/>
                    <a:pt x="41" y="3"/>
                    <a:pt x="37" y="4"/>
                  </a:cubicBezTo>
                  <a:cubicBezTo>
                    <a:pt x="33" y="5"/>
                    <a:pt x="27" y="7"/>
                    <a:pt x="24" y="8"/>
                  </a:cubicBezTo>
                  <a:cubicBezTo>
                    <a:pt x="20" y="9"/>
                    <a:pt x="0" y="13"/>
                    <a:pt x="9" y="16"/>
                  </a:cubicBezTo>
                  <a:cubicBezTo>
                    <a:pt x="17" y="19"/>
                    <a:pt x="22" y="21"/>
                    <a:pt x="18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3" y="21"/>
                    <a:pt x="11" y="21"/>
                  </a:cubicBezTo>
                  <a:cubicBezTo>
                    <a:pt x="7" y="21"/>
                    <a:pt x="3" y="21"/>
                    <a:pt x="4" y="23"/>
                  </a:cubicBezTo>
                  <a:cubicBezTo>
                    <a:pt x="6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1" y="26"/>
                    <a:pt x="13" y="26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3" y="26"/>
                    <a:pt x="25" y="26"/>
                    <a:pt x="26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7" y="28"/>
                    <a:pt x="32" y="28"/>
                    <a:pt x="35" y="28"/>
                  </a:cubicBezTo>
                  <a:cubicBezTo>
                    <a:pt x="37" y="28"/>
                    <a:pt x="38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28"/>
                    <a:pt x="43" y="30"/>
                    <a:pt x="52" y="31"/>
                  </a:cubicBezTo>
                  <a:cubicBezTo>
                    <a:pt x="55" y="31"/>
                    <a:pt x="58" y="31"/>
                    <a:pt x="60" y="31"/>
                  </a:cubicBezTo>
                  <a:cubicBezTo>
                    <a:pt x="65" y="31"/>
                    <a:pt x="66" y="31"/>
                    <a:pt x="65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5" y="29"/>
                    <a:pt x="67" y="30"/>
                    <a:pt x="70" y="31"/>
                  </a:cubicBezTo>
                  <a:cubicBezTo>
                    <a:pt x="74" y="32"/>
                    <a:pt x="77" y="32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2"/>
                    <a:pt x="78" y="32"/>
                    <a:pt x="79" y="32"/>
                  </a:cubicBezTo>
                  <a:cubicBezTo>
                    <a:pt x="81" y="32"/>
                    <a:pt x="84" y="32"/>
                    <a:pt x="88" y="33"/>
                  </a:cubicBezTo>
                  <a:cubicBezTo>
                    <a:pt x="91" y="33"/>
                    <a:pt x="94" y="33"/>
                    <a:pt x="96" y="33"/>
                  </a:cubicBezTo>
                  <a:cubicBezTo>
                    <a:pt x="98" y="33"/>
                    <a:pt x="99" y="33"/>
                    <a:pt x="101" y="33"/>
                  </a:cubicBezTo>
                  <a:cubicBezTo>
                    <a:pt x="105" y="32"/>
                    <a:pt x="103" y="31"/>
                    <a:pt x="101" y="30"/>
                  </a:cubicBezTo>
                  <a:cubicBezTo>
                    <a:pt x="98" y="28"/>
                    <a:pt x="101" y="28"/>
                    <a:pt x="102" y="27"/>
                  </a:cubicBezTo>
                  <a:cubicBezTo>
                    <a:pt x="102" y="27"/>
                    <a:pt x="102" y="27"/>
                    <a:pt x="103" y="27"/>
                  </a:cubicBezTo>
                  <a:cubicBezTo>
                    <a:pt x="103" y="27"/>
                    <a:pt x="103" y="28"/>
                    <a:pt x="105" y="29"/>
                  </a:cubicBezTo>
                  <a:cubicBezTo>
                    <a:pt x="107" y="31"/>
                    <a:pt x="113" y="31"/>
                    <a:pt x="112" y="32"/>
                  </a:cubicBezTo>
                  <a:cubicBezTo>
                    <a:pt x="111" y="34"/>
                    <a:pt x="111" y="35"/>
                    <a:pt x="114" y="35"/>
                  </a:cubicBezTo>
                  <a:cubicBezTo>
                    <a:pt x="117" y="35"/>
                    <a:pt x="118" y="35"/>
                    <a:pt x="116" y="35"/>
                  </a:cubicBezTo>
                  <a:cubicBezTo>
                    <a:pt x="114" y="36"/>
                    <a:pt x="121" y="37"/>
                    <a:pt x="121" y="39"/>
                  </a:cubicBezTo>
                  <a:cubicBezTo>
                    <a:pt x="121" y="41"/>
                    <a:pt x="118" y="41"/>
                    <a:pt x="121" y="41"/>
                  </a:cubicBezTo>
                  <a:cubicBezTo>
                    <a:pt x="121" y="41"/>
                    <a:pt x="122" y="41"/>
                    <a:pt x="123" y="41"/>
                  </a:cubicBezTo>
                  <a:cubicBezTo>
                    <a:pt x="126" y="41"/>
                    <a:pt x="129" y="41"/>
                    <a:pt x="129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9" y="42"/>
                    <a:pt x="131" y="43"/>
                  </a:cubicBezTo>
                  <a:cubicBezTo>
                    <a:pt x="132" y="43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7" y="44"/>
                    <a:pt x="138" y="44"/>
                  </a:cubicBezTo>
                  <a:cubicBezTo>
                    <a:pt x="139" y="45"/>
                    <a:pt x="138" y="46"/>
                    <a:pt x="140" y="46"/>
                  </a:cubicBezTo>
                  <a:cubicBezTo>
                    <a:pt x="142" y="47"/>
                    <a:pt x="143" y="47"/>
                    <a:pt x="144" y="47"/>
                  </a:cubicBezTo>
                  <a:cubicBezTo>
                    <a:pt x="144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6" y="47"/>
                    <a:pt x="145" y="48"/>
                    <a:pt x="144" y="49"/>
                  </a:cubicBezTo>
                  <a:cubicBezTo>
                    <a:pt x="144" y="50"/>
                    <a:pt x="144" y="51"/>
                    <a:pt x="143" y="52"/>
                  </a:cubicBezTo>
                  <a:cubicBezTo>
                    <a:pt x="143" y="53"/>
                    <a:pt x="140" y="54"/>
                    <a:pt x="138" y="54"/>
                  </a:cubicBezTo>
                  <a:cubicBezTo>
                    <a:pt x="133" y="55"/>
                    <a:pt x="119" y="57"/>
                    <a:pt x="115" y="59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09" y="64"/>
                    <a:pt x="108" y="64"/>
                  </a:cubicBezTo>
                  <a:cubicBezTo>
                    <a:pt x="108" y="64"/>
                    <a:pt x="107" y="64"/>
                    <a:pt x="106" y="64"/>
                  </a:cubicBezTo>
                  <a:cubicBezTo>
                    <a:pt x="105" y="64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1" y="65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0" y="64"/>
                    <a:pt x="98" y="64"/>
                  </a:cubicBezTo>
                  <a:cubicBezTo>
                    <a:pt x="96" y="65"/>
                    <a:pt x="94" y="65"/>
                    <a:pt x="92" y="65"/>
                  </a:cubicBezTo>
                  <a:cubicBezTo>
                    <a:pt x="90" y="65"/>
                    <a:pt x="88" y="65"/>
                    <a:pt x="86" y="64"/>
                  </a:cubicBezTo>
                  <a:cubicBezTo>
                    <a:pt x="82" y="64"/>
                    <a:pt x="78" y="64"/>
                    <a:pt x="74" y="64"/>
                  </a:cubicBezTo>
                  <a:cubicBezTo>
                    <a:pt x="70" y="64"/>
                    <a:pt x="67" y="64"/>
                    <a:pt x="65" y="65"/>
                  </a:cubicBezTo>
                  <a:cubicBezTo>
                    <a:pt x="61" y="66"/>
                    <a:pt x="58" y="67"/>
                    <a:pt x="59" y="68"/>
                  </a:cubicBezTo>
                  <a:cubicBezTo>
                    <a:pt x="61" y="69"/>
                    <a:pt x="66" y="70"/>
                    <a:pt x="71" y="70"/>
                  </a:cubicBezTo>
                  <a:cubicBezTo>
                    <a:pt x="80" y="70"/>
                    <a:pt x="88" y="69"/>
                    <a:pt x="93" y="69"/>
                  </a:cubicBezTo>
                  <a:cubicBezTo>
                    <a:pt x="96" y="69"/>
                    <a:pt x="98" y="69"/>
                    <a:pt x="100" y="69"/>
                  </a:cubicBezTo>
                  <a:cubicBezTo>
                    <a:pt x="101" y="69"/>
                    <a:pt x="102" y="69"/>
                    <a:pt x="101" y="69"/>
                  </a:cubicBezTo>
                  <a:cubicBezTo>
                    <a:pt x="101" y="70"/>
                    <a:pt x="101" y="70"/>
                    <a:pt x="102" y="70"/>
                  </a:cubicBezTo>
                  <a:cubicBezTo>
                    <a:pt x="102" y="70"/>
                    <a:pt x="102" y="70"/>
                    <a:pt x="103" y="70"/>
                  </a:cubicBezTo>
                  <a:cubicBezTo>
                    <a:pt x="104" y="70"/>
                    <a:pt x="104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0"/>
                    <a:pt x="110" y="70"/>
                    <a:pt x="112" y="71"/>
                  </a:cubicBezTo>
                  <a:cubicBezTo>
                    <a:pt x="113" y="72"/>
                    <a:pt x="117" y="73"/>
                    <a:pt x="117" y="74"/>
                  </a:cubicBezTo>
                  <a:cubicBezTo>
                    <a:pt x="117" y="74"/>
                    <a:pt x="117" y="75"/>
                    <a:pt x="118" y="75"/>
                  </a:cubicBezTo>
                  <a:cubicBezTo>
                    <a:pt x="118" y="75"/>
                    <a:pt x="118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0" y="74"/>
                    <a:pt x="121" y="74"/>
                    <a:pt x="122" y="75"/>
                  </a:cubicBezTo>
                  <a:cubicBezTo>
                    <a:pt x="124" y="75"/>
                    <a:pt x="124" y="76"/>
                    <a:pt x="121" y="76"/>
                  </a:cubicBezTo>
                  <a:cubicBezTo>
                    <a:pt x="118" y="76"/>
                    <a:pt x="119" y="78"/>
                    <a:pt x="126" y="80"/>
                  </a:cubicBezTo>
                  <a:cubicBezTo>
                    <a:pt x="132" y="81"/>
                    <a:pt x="143" y="83"/>
                    <a:pt x="153" y="85"/>
                  </a:cubicBezTo>
                  <a:cubicBezTo>
                    <a:pt x="155" y="85"/>
                    <a:pt x="157" y="85"/>
                    <a:pt x="159" y="85"/>
                  </a:cubicBezTo>
                  <a:cubicBezTo>
                    <a:pt x="166" y="85"/>
                    <a:pt x="170" y="83"/>
                    <a:pt x="163" y="81"/>
                  </a:cubicBezTo>
                  <a:cubicBezTo>
                    <a:pt x="156" y="79"/>
                    <a:pt x="154" y="77"/>
                    <a:pt x="156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60" y="77"/>
                    <a:pt x="162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7"/>
                    <a:pt x="166" y="78"/>
                    <a:pt x="168" y="78"/>
                  </a:cubicBezTo>
                  <a:cubicBezTo>
                    <a:pt x="169" y="79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79"/>
                    <a:pt x="174" y="79"/>
                    <a:pt x="175" y="79"/>
                  </a:cubicBezTo>
                  <a:cubicBezTo>
                    <a:pt x="176" y="80"/>
                    <a:pt x="177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79" y="81"/>
                    <a:pt x="179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1" y="81"/>
                    <a:pt x="182" y="81"/>
                    <a:pt x="183" y="81"/>
                  </a:cubicBezTo>
                  <a:cubicBezTo>
                    <a:pt x="183" y="82"/>
                    <a:pt x="185" y="82"/>
                    <a:pt x="186" y="83"/>
                  </a:cubicBezTo>
                  <a:cubicBezTo>
                    <a:pt x="187" y="83"/>
                    <a:pt x="187" y="83"/>
                    <a:pt x="188" y="83"/>
                  </a:cubicBezTo>
                  <a:cubicBezTo>
                    <a:pt x="188" y="83"/>
                    <a:pt x="189" y="83"/>
                    <a:pt x="188" y="82"/>
                  </a:cubicBezTo>
                  <a:cubicBezTo>
                    <a:pt x="188" y="82"/>
                    <a:pt x="188" y="81"/>
                    <a:pt x="189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1" y="81"/>
                    <a:pt x="193" y="80"/>
                    <a:pt x="193" y="79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3" y="78"/>
                    <a:pt x="194" y="78"/>
                  </a:cubicBezTo>
                  <a:cubicBezTo>
                    <a:pt x="194" y="78"/>
                    <a:pt x="195" y="79"/>
                    <a:pt x="195" y="79"/>
                  </a:cubicBezTo>
                  <a:cubicBezTo>
                    <a:pt x="197" y="79"/>
                    <a:pt x="199" y="78"/>
                    <a:pt x="198" y="76"/>
                  </a:cubicBezTo>
                  <a:cubicBezTo>
                    <a:pt x="197" y="74"/>
                    <a:pt x="193" y="73"/>
                    <a:pt x="195" y="73"/>
                  </a:cubicBezTo>
                  <a:cubicBezTo>
                    <a:pt x="197" y="73"/>
                    <a:pt x="196" y="72"/>
                    <a:pt x="194" y="72"/>
                  </a:cubicBezTo>
                  <a:cubicBezTo>
                    <a:pt x="192" y="72"/>
                    <a:pt x="191" y="72"/>
                    <a:pt x="192" y="71"/>
                  </a:cubicBezTo>
                  <a:cubicBezTo>
                    <a:pt x="193" y="71"/>
                    <a:pt x="192" y="71"/>
                    <a:pt x="191" y="71"/>
                  </a:cubicBezTo>
                  <a:cubicBezTo>
                    <a:pt x="190" y="71"/>
                    <a:pt x="190" y="71"/>
                    <a:pt x="189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71"/>
                    <a:pt x="187" y="70"/>
                    <a:pt x="187" y="70"/>
                  </a:cubicBezTo>
                  <a:cubicBezTo>
                    <a:pt x="187" y="69"/>
                    <a:pt x="186" y="69"/>
                    <a:pt x="185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9"/>
                    <a:pt x="181" y="69"/>
                    <a:pt x="181" y="68"/>
                  </a:cubicBezTo>
                  <a:cubicBezTo>
                    <a:pt x="180" y="67"/>
                    <a:pt x="182" y="66"/>
                    <a:pt x="180" y="66"/>
                  </a:cubicBezTo>
                  <a:cubicBezTo>
                    <a:pt x="178" y="66"/>
                    <a:pt x="179" y="65"/>
                    <a:pt x="177" y="65"/>
                  </a:cubicBezTo>
                  <a:cubicBezTo>
                    <a:pt x="177" y="65"/>
                    <a:pt x="177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4" y="65"/>
                    <a:pt x="178" y="64"/>
                    <a:pt x="175" y="63"/>
                  </a:cubicBezTo>
                  <a:cubicBezTo>
                    <a:pt x="174" y="62"/>
                    <a:pt x="172" y="61"/>
                    <a:pt x="173" y="61"/>
                  </a:cubicBezTo>
                  <a:cubicBezTo>
                    <a:pt x="173" y="61"/>
                    <a:pt x="174" y="61"/>
                    <a:pt x="176" y="62"/>
                  </a:cubicBezTo>
                  <a:cubicBezTo>
                    <a:pt x="179" y="62"/>
                    <a:pt x="181" y="62"/>
                    <a:pt x="182" y="62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3" y="61"/>
                    <a:pt x="183" y="60"/>
                    <a:pt x="183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5" y="61"/>
                    <a:pt x="185" y="61"/>
                    <a:pt x="186" y="61"/>
                  </a:cubicBezTo>
                  <a:cubicBezTo>
                    <a:pt x="186" y="61"/>
                    <a:pt x="186" y="61"/>
                    <a:pt x="187" y="61"/>
                  </a:cubicBezTo>
                  <a:cubicBezTo>
                    <a:pt x="187" y="61"/>
                    <a:pt x="188" y="60"/>
                    <a:pt x="186" y="60"/>
                  </a:cubicBezTo>
                  <a:cubicBezTo>
                    <a:pt x="185" y="60"/>
                    <a:pt x="186" y="59"/>
                    <a:pt x="187" y="59"/>
                  </a:cubicBezTo>
                  <a:cubicBezTo>
                    <a:pt x="187" y="59"/>
                    <a:pt x="188" y="59"/>
                    <a:pt x="188" y="59"/>
                  </a:cubicBezTo>
                  <a:cubicBezTo>
                    <a:pt x="190" y="60"/>
                    <a:pt x="189" y="61"/>
                    <a:pt x="194" y="62"/>
                  </a:cubicBezTo>
                  <a:cubicBezTo>
                    <a:pt x="196" y="62"/>
                    <a:pt x="197" y="62"/>
                    <a:pt x="199" y="62"/>
                  </a:cubicBezTo>
                  <a:cubicBezTo>
                    <a:pt x="200" y="62"/>
                    <a:pt x="200" y="62"/>
                    <a:pt x="201" y="62"/>
                  </a:cubicBezTo>
                  <a:cubicBezTo>
                    <a:pt x="201" y="62"/>
                    <a:pt x="202" y="62"/>
                    <a:pt x="202" y="62"/>
                  </a:cubicBezTo>
                  <a:cubicBezTo>
                    <a:pt x="202" y="62"/>
                    <a:pt x="202" y="62"/>
                    <a:pt x="201" y="62"/>
                  </a:cubicBezTo>
                  <a:cubicBezTo>
                    <a:pt x="200" y="63"/>
                    <a:pt x="201" y="63"/>
                    <a:pt x="202" y="63"/>
                  </a:cubicBezTo>
                  <a:cubicBezTo>
                    <a:pt x="203" y="63"/>
                    <a:pt x="204" y="63"/>
                    <a:pt x="206" y="62"/>
                  </a:cubicBezTo>
                  <a:cubicBezTo>
                    <a:pt x="208" y="62"/>
                    <a:pt x="210" y="62"/>
                    <a:pt x="210" y="62"/>
                  </a:cubicBezTo>
                  <a:cubicBezTo>
                    <a:pt x="211" y="62"/>
                    <a:pt x="211" y="62"/>
                    <a:pt x="208" y="63"/>
                  </a:cubicBezTo>
                  <a:cubicBezTo>
                    <a:pt x="205" y="64"/>
                    <a:pt x="203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5"/>
                    <a:pt x="205" y="65"/>
                  </a:cubicBezTo>
                  <a:cubicBezTo>
                    <a:pt x="204" y="65"/>
                    <a:pt x="203" y="65"/>
                    <a:pt x="204" y="65"/>
                  </a:cubicBezTo>
                  <a:cubicBezTo>
                    <a:pt x="204" y="65"/>
                    <a:pt x="204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6"/>
                    <a:pt x="205" y="66"/>
                  </a:cubicBezTo>
                  <a:cubicBezTo>
                    <a:pt x="203" y="66"/>
                    <a:pt x="204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6" y="67"/>
                  </a:cubicBezTo>
                  <a:cubicBezTo>
                    <a:pt x="207" y="67"/>
                    <a:pt x="206" y="67"/>
                    <a:pt x="206" y="68"/>
                  </a:cubicBezTo>
                  <a:cubicBezTo>
                    <a:pt x="206" y="68"/>
                    <a:pt x="206" y="68"/>
                    <a:pt x="207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9"/>
                  </a:cubicBezTo>
                  <a:cubicBezTo>
                    <a:pt x="209" y="69"/>
                    <a:pt x="210" y="69"/>
                    <a:pt x="211" y="69"/>
                  </a:cubicBezTo>
                  <a:cubicBezTo>
                    <a:pt x="211" y="69"/>
                    <a:pt x="211" y="69"/>
                    <a:pt x="212" y="69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3" y="69"/>
                    <a:pt x="214" y="69"/>
                    <a:pt x="215" y="70"/>
                  </a:cubicBezTo>
                  <a:cubicBezTo>
                    <a:pt x="215" y="70"/>
                    <a:pt x="215" y="70"/>
                    <a:pt x="216" y="70"/>
                  </a:cubicBezTo>
                  <a:cubicBezTo>
                    <a:pt x="217" y="70"/>
                    <a:pt x="218" y="70"/>
                    <a:pt x="219" y="69"/>
                  </a:cubicBezTo>
                  <a:cubicBezTo>
                    <a:pt x="220" y="68"/>
                    <a:pt x="219" y="66"/>
                    <a:pt x="220" y="66"/>
                  </a:cubicBezTo>
                  <a:cubicBezTo>
                    <a:pt x="221" y="65"/>
                    <a:pt x="221" y="65"/>
                    <a:pt x="222" y="65"/>
                  </a:cubicBezTo>
                  <a:cubicBezTo>
                    <a:pt x="223" y="65"/>
                    <a:pt x="224" y="65"/>
                    <a:pt x="225" y="66"/>
                  </a:cubicBezTo>
                  <a:cubicBezTo>
                    <a:pt x="226" y="66"/>
                    <a:pt x="227" y="66"/>
                    <a:pt x="228" y="66"/>
                  </a:cubicBezTo>
                  <a:cubicBezTo>
                    <a:pt x="229" y="66"/>
                    <a:pt x="230" y="66"/>
                    <a:pt x="230" y="66"/>
                  </a:cubicBezTo>
                  <a:cubicBezTo>
                    <a:pt x="229" y="65"/>
                    <a:pt x="230" y="65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3" y="65"/>
                    <a:pt x="234" y="65"/>
                    <a:pt x="233" y="64"/>
                  </a:cubicBezTo>
                  <a:cubicBezTo>
                    <a:pt x="232" y="64"/>
                    <a:pt x="232" y="64"/>
                    <a:pt x="233" y="64"/>
                  </a:cubicBezTo>
                  <a:cubicBezTo>
                    <a:pt x="234" y="64"/>
                    <a:pt x="234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6" y="63"/>
                  </a:cubicBezTo>
                  <a:cubicBezTo>
                    <a:pt x="235" y="63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3"/>
                    <a:pt x="235" y="63"/>
                    <a:pt x="236" y="63"/>
                  </a:cubicBezTo>
                  <a:cubicBezTo>
                    <a:pt x="237" y="63"/>
                    <a:pt x="238" y="62"/>
                    <a:pt x="237" y="62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8" y="62"/>
                    <a:pt x="239" y="62"/>
                    <a:pt x="242" y="62"/>
                  </a:cubicBezTo>
                  <a:cubicBezTo>
                    <a:pt x="242" y="62"/>
                    <a:pt x="243" y="62"/>
                    <a:pt x="243" y="62"/>
                  </a:cubicBezTo>
                  <a:cubicBezTo>
                    <a:pt x="244" y="62"/>
                    <a:pt x="245" y="62"/>
                    <a:pt x="245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4" y="62"/>
                    <a:pt x="244" y="62"/>
                  </a:cubicBezTo>
                  <a:cubicBezTo>
                    <a:pt x="244" y="62"/>
                    <a:pt x="244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6" y="62"/>
                    <a:pt x="247" y="61"/>
                    <a:pt x="245" y="61"/>
                  </a:cubicBezTo>
                  <a:cubicBezTo>
                    <a:pt x="244" y="61"/>
                    <a:pt x="244" y="60"/>
                    <a:pt x="246" y="60"/>
                  </a:cubicBezTo>
                  <a:cubicBezTo>
                    <a:pt x="246" y="60"/>
                    <a:pt x="246" y="60"/>
                    <a:pt x="247" y="61"/>
                  </a:cubicBezTo>
                  <a:cubicBezTo>
                    <a:pt x="248" y="61"/>
                    <a:pt x="249" y="61"/>
                    <a:pt x="251" y="61"/>
                  </a:cubicBezTo>
                  <a:cubicBezTo>
                    <a:pt x="250" y="61"/>
                    <a:pt x="250" y="60"/>
                    <a:pt x="249" y="59"/>
                  </a:cubicBezTo>
                  <a:cubicBezTo>
                    <a:pt x="248" y="59"/>
                    <a:pt x="245" y="58"/>
                    <a:pt x="244" y="58"/>
                  </a:cubicBezTo>
                  <a:cubicBezTo>
                    <a:pt x="243" y="58"/>
                    <a:pt x="242" y="58"/>
                    <a:pt x="242" y="58"/>
                  </a:cubicBezTo>
                  <a:cubicBezTo>
                    <a:pt x="241" y="59"/>
                    <a:pt x="241" y="59"/>
                    <a:pt x="240" y="59"/>
                  </a:cubicBezTo>
                  <a:cubicBezTo>
                    <a:pt x="240" y="59"/>
                    <a:pt x="240" y="59"/>
                    <a:pt x="239" y="59"/>
                  </a:cubicBezTo>
                  <a:cubicBezTo>
                    <a:pt x="239" y="59"/>
                    <a:pt x="239" y="58"/>
                    <a:pt x="238" y="58"/>
                  </a:cubicBezTo>
                  <a:cubicBezTo>
                    <a:pt x="237" y="58"/>
                    <a:pt x="236" y="59"/>
                    <a:pt x="236" y="59"/>
                  </a:cubicBezTo>
                  <a:cubicBezTo>
                    <a:pt x="236" y="59"/>
                    <a:pt x="235" y="59"/>
                    <a:pt x="235" y="59"/>
                  </a:cubicBezTo>
                  <a:cubicBezTo>
                    <a:pt x="235" y="59"/>
                    <a:pt x="234" y="59"/>
                    <a:pt x="235" y="58"/>
                  </a:cubicBezTo>
                  <a:cubicBezTo>
                    <a:pt x="236" y="58"/>
                    <a:pt x="236" y="58"/>
                    <a:pt x="235" y="58"/>
                  </a:cubicBezTo>
                  <a:cubicBezTo>
                    <a:pt x="235" y="58"/>
                    <a:pt x="234" y="58"/>
                    <a:pt x="233" y="58"/>
                  </a:cubicBezTo>
                  <a:cubicBezTo>
                    <a:pt x="232" y="58"/>
                    <a:pt x="232" y="58"/>
                    <a:pt x="232" y="58"/>
                  </a:cubicBezTo>
                  <a:cubicBezTo>
                    <a:pt x="231" y="58"/>
                    <a:pt x="232" y="58"/>
                    <a:pt x="233" y="57"/>
                  </a:cubicBezTo>
                  <a:cubicBezTo>
                    <a:pt x="235" y="57"/>
                    <a:pt x="236" y="56"/>
                    <a:pt x="235" y="56"/>
                  </a:cubicBezTo>
                  <a:cubicBezTo>
                    <a:pt x="234" y="56"/>
                    <a:pt x="234" y="56"/>
                    <a:pt x="233" y="57"/>
                  </a:cubicBezTo>
                  <a:cubicBezTo>
                    <a:pt x="231" y="57"/>
                    <a:pt x="230" y="57"/>
                    <a:pt x="230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30" y="56"/>
                    <a:pt x="229" y="56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2" y="56"/>
                    <a:pt x="222" y="56"/>
                    <a:pt x="224" y="56"/>
                  </a:cubicBezTo>
                  <a:cubicBezTo>
                    <a:pt x="226" y="56"/>
                    <a:pt x="227" y="56"/>
                    <a:pt x="226" y="56"/>
                  </a:cubicBezTo>
                  <a:cubicBezTo>
                    <a:pt x="225" y="55"/>
                    <a:pt x="226" y="55"/>
                    <a:pt x="226" y="54"/>
                  </a:cubicBezTo>
                  <a:cubicBezTo>
                    <a:pt x="226" y="53"/>
                    <a:pt x="224" y="53"/>
                    <a:pt x="222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3"/>
                    <a:pt x="221" y="53"/>
                    <a:pt x="221" y="53"/>
                  </a:cubicBezTo>
                  <a:cubicBezTo>
                    <a:pt x="220" y="53"/>
                    <a:pt x="219" y="52"/>
                    <a:pt x="221" y="52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1" y="51"/>
                    <a:pt x="220" y="52"/>
                    <a:pt x="218" y="52"/>
                  </a:cubicBezTo>
                  <a:cubicBezTo>
                    <a:pt x="217" y="52"/>
                    <a:pt x="216" y="53"/>
                    <a:pt x="216" y="53"/>
                  </a:cubicBezTo>
                  <a:cubicBezTo>
                    <a:pt x="215" y="53"/>
                    <a:pt x="215" y="52"/>
                    <a:pt x="216" y="52"/>
                  </a:cubicBezTo>
                  <a:cubicBezTo>
                    <a:pt x="216" y="52"/>
                    <a:pt x="216" y="51"/>
                    <a:pt x="215" y="51"/>
                  </a:cubicBezTo>
                  <a:cubicBezTo>
                    <a:pt x="215" y="51"/>
                    <a:pt x="214" y="52"/>
                    <a:pt x="213" y="52"/>
                  </a:cubicBezTo>
                  <a:cubicBezTo>
                    <a:pt x="211" y="52"/>
                    <a:pt x="210" y="53"/>
                    <a:pt x="210" y="53"/>
                  </a:cubicBezTo>
                  <a:cubicBezTo>
                    <a:pt x="210" y="53"/>
                    <a:pt x="210" y="52"/>
                    <a:pt x="210" y="52"/>
                  </a:cubicBezTo>
                  <a:cubicBezTo>
                    <a:pt x="211" y="51"/>
                    <a:pt x="211" y="51"/>
                    <a:pt x="210" y="51"/>
                  </a:cubicBezTo>
                  <a:cubicBezTo>
                    <a:pt x="210" y="51"/>
                    <a:pt x="210" y="51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9" y="51"/>
                    <a:pt x="208" y="50"/>
                  </a:cubicBezTo>
                  <a:cubicBezTo>
                    <a:pt x="206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2" y="49"/>
                  </a:cubicBezTo>
                  <a:cubicBezTo>
                    <a:pt x="202" y="49"/>
                    <a:pt x="201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200" y="49"/>
                    <a:pt x="202" y="49"/>
                  </a:cubicBezTo>
                  <a:cubicBezTo>
                    <a:pt x="205" y="48"/>
                    <a:pt x="208" y="48"/>
                    <a:pt x="208" y="48"/>
                  </a:cubicBezTo>
                  <a:cubicBezTo>
                    <a:pt x="208" y="48"/>
                    <a:pt x="207" y="48"/>
                    <a:pt x="204" y="48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4" y="48"/>
                    <a:pt x="203" y="48"/>
                    <a:pt x="203" y="48"/>
                  </a:cubicBezTo>
                  <a:cubicBezTo>
                    <a:pt x="201" y="48"/>
                    <a:pt x="199" y="47"/>
                    <a:pt x="199" y="47"/>
                  </a:cubicBezTo>
                  <a:cubicBezTo>
                    <a:pt x="200" y="47"/>
                    <a:pt x="197" y="47"/>
                    <a:pt x="194" y="47"/>
                  </a:cubicBezTo>
                  <a:cubicBezTo>
                    <a:pt x="192" y="47"/>
                    <a:pt x="191" y="46"/>
                    <a:pt x="192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4" y="46"/>
                    <a:pt x="192" y="45"/>
                  </a:cubicBezTo>
                  <a:cubicBezTo>
                    <a:pt x="190" y="45"/>
                    <a:pt x="190" y="45"/>
                    <a:pt x="192" y="45"/>
                  </a:cubicBezTo>
                  <a:cubicBezTo>
                    <a:pt x="193" y="45"/>
                    <a:pt x="193" y="45"/>
                    <a:pt x="195" y="45"/>
                  </a:cubicBezTo>
                  <a:cubicBezTo>
                    <a:pt x="195" y="45"/>
                    <a:pt x="196" y="45"/>
                    <a:pt x="197" y="45"/>
                  </a:cubicBezTo>
                  <a:cubicBezTo>
                    <a:pt x="200" y="45"/>
                    <a:pt x="202" y="45"/>
                    <a:pt x="200" y="44"/>
                  </a:cubicBezTo>
                  <a:cubicBezTo>
                    <a:pt x="199" y="44"/>
                    <a:pt x="199" y="44"/>
                    <a:pt x="200" y="44"/>
                  </a:cubicBezTo>
                  <a:cubicBezTo>
                    <a:pt x="200" y="44"/>
                    <a:pt x="201" y="44"/>
                    <a:pt x="201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3" y="44"/>
                    <a:pt x="202" y="43"/>
                    <a:pt x="199" y="43"/>
                  </a:cubicBezTo>
                  <a:cubicBezTo>
                    <a:pt x="196" y="43"/>
                    <a:pt x="195" y="43"/>
                    <a:pt x="197" y="42"/>
                  </a:cubicBezTo>
                  <a:cubicBezTo>
                    <a:pt x="200" y="42"/>
                    <a:pt x="201" y="42"/>
                    <a:pt x="200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200" y="42"/>
                    <a:pt x="200" y="42"/>
                    <a:pt x="200" y="42"/>
                  </a:cubicBezTo>
                  <a:cubicBezTo>
                    <a:pt x="201" y="42"/>
                    <a:pt x="204" y="42"/>
                    <a:pt x="207" y="42"/>
                  </a:cubicBezTo>
                  <a:cubicBezTo>
                    <a:pt x="208" y="42"/>
                    <a:pt x="208" y="42"/>
                    <a:pt x="209" y="42"/>
                  </a:cubicBezTo>
                  <a:cubicBezTo>
                    <a:pt x="213" y="42"/>
                    <a:pt x="215" y="41"/>
                    <a:pt x="208" y="40"/>
                  </a:cubicBezTo>
                  <a:cubicBezTo>
                    <a:pt x="201" y="39"/>
                    <a:pt x="203" y="39"/>
                    <a:pt x="212" y="37"/>
                  </a:cubicBezTo>
                  <a:cubicBezTo>
                    <a:pt x="219" y="36"/>
                    <a:pt x="223" y="35"/>
                    <a:pt x="212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1" y="35"/>
                    <a:pt x="206" y="36"/>
                    <a:pt x="200" y="37"/>
                  </a:cubicBezTo>
                  <a:cubicBezTo>
                    <a:pt x="196" y="37"/>
                    <a:pt x="194" y="37"/>
                    <a:pt x="193" y="37"/>
                  </a:cubicBezTo>
                  <a:cubicBezTo>
                    <a:pt x="193" y="37"/>
                    <a:pt x="193" y="37"/>
                    <a:pt x="195" y="37"/>
                  </a:cubicBezTo>
                  <a:cubicBezTo>
                    <a:pt x="199" y="36"/>
                    <a:pt x="199" y="36"/>
                    <a:pt x="196" y="36"/>
                  </a:cubicBezTo>
                  <a:cubicBezTo>
                    <a:pt x="196" y="36"/>
                    <a:pt x="195" y="36"/>
                    <a:pt x="193" y="36"/>
                  </a:cubicBezTo>
                  <a:cubicBezTo>
                    <a:pt x="189" y="36"/>
                    <a:pt x="187" y="36"/>
                    <a:pt x="186" y="36"/>
                  </a:cubicBezTo>
                  <a:cubicBezTo>
                    <a:pt x="186" y="36"/>
                    <a:pt x="186" y="36"/>
                    <a:pt x="187" y="36"/>
                  </a:cubicBezTo>
                  <a:cubicBezTo>
                    <a:pt x="188" y="36"/>
                    <a:pt x="189" y="36"/>
                    <a:pt x="188" y="36"/>
                  </a:cubicBezTo>
                  <a:cubicBezTo>
                    <a:pt x="187" y="36"/>
                    <a:pt x="191" y="35"/>
                    <a:pt x="197" y="35"/>
                  </a:cubicBezTo>
                  <a:cubicBezTo>
                    <a:pt x="202" y="34"/>
                    <a:pt x="205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8" y="34"/>
                    <a:pt x="211" y="32"/>
                    <a:pt x="204" y="31"/>
                  </a:cubicBezTo>
                  <a:cubicBezTo>
                    <a:pt x="202" y="31"/>
                    <a:pt x="200" y="31"/>
                    <a:pt x="199" y="31"/>
                  </a:cubicBezTo>
                  <a:cubicBezTo>
                    <a:pt x="197" y="31"/>
                    <a:pt x="196" y="31"/>
                    <a:pt x="195" y="31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3" y="31"/>
                    <a:pt x="194" y="31"/>
                    <a:pt x="194" y="31"/>
                  </a:cubicBezTo>
                  <a:cubicBezTo>
                    <a:pt x="195" y="31"/>
                    <a:pt x="195" y="30"/>
                    <a:pt x="194" y="30"/>
                  </a:cubicBezTo>
                  <a:cubicBezTo>
                    <a:pt x="193" y="30"/>
                    <a:pt x="190" y="31"/>
                    <a:pt x="186" y="32"/>
                  </a:cubicBezTo>
                  <a:cubicBezTo>
                    <a:pt x="182" y="33"/>
                    <a:pt x="180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2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2"/>
                    <a:pt x="182" y="32"/>
                    <a:pt x="181" y="32"/>
                  </a:cubicBezTo>
                  <a:cubicBezTo>
                    <a:pt x="181" y="32"/>
                    <a:pt x="180" y="32"/>
                    <a:pt x="180" y="32"/>
                  </a:cubicBezTo>
                  <a:cubicBezTo>
                    <a:pt x="179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9" y="32"/>
                  </a:cubicBezTo>
                  <a:cubicBezTo>
                    <a:pt x="179" y="32"/>
                    <a:pt x="180" y="32"/>
                    <a:pt x="181" y="32"/>
                  </a:cubicBezTo>
                  <a:cubicBezTo>
                    <a:pt x="182" y="32"/>
                    <a:pt x="183" y="31"/>
                    <a:pt x="185" y="31"/>
                  </a:cubicBezTo>
                  <a:cubicBezTo>
                    <a:pt x="190" y="30"/>
                    <a:pt x="191" y="29"/>
                    <a:pt x="190" y="29"/>
                  </a:cubicBezTo>
                  <a:cubicBezTo>
                    <a:pt x="190" y="29"/>
                    <a:pt x="190" y="29"/>
                    <a:pt x="189" y="29"/>
                  </a:cubicBezTo>
                  <a:cubicBezTo>
                    <a:pt x="187" y="30"/>
                    <a:pt x="182" y="30"/>
                    <a:pt x="178" y="30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4" y="30"/>
                    <a:pt x="172" y="30"/>
                    <a:pt x="173" y="30"/>
                  </a:cubicBezTo>
                  <a:cubicBezTo>
                    <a:pt x="175" y="29"/>
                    <a:pt x="175" y="29"/>
                    <a:pt x="174" y="28"/>
                  </a:cubicBezTo>
                  <a:cubicBezTo>
                    <a:pt x="173" y="28"/>
                    <a:pt x="176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80" y="28"/>
                    <a:pt x="180" y="28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4" y="28"/>
                    <a:pt x="186" y="27"/>
                    <a:pt x="188" y="27"/>
                  </a:cubicBezTo>
                  <a:cubicBezTo>
                    <a:pt x="191" y="25"/>
                    <a:pt x="186" y="24"/>
                    <a:pt x="181" y="24"/>
                  </a:cubicBezTo>
                  <a:cubicBezTo>
                    <a:pt x="179" y="24"/>
                    <a:pt x="176" y="25"/>
                    <a:pt x="174" y="25"/>
                  </a:cubicBezTo>
                  <a:cubicBezTo>
                    <a:pt x="172" y="26"/>
                    <a:pt x="170" y="27"/>
                    <a:pt x="170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1" y="26"/>
                    <a:pt x="171" y="25"/>
                    <a:pt x="171" y="25"/>
                  </a:cubicBezTo>
                  <a:cubicBezTo>
                    <a:pt x="171" y="25"/>
                    <a:pt x="171" y="25"/>
                    <a:pt x="170" y="25"/>
                  </a:cubicBezTo>
                  <a:cubicBezTo>
                    <a:pt x="170" y="25"/>
                    <a:pt x="168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4" y="26"/>
                    <a:pt x="164" y="26"/>
                    <a:pt x="166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5" y="24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5"/>
                    <a:pt x="164" y="24"/>
                    <a:pt x="166" y="23"/>
                  </a:cubicBezTo>
                  <a:cubicBezTo>
                    <a:pt x="167" y="23"/>
                    <a:pt x="167" y="23"/>
                    <a:pt x="166" y="23"/>
                  </a:cubicBezTo>
                  <a:cubicBezTo>
                    <a:pt x="165" y="23"/>
                    <a:pt x="163" y="23"/>
                    <a:pt x="161" y="23"/>
                  </a:cubicBezTo>
                  <a:cubicBezTo>
                    <a:pt x="157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5" y="24"/>
                    <a:pt x="156" y="23"/>
                    <a:pt x="158" y="23"/>
                  </a:cubicBezTo>
                  <a:cubicBezTo>
                    <a:pt x="159" y="23"/>
                    <a:pt x="159" y="22"/>
                    <a:pt x="158" y="22"/>
                  </a:cubicBezTo>
                  <a:cubicBezTo>
                    <a:pt x="158" y="22"/>
                    <a:pt x="157" y="22"/>
                    <a:pt x="157" y="22"/>
                  </a:cubicBezTo>
                  <a:cubicBezTo>
                    <a:pt x="156" y="22"/>
                    <a:pt x="155" y="23"/>
                    <a:pt x="155" y="23"/>
                  </a:cubicBezTo>
                  <a:cubicBezTo>
                    <a:pt x="155" y="23"/>
                    <a:pt x="155" y="22"/>
                    <a:pt x="156" y="22"/>
                  </a:cubicBezTo>
                  <a:cubicBezTo>
                    <a:pt x="158" y="22"/>
                    <a:pt x="158" y="22"/>
                    <a:pt x="162" y="21"/>
                  </a:cubicBezTo>
                  <a:cubicBezTo>
                    <a:pt x="164" y="20"/>
                    <a:pt x="163" y="20"/>
                    <a:pt x="160" y="20"/>
                  </a:cubicBezTo>
                  <a:cubicBezTo>
                    <a:pt x="159" y="20"/>
                    <a:pt x="157" y="20"/>
                    <a:pt x="156" y="20"/>
                  </a:cubicBezTo>
                  <a:cubicBezTo>
                    <a:pt x="154" y="20"/>
                    <a:pt x="152" y="20"/>
                    <a:pt x="152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6" y="19"/>
                    <a:pt x="156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2" y="19"/>
                    <a:pt x="170" y="17"/>
                    <a:pt x="154" y="15"/>
                  </a:cubicBezTo>
                  <a:cubicBezTo>
                    <a:pt x="152" y="15"/>
                    <a:pt x="149" y="15"/>
                    <a:pt x="147" y="14"/>
                  </a:cubicBezTo>
                  <a:cubicBezTo>
                    <a:pt x="145" y="14"/>
                    <a:pt x="143" y="14"/>
                    <a:pt x="141" y="14"/>
                  </a:cubicBezTo>
                  <a:cubicBezTo>
                    <a:pt x="137" y="14"/>
                    <a:pt x="136" y="15"/>
                    <a:pt x="136" y="15"/>
                  </a:cubicBezTo>
                  <a:cubicBezTo>
                    <a:pt x="135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1" y="16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6" y="15"/>
                    <a:pt x="126" y="16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7" y="17"/>
                    <a:pt x="126" y="17"/>
                    <a:pt x="126" y="17"/>
                  </a:cubicBezTo>
                  <a:cubicBezTo>
                    <a:pt x="126" y="17"/>
                    <a:pt x="126" y="17"/>
                    <a:pt x="125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2" y="18"/>
                    <a:pt x="121" y="18"/>
                    <a:pt x="120" y="18"/>
                  </a:cubicBezTo>
                  <a:cubicBezTo>
                    <a:pt x="120" y="18"/>
                    <a:pt x="119" y="18"/>
                    <a:pt x="119" y="18"/>
                  </a:cubicBezTo>
                  <a:cubicBezTo>
                    <a:pt x="118" y="18"/>
                    <a:pt x="120" y="17"/>
                    <a:pt x="121" y="16"/>
                  </a:cubicBezTo>
                  <a:cubicBezTo>
                    <a:pt x="122" y="15"/>
                    <a:pt x="121" y="14"/>
                    <a:pt x="120" y="14"/>
                  </a:cubicBezTo>
                  <a:cubicBezTo>
                    <a:pt x="120" y="14"/>
                    <a:pt x="120" y="14"/>
                    <a:pt x="120" y="15"/>
                  </a:cubicBezTo>
                  <a:cubicBezTo>
                    <a:pt x="120" y="15"/>
                    <a:pt x="119" y="15"/>
                    <a:pt x="119" y="15"/>
                  </a:cubicBezTo>
                  <a:cubicBezTo>
                    <a:pt x="118" y="15"/>
                    <a:pt x="117" y="15"/>
                    <a:pt x="117" y="14"/>
                  </a:cubicBezTo>
                  <a:cubicBezTo>
                    <a:pt x="118" y="14"/>
                    <a:pt x="117" y="14"/>
                    <a:pt x="117" y="14"/>
                  </a:cubicBezTo>
                  <a:cubicBezTo>
                    <a:pt x="116" y="14"/>
                    <a:pt x="115" y="14"/>
                    <a:pt x="115" y="15"/>
                  </a:cubicBezTo>
                  <a:cubicBezTo>
                    <a:pt x="115" y="15"/>
                    <a:pt x="114" y="16"/>
                    <a:pt x="113" y="16"/>
                  </a:cubicBezTo>
                  <a:cubicBezTo>
                    <a:pt x="113" y="16"/>
                    <a:pt x="113" y="16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09" y="15"/>
                    <a:pt x="108" y="16"/>
                  </a:cubicBezTo>
                  <a:cubicBezTo>
                    <a:pt x="106" y="16"/>
                    <a:pt x="105" y="17"/>
                    <a:pt x="104" y="17"/>
                  </a:cubicBezTo>
                  <a:cubicBezTo>
                    <a:pt x="103" y="17"/>
                    <a:pt x="103" y="16"/>
                    <a:pt x="103" y="16"/>
                  </a:cubicBezTo>
                  <a:cubicBezTo>
                    <a:pt x="104" y="16"/>
                    <a:pt x="105" y="15"/>
                    <a:pt x="108" y="14"/>
                  </a:cubicBezTo>
                  <a:cubicBezTo>
                    <a:pt x="110" y="13"/>
                    <a:pt x="111" y="13"/>
                    <a:pt x="110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12" y="12"/>
                    <a:pt x="116" y="10"/>
                  </a:cubicBezTo>
                  <a:cubicBezTo>
                    <a:pt x="119" y="8"/>
                    <a:pt x="121" y="6"/>
                    <a:pt x="119" y="5"/>
                  </a:cubicBezTo>
                  <a:cubicBezTo>
                    <a:pt x="117" y="4"/>
                    <a:pt x="110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99" y="3"/>
                    <a:pt x="96" y="3"/>
                    <a:pt x="94" y="4"/>
                  </a:cubicBezTo>
                  <a:cubicBezTo>
                    <a:pt x="92" y="4"/>
                    <a:pt x="91" y="5"/>
                    <a:pt x="90" y="5"/>
                  </a:cubicBezTo>
                  <a:cubicBezTo>
                    <a:pt x="90" y="5"/>
                    <a:pt x="89" y="5"/>
                    <a:pt x="89" y="5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3" y="4"/>
                    <a:pt x="79" y="5"/>
                    <a:pt x="81" y="6"/>
                  </a:cubicBezTo>
                  <a:cubicBezTo>
                    <a:pt x="83" y="6"/>
                    <a:pt x="83" y="7"/>
                    <a:pt x="82" y="7"/>
                  </a:cubicBezTo>
                  <a:cubicBezTo>
                    <a:pt x="81" y="7"/>
                    <a:pt x="80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5" y="6"/>
                    <a:pt x="74" y="7"/>
                    <a:pt x="76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2" y="7"/>
                    <a:pt x="70" y="7"/>
                    <a:pt x="68" y="8"/>
                  </a:cubicBezTo>
                  <a:cubicBezTo>
                    <a:pt x="61" y="9"/>
                    <a:pt x="67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1"/>
                    <a:pt x="71" y="12"/>
                    <a:pt x="70" y="13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59" y="13"/>
                    <a:pt x="58" y="13"/>
                  </a:cubicBezTo>
                  <a:cubicBezTo>
                    <a:pt x="56" y="14"/>
                    <a:pt x="60" y="16"/>
                    <a:pt x="58" y="19"/>
                  </a:cubicBezTo>
                  <a:cubicBezTo>
                    <a:pt x="56" y="21"/>
                    <a:pt x="51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49" y="21"/>
                  </a:cubicBezTo>
                  <a:cubicBezTo>
                    <a:pt x="47" y="21"/>
                    <a:pt x="48" y="20"/>
                    <a:pt x="50" y="20"/>
                  </a:cubicBezTo>
                  <a:cubicBezTo>
                    <a:pt x="52" y="20"/>
                    <a:pt x="47" y="16"/>
                    <a:pt x="51" y="12"/>
                  </a:cubicBezTo>
                  <a:cubicBezTo>
                    <a:pt x="53" y="9"/>
                    <a:pt x="59" y="7"/>
                    <a:pt x="68" y="4"/>
                  </a:cubicBezTo>
                  <a:cubicBezTo>
                    <a:pt x="73" y="3"/>
                    <a:pt x="100" y="0"/>
                    <a:pt x="77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7" name="Freeform 249"/>
            <p:cNvSpPr/>
            <p:nvPr/>
          </p:nvSpPr>
          <p:spPr bwMode="auto">
            <a:xfrm>
              <a:off x="4076700" y="4645025"/>
              <a:ext cx="19050" cy="3175"/>
            </a:xfrm>
            <a:custGeom>
              <a:avLst/>
              <a:gdLst>
                <a:gd name="T0" fmla="*/ 4 w 7"/>
                <a:gd name="T1" fmla="*/ 0 h 1"/>
                <a:gd name="T2" fmla="*/ 1 w 7"/>
                <a:gd name="T3" fmla="*/ 1 h 1"/>
                <a:gd name="T4" fmla="*/ 3 w 7"/>
                <a:gd name="T5" fmla="*/ 1 h 1"/>
                <a:gd name="T6" fmla="*/ 6 w 7"/>
                <a:gd name="T7" fmla="*/ 1 h 1"/>
                <a:gd name="T8" fmla="*/ 4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cubicBezTo>
                    <a:pt x="4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8" name="Freeform 250"/>
            <p:cNvSpPr/>
            <p:nvPr/>
          </p:nvSpPr>
          <p:spPr bwMode="auto">
            <a:xfrm>
              <a:off x="4052888" y="4659313"/>
              <a:ext cx="19050" cy="3175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6 w 7"/>
                <a:gd name="T7" fmla="*/ 1 h 1"/>
                <a:gd name="T8" fmla="*/ 4 w 7"/>
                <a:gd name="T9" fmla="*/ 0 h 1"/>
                <a:gd name="T10" fmla="*/ 0 w 7"/>
                <a:gd name="T11" fmla="*/ 0 h 1"/>
                <a:gd name="T12" fmla="*/ 0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9" name="Freeform 251"/>
            <p:cNvSpPr/>
            <p:nvPr/>
          </p:nvSpPr>
          <p:spPr bwMode="auto">
            <a:xfrm>
              <a:off x="4060825" y="4656138"/>
              <a:ext cx="7938" cy="317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0" name="Freeform 252"/>
            <p:cNvSpPr/>
            <p:nvPr/>
          </p:nvSpPr>
          <p:spPr bwMode="auto">
            <a:xfrm>
              <a:off x="3840163" y="4216400"/>
              <a:ext cx="228600" cy="92075"/>
            </a:xfrm>
            <a:custGeom>
              <a:avLst/>
              <a:gdLst>
                <a:gd name="T0" fmla="*/ 61 w 84"/>
                <a:gd name="T1" fmla="*/ 2 h 34"/>
                <a:gd name="T2" fmla="*/ 53 w 84"/>
                <a:gd name="T3" fmla="*/ 3 h 34"/>
                <a:gd name="T4" fmla="*/ 51 w 84"/>
                <a:gd name="T5" fmla="*/ 3 h 34"/>
                <a:gd name="T6" fmla="*/ 37 w 84"/>
                <a:gd name="T7" fmla="*/ 8 h 34"/>
                <a:gd name="T8" fmla="*/ 34 w 84"/>
                <a:gd name="T9" fmla="*/ 8 h 34"/>
                <a:gd name="T10" fmla="*/ 27 w 84"/>
                <a:gd name="T11" fmla="*/ 9 h 34"/>
                <a:gd name="T12" fmla="*/ 24 w 84"/>
                <a:gd name="T13" fmla="*/ 8 h 34"/>
                <a:gd name="T14" fmla="*/ 26 w 84"/>
                <a:gd name="T15" fmla="*/ 11 h 34"/>
                <a:gd name="T16" fmla="*/ 29 w 84"/>
                <a:gd name="T17" fmla="*/ 14 h 34"/>
                <a:gd name="T18" fmla="*/ 19 w 84"/>
                <a:gd name="T19" fmla="*/ 13 h 34"/>
                <a:gd name="T20" fmla="*/ 9 w 84"/>
                <a:gd name="T21" fmla="*/ 18 h 34"/>
                <a:gd name="T22" fmla="*/ 9 w 84"/>
                <a:gd name="T23" fmla="*/ 21 h 34"/>
                <a:gd name="T24" fmla="*/ 11 w 84"/>
                <a:gd name="T25" fmla="*/ 21 h 34"/>
                <a:gd name="T26" fmla="*/ 14 w 84"/>
                <a:gd name="T27" fmla="*/ 21 h 34"/>
                <a:gd name="T28" fmla="*/ 19 w 84"/>
                <a:gd name="T29" fmla="*/ 22 h 34"/>
                <a:gd name="T30" fmla="*/ 29 w 84"/>
                <a:gd name="T31" fmla="*/ 24 h 34"/>
                <a:gd name="T32" fmla="*/ 27 w 84"/>
                <a:gd name="T33" fmla="*/ 24 h 34"/>
                <a:gd name="T34" fmla="*/ 29 w 84"/>
                <a:gd name="T35" fmla="*/ 25 h 34"/>
                <a:gd name="T36" fmla="*/ 13 w 84"/>
                <a:gd name="T37" fmla="*/ 24 h 34"/>
                <a:gd name="T38" fmla="*/ 4 w 84"/>
                <a:gd name="T39" fmla="*/ 27 h 34"/>
                <a:gd name="T40" fmla="*/ 2 w 84"/>
                <a:gd name="T41" fmla="*/ 26 h 34"/>
                <a:gd name="T42" fmla="*/ 4 w 84"/>
                <a:gd name="T43" fmla="*/ 28 h 34"/>
                <a:gd name="T44" fmla="*/ 0 w 84"/>
                <a:gd name="T45" fmla="*/ 30 h 34"/>
                <a:gd name="T46" fmla="*/ 3 w 84"/>
                <a:gd name="T47" fmla="*/ 31 h 34"/>
                <a:gd name="T48" fmla="*/ 9 w 84"/>
                <a:gd name="T49" fmla="*/ 34 h 34"/>
                <a:gd name="T50" fmla="*/ 15 w 84"/>
                <a:gd name="T51" fmla="*/ 34 h 34"/>
                <a:gd name="T52" fmla="*/ 19 w 84"/>
                <a:gd name="T53" fmla="*/ 34 h 34"/>
                <a:gd name="T54" fmla="*/ 24 w 84"/>
                <a:gd name="T55" fmla="*/ 32 h 34"/>
                <a:gd name="T56" fmla="*/ 26 w 84"/>
                <a:gd name="T57" fmla="*/ 33 h 34"/>
                <a:gd name="T58" fmla="*/ 31 w 84"/>
                <a:gd name="T59" fmla="*/ 34 h 34"/>
                <a:gd name="T60" fmla="*/ 37 w 84"/>
                <a:gd name="T61" fmla="*/ 32 h 34"/>
                <a:gd name="T62" fmla="*/ 42 w 84"/>
                <a:gd name="T63" fmla="*/ 30 h 34"/>
                <a:gd name="T64" fmla="*/ 47 w 84"/>
                <a:gd name="T65" fmla="*/ 29 h 34"/>
                <a:gd name="T66" fmla="*/ 53 w 84"/>
                <a:gd name="T67" fmla="*/ 29 h 34"/>
                <a:gd name="T68" fmla="*/ 59 w 84"/>
                <a:gd name="T69" fmla="*/ 28 h 34"/>
                <a:gd name="T70" fmla="*/ 76 w 84"/>
                <a:gd name="T71" fmla="*/ 26 h 34"/>
                <a:gd name="T72" fmla="*/ 77 w 84"/>
                <a:gd name="T73" fmla="*/ 23 h 34"/>
                <a:gd name="T74" fmla="*/ 75 w 84"/>
                <a:gd name="T75" fmla="*/ 21 h 34"/>
                <a:gd name="T76" fmla="*/ 80 w 84"/>
                <a:gd name="T77" fmla="*/ 16 h 34"/>
                <a:gd name="T78" fmla="*/ 80 w 84"/>
                <a:gd name="T79" fmla="*/ 16 h 34"/>
                <a:gd name="T80" fmla="*/ 82 w 84"/>
                <a:gd name="T81" fmla="*/ 13 h 34"/>
                <a:gd name="T82" fmla="*/ 78 w 84"/>
                <a:gd name="T83" fmla="*/ 14 h 34"/>
                <a:gd name="T84" fmla="*/ 66 w 84"/>
                <a:gd name="T85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34">
                  <a:moveTo>
                    <a:pt x="62" y="0"/>
                  </a:moveTo>
                  <a:cubicBezTo>
                    <a:pt x="61" y="0"/>
                    <a:pt x="60" y="1"/>
                    <a:pt x="61" y="2"/>
                  </a:cubicBezTo>
                  <a:cubicBezTo>
                    <a:pt x="62" y="3"/>
                    <a:pt x="59" y="3"/>
                    <a:pt x="55" y="3"/>
                  </a:cubicBezTo>
                  <a:cubicBezTo>
                    <a:pt x="54" y="3"/>
                    <a:pt x="54" y="3"/>
                    <a:pt x="53" y="3"/>
                  </a:cubicBezTo>
                  <a:cubicBezTo>
                    <a:pt x="52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4"/>
                    <a:pt x="44" y="3"/>
                    <a:pt x="41" y="5"/>
                  </a:cubicBezTo>
                  <a:cubicBezTo>
                    <a:pt x="38" y="7"/>
                    <a:pt x="39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3" y="8"/>
                    <a:pt x="31" y="8"/>
                    <a:pt x="30" y="8"/>
                  </a:cubicBezTo>
                  <a:cubicBezTo>
                    <a:pt x="29" y="8"/>
                    <a:pt x="28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8"/>
                    <a:pt x="21" y="9"/>
                    <a:pt x="23" y="10"/>
                  </a:cubicBezTo>
                  <a:cubicBezTo>
                    <a:pt x="25" y="11"/>
                    <a:pt x="27" y="11"/>
                    <a:pt x="26" y="11"/>
                  </a:cubicBezTo>
                  <a:cubicBezTo>
                    <a:pt x="25" y="11"/>
                    <a:pt x="27" y="12"/>
                    <a:pt x="30" y="12"/>
                  </a:cubicBezTo>
                  <a:cubicBezTo>
                    <a:pt x="33" y="12"/>
                    <a:pt x="33" y="14"/>
                    <a:pt x="29" y="14"/>
                  </a:cubicBezTo>
                  <a:cubicBezTo>
                    <a:pt x="28" y="14"/>
                    <a:pt x="27" y="14"/>
                    <a:pt x="27" y="14"/>
                  </a:cubicBezTo>
                  <a:cubicBezTo>
                    <a:pt x="24" y="13"/>
                    <a:pt x="21" y="13"/>
                    <a:pt x="19" y="13"/>
                  </a:cubicBezTo>
                  <a:cubicBezTo>
                    <a:pt x="15" y="13"/>
                    <a:pt x="11" y="14"/>
                    <a:pt x="11" y="15"/>
                  </a:cubicBezTo>
                  <a:cubicBezTo>
                    <a:pt x="11" y="17"/>
                    <a:pt x="14" y="17"/>
                    <a:pt x="9" y="18"/>
                  </a:cubicBezTo>
                  <a:cubicBezTo>
                    <a:pt x="4" y="19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2" y="20"/>
                    <a:pt x="12" y="21"/>
                    <a:pt x="11" y="21"/>
                  </a:cubicBezTo>
                  <a:cubicBezTo>
                    <a:pt x="10" y="21"/>
                    <a:pt x="11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2"/>
                    <a:pt x="19" y="22"/>
                  </a:cubicBezTo>
                  <a:cubicBezTo>
                    <a:pt x="20" y="22"/>
                    <a:pt x="24" y="23"/>
                    <a:pt x="28" y="23"/>
                  </a:cubicBezTo>
                  <a:cubicBezTo>
                    <a:pt x="32" y="24"/>
                    <a:pt x="32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4" y="24"/>
                    <a:pt x="25" y="24"/>
                    <a:pt x="29" y="24"/>
                  </a:cubicBezTo>
                  <a:cubicBezTo>
                    <a:pt x="30" y="25"/>
                    <a:pt x="30" y="25"/>
                    <a:pt x="29" y="25"/>
                  </a:cubicBezTo>
                  <a:cubicBezTo>
                    <a:pt x="28" y="25"/>
                    <a:pt x="23" y="24"/>
                    <a:pt x="15" y="24"/>
                  </a:cubicBezTo>
                  <a:cubicBezTo>
                    <a:pt x="15" y="24"/>
                    <a:pt x="14" y="24"/>
                    <a:pt x="13" y="24"/>
                  </a:cubicBezTo>
                  <a:cubicBezTo>
                    <a:pt x="9" y="24"/>
                    <a:pt x="7" y="25"/>
                    <a:pt x="6" y="25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5" y="27"/>
                    <a:pt x="4" y="28"/>
                    <a:pt x="4" y="28"/>
                  </a:cubicBezTo>
                  <a:cubicBezTo>
                    <a:pt x="4" y="29"/>
                    <a:pt x="7" y="29"/>
                    <a:pt x="5" y="29"/>
                  </a:cubicBezTo>
                  <a:cubicBezTo>
                    <a:pt x="2" y="29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1" y="32"/>
                    <a:pt x="4" y="33"/>
                    <a:pt x="9" y="34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3" y="34"/>
                    <a:pt x="14" y="34"/>
                    <a:pt x="15" y="34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4"/>
                    <a:pt x="27" y="34"/>
                    <a:pt x="28" y="34"/>
                  </a:cubicBezTo>
                  <a:cubicBezTo>
                    <a:pt x="29" y="34"/>
                    <a:pt x="30" y="34"/>
                    <a:pt x="31" y="34"/>
                  </a:cubicBezTo>
                  <a:cubicBezTo>
                    <a:pt x="34" y="33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3"/>
                    <a:pt x="37" y="33"/>
                    <a:pt x="37" y="33"/>
                  </a:cubicBezTo>
                  <a:cubicBezTo>
                    <a:pt x="37" y="33"/>
                    <a:pt x="41" y="32"/>
                    <a:pt x="42" y="30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7" y="28"/>
                    <a:pt x="48" y="29"/>
                    <a:pt x="47" y="29"/>
                  </a:cubicBezTo>
                  <a:cubicBezTo>
                    <a:pt x="47" y="30"/>
                    <a:pt x="47" y="30"/>
                    <a:pt x="48" y="30"/>
                  </a:cubicBezTo>
                  <a:cubicBezTo>
                    <a:pt x="49" y="30"/>
                    <a:pt x="51" y="30"/>
                    <a:pt x="53" y="29"/>
                  </a:cubicBezTo>
                  <a:cubicBezTo>
                    <a:pt x="56" y="28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60" y="28"/>
                    <a:pt x="62" y="28"/>
                  </a:cubicBezTo>
                  <a:cubicBezTo>
                    <a:pt x="65" y="28"/>
                    <a:pt x="71" y="28"/>
                    <a:pt x="76" y="26"/>
                  </a:cubicBezTo>
                  <a:cubicBezTo>
                    <a:pt x="84" y="25"/>
                    <a:pt x="80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9" y="22"/>
                    <a:pt x="75" y="21"/>
                  </a:cubicBezTo>
                  <a:cubicBezTo>
                    <a:pt x="70" y="20"/>
                    <a:pt x="70" y="21"/>
                    <a:pt x="76" y="19"/>
                  </a:cubicBezTo>
                  <a:cubicBezTo>
                    <a:pt x="81" y="18"/>
                    <a:pt x="82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81" y="15"/>
                    <a:pt x="82" y="14"/>
                  </a:cubicBezTo>
                  <a:cubicBezTo>
                    <a:pt x="83" y="14"/>
                    <a:pt x="83" y="13"/>
                    <a:pt x="82" y="13"/>
                  </a:cubicBezTo>
                  <a:cubicBezTo>
                    <a:pt x="82" y="13"/>
                    <a:pt x="81" y="14"/>
                    <a:pt x="80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1"/>
                    <a:pt x="69" y="8"/>
                    <a:pt x="66" y="3"/>
                  </a:cubicBezTo>
                  <a:cubicBezTo>
                    <a:pt x="65" y="1"/>
                    <a:pt x="63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1" name="Freeform 253"/>
            <p:cNvSpPr/>
            <p:nvPr/>
          </p:nvSpPr>
          <p:spPr bwMode="auto">
            <a:xfrm>
              <a:off x="4173538" y="485775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2" name="Freeform 254"/>
            <p:cNvSpPr/>
            <p:nvPr/>
          </p:nvSpPr>
          <p:spPr bwMode="auto">
            <a:xfrm>
              <a:off x="4008438" y="4292600"/>
              <a:ext cx="25400" cy="1587"/>
            </a:xfrm>
            <a:custGeom>
              <a:avLst/>
              <a:gdLst>
                <a:gd name="T0" fmla="*/ 3 w 9"/>
                <a:gd name="T1" fmla="*/ 0 h 1"/>
                <a:gd name="T2" fmla="*/ 4 w 9"/>
                <a:gd name="T3" fmla="*/ 1 h 1"/>
                <a:gd name="T4" fmla="*/ 7 w 9"/>
                <a:gd name="T5" fmla="*/ 1 h 1"/>
                <a:gd name="T6" fmla="*/ 4 w 9"/>
                <a:gd name="T7" fmla="*/ 0 h 1"/>
                <a:gd name="T8" fmla="*/ 3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3" name="Freeform 255"/>
            <p:cNvSpPr/>
            <p:nvPr/>
          </p:nvSpPr>
          <p:spPr bwMode="auto">
            <a:xfrm>
              <a:off x="3819525" y="4186238"/>
              <a:ext cx="920750" cy="187325"/>
            </a:xfrm>
            <a:custGeom>
              <a:avLst/>
              <a:gdLst>
                <a:gd name="T0" fmla="*/ 229 w 340"/>
                <a:gd name="T1" fmla="*/ 3 h 69"/>
                <a:gd name="T2" fmla="*/ 221 w 340"/>
                <a:gd name="T3" fmla="*/ 1 h 69"/>
                <a:gd name="T4" fmla="*/ 214 w 340"/>
                <a:gd name="T5" fmla="*/ 1 h 69"/>
                <a:gd name="T6" fmla="*/ 207 w 340"/>
                <a:gd name="T7" fmla="*/ 5 h 69"/>
                <a:gd name="T8" fmla="*/ 190 w 340"/>
                <a:gd name="T9" fmla="*/ 3 h 69"/>
                <a:gd name="T10" fmla="*/ 163 w 340"/>
                <a:gd name="T11" fmla="*/ 3 h 69"/>
                <a:gd name="T12" fmla="*/ 148 w 340"/>
                <a:gd name="T13" fmla="*/ 9 h 69"/>
                <a:gd name="T14" fmla="*/ 138 w 340"/>
                <a:gd name="T15" fmla="*/ 8 h 69"/>
                <a:gd name="T16" fmla="*/ 123 w 340"/>
                <a:gd name="T17" fmla="*/ 8 h 69"/>
                <a:gd name="T18" fmla="*/ 118 w 340"/>
                <a:gd name="T19" fmla="*/ 8 h 69"/>
                <a:gd name="T20" fmla="*/ 101 w 340"/>
                <a:gd name="T21" fmla="*/ 10 h 69"/>
                <a:gd name="T22" fmla="*/ 102 w 340"/>
                <a:gd name="T23" fmla="*/ 13 h 69"/>
                <a:gd name="T24" fmla="*/ 96 w 340"/>
                <a:gd name="T25" fmla="*/ 16 h 69"/>
                <a:gd name="T26" fmla="*/ 112 w 340"/>
                <a:gd name="T27" fmla="*/ 18 h 69"/>
                <a:gd name="T28" fmla="*/ 134 w 340"/>
                <a:gd name="T29" fmla="*/ 19 h 69"/>
                <a:gd name="T30" fmla="*/ 121 w 340"/>
                <a:gd name="T31" fmla="*/ 25 h 69"/>
                <a:gd name="T32" fmla="*/ 142 w 340"/>
                <a:gd name="T33" fmla="*/ 24 h 69"/>
                <a:gd name="T34" fmla="*/ 159 w 340"/>
                <a:gd name="T35" fmla="*/ 26 h 69"/>
                <a:gd name="T36" fmla="*/ 181 w 340"/>
                <a:gd name="T37" fmla="*/ 27 h 69"/>
                <a:gd name="T38" fmla="*/ 153 w 340"/>
                <a:gd name="T39" fmla="*/ 28 h 69"/>
                <a:gd name="T40" fmla="*/ 133 w 340"/>
                <a:gd name="T41" fmla="*/ 35 h 69"/>
                <a:gd name="T42" fmla="*/ 91 w 340"/>
                <a:gd name="T43" fmla="*/ 35 h 69"/>
                <a:gd name="T44" fmla="*/ 103 w 340"/>
                <a:gd name="T45" fmla="*/ 42 h 69"/>
                <a:gd name="T46" fmla="*/ 101 w 340"/>
                <a:gd name="T47" fmla="*/ 45 h 69"/>
                <a:gd name="T48" fmla="*/ 68 w 340"/>
                <a:gd name="T49" fmla="*/ 42 h 69"/>
                <a:gd name="T50" fmla="*/ 61 w 340"/>
                <a:gd name="T51" fmla="*/ 49 h 69"/>
                <a:gd name="T52" fmla="*/ 62 w 340"/>
                <a:gd name="T53" fmla="*/ 51 h 69"/>
                <a:gd name="T54" fmla="*/ 64 w 340"/>
                <a:gd name="T55" fmla="*/ 53 h 69"/>
                <a:gd name="T56" fmla="*/ 80 w 340"/>
                <a:gd name="T57" fmla="*/ 54 h 69"/>
                <a:gd name="T58" fmla="*/ 35 w 340"/>
                <a:gd name="T59" fmla="*/ 51 h 69"/>
                <a:gd name="T60" fmla="*/ 4 w 340"/>
                <a:gd name="T61" fmla="*/ 61 h 69"/>
                <a:gd name="T62" fmla="*/ 8 w 340"/>
                <a:gd name="T63" fmla="*/ 61 h 69"/>
                <a:gd name="T64" fmla="*/ 18 w 340"/>
                <a:gd name="T65" fmla="*/ 63 h 69"/>
                <a:gd name="T66" fmla="*/ 37 w 340"/>
                <a:gd name="T67" fmla="*/ 64 h 69"/>
                <a:gd name="T68" fmla="*/ 46 w 340"/>
                <a:gd name="T69" fmla="*/ 63 h 69"/>
                <a:gd name="T70" fmla="*/ 55 w 340"/>
                <a:gd name="T71" fmla="*/ 65 h 69"/>
                <a:gd name="T72" fmla="*/ 68 w 340"/>
                <a:gd name="T73" fmla="*/ 65 h 69"/>
                <a:gd name="T74" fmla="*/ 94 w 340"/>
                <a:gd name="T75" fmla="*/ 67 h 69"/>
                <a:gd name="T76" fmla="*/ 100 w 340"/>
                <a:gd name="T77" fmla="*/ 64 h 69"/>
                <a:gd name="T78" fmla="*/ 77 w 340"/>
                <a:gd name="T79" fmla="*/ 59 h 69"/>
                <a:gd name="T80" fmla="*/ 84 w 340"/>
                <a:gd name="T81" fmla="*/ 56 h 69"/>
                <a:gd name="T82" fmla="*/ 133 w 340"/>
                <a:gd name="T83" fmla="*/ 55 h 69"/>
                <a:gd name="T84" fmla="*/ 144 w 340"/>
                <a:gd name="T85" fmla="*/ 53 h 69"/>
                <a:gd name="T86" fmla="*/ 149 w 340"/>
                <a:gd name="T87" fmla="*/ 43 h 69"/>
                <a:gd name="T88" fmla="*/ 162 w 340"/>
                <a:gd name="T89" fmla="*/ 44 h 69"/>
                <a:gd name="T90" fmla="*/ 156 w 340"/>
                <a:gd name="T91" fmla="*/ 40 h 69"/>
                <a:gd name="T92" fmla="*/ 181 w 340"/>
                <a:gd name="T93" fmla="*/ 41 h 69"/>
                <a:gd name="T94" fmla="*/ 203 w 340"/>
                <a:gd name="T95" fmla="*/ 40 h 69"/>
                <a:gd name="T96" fmla="*/ 213 w 340"/>
                <a:gd name="T97" fmla="*/ 36 h 69"/>
                <a:gd name="T98" fmla="*/ 274 w 340"/>
                <a:gd name="T99" fmla="*/ 26 h 69"/>
                <a:gd name="T100" fmla="*/ 271 w 340"/>
                <a:gd name="T101" fmla="*/ 23 h 69"/>
                <a:gd name="T102" fmla="*/ 281 w 340"/>
                <a:gd name="T103" fmla="*/ 23 h 69"/>
                <a:gd name="T104" fmla="*/ 300 w 340"/>
                <a:gd name="T105" fmla="*/ 23 h 69"/>
                <a:gd name="T106" fmla="*/ 330 w 340"/>
                <a:gd name="T107" fmla="*/ 10 h 69"/>
                <a:gd name="T108" fmla="*/ 323 w 340"/>
                <a:gd name="T109" fmla="*/ 9 h 69"/>
                <a:gd name="T110" fmla="*/ 304 w 340"/>
                <a:gd name="T111" fmla="*/ 10 h 69"/>
                <a:gd name="T112" fmla="*/ 298 w 340"/>
                <a:gd name="T113" fmla="*/ 5 h 69"/>
                <a:gd name="T114" fmla="*/ 280 w 340"/>
                <a:gd name="T115" fmla="*/ 3 h 69"/>
                <a:gd name="T116" fmla="*/ 267 w 340"/>
                <a:gd name="T11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69">
                  <a:moveTo>
                    <a:pt x="244" y="0"/>
                  </a:moveTo>
                  <a:cubicBezTo>
                    <a:pt x="242" y="0"/>
                    <a:pt x="241" y="0"/>
                    <a:pt x="240" y="0"/>
                  </a:cubicBezTo>
                  <a:cubicBezTo>
                    <a:pt x="236" y="0"/>
                    <a:pt x="235" y="1"/>
                    <a:pt x="234" y="2"/>
                  </a:cubicBezTo>
                  <a:cubicBezTo>
                    <a:pt x="232" y="3"/>
                    <a:pt x="231" y="4"/>
                    <a:pt x="230" y="4"/>
                  </a:cubicBezTo>
                  <a:cubicBezTo>
                    <a:pt x="229" y="4"/>
                    <a:pt x="229" y="3"/>
                    <a:pt x="229" y="3"/>
                  </a:cubicBezTo>
                  <a:cubicBezTo>
                    <a:pt x="228" y="2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2"/>
                  </a:cubicBezTo>
                  <a:cubicBezTo>
                    <a:pt x="224" y="2"/>
                    <a:pt x="223" y="2"/>
                    <a:pt x="223" y="2"/>
                  </a:cubicBezTo>
                  <a:cubicBezTo>
                    <a:pt x="223" y="1"/>
                    <a:pt x="222" y="1"/>
                    <a:pt x="221" y="1"/>
                  </a:cubicBezTo>
                  <a:cubicBezTo>
                    <a:pt x="221" y="1"/>
                    <a:pt x="220" y="1"/>
                    <a:pt x="220" y="2"/>
                  </a:cubicBezTo>
                  <a:cubicBezTo>
                    <a:pt x="220" y="2"/>
                    <a:pt x="220" y="2"/>
                    <a:pt x="219" y="2"/>
                  </a:cubicBezTo>
                  <a:cubicBezTo>
                    <a:pt x="219" y="2"/>
                    <a:pt x="219" y="1"/>
                    <a:pt x="218" y="1"/>
                  </a:cubicBezTo>
                  <a:cubicBezTo>
                    <a:pt x="217" y="1"/>
                    <a:pt x="216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7" y="1"/>
                    <a:pt x="208" y="1"/>
                  </a:cubicBezTo>
                  <a:cubicBezTo>
                    <a:pt x="210" y="1"/>
                    <a:pt x="210" y="2"/>
                    <a:pt x="211" y="3"/>
                  </a:cubicBezTo>
                  <a:cubicBezTo>
                    <a:pt x="212" y="4"/>
                    <a:pt x="213" y="5"/>
                    <a:pt x="212" y="5"/>
                  </a:cubicBezTo>
                  <a:cubicBezTo>
                    <a:pt x="211" y="5"/>
                    <a:pt x="210" y="5"/>
                    <a:pt x="209" y="5"/>
                  </a:cubicBezTo>
                  <a:cubicBezTo>
                    <a:pt x="208" y="5"/>
                    <a:pt x="208" y="5"/>
                    <a:pt x="207" y="5"/>
                  </a:cubicBezTo>
                  <a:cubicBezTo>
                    <a:pt x="205" y="5"/>
                    <a:pt x="205" y="4"/>
                    <a:pt x="201" y="3"/>
                  </a:cubicBezTo>
                  <a:cubicBezTo>
                    <a:pt x="200" y="2"/>
                    <a:pt x="199" y="2"/>
                    <a:pt x="198" y="2"/>
                  </a:cubicBezTo>
                  <a:cubicBezTo>
                    <a:pt x="196" y="2"/>
                    <a:pt x="195" y="3"/>
                    <a:pt x="195" y="4"/>
                  </a:cubicBezTo>
                  <a:cubicBezTo>
                    <a:pt x="195" y="4"/>
                    <a:pt x="195" y="5"/>
                    <a:pt x="194" y="5"/>
                  </a:cubicBezTo>
                  <a:cubicBezTo>
                    <a:pt x="194" y="5"/>
                    <a:pt x="193" y="4"/>
                    <a:pt x="190" y="3"/>
                  </a:cubicBezTo>
                  <a:cubicBezTo>
                    <a:pt x="189" y="3"/>
                    <a:pt x="188" y="3"/>
                    <a:pt x="188" y="3"/>
                  </a:cubicBezTo>
                  <a:cubicBezTo>
                    <a:pt x="185" y="3"/>
                    <a:pt x="183" y="6"/>
                    <a:pt x="179" y="7"/>
                  </a:cubicBezTo>
                  <a:cubicBezTo>
                    <a:pt x="178" y="7"/>
                    <a:pt x="178" y="7"/>
                    <a:pt x="177" y="7"/>
                  </a:cubicBezTo>
                  <a:cubicBezTo>
                    <a:pt x="174" y="7"/>
                    <a:pt x="173" y="4"/>
                    <a:pt x="164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3" y="3"/>
                    <a:pt x="148" y="6"/>
                    <a:pt x="149" y="8"/>
                  </a:cubicBezTo>
                  <a:cubicBezTo>
                    <a:pt x="151" y="9"/>
                    <a:pt x="151" y="10"/>
                    <a:pt x="153" y="10"/>
                  </a:cubicBezTo>
                  <a:cubicBezTo>
                    <a:pt x="154" y="10"/>
                    <a:pt x="153" y="10"/>
                    <a:pt x="152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49" y="9"/>
                    <a:pt x="148" y="9"/>
                    <a:pt x="14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10"/>
                    <a:pt x="144" y="9"/>
                    <a:pt x="143" y="9"/>
                  </a:cubicBezTo>
                  <a:cubicBezTo>
                    <a:pt x="143" y="8"/>
                    <a:pt x="142" y="8"/>
                    <a:pt x="141" y="8"/>
                  </a:cubicBezTo>
                  <a:cubicBezTo>
                    <a:pt x="140" y="8"/>
                    <a:pt x="139" y="8"/>
                    <a:pt x="138" y="8"/>
                  </a:cubicBezTo>
                  <a:cubicBezTo>
                    <a:pt x="138" y="9"/>
                    <a:pt x="137" y="9"/>
                    <a:pt x="137" y="9"/>
                  </a:cubicBezTo>
                  <a:cubicBezTo>
                    <a:pt x="136" y="9"/>
                    <a:pt x="135" y="8"/>
                    <a:pt x="134" y="8"/>
                  </a:cubicBezTo>
                  <a:cubicBezTo>
                    <a:pt x="133" y="7"/>
                    <a:pt x="131" y="6"/>
                    <a:pt x="129" y="6"/>
                  </a:cubicBezTo>
                  <a:cubicBezTo>
                    <a:pt x="128" y="6"/>
                    <a:pt x="127" y="7"/>
                    <a:pt x="126" y="7"/>
                  </a:cubicBezTo>
                  <a:cubicBezTo>
                    <a:pt x="124" y="8"/>
                    <a:pt x="123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2" y="8"/>
                    <a:pt x="122" y="8"/>
                  </a:cubicBezTo>
                  <a:cubicBezTo>
                    <a:pt x="122" y="8"/>
                    <a:pt x="121" y="8"/>
                    <a:pt x="120" y="8"/>
                  </a:cubicBezTo>
                  <a:cubicBezTo>
                    <a:pt x="120" y="8"/>
                    <a:pt x="120" y="9"/>
                    <a:pt x="119" y="9"/>
                  </a:cubicBezTo>
                  <a:cubicBezTo>
                    <a:pt x="119" y="9"/>
                    <a:pt x="118" y="8"/>
                    <a:pt x="118" y="8"/>
                  </a:cubicBezTo>
                  <a:cubicBezTo>
                    <a:pt x="119" y="7"/>
                    <a:pt x="116" y="7"/>
                    <a:pt x="112" y="7"/>
                  </a:cubicBezTo>
                  <a:cubicBezTo>
                    <a:pt x="109" y="7"/>
                    <a:pt x="107" y="7"/>
                    <a:pt x="104" y="7"/>
                  </a:cubicBezTo>
                  <a:cubicBezTo>
                    <a:pt x="99" y="8"/>
                    <a:pt x="94" y="9"/>
                    <a:pt x="94" y="10"/>
                  </a:cubicBezTo>
                  <a:cubicBezTo>
                    <a:pt x="95" y="10"/>
                    <a:pt x="97" y="10"/>
                    <a:pt x="99" y="10"/>
                  </a:cubicBezTo>
                  <a:cubicBezTo>
                    <a:pt x="99" y="10"/>
                    <a:pt x="100" y="10"/>
                    <a:pt x="101" y="10"/>
                  </a:cubicBezTo>
                  <a:cubicBezTo>
                    <a:pt x="102" y="10"/>
                    <a:pt x="103" y="10"/>
                    <a:pt x="104" y="10"/>
                  </a:cubicBezTo>
                  <a:cubicBezTo>
                    <a:pt x="105" y="10"/>
                    <a:pt x="105" y="10"/>
                    <a:pt x="107" y="10"/>
                  </a:cubicBezTo>
                  <a:cubicBezTo>
                    <a:pt x="109" y="10"/>
                    <a:pt x="108" y="11"/>
                    <a:pt x="104" y="11"/>
                  </a:cubicBezTo>
                  <a:cubicBezTo>
                    <a:pt x="100" y="11"/>
                    <a:pt x="98" y="12"/>
                    <a:pt x="98" y="12"/>
                  </a:cubicBezTo>
                  <a:cubicBezTo>
                    <a:pt x="98" y="13"/>
                    <a:pt x="100" y="13"/>
                    <a:pt x="102" y="13"/>
                  </a:cubicBezTo>
                  <a:cubicBezTo>
                    <a:pt x="103" y="13"/>
                    <a:pt x="106" y="13"/>
                    <a:pt x="108" y="12"/>
                  </a:cubicBezTo>
                  <a:cubicBezTo>
                    <a:pt x="110" y="12"/>
                    <a:pt x="111" y="12"/>
                    <a:pt x="112" y="12"/>
                  </a:cubicBezTo>
                  <a:cubicBezTo>
                    <a:pt x="114" y="12"/>
                    <a:pt x="113" y="13"/>
                    <a:pt x="109" y="13"/>
                  </a:cubicBezTo>
                  <a:cubicBezTo>
                    <a:pt x="103" y="13"/>
                    <a:pt x="100" y="14"/>
                    <a:pt x="102" y="14"/>
                  </a:cubicBezTo>
                  <a:cubicBezTo>
                    <a:pt x="104" y="15"/>
                    <a:pt x="91" y="15"/>
                    <a:pt x="96" y="16"/>
                  </a:cubicBezTo>
                  <a:cubicBezTo>
                    <a:pt x="98" y="16"/>
                    <a:pt x="102" y="17"/>
                    <a:pt x="108" y="17"/>
                  </a:cubicBezTo>
                  <a:cubicBezTo>
                    <a:pt x="112" y="17"/>
                    <a:pt x="116" y="18"/>
                    <a:pt x="120" y="18"/>
                  </a:cubicBezTo>
                  <a:cubicBezTo>
                    <a:pt x="121" y="18"/>
                    <a:pt x="122" y="18"/>
                    <a:pt x="123" y="18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8" y="17"/>
                    <a:pt x="122" y="18"/>
                    <a:pt x="112" y="18"/>
                  </a:cubicBezTo>
                  <a:cubicBezTo>
                    <a:pt x="99" y="18"/>
                    <a:pt x="87" y="19"/>
                    <a:pt x="95" y="21"/>
                  </a:cubicBezTo>
                  <a:cubicBezTo>
                    <a:pt x="98" y="22"/>
                    <a:pt x="101" y="22"/>
                    <a:pt x="104" y="22"/>
                  </a:cubicBezTo>
                  <a:cubicBezTo>
                    <a:pt x="109" y="22"/>
                    <a:pt x="113" y="21"/>
                    <a:pt x="118" y="20"/>
                  </a:cubicBezTo>
                  <a:cubicBezTo>
                    <a:pt x="120" y="19"/>
                    <a:pt x="123" y="19"/>
                    <a:pt x="127" y="19"/>
                  </a:cubicBezTo>
                  <a:cubicBezTo>
                    <a:pt x="129" y="19"/>
                    <a:pt x="132" y="19"/>
                    <a:pt x="134" y="19"/>
                  </a:cubicBezTo>
                  <a:cubicBezTo>
                    <a:pt x="142" y="19"/>
                    <a:pt x="142" y="20"/>
                    <a:pt x="135" y="20"/>
                  </a:cubicBezTo>
                  <a:cubicBezTo>
                    <a:pt x="134" y="20"/>
                    <a:pt x="132" y="20"/>
                    <a:pt x="130" y="20"/>
                  </a:cubicBezTo>
                  <a:cubicBezTo>
                    <a:pt x="129" y="20"/>
                    <a:pt x="129" y="20"/>
                    <a:pt x="128" y="20"/>
                  </a:cubicBezTo>
                  <a:cubicBezTo>
                    <a:pt x="122" y="20"/>
                    <a:pt x="115" y="20"/>
                    <a:pt x="112" y="22"/>
                  </a:cubicBezTo>
                  <a:cubicBezTo>
                    <a:pt x="107" y="24"/>
                    <a:pt x="113" y="25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7" y="25"/>
                    <a:pt x="131" y="25"/>
                    <a:pt x="133" y="24"/>
                  </a:cubicBezTo>
                  <a:cubicBezTo>
                    <a:pt x="136" y="24"/>
                    <a:pt x="137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9" y="24"/>
                    <a:pt x="142" y="24"/>
                  </a:cubicBezTo>
                  <a:cubicBezTo>
                    <a:pt x="142" y="24"/>
                    <a:pt x="143" y="24"/>
                    <a:pt x="144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7" y="24"/>
                    <a:pt x="146" y="24"/>
                    <a:pt x="143" y="25"/>
                  </a:cubicBezTo>
                  <a:cubicBezTo>
                    <a:pt x="140" y="25"/>
                    <a:pt x="144" y="27"/>
                    <a:pt x="151" y="27"/>
                  </a:cubicBezTo>
                  <a:cubicBezTo>
                    <a:pt x="154" y="27"/>
                    <a:pt x="156" y="27"/>
                    <a:pt x="159" y="26"/>
                  </a:cubicBezTo>
                  <a:cubicBezTo>
                    <a:pt x="172" y="25"/>
                    <a:pt x="185" y="23"/>
                    <a:pt x="191" y="22"/>
                  </a:cubicBezTo>
                  <a:cubicBezTo>
                    <a:pt x="192" y="22"/>
                    <a:pt x="193" y="22"/>
                    <a:pt x="194" y="22"/>
                  </a:cubicBezTo>
                  <a:cubicBezTo>
                    <a:pt x="194" y="22"/>
                    <a:pt x="191" y="22"/>
                    <a:pt x="186" y="23"/>
                  </a:cubicBezTo>
                  <a:cubicBezTo>
                    <a:pt x="179" y="24"/>
                    <a:pt x="179" y="26"/>
                    <a:pt x="184" y="27"/>
                  </a:cubicBezTo>
                  <a:cubicBezTo>
                    <a:pt x="188" y="27"/>
                    <a:pt x="187" y="27"/>
                    <a:pt x="181" y="27"/>
                  </a:cubicBezTo>
                  <a:cubicBezTo>
                    <a:pt x="180" y="27"/>
                    <a:pt x="178" y="27"/>
                    <a:pt x="177" y="27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67" y="27"/>
                    <a:pt x="163" y="28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4" y="29"/>
                    <a:pt x="160" y="29"/>
                    <a:pt x="153" y="28"/>
                  </a:cubicBezTo>
                  <a:cubicBezTo>
                    <a:pt x="149" y="28"/>
                    <a:pt x="144" y="28"/>
                    <a:pt x="141" y="28"/>
                  </a:cubicBezTo>
                  <a:cubicBezTo>
                    <a:pt x="139" y="28"/>
                    <a:pt x="137" y="28"/>
                    <a:pt x="136" y="28"/>
                  </a:cubicBezTo>
                  <a:cubicBezTo>
                    <a:pt x="132" y="29"/>
                    <a:pt x="128" y="30"/>
                    <a:pt x="128" y="31"/>
                  </a:cubicBezTo>
                  <a:cubicBezTo>
                    <a:pt x="128" y="34"/>
                    <a:pt x="135" y="34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27" y="34"/>
                    <a:pt x="126" y="32"/>
                  </a:cubicBezTo>
                  <a:cubicBezTo>
                    <a:pt x="125" y="30"/>
                    <a:pt x="124" y="29"/>
                    <a:pt x="120" y="28"/>
                  </a:cubicBezTo>
                  <a:cubicBezTo>
                    <a:pt x="116" y="27"/>
                    <a:pt x="110" y="27"/>
                    <a:pt x="106" y="27"/>
                  </a:cubicBezTo>
                  <a:cubicBezTo>
                    <a:pt x="104" y="27"/>
                    <a:pt x="102" y="27"/>
                    <a:pt x="101" y="27"/>
                  </a:cubicBezTo>
                  <a:cubicBezTo>
                    <a:pt x="90" y="28"/>
                    <a:pt x="91" y="32"/>
                    <a:pt x="91" y="35"/>
                  </a:cubicBezTo>
                  <a:cubicBezTo>
                    <a:pt x="91" y="38"/>
                    <a:pt x="91" y="39"/>
                    <a:pt x="90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8" y="39"/>
                    <a:pt x="87" y="41"/>
                    <a:pt x="95" y="42"/>
                  </a:cubicBezTo>
                  <a:cubicBezTo>
                    <a:pt x="98" y="42"/>
                    <a:pt x="101" y="42"/>
                    <a:pt x="103" y="42"/>
                  </a:cubicBezTo>
                  <a:cubicBezTo>
                    <a:pt x="104" y="42"/>
                    <a:pt x="105" y="42"/>
                    <a:pt x="106" y="42"/>
                  </a:cubicBezTo>
                  <a:cubicBezTo>
                    <a:pt x="106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2" y="43"/>
                    <a:pt x="99" y="44"/>
                    <a:pt x="101" y="44"/>
                  </a:cubicBezTo>
                  <a:cubicBezTo>
                    <a:pt x="102" y="44"/>
                    <a:pt x="101" y="44"/>
                    <a:pt x="101" y="45"/>
                  </a:cubicBezTo>
                  <a:cubicBezTo>
                    <a:pt x="101" y="45"/>
                    <a:pt x="101" y="45"/>
                    <a:pt x="100" y="45"/>
                  </a:cubicBezTo>
                  <a:cubicBezTo>
                    <a:pt x="100" y="45"/>
                    <a:pt x="98" y="44"/>
                    <a:pt x="94" y="43"/>
                  </a:cubicBezTo>
                  <a:cubicBezTo>
                    <a:pt x="90" y="42"/>
                    <a:pt x="85" y="41"/>
                    <a:pt x="78" y="41"/>
                  </a:cubicBezTo>
                  <a:cubicBezTo>
                    <a:pt x="77" y="41"/>
                    <a:pt x="75" y="41"/>
                    <a:pt x="74" y="42"/>
                  </a:cubicBezTo>
                  <a:cubicBezTo>
                    <a:pt x="72" y="42"/>
                    <a:pt x="70" y="42"/>
                    <a:pt x="68" y="42"/>
                  </a:cubicBezTo>
                  <a:cubicBezTo>
                    <a:pt x="52" y="44"/>
                    <a:pt x="49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60" y="48"/>
                    <a:pt x="60" y="48"/>
                    <a:pt x="59" y="48"/>
                  </a:cubicBezTo>
                  <a:cubicBezTo>
                    <a:pt x="59" y="48"/>
                    <a:pt x="59" y="49"/>
                    <a:pt x="61" y="49"/>
                  </a:cubicBezTo>
                  <a:cubicBezTo>
                    <a:pt x="63" y="49"/>
                    <a:pt x="66" y="48"/>
                    <a:pt x="69" y="48"/>
                  </a:cubicBezTo>
                  <a:cubicBezTo>
                    <a:pt x="72" y="47"/>
                    <a:pt x="74" y="47"/>
                    <a:pt x="74" y="47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69" y="49"/>
                    <a:pt x="67" y="50"/>
                    <a:pt x="64" y="50"/>
                  </a:cubicBezTo>
                  <a:cubicBezTo>
                    <a:pt x="61" y="51"/>
                    <a:pt x="60" y="51"/>
                    <a:pt x="62" y="51"/>
                  </a:cubicBezTo>
                  <a:cubicBezTo>
                    <a:pt x="64" y="51"/>
                    <a:pt x="64" y="51"/>
                    <a:pt x="62" y="52"/>
                  </a:cubicBezTo>
                  <a:cubicBezTo>
                    <a:pt x="60" y="52"/>
                    <a:pt x="58" y="53"/>
                    <a:pt x="59" y="53"/>
                  </a:cubicBezTo>
                  <a:cubicBezTo>
                    <a:pt x="59" y="53"/>
                    <a:pt x="60" y="53"/>
                    <a:pt x="60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63" y="53"/>
                    <a:pt x="64" y="53"/>
                    <a:pt x="64" y="53"/>
                  </a:cubicBezTo>
                  <a:cubicBezTo>
                    <a:pt x="65" y="53"/>
                    <a:pt x="65" y="53"/>
                    <a:pt x="63" y="54"/>
                  </a:cubicBezTo>
                  <a:cubicBezTo>
                    <a:pt x="62" y="54"/>
                    <a:pt x="65" y="55"/>
                    <a:pt x="70" y="55"/>
                  </a:cubicBezTo>
                  <a:cubicBezTo>
                    <a:pt x="72" y="55"/>
                    <a:pt x="75" y="54"/>
                    <a:pt x="77" y="54"/>
                  </a:cubicBezTo>
                  <a:cubicBezTo>
                    <a:pt x="81" y="53"/>
                    <a:pt x="84" y="53"/>
                    <a:pt x="84" y="53"/>
                  </a:cubicBezTo>
                  <a:cubicBezTo>
                    <a:pt x="84" y="53"/>
                    <a:pt x="82" y="53"/>
                    <a:pt x="80" y="54"/>
                  </a:cubicBezTo>
                  <a:cubicBezTo>
                    <a:pt x="77" y="55"/>
                    <a:pt x="71" y="55"/>
                    <a:pt x="66" y="55"/>
                  </a:cubicBezTo>
                  <a:cubicBezTo>
                    <a:pt x="62" y="55"/>
                    <a:pt x="58" y="55"/>
                    <a:pt x="56" y="54"/>
                  </a:cubicBezTo>
                  <a:cubicBezTo>
                    <a:pt x="54" y="52"/>
                    <a:pt x="53" y="50"/>
                    <a:pt x="46" y="50"/>
                  </a:cubicBezTo>
                  <a:cubicBezTo>
                    <a:pt x="44" y="50"/>
                    <a:pt x="43" y="50"/>
                    <a:pt x="42" y="50"/>
                  </a:cubicBezTo>
                  <a:cubicBezTo>
                    <a:pt x="37" y="50"/>
                    <a:pt x="35" y="50"/>
                    <a:pt x="35" y="51"/>
                  </a:cubicBezTo>
                  <a:cubicBezTo>
                    <a:pt x="34" y="53"/>
                    <a:pt x="37" y="55"/>
                    <a:pt x="39" y="56"/>
                  </a:cubicBezTo>
                  <a:cubicBezTo>
                    <a:pt x="40" y="56"/>
                    <a:pt x="30" y="56"/>
                    <a:pt x="14" y="57"/>
                  </a:cubicBezTo>
                  <a:cubicBezTo>
                    <a:pt x="0" y="58"/>
                    <a:pt x="1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4" y="61"/>
                    <a:pt x="4" y="61"/>
                  </a:cubicBezTo>
                  <a:cubicBezTo>
                    <a:pt x="4" y="61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6" y="61"/>
                    <a:pt x="8" y="61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9" y="60"/>
                    <a:pt x="9" y="60"/>
                    <a:pt x="8" y="61"/>
                  </a:cubicBezTo>
                  <a:cubicBezTo>
                    <a:pt x="8" y="62"/>
                    <a:pt x="10" y="62"/>
                    <a:pt x="12" y="62"/>
                  </a:cubicBezTo>
                  <a:cubicBezTo>
                    <a:pt x="12" y="62"/>
                    <a:pt x="13" y="62"/>
                    <a:pt x="13" y="62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6" y="62"/>
                    <a:pt x="16" y="62"/>
                  </a:cubicBezTo>
                  <a:cubicBezTo>
                    <a:pt x="16" y="63"/>
                    <a:pt x="17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2"/>
                    <a:pt x="20" y="62"/>
                  </a:cubicBezTo>
                  <a:cubicBezTo>
                    <a:pt x="20" y="62"/>
                    <a:pt x="20" y="64"/>
                    <a:pt x="24" y="65"/>
                  </a:cubicBezTo>
                  <a:cubicBezTo>
                    <a:pt x="26" y="65"/>
                    <a:pt x="29" y="65"/>
                    <a:pt x="31" y="65"/>
                  </a:cubicBezTo>
                  <a:cubicBezTo>
                    <a:pt x="34" y="65"/>
                    <a:pt x="37" y="65"/>
                    <a:pt x="37" y="64"/>
                  </a:cubicBezTo>
                  <a:cubicBezTo>
                    <a:pt x="37" y="64"/>
                    <a:pt x="38" y="63"/>
                    <a:pt x="38" y="63"/>
                  </a:cubicBezTo>
                  <a:cubicBezTo>
                    <a:pt x="39" y="63"/>
                    <a:pt x="39" y="63"/>
                    <a:pt x="39" y="64"/>
                  </a:cubicBezTo>
                  <a:cubicBezTo>
                    <a:pt x="39" y="64"/>
                    <a:pt x="40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4" y="63"/>
                    <a:pt x="45" y="63"/>
                    <a:pt x="46" y="63"/>
                  </a:cubicBezTo>
                  <a:cubicBezTo>
                    <a:pt x="47" y="63"/>
                    <a:pt x="48" y="63"/>
                    <a:pt x="48" y="64"/>
                  </a:cubicBezTo>
                  <a:cubicBezTo>
                    <a:pt x="49" y="64"/>
                    <a:pt x="49" y="65"/>
                    <a:pt x="50" y="65"/>
                  </a:cubicBezTo>
                  <a:cubicBezTo>
                    <a:pt x="51" y="65"/>
                    <a:pt x="53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5"/>
                  </a:cubicBezTo>
                  <a:cubicBezTo>
                    <a:pt x="55" y="65"/>
                    <a:pt x="55" y="66"/>
                    <a:pt x="57" y="66"/>
                  </a:cubicBezTo>
                  <a:cubicBezTo>
                    <a:pt x="58" y="66"/>
                    <a:pt x="58" y="66"/>
                    <a:pt x="59" y="66"/>
                  </a:cubicBezTo>
                  <a:cubicBezTo>
                    <a:pt x="66" y="65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4"/>
                    <a:pt x="67" y="64"/>
                    <a:pt x="68" y="65"/>
                  </a:cubicBezTo>
                  <a:cubicBezTo>
                    <a:pt x="69" y="65"/>
                    <a:pt x="70" y="66"/>
                    <a:pt x="70" y="66"/>
                  </a:cubicBezTo>
                  <a:cubicBezTo>
                    <a:pt x="71" y="67"/>
                    <a:pt x="74" y="69"/>
                    <a:pt x="79" y="69"/>
                  </a:cubicBezTo>
                  <a:cubicBezTo>
                    <a:pt x="80" y="69"/>
                    <a:pt x="81" y="68"/>
                    <a:pt x="83" y="68"/>
                  </a:cubicBezTo>
                  <a:cubicBezTo>
                    <a:pt x="88" y="68"/>
                    <a:pt x="92" y="67"/>
                    <a:pt x="93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5" y="67"/>
                    <a:pt x="95" y="67"/>
                  </a:cubicBezTo>
                  <a:cubicBezTo>
                    <a:pt x="97" y="67"/>
                    <a:pt x="101" y="67"/>
                    <a:pt x="103" y="66"/>
                  </a:cubicBezTo>
                  <a:cubicBezTo>
                    <a:pt x="106" y="65"/>
                    <a:pt x="104" y="63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4"/>
                    <a:pt x="100" y="64"/>
                    <a:pt x="100" y="64"/>
                  </a:cubicBezTo>
                  <a:cubicBezTo>
                    <a:pt x="98" y="64"/>
                    <a:pt x="100" y="63"/>
                    <a:pt x="98" y="61"/>
                  </a:cubicBezTo>
                  <a:cubicBezTo>
                    <a:pt x="97" y="60"/>
                    <a:pt x="89" y="59"/>
                    <a:pt x="84" y="59"/>
                  </a:cubicBezTo>
                  <a:cubicBezTo>
                    <a:pt x="84" y="59"/>
                    <a:pt x="84" y="59"/>
                    <a:pt x="83" y="59"/>
                  </a:cubicBezTo>
                  <a:cubicBezTo>
                    <a:pt x="81" y="59"/>
                    <a:pt x="79" y="59"/>
                    <a:pt x="78" y="59"/>
                  </a:cubicBezTo>
                  <a:cubicBezTo>
                    <a:pt x="78" y="59"/>
                    <a:pt x="77" y="59"/>
                    <a:pt x="77" y="59"/>
                  </a:cubicBezTo>
                  <a:cubicBezTo>
                    <a:pt x="77" y="59"/>
                    <a:pt x="77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1" y="58"/>
                    <a:pt x="83" y="58"/>
                    <a:pt x="84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6" y="59"/>
                    <a:pt x="99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7" y="60"/>
                    <a:pt x="113" y="58"/>
                    <a:pt x="118" y="57"/>
                  </a:cubicBezTo>
                  <a:cubicBezTo>
                    <a:pt x="124" y="56"/>
                    <a:pt x="128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5"/>
                    <a:pt x="134" y="55"/>
                    <a:pt x="135" y="55"/>
                  </a:cubicBezTo>
                  <a:cubicBezTo>
                    <a:pt x="142" y="55"/>
                    <a:pt x="146" y="53"/>
                    <a:pt x="143" y="53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2" y="53"/>
                    <a:pt x="143" y="53"/>
                  </a:cubicBezTo>
                  <a:cubicBezTo>
                    <a:pt x="143" y="53"/>
                    <a:pt x="144" y="53"/>
                    <a:pt x="144" y="53"/>
                  </a:cubicBezTo>
                  <a:cubicBezTo>
                    <a:pt x="146" y="53"/>
                    <a:pt x="149" y="53"/>
                    <a:pt x="152" y="52"/>
                  </a:cubicBezTo>
                  <a:cubicBezTo>
                    <a:pt x="159" y="51"/>
                    <a:pt x="157" y="51"/>
                    <a:pt x="164" y="49"/>
                  </a:cubicBezTo>
                  <a:cubicBezTo>
                    <a:pt x="170" y="47"/>
                    <a:pt x="156" y="46"/>
                    <a:pt x="158" y="46"/>
                  </a:cubicBezTo>
                  <a:cubicBezTo>
                    <a:pt x="160" y="45"/>
                    <a:pt x="157" y="45"/>
                    <a:pt x="151" y="44"/>
                  </a:cubicBezTo>
                  <a:cubicBezTo>
                    <a:pt x="147" y="44"/>
                    <a:pt x="146" y="43"/>
                    <a:pt x="149" y="43"/>
                  </a:cubicBezTo>
                  <a:cubicBezTo>
                    <a:pt x="149" y="43"/>
                    <a:pt x="150" y="43"/>
                    <a:pt x="152" y="43"/>
                  </a:cubicBezTo>
                  <a:cubicBezTo>
                    <a:pt x="153" y="44"/>
                    <a:pt x="155" y="44"/>
                    <a:pt x="156" y="44"/>
                  </a:cubicBezTo>
                  <a:cubicBezTo>
                    <a:pt x="158" y="44"/>
                    <a:pt x="158" y="43"/>
                    <a:pt x="155" y="43"/>
                  </a:cubicBezTo>
                  <a:cubicBezTo>
                    <a:pt x="154" y="43"/>
                    <a:pt x="153" y="43"/>
                    <a:pt x="154" y="43"/>
                  </a:cubicBezTo>
                  <a:cubicBezTo>
                    <a:pt x="155" y="43"/>
                    <a:pt x="158" y="43"/>
                    <a:pt x="162" y="44"/>
                  </a:cubicBezTo>
                  <a:cubicBezTo>
                    <a:pt x="167" y="44"/>
                    <a:pt x="172" y="45"/>
                    <a:pt x="174" y="45"/>
                  </a:cubicBezTo>
                  <a:cubicBezTo>
                    <a:pt x="174" y="45"/>
                    <a:pt x="175" y="45"/>
                    <a:pt x="175" y="45"/>
                  </a:cubicBezTo>
                  <a:cubicBezTo>
                    <a:pt x="175" y="43"/>
                    <a:pt x="170" y="43"/>
                    <a:pt x="164" y="42"/>
                  </a:cubicBezTo>
                  <a:cubicBezTo>
                    <a:pt x="156" y="41"/>
                    <a:pt x="152" y="40"/>
                    <a:pt x="154" y="40"/>
                  </a:cubicBezTo>
                  <a:cubicBezTo>
                    <a:pt x="154" y="40"/>
                    <a:pt x="155" y="40"/>
                    <a:pt x="156" y="40"/>
                  </a:cubicBezTo>
                  <a:cubicBezTo>
                    <a:pt x="158" y="40"/>
                    <a:pt x="160" y="40"/>
                    <a:pt x="163" y="41"/>
                  </a:cubicBezTo>
                  <a:cubicBezTo>
                    <a:pt x="164" y="41"/>
                    <a:pt x="164" y="41"/>
                    <a:pt x="165" y="41"/>
                  </a:cubicBezTo>
                  <a:cubicBezTo>
                    <a:pt x="166" y="41"/>
                    <a:pt x="166" y="41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0"/>
                    <a:pt x="172" y="41"/>
                    <a:pt x="181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7" y="41"/>
                    <a:pt x="189" y="40"/>
                    <a:pt x="190" y="40"/>
                  </a:cubicBezTo>
                  <a:cubicBezTo>
                    <a:pt x="191" y="40"/>
                    <a:pt x="192" y="39"/>
                    <a:pt x="194" y="39"/>
                  </a:cubicBezTo>
                  <a:cubicBezTo>
                    <a:pt x="195" y="39"/>
                    <a:pt x="196" y="39"/>
                    <a:pt x="198" y="39"/>
                  </a:cubicBezTo>
                  <a:cubicBezTo>
                    <a:pt x="200" y="40"/>
                    <a:pt x="201" y="40"/>
                    <a:pt x="203" y="40"/>
                  </a:cubicBezTo>
                  <a:cubicBezTo>
                    <a:pt x="209" y="40"/>
                    <a:pt x="212" y="38"/>
                    <a:pt x="215" y="38"/>
                  </a:cubicBezTo>
                  <a:cubicBezTo>
                    <a:pt x="218" y="38"/>
                    <a:pt x="217" y="37"/>
                    <a:pt x="213" y="37"/>
                  </a:cubicBezTo>
                  <a:cubicBezTo>
                    <a:pt x="210" y="37"/>
                    <a:pt x="208" y="36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6"/>
                    <a:pt x="213" y="36"/>
                  </a:cubicBezTo>
                  <a:cubicBezTo>
                    <a:pt x="214" y="36"/>
                    <a:pt x="216" y="37"/>
                    <a:pt x="218" y="37"/>
                  </a:cubicBezTo>
                  <a:cubicBezTo>
                    <a:pt x="219" y="37"/>
                    <a:pt x="221" y="36"/>
                    <a:pt x="223" y="36"/>
                  </a:cubicBezTo>
                  <a:cubicBezTo>
                    <a:pt x="230" y="36"/>
                    <a:pt x="239" y="34"/>
                    <a:pt x="256" y="32"/>
                  </a:cubicBezTo>
                  <a:cubicBezTo>
                    <a:pt x="260" y="31"/>
                    <a:pt x="265" y="31"/>
                    <a:pt x="269" y="30"/>
                  </a:cubicBezTo>
                  <a:cubicBezTo>
                    <a:pt x="283" y="28"/>
                    <a:pt x="284" y="26"/>
                    <a:pt x="274" y="26"/>
                  </a:cubicBezTo>
                  <a:cubicBezTo>
                    <a:pt x="273" y="26"/>
                    <a:pt x="272" y="26"/>
                    <a:pt x="270" y="26"/>
                  </a:cubicBezTo>
                  <a:cubicBezTo>
                    <a:pt x="266" y="26"/>
                    <a:pt x="263" y="26"/>
                    <a:pt x="261" y="26"/>
                  </a:cubicBezTo>
                  <a:cubicBezTo>
                    <a:pt x="257" y="26"/>
                    <a:pt x="258" y="26"/>
                    <a:pt x="266" y="26"/>
                  </a:cubicBezTo>
                  <a:cubicBezTo>
                    <a:pt x="277" y="25"/>
                    <a:pt x="281" y="24"/>
                    <a:pt x="277" y="23"/>
                  </a:cubicBezTo>
                  <a:cubicBezTo>
                    <a:pt x="273" y="23"/>
                    <a:pt x="271" y="23"/>
                    <a:pt x="271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1" y="23"/>
                    <a:pt x="272" y="23"/>
                    <a:pt x="272" y="23"/>
                  </a:cubicBezTo>
                  <a:cubicBezTo>
                    <a:pt x="273" y="23"/>
                    <a:pt x="273" y="23"/>
                    <a:pt x="272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2"/>
                    <a:pt x="276" y="23"/>
                    <a:pt x="281" y="23"/>
                  </a:cubicBezTo>
                  <a:cubicBezTo>
                    <a:pt x="284" y="23"/>
                    <a:pt x="286" y="23"/>
                    <a:pt x="288" y="23"/>
                  </a:cubicBezTo>
                  <a:cubicBezTo>
                    <a:pt x="291" y="23"/>
                    <a:pt x="293" y="23"/>
                    <a:pt x="292" y="23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2" y="23"/>
                    <a:pt x="293" y="23"/>
                    <a:pt x="294" y="23"/>
                  </a:cubicBezTo>
                  <a:cubicBezTo>
                    <a:pt x="296" y="23"/>
                    <a:pt x="297" y="23"/>
                    <a:pt x="300" y="23"/>
                  </a:cubicBezTo>
                  <a:cubicBezTo>
                    <a:pt x="303" y="23"/>
                    <a:pt x="307" y="23"/>
                    <a:pt x="311" y="23"/>
                  </a:cubicBezTo>
                  <a:cubicBezTo>
                    <a:pt x="319" y="23"/>
                    <a:pt x="326" y="22"/>
                    <a:pt x="330" y="20"/>
                  </a:cubicBezTo>
                  <a:cubicBezTo>
                    <a:pt x="334" y="19"/>
                    <a:pt x="338" y="18"/>
                    <a:pt x="339" y="16"/>
                  </a:cubicBezTo>
                  <a:cubicBezTo>
                    <a:pt x="340" y="14"/>
                    <a:pt x="330" y="14"/>
                    <a:pt x="332" y="12"/>
                  </a:cubicBezTo>
                  <a:cubicBezTo>
                    <a:pt x="333" y="11"/>
                    <a:pt x="332" y="10"/>
                    <a:pt x="330" y="10"/>
                  </a:cubicBezTo>
                  <a:cubicBezTo>
                    <a:pt x="330" y="10"/>
                    <a:pt x="330" y="10"/>
                    <a:pt x="329" y="10"/>
                  </a:cubicBezTo>
                  <a:cubicBezTo>
                    <a:pt x="328" y="10"/>
                    <a:pt x="328" y="10"/>
                    <a:pt x="327" y="10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6" y="9"/>
                    <a:pt x="325" y="9"/>
                    <a:pt x="325" y="9"/>
                  </a:cubicBezTo>
                  <a:cubicBezTo>
                    <a:pt x="324" y="9"/>
                    <a:pt x="324" y="9"/>
                    <a:pt x="323" y="9"/>
                  </a:cubicBezTo>
                  <a:cubicBezTo>
                    <a:pt x="323" y="10"/>
                    <a:pt x="322" y="10"/>
                    <a:pt x="322" y="10"/>
                  </a:cubicBezTo>
                  <a:cubicBezTo>
                    <a:pt x="321" y="10"/>
                    <a:pt x="320" y="10"/>
                    <a:pt x="321" y="9"/>
                  </a:cubicBezTo>
                  <a:cubicBezTo>
                    <a:pt x="321" y="9"/>
                    <a:pt x="321" y="9"/>
                    <a:pt x="320" y="9"/>
                  </a:cubicBezTo>
                  <a:cubicBezTo>
                    <a:pt x="319" y="9"/>
                    <a:pt x="314" y="10"/>
                    <a:pt x="308" y="10"/>
                  </a:cubicBezTo>
                  <a:cubicBezTo>
                    <a:pt x="306" y="10"/>
                    <a:pt x="305" y="10"/>
                    <a:pt x="304" y="10"/>
                  </a:cubicBezTo>
                  <a:cubicBezTo>
                    <a:pt x="300" y="10"/>
                    <a:pt x="301" y="10"/>
                    <a:pt x="306" y="9"/>
                  </a:cubicBezTo>
                  <a:cubicBezTo>
                    <a:pt x="313" y="8"/>
                    <a:pt x="314" y="7"/>
                    <a:pt x="310" y="7"/>
                  </a:cubicBezTo>
                  <a:cubicBezTo>
                    <a:pt x="306" y="6"/>
                    <a:pt x="302" y="6"/>
                    <a:pt x="303" y="6"/>
                  </a:cubicBezTo>
                  <a:cubicBezTo>
                    <a:pt x="304" y="6"/>
                    <a:pt x="302" y="5"/>
                    <a:pt x="300" y="5"/>
                  </a:cubicBezTo>
                  <a:cubicBezTo>
                    <a:pt x="300" y="5"/>
                    <a:pt x="299" y="5"/>
                    <a:pt x="298" y="5"/>
                  </a:cubicBezTo>
                  <a:cubicBezTo>
                    <a:pt x="297" y="6"/>
                    <a:pt x="297" y="6"/>
                    <a:pt x="297" y="6"/>
                  </a:cubicBezTo>
                  <a:cubicBezTo>
                    <a:pt x="294" y="6"/>
                    <a:pt x="292" y="5"/>
                    <a:pt x="293" y="5"/>
                  </a:cubicBezTo>
                  <a:cubicBezTo>
                    <a:pt x="293" y="4"/>
                    <a:pt x="290" y="3"/>
                    <a:pt x="285" y="3"/>
                  </a:cubicBezTo>
                  <a:cubicBezTo>
                    <a:pt x="285" y="3"/>
                    <a:pt x="284" y="3"/>
                    <a:pt x="284" y="3"/>
                  </a:cubicBezTo>
                  <a:cubicBezTo>
                    <a:pt x="282" y="3"/>
                    <a:pt x="281" y="3"/>
                    <a:pt x="280" y="3"/>
                  </a:cubicBezTo>
                  <a:cubicBezTo>
                    <a:pt x="279" y="3"/>
                    <a:pt x="278" y="3"/>
                    <a:pt x="277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7" y="3"/>
                    <a:pt x="276" y="3"/>
                    <a:pt x="273" y="3"/>
                  </a:cubicBezTo>
                  <a:cubicBezTo>
                    <a:pt x="272" y="3"/>
                    <a:pt x="270" y="3"/>
                    <a:pt x="268" y="3"/>
                  </a:cubicBezTo>
                  <a:cubicBezTo>
                    <a:pt x="268" y="3"/>
                    <a:pt x="267" y="3"/>
                    <a:pt x="267" y="3"/>
                  </a:cubicBezTo>
                  <a:cubicBezTo>
                    <a:pt x="262" y="3"/>
                    <a:pt x="260" y="2"/>
                    <a:pt x="254" y="1"/>
                  </a:cubicBezTo>
                  <a:cubicBezTo>
                    <a:pt x="251" y="0"/>
                    <a:pt x="248" y="0"/>
                    <a:pt x="2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4" name="Freeform 256"/>
            <p:cNvSpPr/>
            <p:nvPr/>
          </p:nvSpPr>
          <p:spPr bwMode="auto">
            <a:xfrm>
              <a:off x="4081463" y="4806950"/>
              <a:ext cx="220663" cy="57150"/>
            </a:xfrm>
            <a:custGeom>
              <a:avLst/>
              <a:gdLst>
                <a:gd name="T0" fmla="*/ 37 w 81"/>
                <a:gd name="T1" fmla="*/ 2 h 21"/>
                <a:gd name="T2" fmla="*/ 11 w 81"/>
                <a:gd name="T3" fmla="*/ 11 h 21"/>
                <a:gd name="T4" fmla="*/ 10 w 81"/>
                <a:gd name="T5" fmla="*/ 11 h 21"/>
                <a:gd name="T6" fmla="*/ 9 w 81"/>
                <a:gd name="T7" fmla="*/ 11 h 21"/>
                <a:gd name="T8" fmla="*/ 10 w 81"/>
                <a:gd name="T9" fmla="*/ 12 h 21"/>
                <a:gd name="T10" fmla="*/ 3 w 81"/>
                <a:gd name="T11" fmla="*/ 15 h 21"/>
                <a:gd name="T12" fmla="*/ 29 w 81"/>
                <a:gd name="T13" fmla="*/ 16 h 21"/>
                <a:gd name="T14" fmla="*/ 41 w 81"/>
                <a:gd name="T15" fmla="*/ 16 h 21"/>
                <a:gd name="T16" fmla="*/ 41 w 81"/>
                <a:gd name="T17" fmla="*/ 16 h 21"/>
                <a:gd name="T18" fmla="*/ 42 w 81"/>
                <a:gd name="T19" fmla="*/ 15 h 21"/>
                <a:gd name="T20" fmla="*/ 42 w 81"/>
                <a:gd name="T21" fmla="*/ 16 h 21"/>
                <a:gd name="T22" fmla="*/ 44 w 81"/>
                <a:gd name="T23" fmla="*/ 17 h 21"/>
                <a:gd name="T24" fmla="*/ 52 w 81"/>
                <a:gd name="T25" fmla="*/ 17 h 21"/>
                <a:gd name="T26" fmla="*/ 48 w 81"/>
                <a:gd name="T27" fmla="*/ 19 h 21"/>
                <a:gd name="T28" fmla="*/ 61 w 81"/>
                <a:gd name="T29" fmla="*/ 17 h 21"/>
                <a:gd name="T30" fmla="*/ 63 w 81"/>
                <a:gd name="T31" fmla="*/ 20 h 21"/>
                <a:gd name="T32" fmla="*/ 69 w 81"/>
                <a:gd name="T33" fmla="*/ 19 h 21"/>
                <a:gd name="T34" fmla="*/ 70 w 81"/>
                <a:gd name="T35" fmla="*/ 20 h 21"/>
                <a:gd name="T36" fmla="*/ 78 w 81"/>
                <a:gd name="T37" fmla="*/ 19 h 21"/>
                <a:gd name="T38" fmla="*/ 77 w 81"/>
                <a:gd name="T39" fmla="*/ 17 h 21"/>
                <a:gd name="T40" fmla="*/ 77 w 81"/>
                <a:gd name="T41" fmla="*/ 16 h 21"/>
                <a:gd name="T42" fmla="*/ 74 w 81"/>
                <a:gd name="T43" fmla="*/ 16 h 21"/>
                <a:gd name="T44" fmla="*/ 67 w 81"/>
                <a:gd name="T45" fmla="*/ 16 h 21"/>
                <a:gd name="T46" fmla="*/ 67 w 81"/>
                <a:gd name="T47" fmla="*/ 15 h 21"/>
                <a:gd name="T48" fmla="*/ 74 w 81"/>
                <a:gd name="T49" fmla="*/ 13 h 21"/>
                <a:gd name="T50" fmla="*/ 73 w 81"/>
                <a:gd name="T51" fmla="*/ 13 h 21"/>
                <a:gd name="T52" fmla="*/ 67 w 81"/>
                <a:gd name="T53" fmla="*/ 13 h 21"/>
                <a:gd name="T54" fmla="*/ 67 w 81"/>
                <a:gd name="T55" fmla="*/ 11 h 21"/>
                <a:gd name="T56" fmla="*/ 70 w 81"/>
                <a:gd name="T57" fmla="*/ 9 h 21"/>
                <a:gd name="T58" fmla="*/ 64 w 81"/>
                <a:gd name="T59" fmla="*/ 9 h 21"/>
                <a:gd name="T60" fmla="*/ 64 w 81"/>
                <a:gd name="T61" fmla="*/ 9 h 21"/>
                <a:gd name="T62" fmla="*/ 55 w 81"/>
                <a:gd name="T63" fmla="*/ 10 h 21"/>
                <a:gd name="T64" fmla="*/ 55 w 81"/>
                <a:gd name="T65" fmla="*/ 9 h 21"/>
                <a:gd name="T66" fmla="*/ 53 w 81"/>
                <a:gd name="T67" fmla="*/ 9 h 21"/>
                <a:gd name="T68" fmla="*/ 50 w 81"/>
                <a:gd name="T69" fmla="*/ 9 h 21"/>
                <a:gd name="T70" fmla="*/ 48 w 81"/>
                <a:gd name="T71" fmla="*/ 9 h 21"/>
                <a:gd name="T72" fmla="*/ 46 w 81"/>
                <a:gd name="T73" fmla="*/ 7 h 21"/>
                <a:gd name="T74" fmla="*/ 46 w 81"/>
                <a:gd name="T75" fmla="*/ 8 h 21"/>
                <a:gd name="T76" fmla="*/ 50 w 81"/>
                <a:gd name="T77" fmla="*/ 6 h 21"/>
                <a:gd name="T78" fmla="*/ 49 w 81"/>
                <a:gd name="T79" fmla="*/ 6 h 21"/>
                <a:gd name="T80" fmla="*/ 46 w 81"/>
                <a:gd name="T81" fmla="*/ 6 h 21"/>
                <a:gd name="T82" fmla="*/ 40 w 81"/>
                <a:gd name="T83" fmla="*/ 7 h 21"/>
                <a:gd name="T84" fmla="*/ 49 w 81"/>
                <a:gd name="T85" fmla="*/ 2 h 21"/>
                <a:gd name="T86" fmla="*/ 49 w 81"/>
                <a:gd name="T87" fmla="*/ 2 h 21"/>
                <a:gd name="T88" fmla="*/ 54 w 81"/>
                <a:gd name="T8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21">
                  <a:moveTo>
                    <a:pt x="54" y="0"/>
                  </a:moveTo>
                  <a:cubicBezTo>
                    <a:pt x="51" y="0"/>
                    <a:pt x="43" y="0"/>
                    <a:pt x="37" y="2"/>
                  </a:cubicBezTo>
                  <a:cubicBezTo>
                    <a:pt x="28" y="5"/>
                    <a:pt x="22" y="9"/>
                    <a:pt x="18" y="10"/>
                  </a:cubicBezTo>
                  <a:cubicBezTo>
                    <a:pt x="14" y="11"/>
                    <a:pt x="12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7" y="13"/>
                    <a:pt x="3" y="15"/>
                  </a:cubicBezTo>
                  <a:cubicBezTo>
                    <a:pt x="0" y="17"/>
                    <a:pt x="20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5" y="16"/>
                    <a:pt x="37" y="16"/>
                  </a:cubicBezTo>
                  <a:cubicBezTo>
                    <a:pt x="39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2" y="16"/>
                  </a:cubicBezTo>
                  <a:cubicBezTo>
                    <a:pt x="41" y="17"/>
                    <a:pt x="41" y="17"/>
                    <a:pt x="43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6" y="17"/>
                    <a:pt x="48" y="16"/>
                    <a:pt x="50" y="16"/>
                  </a:cubicBezTo>
                  <a:cubicBezTo>
                    <a:pt x="51" y="16"/>
                    <a:pt x="51" y="16"/>
                    <a:pt x="52" y="17"/>
                  </a:cubicBezTo>
                  <a:cubicBezTo>
                    <a:pt x="54" y="17"/>
                    <a:pt x="52" y="17"/>
                    <a:pt x="48" y="18"/>
                  </a:cubicBezTo>
                  <a:cubicBezTo>
                    <a:pt x="45" y="19"/>
                    <a:pt x="46" y="19"/>
                    <a:pt x="48" y="19"/>
                  </a:cubicBezTo>
                  <a:cubicBezTo>
                    <a:pt x="49" y="19"/>
                    <a:pt x="51" y="19"/>
                    <a:pt x="53" y="18"/>
                  </a:cubicBezTo>
                  <a:cubicBezTo>
                    <a:pt x="57" y="18"/>
                    <a:pt x="59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9"/>
                    <a:pt x="62" y="20"/>
                    <a:pt x="63" y="20"/>
                  </a:cubicBezTo>
                  <a:cubicBezTo>
                    <a:pt x="64" y="20"/>
                    <a:pt x="64" y="20"/>
                    <a:pt x="65" y="19"/>
                  </a:cubicBezTo>
                  <a:cubicBezTo>
                    <a:pt x="67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20"/>
                  </a:cubicBezTo>
                  <a:cubicBezTo>
                    <a:pt x="69" y="20"/>
                    <a:pt x="71" y="21"/>
                    <a:pt x="72" y="21"/>
                  </a:cubicBezTo>
                  <a:cubicBezTo>
                    <a:pt x="74" y="21"/>
                    <a:pt x="76" y="20"/>
                    <a:pt x="78" y="19"/>
                  </a:cubicBezTo>
                  <a:cubicBezTo>
                    <a:pt x="81" y="18"/>
                    <a:pt x="80" y="17"/>
                    <a:pt x="78" y="17"/>
                  </a:cubicBezTo>
                  <a:cubicBezTo>
                    <a:pt x="78" y="17"/>
                    <a:pt x="78" y="17"/>
                    <a:pt x="77" y="17"/>
                  </a:cubicBezTo>
                  <a:cubicBezTo>
                    <a:pt x="77" y="17"/>
                    <a:pt x="77" y="17"/>
                    <a:pt x="76" y="17"/>
                  </a:cubicBezTo>
                  <a:cubicBezTo>
                    <a:pt x="76" y="17"/>
                    <a:pt x="76" y="17"/>
                    <a:pt x="77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6" y="15"/>
                    <a:pt x="75" y="16"/>
                    <a:pt x="74" y="16"/>
                  </a:cubicBezTo>
                  <a:cubicBezTo>
                    <a:pt x="72" y="16"/>
                    <a:pt x="70" y="16"/>
                    <a:pt x="69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6" y="16"/>
                    <a:pt x="67" y="16"/>
                    <a:pt x="68" y="16"/>
                  </a:cubicBezTo>
                  <a:cubicBezTo>
                    <a:pt x="69" y="16"/>
                    <a:pt x="68" y="15"/>
                    <a:pt x="67" y="15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5"/>
                    <a:pt x="72" y="14"/>
                    <a:pt x="74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3" y="13"/>
                  </a:cubicBezTo>
                  <a:cubicBezTo>
                    <a:pt x="71" y="13"/>
                    <a:pt x="69" y="14"/>
                    <a:pt x="68" y="14"/>
                  </a:cubicBezTo>
                  <a:cubicBezTo>
                    <a:pt x="68" y="14"/>
                    <a:pt x="68" y="13"/>
                    <a:pt x="67" y="13"/>
                  </a:cubicBezTo>
                  <a:cubicBezTo>
                    <a:pt x="67" y="13"/>
                    <a:pt x="67" y="13"/>
                    <a:pt x="68" y="12"/>
                  </a:cubicBezTo>
                  <a:cubicBezTo>
                    <a:pt x="69" y="12"/>
                    <a:pt x="67" y="11"/>
                    <a:pt x="67" y="11"/>
                  </a:cubicBezTo>
                  <a:cubicBezTo>
                    <a:pt x="72" y="10"/>
                    <a:pt x="73" y="9"/>
                    <a:pt x="72" y="9"/>
                  </a:cubicBezTo>
                  <a:cubicBezTo>
                    <a:pt x="72" y="9"/>
                    <a:pt x="71" y="9"/>
                    <a:pt x="70" y="9"/>
                  </a:cubicBezTo>
                  <a:cubicBezTo>
                    <a:pt x="68" y="9"/>
                    <a:pt x="67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3" y="9"/>
                    <a:pt x="61" y="9"/>
                    <a:pt x="59" y="9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9"/>
                    <a:pt x="56" y="9"/>
                    <a:pt x="55" y="9"/>
                  </a:cubicBezTo>
                  <a:cubicBezTo>
                    <a:pt x="55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3" y="9"/>
                  </a:cubicBezTo>
                  <a:cubicBezTo>
                    <a:pt x="53" y="9"/>
                    <a:pt x="52" y="9"/>
                    <a:pt x="50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8" y="9"/>
                    <a:pt x="48" y="9"/>
                  </a:cubicBezTo>
                  <a:cubicBezTo>
                    <a:pt x="46" y="9"/>
                    <a:pt x="46" y="9"/>
                    <a:pt x="47" y="8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7" y="7"/>
                    <a:pt x="49" y="7"/>
                  </a:cubicBezTo>
                  <a:cubicBezTo>
                    <a:pt x="52" y="6"/>
                    <a:pt x="52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44" y="6"/>
                    <a:pt x="42" y="6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39" y="7"/>
                    <a:pt x="39" y="6"/>
                    <a:pt x="42" y="5"/>
                  </a:cubicBezTo>
                  <a:cubicBezTo>
                    <a:pt x="45" y="3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2"/>
                    <a:pt x="51" y="2"/>
                    <a:pt x="52" y="1"/>
                  </a:cubicBezTo>
                  <a:cubicBezTo>
                    <a:pt x="54" y="1"/>
                    <a:pt x="52" y="0"/>
                    <a:pt x="54" y="0"/>
                  </a:cubicBezTo>
                  <a:cubicBezTo>
                    <a:pt x="55" y="0"/>
                    <a:pt x="55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5" name="Freeform 257"/>
            <p:cNvSpPr/>
            <p:nvPr/>
          </p:nvSpPr>
          <p:spPr bwMode="auto">
            <a:xfrm>
              <a:off x="5651500" y="4768850"/>
              <a:ext cx="152400" cy="46037"/>
            </a:xfrm>
            <a:custGeom>
              <a:avLst/>
              <a:gdLst>
                <a:gd name="T0" fmla="*/ 37 w 56"/>
                <a:gd name="T1" fmla="*/ 0 h 17"/>
                <a:gd name="T2" fmla="*/ 35 w 56"/>
                <a:gd name="T3" fmla="*/ 1 h 17"/>
                <a:gd name="T4" fmla="*/ 34 w 56"/>
                <a:gd name="T5" fmla="*/ 2 h 17"/>
                <a:gd name="T6" fmla="*/ 34 w 56"/>
                <a:gd name="T7" fmla="*/ 1 h 17"/>
                <a:gd name="T8" fmla="*/ 33 w 56"/>
                <a:gd name="T9" fmla="*/ 1 h 17"/>
                <a:gd name="T10" fmla="*/ 33 w 56"/>
                <a:gd name="T11" fmla="*/ 1 h 17"/>
                <a:gd name="T12" fmla="*/ 25 w 56"/>
                <a:gd name="T13" fmla="*/ 2 h 17"/>
                <a:gd name="T14" fmla="*/ 23 w 56"/>
                <a:gd name="T15" fmla="*/ 3 h 17"/>
                <a:gd name="T16" fmla="*/ 24 w 56"/>
                <a:gd name="T17" fmla="*/ 4 h 17"/>
                <a:gd name="T18" fmla="*/ 25 w 56"/>
                <a:gd name="T19" fmla="*/ 4 h 17"/>
                <a:gd name="T20" fmla="*/ 25 w 56"/>
                <a:gd name="T21" fmla="*/ 4 h 17"/>
                <a:gd name="T22" fmla="*/ 17 w 56"/>
                <a:gd name="T23" fmla="*/ 5 h 17"/>
                <a:gd name="T24" fmla="*/ 7 w 56"/>
                <a:gd name="T25" fmla="*/ 6 h 17"/>
                <a:gd name="T26" fmla="*/ 7 w 56"/>
                <a:gd name="T27" fmla="*/ 6 h 17"/>
                <a:gd name="T28" fmla="*/ 6 w 56"/>
                <a:gd name="T29" fmla="*/ 6 h 17"/>
                <a:gd name="T30" fmla="*/ 5 w 56"/>
                <a:gd name="T31" fmla="*/ 6 h 17"/>
                <a:gd name="T32" fmla="*/ 7 w 56"/>
                <a:gd name="T33" fmla="*/ 7 h 17"/>
                <a:gd name="T34" fmla="*/ 7 w 56"/>
                <a:gd name="T35" fmla="*/ 8 h 17"/>
                <a:gd name="T36" fmla="*/ 10 w 56"/>
                <a:gd name="T37" fmla="*/ 9 h 17"/>
                <a:gd name="T38" fmla="*/ 11 w 56"/>
                <a:gd name="T39" fmla="*/ 11 h 17"/>
                <a:gd name="T40" fmla="*/ 9 w 56"/>
                <a:gd name="T41" fmla="*/ 12 h 17"/>
                <a:gd name="T42" fmla="*/ 10 w 56"/>
                <a:gd name="T43" fmla="*/ 12 h 17"/>
                <a:gd name="T44" fmla="*/ 14 w 56"/>
                <a:gd name="T45" fmla="*/ 12 h 17"/>
                <a:gd name="T46" fmla="*/ 17 w 56"/>
                <a:gd name="T47" fmla="*/ 12 h 17"/>
                <a:gd name="T48" fmla="*/ 12 w 56"/>
                <a:gd name="T49" fmla="*/ 13 h 17"/>
                <a:gd name="T50" fmla="*/ 2 w 56"/>
                <a:gd name="T51" fmla="*/ 14 h 17"/>
                <a:gd name="T52" fmla="*/ 2 w 56"/>
                <a:gd name="T53" fmla="*/ 15 h 17"/>
                <a:gd name="T54" fmla="*/ 2 w 56"/>
                <a:gd name="T55" fmla="*/ 15 h 17"/>
                <a:gd name="T56" fmla="*/ 2 w 56"/>
                <a:gd name="T57" fmla="*/ 15 h 17"/>
                <a:gd name="T58" fmla="*/ 2 w 56"/>
                <a:gd name="T59" fmla="*/ 15 h 17"/>
                <a:gd name="T60" fmla="*/ 3 w 56"/>
                <a:gd name="T61" fmla="*/ 16 h 17"/>
                <a:gd name="T62" fmla="*/ 3 w 56"/>
                <a:gd name="T63" fmla="*/ 16 h 17"/>
                <a:gd name="T64" fmla="*/ 4 w 56"/>
                <a:gd name="T65" fmla="*/ 16 h 17"/>
                <a:gd name="T66" fmla="*/ 4 w 56"/>
                <a:gd name="T67" fmla="*/ 16 h 17"/>
                <a:gd name="T68" fmla="*/ 4 w 56"/>
                <a:gd name="T69" fmla="*/ 17 h 17"/>
                <a:gd name="T70" fmla="*/ 5 w 56"/>
                <a:gd name="T71" fmla="*/ 17 h 17"/>
                <a:gd name="T72" fmla="*/ 7 w 56"/>
                <a:gd name="T73" fmla="*/ 17 h 17"/>
                <a:gd name="T74" fmla="*/ 7 w 56"/>
                <a:gd name="T75" fmla="*/ 17 h 17"/>
                <a:gd name="T76" fmla="*/ 7 w 56"/>
                <a:gd name="T77" fmla="*/ 17 h 17"/>
                <a:gd name="T78" fmla="*/ 11 w 56"/>
                <a:gd name="T79" fmla="*/ 17 h 17"/>
                <a:gd name="T80" fmla="*/ 14 w 56"/>
                <a:gd name="T81" fmla="*/ 17 h 17"/>
                <a:gd name="T82" fmla="*/ 33 w 56"/>
                <a:gd name="T83" fmla="*/ 15 h 17"/>
                <a:gd name="T84" fmla="*/ 48 w 56"/>
                <a:gd name="T85" fmla="*/ 9 h 17"/>
                <a:gd name="T86" fmla="*/ 55 w 56"/>
                <a:gd name="T87" fmla="*/ 4 h 17"/>
                <a:gd name="T88" fmla="*/ 55 w 56"/>
                <a:gd name="T89" fmla="*/ 4 h 17"/>
                <a:gd name="T90" fmla="*/ 55 w 56"/>
                <a:gd name="T91" fmla="*/ 5 h 17"/>
                <a:gd name="T92" fmla="*/ 50 w 56"/>
                <a:gd name="T93" fmla="*/ 2 h 17"/>
                <a:gd name="T94" fmla="*/ 42 w 56"/>
                <a:gd name="T95" fmla="*/ 1 h 17"/>
                <a:gd name="T96" fmla="*/ 39 w 56"/>
                <a:gd name="T97" fmla="*/ 1 h 17"/>
                <a:gd name="T98" fmla="*/ 38 w 56"/>
                <a:gd name="T99" fmla="*/ 1 h 17"/>
                <a:gd name="T100" fmla="*/ 38 w 56"/>
                <a:gd name="T101" fmla="*/ 1 h 17"/>
                <a:gd name="T102" fmla="*/ 38 w 56"/>
                <a:gd name="T103" fmla="*/ 1 h 17"/>
                <a:gd name="T104" fmla="*/ 37 w 56"/>
                <a:gd name="T10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17">
                  <a:moveTo>
                    <a:pt x="37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1"/>
                    <a:pt x="26" y="2"/>
                    <a:pt x="25" y="2"/>
                  </a:cubicBezTo>
                  <a:cubicBezTo>
                    <a:pt x="26" y="2"/>
                    <a:pt x="24" y="3"/>
                    <a:pt x="23" y="3"/>
                  </a:cubicBezTo>
                  <a:cubicBezTo>
                    <a:pt x="22" y="3"/>
                    <a:pt x="23" y="4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3" y="5"/>
                    <a:pt x="17" y="5"/>
                  </a:cubicBezTo>
                  <a:cubicBezTo>
                    <a:pt x="10" y="5"/>
                    <a:pt x="6" y="5"/>
                    <a:pt x="7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6"/>
                    <a:pt x="7" y="7"/>
                  </a:cubicBezTo>
                  <a:cubicBezTo>
                    <a:pt x="9" y="7"/>
                    <a:pt x="9" y="7"/>
                    <a:pt x="7" y="8"/>
                  </a:cubicBezTo>
                  <a:cubicBezTo>
                    <a:pt x="5" y="8"/>
                    <a:pt x="7" y="9"/>
                    <a:pt x="10" y="9"/>
                  </a:cubicBezTo>
                  <a:cubicBezTo>
                    <a:pt x="14" y="10"/>
                    <a:pt x="14" y="10"/>
                    <a:pt x="11" y="11"/>
                  </a:cubicBezTo>
                  <a:cubicBezTo>
                    <a:pt x="9" y="12"/>
                    <a:pt x="8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8" y="12"/>
                    <a:pt x="15" y="13"/>
                    <a:pt x="12" y="13"/>
                  </a:cubicBezTo>
                  <a:cubicBezTo>
                    <a:pt x="9" y="14"/>
                    <a:pt x="4" y="14"/>
                    <a:pt x="2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2" y="15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6" y="16"/>
                    <a:pt x="4" y="16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7" y="17"/>
                    <a:pt x="8" y="17"/>
                    <a:pt x="11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9" y="17"/>
                    <a:pt x="27" y="16"/>
                    <a:pt x="33" y="15"/>
                  </a:cubicBezTo>
                  <a:cubicBezTo>
                    <a:pt x="40" y="15"/>
                    <a:pt x="47" y="12"/>
                    <a:pt x="48" y="9"/>
                  </a:cubicBezTo>
                  <a:cubicBezTo>
                    <a:pt x="49" y="6"/>
                    <a:pt x="54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56" y="5"/>
                    <a:pt x="56" y="3"/>
                    <a:pt x="50" y="2"/>
                  </a:cubicBezTo>
                  <a:cubicBezTo>
                    <a:pt x="47" y="1"/>
                    <a:pt x="44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6" name="Freeform 258"/>
            <p:cNvSpPr/>
            <p:nvPr/>
          </p:nvSpPr>
          <p:spPr bwMode="auto">
            <a:xfrm>
              <a:off x="10282238" y="5208588"/>
              <a:ext cx="49213" cy="14287"/>
            </a:xfrm>
            <a:custGeom>
              <a:avLst/>
              <a:gdLst>
                <a:gd name="T0" fmla="*/ 4 w 18"/>
                <a:gd name="T1" fmla="*/ 0 h 5"/>
                <a:gd name="T2" fmla="*/ 0 w 18"/>
                <a:gd name="T3" fmla="*/ 1 h 5"/>
                <a:gd name="T4" fmla="*/ 3 w 18"/>
                <a:gd name="T5" fmla="*/ 3 h 5"/>
                <a:gd name="T6" fmla="*/ 12 w 18"/>
                <a:gd name="T7" fmla="*/ 5 h 5"/>
                <a:gd name="T8" fmla="*/ 13 w 18"/>
                <a:gd name="T9" fmla="*/ 5 h 5"/>
                <a:gd name="T10" fmla="*/ 14 w 18"/>
                <a:gd name="T11" fmla="*/ 2 h 5"/>
                <a:gd name="T12" fmla="*/ 4 w 1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6" y="5"/>
                    <a:pt x="18" y="4"/>
                    <a:pt x="14" y="2"/>
                  </a:cubicBezTo>
                  <a:cubicBezTo>
                    <a:pt x="12" y="1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7" name="Freeform 259"/>
            <p:cNvSpPr/>
            <p:nvPr/>
          </p:nvSpPr>
          <p:spPr bwMode="auto">
            <a:xfrm>
              <a:off x="10194925" y="5216525"/>
              <a:ext cx="44450" cy="11112"/>
            </a:xfrm>
            <a:custGeom>
              <a:avLst/>
              <a:gdLst>
                <a:gd name="T0" fmla="*/ 1 w 16"/>
                <a:gd name="T1" fmla="*/ 0 h 4"/>
                <a:gd name="T2" fmla="*/ 1 w 16"/>
                <a:gd name="T3" fmla="*/ 3 h 4"/>
                <a:gd name="T4" fmla="*/ 6 w 16"/>
                <a:gd name="T5" fmla="*/ 4 h 4"/>
                <a:gd name="T6" fmla="*/ 12 w 16"/>
                <a:gd name="T7" fmla="*/ 3 h 4"/>
                <a:gd name="T8" fmla="*/ 10 w 16"/>
                <a:gd name="T9" fmla="*/ 1 h 4"/>
                <a:gd name="T10" fmla="*/ 5 w 16"/>
                <a:gd name="T11" fmla="*/ 0 h 4"/>
                <a:gd name="T12" fmla="*/ 2 w 16"/>
                <a:gd name="T13" fmla="*/ 0 h 4"/>
                <a:gd name="T14" fmla="*/ 1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" y="0"/>
                  </a:move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4" y="4"/>
                    <a:pt x="6" y="4"/>
                  </a:cubicBezTo>
                  <a:cubicBezTo>
                    <a:pt x="8" y="4"/>
                    <a:pt x="10" y="4"/>
                    <a:pt x="12" y="3"/>
                  </a:cubicBezTo>
                  <a:cubicBezTo>
                    <a:pt x="16" y="2"/>
                    <a:pt x="14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8" name="Freeform 260"/>
            <p:cNvSpPr/>
            <p:nvPr/>
          </p:nvSpPr>
          <p:spPr bwMode="auto">
            <a:xfrm>
              <a:off x="10266363" y="5410200"/>
              <a:ext cx="96838" cy="14287"/>
            </a:xfrm>
            <a:custGeom>
              <a:avLst/>
              <a:gdLst>
                <a:gd name="T0" fmla="*/ 26 w 36"/>
                <a:gd name="T1" fmla="*/ 0 h 5"/>
                <a:gd name="T2" fmla="*/ 14 w 36"/>
                <a:gd name="T3" fmla="*/ 1 h 5"/>
                <a:gd name="T4" fmla="*/ 5 w 36"/>
                <a:gd name="T5" fmla="*/ 5 h 5"/>
                <a:gd name="T6" fmla="*/ 7 w 36"/>
                <a:gd name="T7" fmla="*/ 5 h 5"/>
                <a:gd name="T8" fmla="*/ 17 w 36"/>
                <a:gd name="T9" fmla="*/ 3 h 5"/>
                <a:gd name="T10" fmla="*/ 31 w 36"/>
                <a:gd name="T11" fmla="*/ 2 h 5"/>
                <a:gd name="T12" fmla="*/ 26 w 3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26" y="0"/>
                  </a:moveTo>
                  <a:cubicBezTo>
                    <a:pt x="23" y="0"/>
                    <a:pt x="19" y="0"/>
                    <a:pt x="14" y="1"/>
                  </a:cubicBezTo>
                  <a:cubicBezTo>
                    <a:pt x="1" y="2"/>
                    <a:pt x="0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11" y="5"/>
                    <a:pt x="14" y="4"/>
                    <a:pt x="17" y="3"/>
                  </a:cubicBezTo>
                  <a:cubicBezTo>
                    <a:pt x="22" y="3"/>
                    <a:pt x="26" y="2"/>
                    <a:pt x="31" y="2"/>
                  </a:cubicBezTo>
                  <a:cubicBezTo>
                    <a:pt x="36" y="1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9" name="Freeform 261"/>
            <p:cNvSpPr/>
            <p:nvPr/>
          </p:nvSpPr>
          <p:spPr bwMode="auto">
            <a:xfrm>
              <a:off x="10563225" y="5699125"/>
              <a:ext cx="38100" cy="4762"/>
            </a:xfrm>
            <a:custGeom>
              <a:avLst/>
              <a:gdLst>
                <a:gd name="T0" fmla="*/ 6 w 14"/>
                <a:gd name="T1" fmla="*/ 0 h 2"/>
                <a:gd name="T2" fmla="*/ 5 w 14"/>
                <a:gd name="T3" fmla="*/ 0 h 2"/>
                <a:gd name="T4" fmla="*/ 6 w 14"/>
                <a:gd name="T5" fmla="*/ 2 h 2"/>
                <a:gd name="T6" fmla="*/ 6 w 14"/>
                <a:gd name="T7" fmla="*/ 2 h 2"/>
                <a:gd name="T8" fmla="*/ 14 w 14"/>
                <a:gd name="T9" fmla="*/ 1 h 2"/>
                <a:gd name="T10" fmla="*/ 6 w 1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1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1" y="2"/>
                    <a:pt x="14" y="2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0" name="Freeform 262"/>
            <p:cNvSpPr/>
            <p:nvPr/>
          </p:nvSpPr>
          <p:spPr bwMode="auto">
            <a:xfrm>
              <a:off x="10745788" y="5757863"/>
              <a:ext cx="15875" cy="3175"/>
            </a:xfrm>
            <a:custGeom>
              <a:avLst/>
              <a:gdLst>
                <a:gd name="T0" fmla="*/ 5 w 6"/>
                <a:gd name="T1" fmla="*/ 0 h 1"/>
                <a:gd name="T2" fmla="*/ 2 w 6"/>
                <a:gd name="T3" fmla="*/ 0 h 1"/>
                <a:gd name="T4" fmla="*/ 5 w 6"/>
                <a:gd name="T5" fmla="*/ 1 h 1"/>
                <a:gd name="T6" fmla="*/ 6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0" y="1"/>
                    <a:pt x="4" y="1"/>
                    <a:pt x="5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1" name="Freeform 263"/>
            <p:cNvSpPr/>
            <p:nvPr/>
          </p:nvSpPr>
          <p:spPr bwMode="auto">
            <a:xfrm>
              <a:off x="10210800" y="5241925"/>
              <a:ext cx="157163" cy="31750"/>
            </a:xfrm>
            <a:custGeom>
              <a:avLst/>
              <a:gdLst>
                <a:gd name="T0" fmla="*/ 42 w 58"/>
                <a:gd name="T1" fmla="*/ 0 h 12"/>
                <a:gd name="T2" fmla="*/ 41 w 58"/>
                <a:gd name="T3" fmla="*/ 0 h 12"/>
                <a:gd name="T4" fmla="*/ 40 w 58"/>
                <a:gd name="T5" fmla="*/ 1 h 12"/>
                <a:gd name="T6" fmla="*/ 40 w 58"/>
                <a:gd name="T7" fmla="*/ 0 h 12"/>
                <a:gd name="T8" fmla="*/ 38 w 58"/>
                <a:gd name="T9" fmla="*/ 1 h 12"/>
                <a:gd name="T10" fmla="*/ 34 w 58"/>
                <a:gd name="T11" fmla="*/ 2 h 12"/>
                <a:gd name="T12" fmla="*/ 26 w 58"/>
                <a:gd name="T13" fmla="*/ 4 h 12"/>
                <a:gd name="T14" fmla="*/ 25 w 58"/>
                <a:gd name="T15" fmla="*/ 4 h 12"/>
                <a:gd name="T16" fmla="*/ 20 w 58"/>
                <a:gd name="T17" fmla="*/ 4 h 12"/>
                <a:gd name="T18" fmla="*/ 14 w 58"/>
                <a:gd name="T19" fmla="*/ 3 h 12"/>
                <a:gd name="T20" fmla="*/ 7 w 58"/>
                <a:gd name="T21" fmla="*/ 4 h 12"/>
                <a:gd name="T22" fmla="*/ 2 w 58"/>
                <a:gd name="T23" fmla="*/ 7 h 12"/>
                <a:gd name="T24" fmla="*/ 3 w 58"/>
                <a:gd name="T25" fmla="*/ 7 h 12"/>
                <a:gd name="T26" fmla="*/ 8 w 58"/>
                <a:gd name="T27" fmla="*/ 7 h 12"/>
                <a:gd name="T28" fmla="*/ 9 w 58"/>
                <a:gd name="T29" fmla="*/ 7 h 12"/>
                <a:gd name="T30" fmla="*/ 9 w 58"/>
                <a:gd name="T31" fmla="*/ 7 h 12"/>
                <a:gd name="T32" fmla="*/ 12 w 58"/>
                <a:gd name="T33" fmla="*/ 6 h 12"/>
                <a:gd name="T34" fmla="*/ 14 w 58"/>
                <a:gd name="T35" fmla="*/ 6 h 12"/>
                <a:gd name="T36" fmla="*/ 15 w 58"/>
                <a:gd name="T37" fmla="*/ 6 h 12"/>
                <a:gd name="T38" fmla="*/ 17 w 58"/>
                <a:gd name="T39" fmla="*/ 6 h 12"/>
                <a:gd name="T40" fmla="*/ 17 w 58"/>
                <a:gd name="T41" fmla="*/ 6 h 12"/>
                <a:gd name="T42" fmla="*/ 19 w 58"/>
                <a:gd name="T43" fmla="*/ 6 h 12"/>
                <a:gd name="T44" fmla="*/ 23 w 58"/>
                <a:gd name="T45" fmla="*/ 7 h 12"/>
                <a:gd name="T46" fmla="*/ 28 w 58"/>
                <a:gd name="T47" fmla="*/ 11 h 12"/>
                <a:gd name="T48" fmla="*/ 41 w 58"/>
                <a:gd name="T49" fmla="*/ 12 h 12"/>
                <a:gd name="T50" fmla="*/ 42 w 58"/>
                <a:gd name="T51" fmla="*/ 12 h 12"/>
                <a:gd name="T52" fmla="*/ 46 w 58"/>
                <a:gd name="T53" fmla="*/ 10 h 12"/>
                <a:gd name="T54" fmla="*/ 50 w 58"/>
                <a:gd name="T55" fmla="*/ 8 h 12"/>
                <a:gd name="T56" fmla="*/ 51 w 58"/>
                <a:gd name="T57" fmla="*/ 9 h 12"/>
                <a:gd name="T58" fmla="*/ 52 w 58"/>
                <a:gd name="T59" fmla="*/ 9 h 12"/>
                <a:gd name="T60" fmla="*/ 56 w 58"/>
                <a:gd name="T61" fmla="*/ 4 h 12"/>
                <a:gd name="T62" fmla="*/ 42 w 58"/>
                <a:gd name="T6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2">
                  <a:moveTo>
                    <a:pt x="4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0" y="1"/>
                    <a:pt x="40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4" y="1"/>
                    <a:pt x="34" y="2"/>
                  </a:cubicBezTo>
                  <a:cubicBezTo>
                    <a:pt x="34" y="3"/>
                    <a:pt x="30" y="3"/>
                    <a:pt x="26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4"/>
                    <a:pt x="22" y="4"/>
                    <a:pt x="20" y="4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2" y="3"/>
                    <a:pt x="9" y="3"/>
                    <a:pt x="7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20" y="6"/>
                    <a:pt x="22" y="6"/>
                    <a:pt x="23" y="7"/>
                  </a:cubicBezTo>
                  <a:cubicBezTo>
                    <a:pt x="26" y="7"/>
                    <a:pt x="23" y="10"/>
                    <a:pt x="28" y="11"/>
                  </a:cubicBezTo>
                  <a:cubicBezTo>
                    <a:pt x="34" y="12"/>
                    <a:pt x="42" y="12"/>
                    <a:pt x="41" y="12"/>
                  </a:cubicBezTo>
                  <a:cubicBezTo>
                    <a:pt x="41" y="12"/>
                    <a:pt x="41" y="12"/>
                    <a:pt x="42" y="12"/>
                  </a:cubicBezTo>
                  <a:cubicBezTo>
                    <a:pt x="42" y="12"/>
                    <a:pt x="45" y="12"/>
                    <a:pt x="46" y="10"/>
                  </a:cubicBezTo>
                  <a:cubicBezTo>
                    <a:pt x="47" y="9"/>
                    <a:pt x="48" y="8"/>
                    <a:pt x="50" y="8"/>
                  </a:cubicBezTo>
                  <a:cubicBezTo>
                    <a:pt x="50" y="8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5" y="9"/>
                    <a:pt x="58" y="7"/>
                    <a:pt x="56" y="4"/>
                  </a:cubicBezTo>
                  <a:cubicBezTo>
                    <a:pt x="54" y="1"/>
                    <a:pt x="46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2" name="Freeform 264"/>
            <p:cNvSpPr/>
            <p:nvPr/>
          </p:nvSpPr>
          <p:spPr bwMode="auto">
            <a:xfrm>
              <a:off x="10804525" y="58102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3" name="Freeform 265"/>
            <p:cNvSpPr/>
            <p:nvPr/>
          </p:nvSpPr>
          <p:spPr bwMode="auto">
            <a:xfrm>
              <a:off x="2252663" y="4433888"/>
              <a:ext cx="12700" cy="4762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0 h 2"/>
                <a:gd name="T4" fmla="*/ 0 w 5"/>
                <a:gd name="T5" fmla="*/ 1 h 2"/>
                <a:gd name="T6" fmla="*/ 4 w 5"/>
                <a:gd name="T7" fmla="*/ 2 h 2"/>
                <a:gd name="T8" fmla="*/ 4 w 5"/>
                <a:gd name="T9" fmla="*/ 2 h 2"/>
                <a:gd name="T10" fmla="*/ 4 w 5"/>
                <a:gd name="T11" fmla="*/ 1 h 2"/>
                <a:gd name="T12" fmla="*/ 1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3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4" name="Freeform 266"/>
            <p:cNvSpPr/>
            <p:nvPr/>
          </p:nvSpPr>
          <p:spPr bwMode="auto">
            <a:xfrm>
              <a:off x="10220325" y="5227638"/>
              <a:ext cx="34925" cy="14287"/>
            </a:xfrm>
            <a:custGeom>
              <a:avLst/>
              <a:gdLst>
                <a:gd name="T0" fmla="*/ 7 w 13"/>
                <a:gd name="T1" fmla="*/ 0 h 5"/>
                <a:gd name="T2" fmla="*/ 0 w 13"/>
                <a:gd name="T3" fmla="*/ 4 h 5"/>
                <a:gd name="T4" fmla="*/ 5 w 13"/>
                <a:gd name="T5" fmla="*/ 5 h 5"/>
                <a:gd name="T6" fmla="*/ 5 w 13"/>
                <a:gd name="T7" fmla="*/ 5 h 5"/>
                <a:gd name="T8" fmla="*/ 9 w 13"/>
                <a:gd name="T9" fmla="*/ 0 h 5"/>
                <a:gd name="T10" fmla="*/ 7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2" y="1"/>
                    <a:pt x="0" y="4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5"/>
                    <a:pt x="13" y="3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5" name="Freeform 267"/>
            <p:cNvSpPr/>
            <p:nvPr/>
          </p:nvSpPr>
          <p:spPr bwMode="auto">
            <a:xfrm>
              <a:off x="10118725" y="5407025"/>
              <a:ext cx="120650" cy="6350"/>
            </a:xfrm>
            <a:custGeom>
              <a:avLst/>
              <a:gdLst>
                <a:gd name="T0" fmla="*/ 18 w 44"/>
                <a:gd name="T1" fmla="*/ 0 h 2"/>
                <a:gd name="T2" fmla="*/ 2 w 44"/>
                <a:gd name="T3" fmla="*/ 0 h 2"/>
                <a:gd name="T4" fmla="*/ 15 w 44"/>
                <a:gd name="T5" fmla="*/ 2 h 2"/>
                <a:gd name="T6" fmla="*/ 34 w 44"/>
                <a:gd name="T7" fmla="*/ 1 h 2"/>
                <a:gd name="T8" fmla="*/ 41 w 44"/>
                <a:gd name="T9" fmla="*/ 1 h 2"/>
                <a:gd name="T10" fmla="*/ 23 w 44"/>
                <a:gd name="T11" fmla="*/ 0 h 2"/>
                <a:gd name="T12" fmla="*/ 18 w 4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">
                  <a:moveTo>
                    <a:pt x="18" y="0"/>
                  </a:moveTo>
                  <a:cubicBezTo>
                    <a:pt x="10" y="0"/>
                    <a:pt x="4" y="0"/>
                    <a:pt x="2" y="0"/>
                  </a:cubicBezTo>
                  <a:cubicBezTo>
                    <a:pt x="0" y="2"/>
                    <a:pt x="7" y="2"/>
                    <a:pt x="15" y="2"/>
                  </a:cubicBezTo>
                  <a:cubicBezTo>
                    <a:pt x="23" y="2"/>
                    <a:pt x="32" y="2"/>
                    <a:pt x="34" y="1"/>
                  </a:cubicBezTo>
                  <a:cubicBezTo>
                    <a:pt x="36" y="1"/>
                    <a:pt x="39" y="1"/>
                    <a:pt x="41" y="1"/>
                  </a:cubicBezTo>
                  <a:cubicBezTo>
                    <a:pt x="44" y="0"/>
                    <a:pt x="35" y="0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6" name="Freeform 268"/>
            <p:cNvSpPr/>
            <p:nvPr/>
          </p:nvSpPr>
          <p:spPr bwMode="auto">
            <a:xfrm>
              <a:off x="10102850" y="5318125"/>
              <a:ext cx="219075" cy="57150"/>
            </a:xfrm>
            <a:custGeom>
              <a:avLst/>
              <a:gdLst>
                <a:gd name="T0" fmla="*/ 75 w 81"/>
                <a:gd name="T1" fmla="*/ 0 h 21"/>
                <a:gd name="T2" fmla="*/ 45 w 81"/>
                <a:gd name="T3" fmla="*/ 1 h 21"/>
                <a:gd name="T4" fmla="*/ 18 w 81"/>
                <a:gd name="T5" fmla="*/ 2 h 21"/>
                <a:gd name="T6" fmla="*/ 0 w 81"/>
                <a:gd name="T7" fmla="*/ 15 h 21"/>
                <a:gd name="T8" fmla="*/ 1 w 81"/>
                <a:gd name="T9" fmla="*/ 18 h 21"/>
                <a:gd name="T10" fmla="*/ 9 w 81"/>
                <a:gd name="T11" fmla="*/ 21 h 21"/>
                <a:gd name="T12" fmla="*/ 16 w 81"/>
                <a:gd name="T13" fmla="*/ 18 h 21"/>
                <a:gd name="T14" fmla="*/ 22 w 81"/>
                <a:gd name="T15" fmla="*/ 15 h 21"/>
                <a:gd name="T16" fmla="*/ 27 w 81"/>
                <a:gd name="T17" fmla="*/ 16 h 21"/>
                <a:gd name="T18" fmla="*/ 37 w 81"/>
                <a:gd name="T19" fmla="*/ 20 h 21"/>
                <a:gd name="T20" fmla="*/ 41 w 81"/>
                <a:gd name="T21" fmla="*/ 21 h 21"/>
                <a:gd name="T22" fmla="*/ 41 w 81"/>
                <a:gd name="T23" fmla="*/ 16 h 21"/>
                <a:gd name="T24" fmla="*/ 47 w 81"/>
                <a:gd name="T25" fmla="*/ 9 h 21"/>
                <a:gd name="T26" fmla="*/ 44 w 81"/>
                <a:gd name="T27" fmla="*/ 8 h 21"/>
                <a:gd name="T28" fmla="*/ 32 w 81"/>
                <a:gd name="T29" fmla="*/ 8 h 21"/>
                <a:gd name="T30" fmla="*/ 25 w 81"/>
                <a:gd name="T31" fmla="*/ 8 h 21"/>
                <a:gd name="T32" fmla="*/ 14 w 81"/>
                <a:gd name="T33" fmla="*/ 5 h 21"/>
                <a:gd name="T34" fmla="*/ 36 w 81"/>
                <a:gd name="T35" fmla="*/ 3 h 21"/>
                <a:gd name="T36" fmla="*/ 48 w 81"/>
                <a:gd name="T37" fmla="*/ 3 h 21"/>
                <a:gd name="T38" fmla="*/ 60 w 81"/>
                <a:gd name="T39" fmla="*/ 3 h 21"/>
                <a:gd name="T40" fmla="*/ 73 w 81"/>
                <a:gd name="T41" fmla="*/ 3 h 21"/>
                <a:gd name="T42" fmla="*/ 75 w 8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21">
                  <a:moveTo>
                    <a:pt x="75" y="0"/>
                  </a:moveTo>
                  <a:cubicBezTo>
                    <a:pt x="68" y="0"/>
                    <a:pt x="54" y="1"/>
                    <a:pt x="45" y="1"/>
                  </a:cubicBezTo>
                  <a:cubicBezTo>
                    <a:pt x="37" y="1"/>
                    <a:pt x="26" y="1"/>
                    <a:pt x="18" y="2"/>
                  </a:cubicBezTo>
                  <a:cubicBezTo>
                    <a:pt x="4" y="3"/>
                    <a:pt x="0" y="10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2" y="20"/>
                    <a:pt x="6" y="21"/>
                    <a:pt x="9" y="21"/>
                  </a:cubicBezTo>
                  <a:cubicBezTo>
                    <a:pt x="13" y="21"/>
                    <a:pt x="16" y="20"/>
                    <a:pt x="16" y="18"/>
                  </a:cubicBezTo>
                  <a:cubicBezTo>
                    <a:pt x="17" y="16"/>
                    <a:pt x="18" y="15"/>
                    <a:pt x="22" y="15"/>
                  </a:cubicBezTo>
                  <a:cubicBezTo>
                    <a:pt x="23" y="15"/>
                    <a:pt x="25" y="15"/>
                    <a:pt x="27" y="16"/>
                  </a:cubicBezTo>
                  <a:cubicBezTo>
                    <a:pt x="36" y="18"/>
                    <a:pt x="34" y="20"/>
                    <a:pt x="37" y="20"/>
                  </a:cubicBezTo>
                  <a:cubicBezTo>
                    <a:pt x="38" y="20"/>
                    <a:pt x="40" y="21"/>
                    <a:pt x="41" y="21"/>
                  </a:cubicBezTo>
                  <a:cubicBezTo>
                    <a:pt x="46" y="21"/>
                    <a:pt x="45" y="18"/>
                    <a:pt x="41" y="16"/>
                  </a:cubicBezTo>
                  <a:cubicBezTo>
                    <a:pt x="38" y="13"/>
                    <a:pt x="39" y="11"/>
                    <a:pt x="47" y="9"/>
                  </a:cubicBezTo>
                  <a:cubicBezTo>
                    <a:pt x="52" y="8"/>
                    <a:pt x="51" y="8"/>
                    <a:pt x="44" y="8"/>
                  </a:cubicBezTo>
                  <a:cubicBezTo>
                    <a:pt x="41" y="8"/>
                    <a:pt x="37" y="8"/>
                    <a:pt x="32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16" y="8"/>
                    <a:pt x="11" y="8"/>
                    <a:pt x="14" y="5"/>
                  </a:cubicBezTo>
                  <a:cubicBezTo>
                    <a:pt x="17" y="3"/>
                    <a:pt x="26" y="3"/>
                    <a:pt x="36" y="3"/>
                  </a:cubicBezTo>
                  <a:cubicBezTo>
                    <a:pt x="40" y="3"/>
                    <a:pt x="44" y="3"/>
                    <a:pt x="48" y="3"/>
                  </a:cubicBezTo>
                  <a:cubicBezTo>
                    <a:pt x="52" y="3"/>
                    <a:pt x="56" y="3"/>
                    <a:pt x="60" y="3"/>
                  </a:cubicBezTo>
                  <a:cubicBezTo>
                    <a:pt x="65" y="3"/>
                    <a:pt x="70" y="3"/>
                    <a:pt x="73" y="3"/>
                  </a:cubicBezTo>
                  <a:cubicBezTo>
                    <a:pt x="81" y="0"/>
                    <a:pt x="80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7" name="Freeform 269"/>
            <p:cNvSpPr/>
            <p:nvPr/>
          </p:nvSpPr>
          <p:spPr bwMode="auto">
            <a:xfrm>
              <a:off x="6964363" y="4624388"/>
              <a:ext cx="7938" cy="1587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8" name="Freeform 270"/>
            <p:cNvSpPr/>
            <p:nvPr/>
          </p:nvSpPr>
          <p:spPr bwMode="auto">
            <a:xfrm>
              <a:off x="7907338" y="4575175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3 w 8"/>
                <a:gd name="T3" fmla="*/ 1 h 1"/>
                <a:gd name="T4" fmla="*/ 4 w 8"/>
                <a:gd name="T5" fmla="*/ 1 h 1"/>
                <a:gd name="T6" fmla="*/ 6 w 8"/>
                <a:gd name="T7" fmla="*/ 0 h 1"/>
                <a:gd name="T8" fmla="*/ 6 w 8"/>
                <a:gd name="T9" fmla="*/ 0 h 1"/>
                <a:gd name="T10" fmla="*/ 5 w 8"/>
                <a:gd name="T11" fmla="*/ 0 h 1"/>
                <a:gd name="T12" fmla="*/ 3 w 8"/>
                <a:gd name="T13" fmla="*/ 0 h 1"/>
                <a:gd name="T14" fmla="*/ 3 w 8"/>
                <a:gd name="T15" fmla="*/ 0 h 1"/>
                <a:gd name="T16" fmla="*/ 2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6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9" name="Freeform 271"/>
            <p:cNvSpPr/>
            <p:nvPr/>
          </p:nvSpPr>
          <p:spPr bwMode="auto">
            <a:xfrm>
              <a:off x="8105775" y="4403725"/>
              <a:ext cx="9525" cy="3175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3 w 4"/>
                <a:gd name="T7" fmla="*/ 0 h 1"/>
                <a:gd name="T8" fmla="*/ 1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0" name="Freeform 272"/>
            <p:cNvSpPr/>
            <p:nvPr/>
          </p:nvSpPr>
          <p:spPr bwMode="auto">
            <a:xfrm>
              <a:off x="8186738" y="4487863"/>
              <a:ext cx="4763" cy="793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3 h 3"/>
                <a:gd name="T6" fmla="*/ 1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1" name="Freeform 273"/>
            <p:cNvSpPr/>
            <p:nvPr/>
          </p:nvSpPr>
          <p:spPr bwMode="auto">
            <a:xfrm>
              <a:off x="10748963" y="5772150"/>
              <a:ext cx="130175" cy="41275"/>
            </a:xfrm>
            <a:custGeom>
              <a:avLst/>
              <a:gdLst>
                <a:gd name="T0" fmla="*/ 9 w 48"/>
                <a:gd name="T1" fmla="*/ 0 h 15"/>
                <a:gd name="T2" fmla="*/ 4 w 48"/>
                <a:gd name="T3" fmla="*/ 4 h 15"/>
                <a:gd name="T4" fmla="*/ 5 w 48"/>
                <a:gd name="T5" fmla="*/ 9 h 15"/>
                <a:gd name="T6" fmla="*/ 4 w 48"/>
                <a:gd name="T7" fmla="*/ 9 h 15"/>
                <a:gd name="T8" fmla="*/ 4 w 48"/>
                <a:gd name="T9" fmla="*/ 9 h 15"/>
                <a:gd name="T10" fmla="*/ 7 w 48"/>
                <a:gd name="T11" fmla="*/ 14 h 15"/>
                <a:gd name="T12" fmla="*/ 13 w 48"/>
                <a:gd name="T13" fmla="*/ 15 h 15"/>
                <a:gd name="T14" fmla="*/ 22 w 48"/>
                <a:gd name="T15" fmla="*/ 14 h 15"/>
                <a:gd name="T16" fmla="*/ 22 w 48"/>
                <a:gd name="T17" fmla="*/ 14 h 15"/>
                <a:gd name="T18" fmla="*/ 22 w 48"/>
                <a:gd name="T19" fmla="*/ 14 h 15"/>
                <a:gd name="T20" fmla="*/ 22 w 48"/>
                <a:gd name="T21" fmla="*/ 14 h 15"/>
                <a:gd name="T22" fmla="*/ 23 w 48"/>
                <a:gd name="T23" fmla="*/ 14 h 15"/>
                <a:gd name="T24" fmla="*/ 28 w 48"/>
                <a:gd name="T25" fmla="*/ 13 h 15"/>
                <a:gd name="T26" fmla="*/ 29 w 48"/>
                <a:gd name="T27" fmla="*/ 13 h 15"/>
                <a:gd name="T28" fmla="*/ 30 w 48"/>
                <a:gd name="T29" fmla="*/ 13 h 15"/>
                <a:gd name="T30" fmla="*/ 30 w 48"/>
                <a:gd name="T31" fmla="*/ 13 h 15"/>
                <a:gd name="T32" fmla="*/ 36 w 48"/>
                <a:gd name="T33" fmla="*/ 11 h 15"/>
                <a:gd name="T34" fmla="*/ 41 w 48"/>
                <a:gd name="T35" fmla="*/ 9 h 15"/>
                <a:gd name="T36" fmla="*/ 42 w 48"/>
                <a:gd name="T37" fmla="*/ 9 h 15"/>
                <a:gd name="T38" fmla="*/ 42 w 48"/>
                <a:gd name="T39" fmla="*/ 9 h 15"/>
                <a:gd name="T40" fmla="*/ 46 w 48"/>
                <a:gd name="T41" fmla="*/ 6 h 15"/>
                <a:gd name="T42" fmla="*/ 46 w 48"/>
                <a:gd name="T43" fmla="*/ 2 h 15"/>
                <a:gd name="T44" fmla="*/ 28 w 48"/>
                <a:gd name="T45" fmla="*/ 3 h 15"/>
                <a:gd name="T46" fmla="*/ 28 w 48"/>
                <a:gd name="T47" fmla="*/ 3 h 15"/>
                <a:gd name="T48" fmla="*/ 9 w 48"/>
                <a:gd name="T49" fmla="*/ 0 h 15"/>
                <a:gd name="T50" fmla="*/ 9 w 48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15">
                  <a:moveTo>
                    <a:pt x="9" y="0"/>
                  </a:moveTo>
                  <a:cubicBezTo>
                    <a:pt x="7" y="0"/>
                    <a:pt x="4" y="2"/>
                    <a:pt x="4" y="4"/>
                  </a:cubicBezTo>
                  <a:cubicBezTo>
                    <a:pt x="4" y="7"/>
                    <a:pt x="6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0" y="11"/>
                    <a:pt x="7" y="14"/>
                  </a:cubicBezTo>
                  <a:cubicBezTo>
                    <a:pt x="9" y="15"/>
                    <a:pt x="11" y="15"/>
                    <a:pt x="13" y="15"/>
                  </a:cubicBezTo>
                  <a:cubicBezTo>
                    <a:pt x="16" y="15"/>
                    <a:pt x="19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5" y="14"/>
                    <a:pt x="27" y="13"/>
                    <a:pt x="28" y="13"/>
                  </a:cubicBezTo>
                  <a:cubicBezTo>
                    <a:pt x="28" y="13"/>
                    <a:pt x="29" y="13"/>
                    <a:pt x="29" y="13"/>
                  </a:cubicBezTo>
                  <a:cubicBezTo>
                    <a:pt x="30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4" y="13"/>
                    <a:pt x="36" y="11"/>
                  </a:cubicBezTo>
                  <a:cubicBezTo>
                    <a:pt x="38" y="10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7"/>
                    <a:pt x="46" y="6"/>
                  </a:cubicBezTo>
                  <a:cubicBezTo>
                    <a:pt x="47" y="4"/>
                    <a:pt x="48" y="3"/>
                    <a:pt x="46" y="2"/>
                  </a:cubicBezTo>
                  <a:cubicBezTo>
                    <a:pt x="40" y="2"/>
                    <a:pt x="34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8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2" name="Freeform 274"/>
            <p:cNvSpPr>
              <a:spLocks noEditPoints="1"/>
            </p:cNvSpPr>
            <p:nvPr/>
          </p:nvSpPr>
          <p:spPr bwMode="auto">
            <a:xfrm>
              <a:off x="9807575" y="5434013"/>
              <a:ext cx="1420813" cy="315912"/>
            </a:xfrm>
            <a:custGeom>
              <a:avLst/>
              <a:gdLst>
                <a:gd name="T0" fmla="*/ 495 w 524"/>
                <a:gd name="T1" fmla="*/ 43 h 116"/>
                <a:gd name="T2" fmla="*/ 272 w 524"/>
                <a:gd name="T3" fmla="*/ 0 h 116"/>
                <a:gd name="T4" fmla="*/ 240 w 524"/>
                <a:gd name="T5" fmla="*/ 9 h 116"/>
                <a:gd name="T6" fmla="*/ 240 w 524"/>
                <a:gd name="T7" fmla="*/ 13 h 116"/>
                <a:gd name="T8" fmla="*/ 238 w 524"/>
                <a:gd name="T9" fmla="*/ 14 h 116"/>
                <a:gd name="T10" fmla="*/ 224 w 524"/>
                <a:gd name="T11" fmla="*/ 13 h 116"/>
                <a:gd name="T12" fmla="*/ 215 w 524"/>
                <a:gd name="T13" fmla="*/ 15 h 116"/>
                <a:gd name="T14" fmla="*/ 191 w 524"/>
                <a:gd name="T15" fmla="*/ 11 h 116"/>
                <a:gd name="T16" fmla="*/ 187 w 524"/>
                <a:gd name="T17" fmla="*/ 11 h 116"/>
                <a:gd name="T18" fmla="*/ 177 w 524"/>
                <a:gd name="T19" fmla="*/ 15 h 116"/>
                <a:gd name="T20" fmla="*/ 171 w 524"/>
                <a:gd name="T21" fmla="*/ 19 h 116"/>
                <a:gd name="T22" fmla="*/ 163 w 524"/>
                <a:gd name="T23" fmla="*/ 19 h 116"/>
                <a:gd name="T24" fmla="*/ 161 w 524"/>
                <a:gd name="T25" fmla="*/ 22 h 116"/>
                <a:gd name="T26" fmla="*/ 149 w 524"/>
                <a:gd name="T27" fmla="*/ 20 h 116"/>
                <a:gd name="T28" fmla="*/ 95 w 524"/>
                <a:gd name="T29" fmla="*/ 32 h 116"/>
                <a:gd name="T30" fmla="*/ 30 w 524"/>
                <a:gd name="T31" fmla="*/ 39 h 116"/>
                <a:gd name="T32" fmla="*/ 21 w 524"/>
                <a:gd name="T33" fmla="*/ 48 h 116"/>
                <a:gd name="T34" fmla="*/ 15 w 524"/>
                <a:gd name="T35" fmla="*/ 53 h 116"/>
                <a:gd name="T36" fmla="*/ 15 w 524"/>
                <a:gd name="T37" fmla="*/ 56 h 116"/>
                <a:gd name="T38" fmla="*/ 20 w 524"/>
                <a:gd name="T39" fmla="*/ 63 h 116"/>
                <a:gd name="T40" fmla="*/ 36 w 524"/>
                <a:gd name="T41" fmla="*/ 91 h 116"/>
                <a:gd name="T42" fmla="*/ 195 w 524"/>
                <a:gd name="T43" fmla="*/ 78 h 116"/>
                <a:gd name="T44" fmla="*/ 267 w 524"/>
                <a:gd name="T45" fmla="*/ 93 h 116"/>
                <a:gd name="T46" fmla="*/ 298 w 524"/>
                <a:gd name="T47" fmla="*/ 87 h 116"/>
                <a:gd name="T48" fmla="*/ 295 w 524"/>
                <a:gd name="T49" fmla="*/ 94 h 116"/>
                <a:gd name="T50" fmla="*/ 304 w 524"/>
                <a:gd name="T51" fmla="*/ 97 h 116"/>
                <a:gd name="T52" fmla="*/ 311 w 524"/>
                <a:gd name="T53" fmla="*/ 104 h 116"/>
                <a:gd name="T54" fmla="*/ 357 w 524"/>
                <a:gd name="T55" fmla="*/ 113 h 116"/>
                <a:gd name="T56" fmla="*/ 372 w 524"/>
                <a:gd name="T57" fmla="*/ 112 h 116"/>
                <a:gd name="T58" fmla="*/ 374 w 524"/>
                <a:gd name="T59" fmla="*/ 112 h 116"/>
                <a:gd name="T60" fmla="*/ 383 w 524"/>
                <a:gd name="T61" fmla="*/ 116 h 116"/>
                <a:gd name="T62" fmla="*/ 403 w 524"/>
                <a:gd name="T63" fmla="*/ 112 h 116"/>
                <a:gd name="T64" fmla="*/ 431 w 524"/>
                <a:gd name="T65" fmla="*/ 109 h 116"/>
                <a:gd name="T66" fmla="*/ 483 w 524"/>
                <a:gd name="T67" fmla="*/ 87 h 116"/>
                <a:gd name="T68" fmla="*/ 512 w 524"/>
                <a:gd name="T69" fmla="*/ 53 h 116"/>
                <a:gd name="T70" fmla="*/ 494 w 524"/>
                <a:gd name="T71" fmla="*/ 43 h 116"/>
                <a:gd name="T72" fmla="*/ 487 w 524"/>
                <a:gd name="T73" fmla="*/ 42 h 116"/>
                <a:gd name="T74" fmla="*/ 459 w 524"/>
                <a:gd name="T75" fmla="*/ 32 h 116"/>
                <a:gd name="T76" fmla="*/ 419 w 524"/>
                <a:gd name="T77" fmla="*/ 7 h 116"/>
                <a:gd name="T78" fmla="*/ 401 w 524"/>
                <a:gd name="T79" fmla="*/ 2 h 116"/>
                <a:gd name="T80" fmla="*/ 372 w 524"/>
                <a:gd name="T81" fmla="*/ 23 h 116"/>
                <a:gd name="T82" fmla="*/ 328 w 524"/>
                <a:gd name="T83" fmla="*/ 6 h 116"/>
                <a:gd name="T84" fmla="*/ 328 w 524"/>
                <a:gd name="T85" fmla="*/ 3 h 116"/>
                <a:gd name="T86" fmla="*/ 319 w 524"/>
                <a:gd name="T87" fmla="*/ 3 h 116"/>
                <a:gd name="T88" fmla="*/ 313 w 524"/>
                <a:gd name="T89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116"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3" y="1"/>
                    <a:pt x="282" y="3"/>
                    <a:pt x="273" y="3"/>
                  </a:cubicBezTo>
                  <a:cubicBezTo>
                    <a:pt x="263" y="4"/>
                    <a:pt x="252" y="5"/>
                    <a:pt x="250" y="6"/>
                  </a:cubicBezTo>
                  <a:cubicBezTo>
                    <a:pt x="248" y="7"/>
                    <a:pt x="244" y="8"/>
                    <a:pt x="240" y="9"/>
                  </a:cubicBezTo>
                  <a:cubicBezTo>
                    <a:pt x="236" y="10"/>
                    <a:pt x="235" y="11"/>
                    <a:pt x="237" y="12"/>
                  </a:cubicBezTo>
                  <a:cubicBezTo>
                    <a:pt x="238" y="12"/>
                    <a:pt x="236" y="12"/>
                    <a:pt x="238" y="13"/>
                  </a:cubicBezTo>
                  <a:cubicBezTo>
                    <a:pt x="240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8" y="13"/>
                    <a:pt x="238" y="13"/>
                  </a:cubicBezTo>
                  <a:cubicBezTo>
                    <a:pt x="237" y="13"/>
                    <a:pt x="237" y="13"/>
                    <a:pt x="238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8" y="14"/>
                    <a:pt x="237" y="14"/>
                    <a:pt x="236" y="14"/>
                  </a:cubicBezTo>
                  <a:cubicBezTo>
                    <a:pt x="234" y="14"/>
                    <a:pt x="229" y="13"/>
                    <a:pt x="224" y="13"/>
                  </a:cubicBezTo>
                  <a:cubicBezTo>
                    <a:pt x="224" y="13"/>
                    <a:pt x="223" y="13"/>
                    <a:pt x="223" y="13"/>
                  </a:cubicBezTo>
                  <a:cubicBezTo>
                    <a:pt x="219" y="13"/>
                    <a:pt x="218" y="15"/>
                    <a:pt x="216" y="15"/>
                  </a:cubicBezTo>
                  <a:cubicBezTo>
                    <a:pt x="216" y="15"/>
                    <a:pt x="216" y="15"/>
                    <a:pt x="215" y="15"/>
                  </a:cubicBezTo>
                  <a:cubicBezTo>
                    <a:pt x="214" y="15"/>
                    <a:pt x="222" y="13"/>
                    <a:pt x="213" y="11"/>
                  </a:cubicBezTo>
                  <a:cubicBezTo>
                    <a:pt x="208" y="10"/>
                    <a:pt x="204" y="10"/>
                    <a:pt x="200" y="10"/>
                  </a:cubicBezTo>
                  <a:cubicBezTo>
                    <a:pt x="195" y="10"/>
                    <a:pt x="192" y="11"/>
                    <a:pt x="191" y="11"/>
                  </a:cubicBezTo>
                  <a:cubicBezTo>
                    <a:pt x="190" y="12"/>
                    <a:pt x="189" y="12"/>
                    <a:pt x="189" y="12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8" y="11"/>
                    <a:pt x="188" y="11"/>
                    <a:pt x="187" y="11"/>
                  </a:cubicBezTo>
                  <a:cubicBezTo>
                    <a:pt x="187" y="11"/>
                    <a:pt x="186" y="12"/>
                    <a:pt x="184" y="12"/>
                  </a:cubicBezTo>
                  <a:cubicBezTo>
                    <a:pt x="182" y="13"/>
                    <a:pt x="183" y="14"/>
                    <a:pt x="180" y="14"/>
                  </a:cubicBezTo>
                  <a:cubicBezTo>
                    <a:pt x="178" y="14"/>
                    <a:pt x="176" y="15"/>
                    <a:pt x="177" y="15"/>
                  </a:cubicBezTo>
                  <a:cubicBezTo>
                    <a:pt x="179" y="15"/>
                    <a:pt x="178" y="15"/>
                    <a:pt x="175" y="15"/>
                  </a:cubicBezTo>
                  <a:cubicBezTo>
                    <a:pt x="172" y="15"/>
                    <a:pt x="172" y="16"/>
                    <a:pt x="171" y="17"/>
                  </a:cubicBezTo>
                  <a:cubicBezTo>
                    <a:pt x="169" y="18"/>
                    <a:pt x="170" y="18"/>
                    <a:pt x="171" y="19"/>
                  </a:cubicBezTo>
                  <a:cubicBezTo>
                    <a:pt x="172" y="19"/>
                    <a:pt x="172" y="19"/>
                    <a:pt x="171" y="19"/>
                  </a:cubicBezTo>
                  <a:cubicBezTo>
                    <a:pt x="171" y="19"/>
                    <a:pt x="170" y="19"/>
                    <a:pt x="170" y="19"/>
                  </a:cubicBezTo>
                  <a:cubicBezTo>
                    <a:pt x="168" y="19"/>
                    <a:pt x="166" y="19"/>
                    <a:pt x="163" y="19"/>
                  </a:cubicBezTo>
                  <a:cubicBezTo>
                    <a:pt x="163" y="19"/>
                    <a:pt x="162" y="19"/>
                    <a:pt x="161" y="19"/>
                  </a:cubicBezTo>
                  <a:cubicBezTo>
                    <a:pt x="159" y="19"/>
                    <a:pt x="159" y="19"/>
                    <a:pt x="160" y="19"/>
                  </a:cubicBezTo>
                  <a:cubicBezTo>
                    <a:pt x="161" y="20"/>
                    <a:pt x="162" y="21"/>
                    <a:pt x="161" y="22"/>
                  </a:cubicBezTo>
                  <a:cubicBezTo>
                    <a:pt x="160" y="22"/>
                    <a:pt x="160" y="22"/>
                    <a:pt x="159" y="22"/>
                  </a:cubicBezTo>
                  <a:cubicBezTo>
                    <a:pt x="158" y="22"/>
                    <a:pt x="156" y="22"/>
                    <a:pt x="154" y="21"/>
                  </a:cubicBezTo>
                  <a:cubicBezTo>
                    <a:pt x="153" y="20"/>
                    <a:pt x="151" y="20"/>
                    <a:pt x="149" y="20"/>
                  </a:cubicBezTo>
                  <a:cubicBezTo>
                    <a:pt x="146" y="20"/>
                    <a:pt x="142" y="21"/>
                    <a:pt x="140" y="22"/>
                  </a:cubicBezTo>
                  <a:cubicBezTo>
                    <a:pt x="138" y="23"/>
                    <a:pt x="136" y="25"/>
                    <a:pt x="133" y="26"/>
                  </a:cubicBezTo>
                  <a:cubicBezTo>
                    <a:pt x="121" y="31"/>
                    <a:pt x="114" y="30"/>
                    <a:pt x="95" y="32"/>
                  </a:cubicBezTo>
                  <a:cubicBezTo>
                    <a:pt x="85" y="33"/>
                    <a:pt x="69" y="33"/>
                    <a:pt x="55" y="35"/>
                  </a:cubicBezTo>
                  <a:cubicBezTo>
                    <a:pt x="40" y="37"/>
                    <a:pt x="32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8" y="39"/>
                    <a:pt x="21" y="41"/>
                    <a:pt x="21" y="45"/>
                  </a:cubicBezTo>
                  <a:cubicBezTo>
                    <a:pt x="21" y="46"/>
                    <a:pt x="21" y="47"/>
                    <a:pt x="21" y="48"/>
                  </a:cubicBezTo>
                  <a:cubicBezTo>
                    <a:pt x="23" y="52"/>
                    <a:pt x="20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4"/>
                    <a:pt x="15" y="53"/>
                    <a:pt x="15" y="53"/>
                  </a:cubicBezTo>
                  <a:cubicBezTo>
                    <a:pt x="15" y="53"/>
                    <a:pt x="15" y="54"/>
                    <a:pt x="16" y="54"/>
                  </a:cubicBezTo>
                  <a:cubicBezTo>
                    <a:pt x="17" y="55"/>
                    <a:pt x="17" y="56"/>
                    <a:pt x="16" y="56"/>
                  </a:cubicBezTo>
                  <a:cubicBezTo>
                    <a:pt x="16" y="56"/>
                    <a:pt x="15" y="56"/>
                    <a:pt x="15" y="56"/>
                  </a:cubicBezTo>
                  <a:cubicBezTo>
                    <a:pt x="13" y="55"/>
                    <a:pt x="12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9" y="58"/>
                    <a:pt x="20" y="63"/>
                  </a:cubicBezTo>
                  <a:cubicBezTo>
                    <a:pt x="22" y="67"/>
                    <a:pt x="20" y="72"/>
                    <a:pt x="26" y="76"/>
                  </a:cubicBezTo>
                  <a:cubicBezTo>
                    <a:pt x="37" y="82"/>
                    <a:pt x="0" y="84"/>
                    <a:pt x="21" y="89"/>
                  </a:cubicBezTo>
                  <a:cubicBezTo>
                    <a:pt x="26" y="91"/>
                    <a:pt x="31" y="91"/>
                    <a:pt x="36" y="91"/>
                  </a:cubicBezTo>
                  <a:cubicBezTo>
                    <a:pt x="44" y="91"/>
                    <a:pt x="52" y="90"/>
                    <a:pt x="60" y="89"/>
                  </a:cubicBezTo>
                  <a:cubicBezTo>
                    <a:pt x="74" y="87"/>
                    <a:pt x="92" y="87"/>
                    <a:pt x="107" y="87"/>
                  </a:cubicBezTo>
                  <a:cubicBezTo>
                    <a:pt x="130" y="86"/>
                    <a:pt x="161" y="79"/>
                    <a:pt x="195" y="78"/>
                  </a:cubicBezTo>
                  <a:cubicBezTo>
                    <a:pt x="196" y="78"/>
                    <a:pt x="198" y="78"/>
                    <a:pt x="199" y="78"/>
                  </a:cubicBezTo>
                  <a:cubicBezTo>
                    <a:pt x="217" y="78"/>
                    <a:pt x="249" y="81"/>
                    <a:pt x="263" y="84"/>
                  </a:cubicBezTo>
                  <a:cubicBezTo>
                    <a:pt x="275" y="88"/>
                    <a:pt x="265" y="93"/>
                    <a:pt x="267" y="93"/>
                  </a:cubicBezTo>
                  <a:cubicBezTo>
                    <a:pt x="267" y="93"/>
                    <a:pt x="268" y="93"/>
                    <a:pt x="268" y="93"/>
                  </a:cubicBezTo>
                  <a:cubicBezTo>
                    <a:pt x="271" y="93"/>
                    <a:pt x="277" y="91"/>
                    <a:pt x="288" y="88"/>
                  </a:cubicBezTo>
                  <a:cubicBezTo>
                    <a:pt x="292" y="87"/>
                    <a:pt x="296" y="87"/>
                    <a:pt x="298" y="87"/>
                  </a:cubicBezTo>
                  <a:cubicBezTo>
                    <a:pt x="301" y="87"/>
                    <a:pt x="302" y="88"/>
                    <a:pt x="298" y="90"/>
                  </a:cubicBezTo>
                  <a:cubicBezTo>
                    <a:pt x="293" y="93"/>
                    <a:pt x="290" y="95"/>
                    <a:pt x="292" y="95"/>
                  </a:cubicBezTo>
                  <a:cubicBezTo>
                    <a:pt x="293" y="95"/>
                    <a:pt x="294" y="95"/>
                    <a:pt x="295" y="94"/>
                  </a:cubicBezTo>
                  <a:cubicBezTo>
                    <a:pt x="298" y="93"/>
                    <a:pt x="301" y="93"/>
                    <a:pt x="303" y="93"/>
                  </a:cubicBezTo>
                  <a:cubicBezTo>
                    <a:pt x="304" y="93"/>
                    <a:pt x="305" y="93"/>
                    <a:pt x="304" y="94"/>
                  </a:cubicBezTo>
                  <a:cubicBezTo>
                    <a:pt x="303" y="96"/>
                    <a:pt x="301" y="97"/>
                    <a:pt x="304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10" y="97"/>
                    <a:pt x="305" y="100"/>
                    <a:pt x="311" y="104"/>
                  </a:cubicBezTo>
                  <a:cubicBezTo>
                    <a:pt x="316" y="107"/>
                    <a:pt x="324" y="110"/>
                    <a:pt x="331" y="111"/>
                  </a:cubicBezTo>
                  <a:cubicBezTo>
                    <a:pt x="340" y="113"/>
                    <a:pt x="343" y="113"/>
                    <a:pt x="347" y="113"/>
                  </a:cubicBezTo>
                  <a:cubicBezTo>
                    <a:pt x="350" y="113"/>
                    <a:pt x="353" y="113"/>
                    <a:pt x="357" y="113"/>
                  </a:cubicBezTo>
                  <a:cubicBezTo>
                    <a:pt x="362" y="113"/>
                    <a:pt x="366" y="112"/>
                    <a:pt x="368" y="111"/>
                  </a:cubicBezTo>
                  <a:cubicBezTo>
                    <a:pt x="369" y="111"/>
                    <a:pt x="369" y="111"/>
                    <a:pt x="370" y="111"/>
                  </a:cubicBezTo>
                  <a:cubicBezTo>
                    <a:pt x="371" y="111"/>
                    <a:pt x="372" y="111"/>
                    <a:pt x="372" y="112"/>
                  </a:cubicBezTo>
                  <a:cubicBezTo>
                    <a:pt x="372" y="112"/>
                    <a:pt x="373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6" y="112"/>
                    <a:pt x="376" y="114"/>
                    <a:pt x="378" y="115"/>
                  </a:cubicBezTo>
                  <a:cubicBezTo>
                    <a:pt x="379" y="116"/>
                    <a:pt x="381" y="116"/>
                    <a:pt x="382" y="116"/>
                  </a:cubicBezTo>
                  <a:cubicBezTo>
                    <a:pt x="383" y="116"/>
                    <a:pt x="383" y="116"/>
                    <a:pt x="383" y="116"/>
                  </a:cubicBezTo>
                  <a:cubicBezTo>
                    <a:pt x="383" y="116"/>
                    <a:pt x="389" y="115"/>
                    <a:pt x="395" y="114"/>
                  </a:cubicBezTo>
                  <a:cubicBezTo>
                    <a:pt x="401" y="113"/>
                    <a:pt x="404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2" y="112"/>
                  </a:cubicBezTo>
                  <a:cubicBezTo>
                    <a:pt x="401" y="111"/>
                    <a:pt x="417" y="112"/>
                    <a:pt x="431" y="109"/>
                  </a:cubicBezTo>
                  <a:cubicBezTo>
                    <a:pt x="437" y="108"/>
                    <a:pt x="438" y="106"/>
                    <a:pt x="447" y="101"/>
                  </a:cubicBezTo>
                  <a:cubicBezTo>
                    <a:pt x="452" y="99"/>
                    <a:pt x="457" y="96"/>
                    <a:pt x="464" y="93"/>
                  </a:cubicBezTo>
                  <a:cubicBezTo>
                    <a:pt x="473" y="89"/>
                    <a:pt x="484" y="87"/>
                    <a:pt x="483" y="87"/>
                  </a:cubicBezTo>
                  <a:cubicBezTo>
                    <a:pt x="482" y="87"/>
                    <a:pt x="493" y="84"/>
                    <a:pt x="501" y="80"/>
                  </a:cubicBezTo>
                  <a:cubicBezTo>
                    <a:pt x="512" y="75"/>
                    <a:pt x="520" y="69"/>
                    <a:pt x="517" y="66"/>
                  </a:cubicBezTo>
                  <a:cubicBezTo>
                    <a:pt x="514" y="62"/>
                    <a:pt x="524" y="55"/>
                    <a:pt x="512" y="53"/>
                  </a:cubicBezTo>
                  <a:cubicBezTo>
                    <a:pt x="507" y="51"/>
                    <a:pt x="502" y="50"/>
                    <a:pt x="499" y="48"/>
                  </a:cubicBezTo>
                  <a:cubicBezTo>
                    <a:pt x="495" y="45"/>
                    <a:pt x="495" y="43"/>
                    <a:pt x="495" y="43"/>
                  </a:cubicBezTo>
                  <a:cubicBezTo>
                    <a:pt x="495" y="43"/>
                    <a:pt x="494" y="43"/>
                    <a:pt x="494" y="43"/>
                  </a:cubicBezTo>
                  <a:cubicBezTo>
                    <a:pt x="493" y="43"/>
                    <a:pt x="492" y="43"/>
                    <a:pt x="491" y="42"/>
                  </a:cubicBezTo>
                  <a:cubicBezTo>
                    <a:pt x="490" y="42"/>
                    <a:pt x="489" y="42"/>
                    <a:pt x="488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6" y="42"/>
                    <a:pt x="482" y="40"/>
                    <a:pt x="477" y="36"/>
                  </a:cubicBezTo>
                  <a:cubicBezTo>
                    <a:pt x="473" y="32"/>
                    <a:pt x="458" y="32"/>
                    <a:pt x="459" y="32"/>
                  </a:cubicBezTo>
                  <a:cubicBezTo>
                    <a:pt x="460" y="31"/>
                    <a:pt x="445" y="30"/>
                    <a:pt x="443" y="25"/>
                  </a:cubicBezTo>
                  <a:cubicBezTo>
                    <a:pt x="441" y="21"/>
                    <a:pt x="444" y="16"/>
                    <a:pt x="439" y="13"/>
                  </a:cubicBezTo>
                  <a:cubicBezTo>
                    <a:pt x="429" y="9"/>
                    <a:pt x="422" y="14"/>
                    <a:pt x="419" y="7"/>
                  </a:cubicBezTo>
                  <a:cubicBezTo>
                    <a:pt x="418" y="6"/>
                    <a:pt x="417" y="4"/>
                    <a:pt x="415" y="3"/>
                  </a:cubicBezTo>
                  <a:cubicBezTo>
                    <a:pt x="413" y="2"/>
                    <a:pt x="409" y="1"/>
                    <a:pt x="406" y="1"/>
                  </a:cubicBezTo>
                  <a:cubicBezTo>
                    <a:pt x="404" y="1"/>
                    <a:pt x="402" y="1"/>
                    <a:pt x="401" y="2"/>
                  </a:cubicBezTo>
                  <a:cubicBezTo>
                    <a:pt x="398" y="4"/>
                    <a:pt x="397" y="6"/>
                    <a:pt x="396" y="7"/>
                  </a:cubicBezTo>
                  <a:cubicBezTo>
                    <a:pt x="396" y="8"/>
                    <a:pt x="392" y="12"/>
                    <a:pt x="389" y="17"/>
                  </a:cubicBezTo>
                  <a:cubicBezTo>
                    <a:pt x="387" y="20"/>
                    <a:pt x="384" y="23"/>
                    <a:pt x="372" y="23"/>
                  </a:cubicBezTo>
                  <a:cubicBezTo>
                    <a:pt x="368" y="23"/>
                    <a:pt x="364" y="23"/>
                    <a:pt x="359" y="22"/>
                  </a:cubicBezTo>
                  <a:cubicBezTo>
                    <a:pt x="350" y="21"/>
                    <a:pt x="334" y="19"/>
                    <a:pt x="325" y="17"/>
                  </a:cubicBezTo>
                  <a:cubicBezTo>
                    <a:pt x="313" y="13"/>
                    <a:pt x="323" y="8"/>
                    <a:pt x="328" y="6"/>
                  </a:cubicBezTo>
                  <a:cubicBezTo>
                    <a:pt x="334" y="5"/>
                    <a:pt x="334" y="4"/>
                    <a:pt x="332" y="3"/>
                  </a:cubicBezTo>
                  <a:cubicBezTo>
                    <a:pt x="331" y="3"/>
                    <a:pt x="330" y="3"/>
                    <a:pt x="329" y="3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7" y="4"/>
                    <a:pt x="325" y="4"/>
                    <a:pt x="323" y="4"/>
                  </a:cubicBezTo>
                  <a:cubicBezTo>
                    <a:pt x="323" y="4"/>
                    <a:pt x="323" y="4"/>
                    <a:pt x="322" y="4"/>
                  </a:cubicBezTo>
                  <a:cubicBezTo>
                    <a:pt x="320" y="4"/>
                    <a:pt x="318" y="4"/>
                    <a:pt x="319" y="3"/>
                  </a:cubicBezTo>
                  <a:cubicBezTo>
                    <a:pt x="319" y="3"/>
                    <a:pt x="319" y="3"/>
                    <a:pt x="318" y="3"/>
                  </a:cubicBezTo>
                  <a:cubicBezTo>
                    <a:pt x="318" y="3"/>
                    <a:pt x="317" y="3"/>
                    <a:pt x="316" y="3"/>
                  </a:cubicBezTo>
                  <a:cubicBezTo>
                    <a:pt x="315" y="3"/>
                    <a:pt x="314" y="3"/>
                    <a:pt x="313" y="3"/>
                  </a:cubicBezTo>
                  <a:cubicBezTo>
                    <a:pt x="309" y="3"/>
                    <a:pt x="302" y="3"/>
                    <a:pt x="295" y="2"/>
                  </a:cubicBezTo>
                  <a:cubicBezTo>
                    <a:pt x="283" y="1"/>
                    <a:pt x="274" y="0"/>
                    <a:pt x="2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3" name="Freeform 275"/>
            <p:cNvSpPr/>
            <p:nvPr/>
          </p:nvSpPr>
          <p:spPr bwMode="auto">
            <a:xfrm>
              <a:off x="11095038" y="43926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4" name="Freeform 276"/>
            <p:cNvSpPr/>
            <p:nvPr/>
          </p:nvSpPr>
          <p:spPr bwMode="auto">
            <a:xfrm>
              <a:off x="10880725" y="5768975"/>
              <a:ext cx="15875" cy="3175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4 w 6"/>
                <a:gd name="T9" fmla="*/ 0 h 1"/>
                <a:gd name="T10" fmla="*/ 3 w 6"/>
                <a:gd name="T11" fmla="*/ 0 h 1"/>
                <a:gd name="T12" fmla="*/ 2 w 6"/>
                <a:gd name="T13" fmla="*/ 0 h 1"/>
                <a:gd name="T14" fmla="*/ 0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5" name="Freeform 277"/>
            <p:cNvSpPr/>
            <p:nvPr/>
          </p:nvSpPr>
          <p:spPr bwMode="auto">
            <a:xfrm>
              <a:off x="7524750" y="45497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1 h 1"/>
                <a:gd name="T10" fmla="*/ 3 w 5"/>
                <a:gd name="T11" fmla="*/ 0 h 1"/>
                <a:gd name="T12" fmla="*/ 4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6" name="Freeform 278"/>
            <p:cNvSpPr>
              <a:spLocks noEditPoints="1"/>
            </p:cNvSpPr>
            <p:nvPr/>
          </p:nvSpPr>
          <p:spPr bwMode="auto">
            <a:xfrm>
              <a:off x="5391150" y="4294188"/>
              <a:ext cx="5894388" cy="1355725"/>
            </a:xfrm>
            <a:custGeom>
              <a:avLst/>
              <a:gdLst>
                <a:gd name="T0" fmla="*/ 839 w 2174"/>
                <a:gd name="T1" fmla="*/ 210 h 498"/>
                <a:gd name="T2" fmla="*/ 318 w 2174"/>
                <a:gd name="T3" fmla="*/ 182 h 498"/>
                <a:gd name="T4" fmla="*/ 1021 w 2174"/>
                <a:gd name="T5" fmla="*/ 29 h 498"/>
                <a:gd name="T6" fmla="*/ 1021 w 2174"/>
                <a:gd name="T7" fmla="*/ 72 h 498"/>
                <a:gd name="T8" fmla="*/ 979 w 2174"/>
                <a:gd name="T9" fmla="*/ 86 h 498"/>
                <a:gd name="T10" fmla="*/ 908 w 2174"/>
                <a:gd name="T11" fmla="*/ 92 h 498"/>
                <a:gd name="T12" fmla="*/ 744 w 2174"/>
                <a:gd name="T13" fmla="*/ 96 h 498"/>
                <a:gd name="T14" fmla="*/ 592 w 2174"/>
                <a:gd name="T15" fmla="*/ 121 h 498"/>
                <a:gd name="T16" fmla="*/ 551 w 2174"/>
                <a:gd name="T17" fmla="*/ 96 h 498"/>
                <a:gd name="T18" fmla="*/ 493 w 2174"/>
                <a:gd name="T19" fmla="*/ 88 h 498"/>
                <a:gd name="T20" fmla="*/ 449 w 2174"/>
                <a:gd name="T21" fmla="*/ 87 h 498"/>
                <a:gd name="T22" fmla="*/ 394 w 2174"/>
                <a:gd name="T23" fmla="*/ 99 h 498"/>
                <a:gd name="T24" fmla="*/ 363 w 2174"/>
                <a:gd name="T25" fmla="*/ 108 h 498"/>
                <a:gd name="T26" fmla="*/ 319 w 2174"/>
                <a:gd name="T27" fmla="*/ 129 h 498"/>
                <a:gd name="T28" fmla="*/ 297 w 2174"/>
                <a:gd name="T29" fmla="*/ 136 h 498"/>
                <a:gd name="T30" fmla="*/ 276 w 2174"/>
                <a:gd name="T31" fmla="*/ 146 h 498"/>
                <a:gd name="T32" fmla="*/ 276 w 2174"/>
                <a:gd name="T33" fmla="*/ 151 h 498"/>
                <a:gd name="T34" fmla="*/ 314 w 2174"/>
                <a:gd name="T35" fmla="*/ 156 h 498"/>
                <a:gd name="T36" fmla="*/ 407 w 2174"/>
                <a:gd name="T37" fmla="*/ 153 h 498"/>
                <a:gd name="T38" fmla="*/ 465 w 2174"/>
                <a:gd name="T39" fmla="*/ 151 h 498"/>
                <a:gd name="T40" fmla="*/ 447 w 2174"/>
                <a:gd name="T41" fmla="*/ 167 h 498"/>
                <a:gd name="T42" fmla="*/ 324 w 2174"/>
                <a:gd name="T43" fmla="*/ 168 h 498"/>
                <a:gd name="T44" fmla="*/ 255 w 2174"/>
                <a:gd name="T45" fmla="*/ 192 h 498"/>
                <a:gd name="T46" fmla="*/ 150 w 2174"/>
                <a:gd name="T47" fmla="*/ 225 h 498"/>
                <a:gd name="T48" fmla="*/ 272 w 2174"/>
                <a:gd name="T49" fmla="*/ 226 h 498"/>
                <a:gd name="T50" fmla="*/ 407 w 2174"/>
                <a:gd name="T51" fmla="*/ 225 h 498"/>
                <a:gd name="T52" fmla="*/ 498 w 2174"/>
                <a:gd name="T53" fmla="*/ 248 h 498"/>
                <a:gd name="T54" fmla="*/ 589 w 2174"/>
                <a:gd name="T55" fmla="*/ 212 h 498"/>
                <a:gd name="T56" fmla="*/ 662 w 2174"/>
                <a:gd name="T57" fmla="*/ 215 h 498"/>
                <a:gd name="T58" fmla="*/ 536 w 2174"/>
                <a:gd name="T59" fmla="*/ 245 h 498"/>
                <a:gd name="T60" fmla="*/ 617 w 2174"/>
                <a:gd name="T61" fmla="*/ 273 h 498"/>
                <a:gd name="T62" fmla="*/ 341 w 2174"/>
                <a:gd name="T63" fmla="*/ 252 h 498"/>
                <a:gd name="T64" fmla="*/ 8 w 2174"/>
                <a:gd name="T65" fmla="*/ 337 h 498"/>
                <a:gd name="T66" fmla="*/ 344 w 2174"/>
                <a:gd name="T67" fmla="*/ 390 h 498"/>
                <a:gd name="T68" fmla="*/ 658 w 2174"/>
                <a:gd name="T69" fmla="*/ 458 h 498"/>
                <a:gd name="T70" fmla="*/ 746 w 2174"/>
                <a:gd name="T71" fmla="*/ 333 h 498"/>
                <a:gd name="T72" fmla="*/ 731 w 2174"/>
                <a:gd name="T73" fmla="*/ 313 h 498"/>
                <a:gd name="T74" fmla="*/ 814 w 2174"/>
                <a:gd name="T75" fmla="*/ 277 h 498"/>
                <a:gd name="T76" fmla="*/ 1104 w 2174"/>
                <a:gd name="T77" fmla="*/ 301 h 498"/>
                <a:gd name="T78" fmla="*/ 1340 w 2174"/>
                <a:gd name="T79" fmla="*/ 305 h 498"/>
                <a:gd name="T80" fmla="*/ 1383 w 2174"/>
                <a:gd name="T81" fmla="*/ 308 h 498"/>
                <a:gd name="T82" fmla="*/ 1427 w 2174"/>
                <a:gd name="T83" fmla="*/ 325 h 498"/>
                <a:gd name="T84" fmla="*/ 1543 w 2174"/>
                <a:gd name="T85" fmla="*/ 368 h 498"/>
                <a:gd name="T86" fmla="*/ 1579 w 2174"/>
                <a:gd name="T87" fmla="*/ 344 h 498"/>
                <a:gd name="T88" fmla="*/ 1656 w 2174"/>
                <a:gd name="T89" fmla="*/ 301 h 498"/>
                <a:gd name="T90" fmla="*/ 1727 w 2174"/>
                <a:gd name="T91" fmla="*/ 282 h 498"/>
                <a:gd name="T92" fmla="*/ 1698 w 2174"/>
                <a:gd name="T93" fmla="*/ 252 h 498"/>
                <a:gd name="T94" fmla="*/ 1746 w 2174"/>
                <a:gd name="T95" fmla="*/ 227 h 498"/>
                <a:gd name="T96" fmla="*/ 1836 w 2174"/>
                <a:gd name="T97" fmla="*/ 209 h 498"/>
                <a:gd name="T98" fmla="*/ 1838 w 2174"/>
                <a:gd name="T99" fmla="*/ 112 h 498"/>
                <a:gd name="T100" fmla="*/ 1959 w 2174"/>
                <a:gd name="T101" fmla="*/ 85 h 498"/>
                <a:gd name="T102" fmla="*/ 2063 w 2174"/>
                <a:gd name="T103" fmla="*/ 138 h 498"/>
                <a:gd name="T104" fmla="*/ 2100 w 2174"/>
                <a:gd name="T105" fmla="*/ 84 h 498"/>
                <a:gd name="T106" fmla="*/ 2079 w 2174"/>
                <a:gd name="T107" fmla="*/ 46 h 498"/>
                <a:gd name="T108" fmla="*/ 2158 w 2174"/>
                <a:gd name="T109" fmla="*/ 32 h 498"/>
                <a:gd name="T110" fmla="*/ 2109 w 2174"/>
                <a:gd name="T111" fmla="*/ 12 h 498"/>
                <a:gd name="T112" fmla="*/ 1979 w 2174"/>
                <a:gd name="T113" fmla="*/ 8 h 498"/>
                <a:gd name="T114" fmla="*/ 1754 w 2174"/>
                <a:gd name="T115" fmla="*/ 16 h 498"/>
                <a:gd name="T116" fmla="*/ 1609 w 2174"/>
                <a:gd name="T117" fmla="*/ 18 h 498"/>
                <a:gd name="T118" fmla="*/ 1556 w 2174"/>
                <a:gd name="T119" fmla="*/ 31 h 498"/>
                <a:gd name="T120" fmla="*/ 1438 w 2174"/>
                <a:gd name="T121" fmla="*/ 26 h 498"/>
                <a:gd name="T122" fmla="*/ 1270 w 2174"/>
                <a:gd name="T123" fmla="*/ 30 h 498"/>
                <a:gd name="T124" fmla="*/ 1187 w 2174"/>
                <a:gd name="T125" fmla="*/ 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498">
                  <a:moveTo>
                    <a:pt x="1550" y="375"/>
                  </a:move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moveTo>
                    <a:pt x="810" y="242"/>
                  </a:move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moveTo>
                    <a:pt x="554" y="484"/>
                  </a:moveTo>
                  <a:cubicBezTo>
                    <a:pt x="550" y="484"/>
                    <a:pt x="547" y="483"/>
                    <a:pt x="548" y="481"/>
                  </a:cubicBezTo>
                  <a:cubicBezTo>
                    <a:pt x="548" y="479"/>
                    <a:pt x="558" y="477"/>
                    <a:pt x="566" y="477"/>
                  </a:cubicBezTo>
                  <a:cubicBezTo>
                    <a:pt x="571" y="477"/>
                    <a:pt x="575" y="478"/>
                    <a:pt x="574" y="480"/>
                  </a:cubicBezTo>
                  <a:cubicBezTo>
                    <a:pt x="572" y="481"/>
                    <a:pt x="561" y="484"/>
                    <a:pt x="554" y="484"/>
                  </a:cubicBezTo>
                  <a:moveTo>
                    <a:pt x="479" y="246"/>
                  </a:moveTo>
                  <a:cubicBezTo>
                    <a:pt x="480" y="246"/>
                    <a:pt x="481" y="246"/>
                    <a:pt x="481" y="246"/>
                  </a:cubicBezTo>
                  <a:cubicBezTo>
                    <a:pt x="482" y="246"/>
                    <a:pt x="483" y="246"/>
                    <a:pt x="483" y="246"/>
                  </a:cubicBezTo>
                  <a:cubicBezTo>
                    <a:pt x="483" y="246"/>
                    <a:pt x="483" y="246"/>
                    <a:pt x="482" y="246"/>
                  </a:cubicBezTo>
                  <a:cubicBezTo>
                    <a:pt x="481" y="246"/>
                    <a:pt x="481" y="246"/>
                    <a:pt x="480" y="246"/>
                  </a:cubicBezTo>
                  <a:cubicBezTo>
                    <a:pt x="480" y="246"/>
                    <a:pt x="479" y="246"/>
                    <a:pt x="479" y="246"/>
                  </a:cubicBezTo>
                  <a:moveTo>
                    <a:pt x="790" y="212"/>
                  </a:moveTo>
                  <a:cubicBezTo>
                    <a:pt x="791" y="212"/>
                    <a:pt x="792" y="211"/>
                    <a:pt x="792" y="211"/>
                  </a:cubicBezTo>
                  <a:cubicBezTo>
                    <a:pt x="791" y="210"/>
                    <a:pt x="798" y="210"/>
                    <a:pt x="807" y="209"/>
                  </a:cubicBezTo>
                  <a:cubicBezTo>
                    <a:pt x="813" y="209"/>
                    <a:pt x="819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36" y="208"/>
                    <a:pt x="838" y="209"/>
                    <a:pt x="839" y="210"/>
                  </a:cubicBezTo>
                  <a:cubicBezTo>
                    <a:pt x="842" y="213"/>
                    <a:pt x="837" y="214"/>
                    <a:pt x="827" y="215"/>
                  </a:cubicBezTo>
                  <a:cubicBezTo>
                    <a:pt x="818" y="216"/>
                    <a:pt x="824" y="218"/>
                    <a:pt x="820" y="219"/>
                  </a:cubicBezTo>
                  <a:cubicBezTo>
                    <a:pt x="815" y="219"/>
                    <a:pt x="817" y="220"/>
                    <a:pt x="820" y="221"/>
                  </a:cubicBezTo>
                  <a:cubicBezTo>
                    <a:pt x="822" y="222"/>
                    <a:pt x="823" y="223"/>
                    <a:pt x="826" y="224"/>
                  </a:cubicBezTo>
                  <a:cubicBezTo>
                    <a:pt x="828" y="225"/>
                    <a:pt x="844" y="225"/>
                    <a:pt x="845" y="226"/>
                  </a:cubicBezTo>
                  <a:cubicBezTo>
                    <a:pt x="849" y="227"/>
                    <a:pt x="850" y="230"/>
                    <a:pt x="851" y="232"/>
                  </a:cubicBezTo>
                  <a:cubicBezTo>
                    <a:pt x="852" y="236"/>
                    <a:pt x="861" y="238"/>
                    <a:pt x="863" y="238"/>
                  </a:cubicBezTo>
                  <a:cubicBezTo>
                    <a:pt x="865" y="239"/>
                    <a:pt x="864" y="239"/>
                    <a:pt x="862" y="240"/>
                  </a:cubicBezTo>
                  <a:cubicBezTo>
                    <a:pt x="861" y="240"/>
                    <a:pt x="870" y="242"/>
                    <a:pt x="872" y="245"/>
                  </a:cubicBezTo>
                  <a:cubicBezTo>
                    <a:pt x="874" y="247"/>
                    <a:pt x="875" y="249"/>
                    <a:pt x="876" y="251"/>
                  </a:cubicBezTo>
                  <a:cubicBezTo>
                    <a:pt x="859" y="250"/>
                    <a:pt x="833" y="250"/>
                    <a:pt x="818" y="248"/>
                  </a:cubicBezTo>
                  <a:cubicBezTo>
                    <a:pt x="804" y="246"/>
                    <a:pt x="809" y="242"/>
                    <a:pt x="809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1"/>
                    <a:pt x="810" y="240"/>
                    <a:pt x="812" y="238"/>
                  </a:cubicBezTo>
                  <a:cubicBezTo>
                    <a:pt x="815" y="236"/>
                    <a:pt x="810" y="234"/>
                    <a:pt x="799" y="231"/>
                  </a:cubicBezTo>
                  <a:cubicBezTo>
                    <a:pt x="797" y="230"/>
                    <a:pt x="796" y="230"/>
                    <a:pt x="794" y="229"/>
                  </a:cubicBezTo>
                  <a:cubicBezTo>
                    <a:pt x="784" y="226"/>
                    <a:pt x="769" y="221"/>
                    <a:pt x="771" y="217"/>
                  </a:cubicBezTo>
                  <a:cubicBezTo>
                    <a:pt x="773" y="214"/>
                    <a:pt x="785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9" y="213"/>
                    <a:pt x="790" y="212"/>
                    <a:pt x="788" y="212"/>
                  </a:cubicBezTo>
                  <a:cubicBezTo>
                    <a:pt x="787" y="212"/>
                    <a:pt x="787" y="212"/>
                    <a:pt x="788" y="212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789" y="212"/>
                    <a:pt x="790" y="212"/>
                    <a:pt x="790" y="212"/>
                  </a:cubicBezTo>
                  <a:moveTo>
                    <a:pt x="318" y="182"/>
                  </a:moveTo>
                  <a:cubicBezTo>
                    <a:pt x="318" y="182"/>
                    <a:pt x="317" y="182"/>
                    <a:pt x="316" y="182"/>
                  </a:cubicBezTo>
                  <a:cubicBezTo>
                    <a:pt x="318" y="182"/>
                    <a:pt x="319" y="182"/>
                    <a:pt x="318" y="182"/>
                  </a:cubicBezTo>
                  <a:moveTo>
                    <a:pt x="1108" y="0"/>
                  </a:moveTo>
                  <a:cubicBezTo>
                    <a:pt x="1107" y="0"/>
                    <a:pt x="1105" y="0"/>
                    <a:pt x="1103" y="0"/>
                  </a:cubicBezTo>
                  <a:cubicBezTo>
                    <a:pt x="1095" y="1"/>
                    <a:pt x="1091" y="4"/>
                    <a:pt x="1091" y="7"/>
                  </a:cubicBezTo>
                  <a:cubicBezTo>
                    <a:pt x="1092" y="11"/>
                    <a:pt x="1102" y="15"/>
                    <a:pt x="1107" y="15"/>
                  </a:cubicBezTo>
                  <a:cubicBezTo>
                    <a:pt x="1113" y="16"/>
                    <a:pt x="1111" y="16"/>
                    <a:pt x="1102" y="16"/>
                  </a:cubicBezTo>
                  <a:cubicBezTo>
                    <a:pt x="1092" y="16"/>
                    <a:pt x="1093" y="17"/>
                    <a:pt x="1099" y="19"/>
                  </a:cubicBezTo>
                  <a:cubicBezTo>
                    <a:pt x="1101" y="19"/>
                    <a:pt x="1102" y="19"/>
                    <a:pt x="1102" y="19"/>
                  </a:cubicBezTo>
                  <a:cubicBezTo>
                    <a:pt x="1101" y="19"/>
                    <a:pt x="1100" y="19"/>
                    <a:pt x="1098" y="19"/>
                  </a:cubicBezTo>
                  <a:cubicBezTo>
                    <a:pt x="1096" y="19"/>
                    <a:pt x="1094" y="19"/>
                    <a:pt x="1091" y="19"/>
                  </a:cubicBezTo>
                  <a:cubicBezTo>
                    <a:pt x="1083" y="21"/>
                    <a:pt x="1077" y="22"/>
                    <a:pt x="1075" y="22"/>
                  </a:cubicBezTo>
                  <a:cubicBezTo>
                    <a:pt x="1074" y="22"/>
                    <a:pt x="1074" y="22"/>
                    <a:pt x="1074" y="22"/>
                  </a:cubicBezTo>
                  <a:cubicBezTo>
                    <a:pt x="1074" y="22"/>
                    <a:pt x="1073" y="22"/>
                    <a:pt x="1073" y="22"/>
                  </a:cubicBezTo>
                  <a:cubicBezTo>
                    <a:pt x="1072" y="22"/>
                    <a:pt x="1072" y="22"/>
                    <a:pt x="1071" y="23"/>
                  </a:cubicBezTo>
                  <a:cubicBezTo>
                    <a:pt x="1071" y="23"/>
                    <a:pt x="1071" y="23"/>
                    <a:pt x="1071" y="23"/>
                  </a:cubicBezTo>
                  <a:cubicBezTo>
                    <a:pt x="1070" y="23"/>
                    <a:pt x="1068" y="21"/>
                    <a:pt x="1060" y="21"/>
                  </a:cubicBezTo>
                  <a:cubicBezTo>
                    <a:pt x="1060" y="21"/>
                    <a:pt x="1060" y="21"/>
                    <a:pt x="1059" y="21"/>
                  </a:cubicBezTo>
                  <a:cubicBezTo>
                    <a:pt x="1051" y="21"/>
                    <a:pt x="1045" y="22"/>
                    <a:pt x="1046" y="22"/>
                  </a:cubicBezTo>
                  <a:cubicBezTo>
                    <a:pt x="1047" y="22"/>
                    <a:pt x="1043" y="23"/>
                    <a:pt x="1042" y="23"/>
                  </a:cubicBezTo>
                  <a:cubicBezTo>
                    <a:pt x="1042" y="24"/>
                    <a:pt x="1043" y="25"/>
                    <a:pt x="1046" y="25"/>
                  </a:cubicBezTo>
                  <a:cubicBezTo>
                    <a:pt x="1046" y="25"/>
                    <a:pt x="1047" y="25"/>
                    <a:pt x="1047" y="25"/>
                  </a:cubicBezTo>
                  <a:cubicBezTo>
                    <a:pt x="1047" y="25"/>
                    <a:pt x="1048" y="25"/>
                    <a:pt x="1048" y="25"/>
                  </a:cubicBezTo>
                  <a:cubicBezTo>
                    <a:pt x="1049" y="25"/>
                    <a:pt x="1045" y="26"/>
                    <a:pt x="1037" y="27"/>
                  </a:cubicBezTo>
                  <a:cubicBezTo>
                    <a:pt x="1031" y="28"/>
                    <a:pt x="1026" y="28"/>
                    <a:pt x="1021" y="29"/>
                  </a:cubicBezTo>
                  <a:cubicBezTo>
                    <a:pt x="1019" y="30"/>
                    <a:pt x="1016" y="31"/>
                    <a:pt x="1012" y="33"/>
                  </a:cubicBezTo>
                  <a:cubicBezTo>
                    <a:pt x="1008" y="34"/>
                    <a:pt x="1004" y="35"/>
                    <a:pt x="1007" y="35"/>
                  </a:cubicBezTo>
                  <a:cubicBezTo>
                    <a:pt x="1009" y="35"/>
                    <a:pt x="1010" y="36"/>
                    <a:pt x="1009" y="37"/>
                  </a:cubicBezTo>
                  <a:cubicBezTo>
                    <a:pt x="1008" y="38"/>
                    <a:pt x="1006" y="38"/>
                    <a:pt x="1004" y="38"/>
                  </a:cubicBezTo>
                  <a:cubicBezTo>
                    <a:pt x="1003" y="38"/>
                    <a:pt x="1002" y="38"/>
                    <a:pt x="1001" y="38"/>
                  </a:cubicBezTo>
                  <a:cubicBezTo>
                    <a:pt x="1001" y="38"/>
                    <a:pt x="1000" y="38"/>
                    <a:pt x="1000" y="38"/>
                  </a:cubicBezTo>
                  <a:cubicBezTo>
                    <a:pt x="998" y="38"/>
                    <a:pt x="998" y="39"/>
                    <a:pt x="1003" y="40"/>
                  </a:cubicBezTo>
                  <a:cubicBezTo>
                    <a:pt x="1009" y="41"/>
                    <a:pt x="1012" y="41"/>
                    <a:pt x="1009" y="41"/>
                  </a:cubicBezTo>
                  <a:cubicBezTo>
                    <a:pt x="1006" y="41"/>
                    <a:pt x="1008" y="42"/>
                    <a:pt x="1013" y="43"/>
                  </a:cubicBezTo>
                  <a:cubicBezTo>
                    <a:pt x="1017" y="43"/>
                    <a:pt x="1019" y="43"/>
                    <a:pt x="1022" y="44"/>
                  </a:cubicBezTo>
                  <a:cubicBezTo>
                    <a:pt x="1030" y="45"/>
                    <a:pt x="1027" y="46"/>
                    <a:pt x="1024" y="47"/>
                  </a:cubicBezTo>
                  <a:cubicBezTo>
                    <a:pt x="1021" y="48"/>
                    <a:pt x="1020" y="49"/>
                    <a:pt x="1019" y="49"/>
                  </a:cubicBezTo>
                  <a:cubicBezTo>
                    <a:pt x="1019" y="49"/>
                    <a:pt x="1019" y="49"/>
                    <a:pt x="1018" y="48"/>
                  </a:cubicBezTo>
                  <a:cubicBezTo>
                    <a:pt x="1018" y="47"/>
                    <a:pt x="1016" y="47"/>
                    <a:pt x="1012" y="47"/>
                  </a:cubicBezTo>
                  <a:cubicBezTo>
                    <a:pt x="1008" y="47"/>
                    <a:pt x="1002" y="47"/>
                    <a:pt x="994" y="48"/>
                  </a:cubicBezTo>
                  <a:cubicBezTo>
                    <a:pt x="979" y="49"/>
                    <a:pt x="969" y="54"/>
                    <a:pt x="977" y="57"/>
                  </a:cubicBezTo>
                  <a:cubicBezTo>
                    <a:pt x="986" y="60"/>
                    <a:pt x="1009" y="62"/>
                    <a:pt x="1021" y="65"/>
                  </a:cubicBezTo>
                  <a:cubicBezTo>
                    <a:pt x="1023" y="66"/>
                    <a:pt x="1025" y="67"/>
                    <a:pt x="1027" y="67"/>
                  </a:cubicBezTo>
                  <a:cubicBezTo>
                    <a:pt x="1038" y="71"/>
                    <a:pt x="1041" y="76"/>
                    <a:pt x="1055" y="77"/>
                  </a:cubicBezTo>
                  <a:cubicBezTo>
                    <a:pt x="1064" y="77"/>
                    <a:pt x="1069" y="78"/>
                    <a:pt x="1068" y="78"/>
                  </a:cubicBezTo>
                  <a:cubicBezTo>
                    <a:pt x="1068" y="78"/>
                    <a:pt x="1067" y="78"/>
                    <a:pt x="1065" y="77"/>
                  </a:cubicBezTo>
                  <a:cubicBezTo>
                    <a:pt x="1057" y="77"/>
                    <a:pt x="1046" y="78"/>
                    <a:pt x="1036" y="76"/>
                  </a:cubicBezTo>
                  <a:cubicBezTo>
                    <a:pt x="1028" y="74"/>
                    <a:pt x="1025" y="72"/>
                    <a:pt x="1023" y="72"/>
                  </a:cubicBezTo>
                  <a:cubicBezTo>
                    <a:pt x="1023" y="72"/>
                    <a:pt x="1023" y="72"/>
                    <a:pt x="1022" y="72"/>
                  </a:cubicBezTo>
                  <a:cubicBezTo>
                    <a:pt x="1022" y="72"/>
                    <a:pt x="1022" y="72"/>
                    <a:pt x="1021" y="72"/>
                  </a:cubicBezTo>
                  <a:cubicBezTo>
                    <a:pt x="1020" y="72"/>
                    <a:pt x="1020" y="70"/>
                    <a:pt x="1019" y="68"/>
                  </a:cubicBezTo>
                  <a:cubicBezTo>
                    <a:pt x="1018" y="66"/>
                    <a:pt x="1015" y="64"/>
                    <a:pt x="1007" y="64"/>
                  </a:cubicBezTo>
                  <a:cubicBezTo>
                    <a:pt x="1006" y="64"/>
                    <a:pt x="1004" y="64"/>
                    <a:pt x="1003" y="64"/>
                  </a:cubicBezTo>
                  <a:cubicBezTo>
                    <a:pt x="1003" y="64"/>
                    <a:pt x="1002" y="64"/>
                    <a:pt x="1001" y="64"/>
                  </a:cubicBezTo>
                  <a:cubicBezTo>
                    <a:pt x="994" y="64"/>
                    <a:pt x="985" y="63"/>
                    <a:pt x="977" y="61"/>
                  </a:cubicBezTo>
                  <a:cubicBezTo>
                    <a:pt x="974" y="61"/>
                    <a:pt x="972" y="61"/>
                    <a:pt x="970" y="61"/>
                  </a:cubicBezTo>
                  <a:cubicBezTo>
                    <a:pt x="964" y="61"/>
                    <a:pt x="966" y="64"/>
                    <a:pt x="959" y="64"/>
                  </a:cubicBezTo>
                  <a:cubicBezTo>
                    <a:pt x="949" y="65"/>
                    <a:pt x="947" y="68"/>
                    <a:pt x="960" y="69"/>
                  </a:cubicBezTo>
                  <a:cubicBezTo>
                    <a:pt x="972" y="70"/>
                    <a:pt x="973" y="71"/>
                    <a:pt x="965" y="71"/>
                  </a:cubicBezTo>
                  <a:cubicBezTo>
                    <a:pt x="964" y="71"/>
                    <a:pt x="963" y="71"/>
                    <a:pt x="961" y="71"/>
                  </a:cubicBezTo>
                  <a:cubicBezTo>
                    <a:pt x="952" y="71"/>
                    <a:pt x="944" y="71"/>
                    <a:pt x="940" y="70"/>
                  </a:cubicBezTo>
                  <a:cubicBezTo>
                    <a:pt x="936" y="69"/>
                    <a:pt x="935" y="67"/>
                    <a:pt x="933" y="64"/>
                  </a:cubicBezTo>
                  <a:cubicBezTo>
                    <a:pt x="932" y="63"/>
                    <a:pt x="931" y="62"/>
                    <a:pt x="931" y="62"/>
                  </a:cubicBezTo>
                  <a:cubicBezTo>
                    <a:pt x="930" y="62"/>
                    <a:pt x="929" y="64"/>
                    <a:pt x="926" y="65"/>
                  </a:cubicBezTo>
                  <a:cubicBezTo>
                    <a:pt x="923" y="67"/>
                    <a:pt x="919" y="69"/>
                    <a:pt x="922" y="71"/>
                  </a:cubicBezTo>
                  <a:cubicBezTo>
                    <a:pt x="923" y="73"/>
                    <a:pt x="937" y="74"/>
                    <a:pt x="940" y="75"/>
                  </a:cubicBezTo>
                  <a:cubicBezTo>
                    <a:pt x="944" y="77"/>
                    <a:pt x="939" y="80"/>
                    <a:pt x="943" y="82"/>
                  </a:cubicBezTo>
                  <a:cubicBezTo>
                    <a:pt x="948" y="85"/>
                    <a:pt x="955" y="85"/>
                    <a:pt x="963" y="85"/>
                  </a:cubicBezTo>
                  <a:cubicBezTo>
                    <a:pt x="965" y="85"/>
                    <a:pt x="968" y="85"/>
                    <a:pt x="971" y="85"/>
                  </a:cubicBezTo>
                  <a:cubicBezTo>
                    <a:pt x="973" y="85"/>
                    <a:pt x="976" y="85"/>
                    <a:pt x="979" y="85"/>
                  </a:cubicBezTo>
                  <a:cubicBezTo>
                    <a:pt x="996" y="85"/>
                    <a:pt x="997" y="92"/>
                    <a:pt x="1004" y="93"/>
                  </a:cubicBezTo>
                  <a:cubicBezTo>
                    <a:pt x="1007" y="94"/>
                    <a:pt x="1008" y="95"/>
                    <a:pt x="1006" y="95"/>
                  </a:cubicBezTo>
                  <a:cubicBezTo>
                    <a:pt x="1005" y="95"/>
                    <a:pt x="1003" y="94"/>
                    <a:pt x="1001" y="93"/>
                  </a:cubicBezTo>
                  <a:cubicBezTo>
                    <a:pt x="998" y="92"/>
                    <a:pt x="997" y="90"/>
                    <a:pt x="991" y="89"/>
                  </a:cubicBezTo>
                  <a:cubicBezTo>
                    <a:pt x="988" y="88"/>
                    <a:pt x="984" y="86"/>
                    <a:pt x="979" y="86"/>
                  </a:cubicBezTo>
                  <a:cubicBezTo>
                    <a:pt x="978" y="86"/>
                    <a:pt x="976" y="86"/>
                    <a:pt x="975" y="86"/>
                  </a:cubicBezTo>
                  <a:cubicBezTo>
                    <a:pt x="960" y="90"/>
                    <a:pt x="970" y="89"/>
                    <a:pt x="970" y="92"/>
                  </a:cubicBezTo>
                  <a:cubicBezTo>
                    <a:pt x="970" y="95"/>
                    <a:pt x="972" y="103"/>
                    <a:pt x="962" y="105"/>
                  </a:cubicBezTo>
                  <a:cubicBezTo>
                    <a:pt x="959" y="105"/>
                    <a:pt x="956" y="105"/>
                    <a:pt x="952" y="105"/>
                  </a:cubicBezTo>
                  <a:cubicBezTo>
                    <a:pt x="949" y="105"/>
                    <a:pt x="945" y="105"/>
                    <a:pt x="941" y="105"/>
                  </a:cubicBezTo>
                  <a:cubicBezTo>
                    <a:pt x="930" y="104"/>
                    <a:pt x="920" y="104"/>
                    <a:pt x="919" y="104"/>
                  </a:cubicBezTo>
                  <a:cubicBezTo>
                    <a:pt x="918" y="104"/>
                    <a:pt x="923" y="103"/>
                    <a:pt x="930" y="103"/>
                  </a:cubicBezTo>
                  <a:cubicBezTo>
                    <a:pt x="931" y="103"/>
                    <a:pt x="932" y="103"/>
                    <a:pt x="933" y="103"/>
                  </a:cubicBezTo>
                  <a:cubicBezTo>
                    <a:pt x="939" y="103"/>
                    <a:pt x="943" y="103"/>
                    <a:pt x="941" y="103"/>
                  </a:cubicBezTo>
                  <a:cubicBezTo>
                    <a:pt x="940" y="103"/>
                    <a:pt x="942" y="104"/>
                    <a:pt x="944" y="104"/>
                  </a:cubicBezTo>
                  <a:cubicBezTo>
                    <a:pt x="945" y="104"/>
                    <a:pt x="946" y="104"/>
                    <a:pt x="947" y="103"/>
                  </a:cubicBezTo>
                  <a:cubicBezTo>
                    <a:pt x="950" y="103"/>
                    <a:pt x="961" y="99"/>
                    <a:pt x="955" y="94"/>
                  </a:cubicBezTo>
                  <a:cubicBezTo>
                    <a:pt x="950" y="89"/>
                    <a:pt x="933" y="83"/>
                    <a:pt x="927" y="79"/>
                  </a:cubicBezTo>
                  <a:cubicBezTo>
                    <a:pt x="925" y="77"/>
                    <a:pt x="918" y="74"/>
                    <a:pt x="916" y="73"/>
                  </a:cubicBezTo>
                  <a:cubicBezTo>
                    <a:pt x="911" y="70"/>
                    <a:pt x="913" y="69"/>
                    <a:pt x="909" y="66"/>
                  </a:cubicBezTo>
                  <a:cubicBezTo>
                    <a:pt x="905" y="63"/>
                    <a:pt x="901" y="62"/>
                    <a:pt x="895" y="61"/>
                  </a:cubicBezTo>
                  <a:cubicBezTo>
                    <a:pt x="892" y="61"/>
                    <a:pt x="890" y="61"/>
                    <a:pt x="888" y="61"/>
                  </a:cubicBezTo>
                  <a:cubicBezTo>
                    <a:pt x="878" y="61"/>
                    <a:pt x="870" y="63"/>
                    <a:pt x="871" y="66"/>
                  </a:cubicBezTo>
                  <a:cubicBezTo>
                    <a:pt x="872" y="68"/>
                    <a:pt x="873" y="70"/>
                    <a:pt x="872" y="71"/>
                  </a:cubicBezTo>
                  <a:cubicBezTo>
                    <a:pt x="871" y="73"/>
                    <a:pt x="866" y="75"/>
                    <a:pt x="865" y="76"/>
                  </a:cubicBezTo>
                  <a:cubicBezTo>
                    <a:pt x="861" y="79"/>
                    <a:pt x="875" y="81"/>
                    <a:pt x="874" y="81"/>
                  </a:cubicBezTo>
                  <a:cubicBezTo>
                    <a:pt x="874" y="82"/>
                    <a:pt x="873" y="84"/>
                    <a:pt x="875" y="85"/>
                  </a:cubicBezTo>
                  <a:cubicBezTo>
                    <a:pt x="876" y="86"/>
                    <a:pt x="880" y="86"/>
                    <a:pt x="884" y="86"/>
                  </a:cubicBezTo>
                  <a:cubicBezTo>
                    <a:pt x="887" y="86"/>
                    <a:pt x="890" y="88"/>
                    <a:pt x="896" y="89"/>
                  </a:cubicBezTo>
                  <a:cubicBezTo>
                    <a:pt x="902" y="90"/>
                    <a:pt x="909" y="91"/>
                    <a:pt x="908" y="92"/>
                  </a:cubicBezTo>
                  <a:cubicBezTo>
                    <a:pt x="908" y="93"/>
                    <a:pt x="906" y="93"/>
                    <a:pt x="905" y="93"/>
                  </a:cubicBezTo>
                  <a:cubicBezTo>
                    <a:pt x="901" y="93"/>
                    <a:pt x="894" y="92"/>
                    <a:pt x="885" y="91"/>
                  </a:cubicBezTo>
                  <a:cubicBezTo>
                    <a:pt x="872" y="89"/>
                    <a:pt x="852" y="87"/>
                    <a:pt x="838" y="86"/>
                  </a:cubicBezTo>
                  <a:cubicBezTo>
                    <a:pt x="834" y="86"/>
                    <a:pt x="829" y="85"/>
                    <a:pt x="825" y="85"/>
                  </a:cubicBezTo>
                  <a:cubicBezTo>
                    <a:pt x="820" y="85"/>
                    <a:pt x="816" y="86"/>
                    <a:pt x="813" y="86"/>
                  </a:cubicBezTo>
                  <a:cubicBezTo>
                    <a:pt x="810" y="87"/>
                    <a:pt x="813" y="89"/>
                    <a:pt x="817" y="90"/>
                  </a:cubicBezTo>
                  <a:cubicBezTo>
                    <a:pt x="823" y="92"/>
                    <a:pt x="825" y="93"/>
                    <a:pt x="821" y="94"/>
                  </a:cubicBezTo>
                  <a:cubicBezTo>
                    <a:pt x="818" y="94"/>
                    <a:pt x="814" y="96"/>
                    <a:pt x="811" y="96"/>
                  </a:cubicBezTo>
                  <a:cubicBezTo>
                    <a:pt x="811" y="96"/>
                    <a:pt x="810" y="96"/>
                    <a:pt x="809" y="96"/>
                  </a:cubicBezTo>
                  <a:cubicBezTo>
                    <a:pt x="807" y="95"/>
                    <a:pt x="803" y="94"/>
                    <a:pt x="798" y="94"/>
                  </a:cubicBezTo>
                  <a:cubicBezTo>
                    <a:pt x="796" y="94"/>
                    <a:pt x="793" y="94"/>
                    <a:pt x="790" y="94"/>
                  </a:cubicBezTo>
                  <a:cubicBezTo>
                    <a:pt x="790" y="95"/>
                    <a:pt x="790" y="95"/>
                    <a:pt x="789" y="95"/>
                  </a:cubicBezTo>
                  <a:cubicBezTo>
                    <a:pt x="789" y="95"/>
                    <a:pt x="789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7" y="95"/>
                    <a:pt x="786" y="95"/>
                    <a:pt x="785" y="95"/>
                  </a:cubicBezTo>
                  <a:cubicBezTo>
                    <a:pt x="773" y="96"/>
                    <a:pt x="766" y="98"/>
                    <a:pt x="764" y="99"/>
                  </a:cubicBezTo>
                  <a:cubicBezTo>
                    <a:pt x="763" y="99"/>
                    <a:pt x="762" y="99"/>
                    <a:pt x="760" y="99"/>
                  </a:cubicBezTo>
                  <a:cubicBezTo>
                    <a:pt x="759" y="99"/>
                    <a:pt x="757" y="99"/>
                    <a:pt x="756" y="99"/>
                  </a:cubicBezTo>
                  <a:cubicBezTo>
                    <a:pt x="753" y="99"/>
                    <a:pt x="754" y="98"/>
                    <a:pt x="755" y="97"/>
                  </a:cubicBezTo>
                  <a:cubicBezTo>
                    <a:pt x="756" y="95"/>
                    <a:pt x="752" y="95"/>
                    <a:pt x="754" y="94"/>
                  </a:cubicBezTo>
                  <a:cubicBezTo>
                    <a:pt x="755" y="94"/>
                    <a:pt x="756" y="94"/>
                    <a:pt x="755" y="94"/>
                  </a:cubicBezTo>
                  <a:cubicBezTo>
                    <a:pt x="755" y="94"/>
                    <a:pt x="753" y="94"/>
                    <a:pt x="750" y="95"/>
                  </a:cubicBezTo>
                  <a:cubicBezTo>
                    <a:pt x="746" y="95"/>
                    <a:pt x="745" y="96"/>
                    <a:pt x="744" y="96"/>
                  </a:cubicBezTo>
                  <a:cubicBezTo>
                    <a:pt x="744" y="96"/>
                    <a:pt x="744" y="96"/>
                    <a:pt x="744" y="96"/>
                  </a:cubicBezTo>
                  <a:cubicBezTo>
                    <a:pt x="743" y="96"/>
                    <a:pt x="743" y="96"/>
                    <a:pt x="743" y="96"/>
                  </a:cubicBezTo>
                  <a:cubicBezTo>
                    <a:pt x="743" y="96"/>
                    <a:pt x="742" y="97"/>
                    <a:pt x="741" y="97"/>
                  </a:cubicBezTo>
                  <a:cubicBezTo>
                    <a:pt x="740" y="98"/>
                    <a:pt x="739" y="98"/>
                    <a:pt x="738" y="98"/>
                  </a:cubicBezTo>
                  <a:cubicBezTo>
                    <a:pt x="738" y="98"/>
                    <a:pt x="738" y="98"/>
                    <a:pt x="738" y="98"/>
                  </a:cubicBezTo>
                  <a:cubicBezTo>
                    <a:pt x="737" y="98"/>
                    <a:pt x="737" y="98"/>
                    <a:pt x="736" y="98"/>
                  </a:cubicBezTo>
                  <a:cubicBezTo>
                    <a:pt x="733" y="98"/>
                    <a:pt x="727" y="98"/>
                    <a:pt x="721" y="99"/>
                  </a:cubicBezTo>
                  <a:cubicBezTo>
                    <a:pt x="714" y="101"/>
                    <a:pt x="707" y="102"/>
                    <a:pt x="709" y="103"/>
                  </a:cubicBezTo>
                  <a:cubicBezTo>
                    <a:pt x="710" y="103"/>
                    <a:pt x="708" y="104"/>
                    <a:pt x="705" y="104"/>
                  </a:cubicBezTo>
                  <a:cubicBezTo>
                    <a:pt x="702" y="104"/>
                    <a:pt x="699" y="109"/>
                    <a:pt x="688" y="109"/>
                  </a:cubicBezTo>
                  <a:cubicBezTo>
                    <a:pt x="687" y="109"/>
                    <a:pt x="685" y="108"/>
                    <a:pt x="682" y="108"/>
                  </a:cubicBezTo>
                  <a:cubicBezTo>
                    <a:pt x="667" y="106"/>
                    <a:pt x="681" y="100"/>
                    <a:pt x="669" y="99"/>
                  </a:cubicBezTo>
                  <a:cubicBezTo>
                    <a:pt x="666" y="99"/>
                    <a:pt x="664" y="99"/>
                    <a:pt x="662" y="99"/>
                  </a:cubicBezTo>
                  <a:cubicBezTo>
                    <a:pt x="657" y="99"/>
                    <a:pt x="657" y="100"/>
                    <a:pt x="658" y="102"/>
                  </a:cubicBezTo>
                  <a:cubicBezTo>
                    <a:pt x="658" y="104"/>
                    <a:pt x="656" y="105"/>
                    <a:pt x="658" y="107"/>
                  </a:cubicBezTo>
                  <a:cubicBezTo>
                    <a:pt x="659" y="108"/>
                    <a:pt x="662" y="109"/>
                    <a:pt x="665" y="111"/>
                  </a:cubicBezTo>
                  <a:cubicBezTo>
                    <a:pt x="668" y="113"/>
                    <a:pt x="667" y="114"/>
                    <a:pt x="665" y="114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63" y="114"/>
                    <a:pt x="656" y="113"/>
                    <a:pt x="649" y="113"/>
                  </a:cubicBezTo>
                  <a:cubicBezTo>
                    <a:pt x="647" y="113"/>
                    <a:pt x="645" y="113"/>
                    <a:pt x="643" y="113"/>
                  </a:cubicBezTo>
                  <a:cubicBezTo>
                    <a:pt x="638" y="114"/>
                    <a:pt x="633" y="115"/>
                    <a:pt x="631" y="116"/>
                  </a:cubicBezTo>
                  <a:cubicBezTo>
                    <a:pt x="628" y="118"/>
                    <a:pt x="629" y="119"/>
                    <a:pt x="631" y="121"/>
                  </a:cubicBezTo>
                  <a:cubicBezTo>
                    <a:pt x="632" y="122"/>
                    <a:pt x="627" y="123"/>
                    <a:pt x="620" y="123"/>
                  </a:cubicBezTo>
                  <a:cubicBezTo>
                    <a:pt x="617" y="123"/>
                    <a:pt x="614" y="123"/>
                    <a:pt x="611" y="122"/>
                  </a:cubicBezTo>
                  <a:cubicBezTo>
                    <a:pt x="604" y="122"/>
                    <a:pt x="598" y="121"/>
                    <a:pt x="595" y="121"/>
                  </a:cubicBezTo>
                  <a:cubicBezTo>
                    <a:pt x="593" y="121"/>
                    <a:pt x="592" y="121"/>
                    <a:pt x="592" y="121"/>
                  </a:cubicBezTo>
                  <a:cubicBezTo>
                    <a:pt x="591" y="122"/>
                    <a:pt x="594" y="124"/>
                    <a:pt x="602" y="125"/>
                  </a:cubicBezTo>
                  <a:cubicBezTo>
                    <a:pt x="607" y="125"/>
                    <a:pt x="612" y="126"/>
                    <a:pt x="612" y="127"/>
                  </a:cubicBezTo>
                  <a:cubicBezTo>
                    <a:pt x="612" y="128"/>
                    <a:pt x="610" y="129"/>
                    <a:pt x="607" y="129"/>
                  </a:cubicBezTo>
                  <a:cubicBezTo>
                    <a:pt x="600" y="129"/>
                    <a:pt x="588" y="126"/>
                    <a:pt x="586" y="126"/>
                  </a:cubicBezTo>
                  <a:cubicBezTo>
                    <a:pt x="580" y="125"/>
                    <a:pt x="577" y="122"/>
                    <a:pt x="573" y="119"/>
                  </a:cubicBezTo>
                  <a:cubicBezTo>
                    <a:pt x="567" y="116"/>
                    <a:pt x="553" y="115"/>
                    <a:pt x="555" y="115"/>
                  </a:cubicBezTo>
                  <a:cubicBezTo>
                    <a:pt x="556" y="114"/>
                    <a:pt x="556" y="114"/>
                    <a:pt x="554" y="114"/>
                  </a:cubicBezTo>
                  <a:cubicBezTo>
                    <a:pt x="553" y="114"/>
                    <a:pt x="554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49" y="114"/>
                    <a:pt x="548" y="114"/>
                    <a:pt x="549" y="113"/>
                  </a:cubicBezTo>
                  <a:cubicBezTo>
                    <a:pt x="550" y="113"/>
                    <a:pt x="548" y="113"/>
                    <a:pt x="545" y="112"/>
                  </a:cubicBezTo>
                  <a:cubicBezTo>
                    <a:pt x="543" y="111"/>
                    <a:pt x="543" y="111"/>
                    <a:pt x="545" y="111"/>
                  </a:cubicBezTo>
                  <a:cubicBezTo>
                    <a:pt x="546" y="111"/>
                    <a:pt x="548" y="111"/>
                    <a:pt x="551" y="112"/>
                  </a:cubicBezTo>
                  <a:cubicBezTo>
                    <a:pt x="557" y="112"/>
                    <a:pt x="564" y="112"/>
                    <a:pt x="563" y="113"/>
                  </a:cubicBezTo>
                  <a:cubicBezTo>
                    <a:pt x="562" y="113"/>
                    <a:pt x="576" y="114"/>
                    <a:pt x="593" y="115"/>
                  </a:cubicBezTo>
                  <a:cubicBezTo>
                    <a:pt x="597" y="115"/>
                    <a:pt x="600" y="115"/>
                    <a:pt x="604" y="115"/>
                  </a:cubicBezTo>
                  <a:cubicBezTo>
                    <a:pt x="610" y="115"/>
                    <a:pt x="616" y="115"/>
                    <a:pt x="622" y="114"/>
                  </a:cubicBezTo>
                  <a:cubicBezTo>
                    <a:pt x="636" y="112"/>
                    <a:pt x="636" y="110"/>
                    <a:pt x="631" y="108"/>
                  </a:cubicBezTo>
                  <a:cubicBezTo>
                    <a:pt x="623" y="104"/>
                    <a:pt x="612" y="102"/>
                    <a:pt x="611" y="102"/>
                  </a:cubicBezTo>
                  <a:cubicBezTo>
                    <a:pt x="611" y="102"/>
                    <a:pt x="611" y="102"/>
                    <a:pt x="611" y="102"/>
                  </a:cubicBezTo>
                  <a:cubicBezTo>
                    <a:pt x="612" y="102"/>
                    <a:pt x="611" y="103"/>
                    <a:pt x="610" y="103"/>
                  </a:cubicBezTo>
                  <a:cubicBezTo>
                    <a:pt x="609" y="103"/>
                    <a:pt x="608" y="103"/>
                    <a:pt x="607" y="102"/>
                  </a:cubicBezTo>
                  <a:cubicBezTo>
                    <a:pt x="603" y="102"/>
                    <a:pt x="592" y="100"/>
                    <a:pt x="577" y="98"/>
                  </a:cubicBezTo>
                  <a:cubicBezTo>
                    <a:pt x="567" y="97"/>
                    <a:pt x="558" y="96"/>
                    <a:pt x="551" y="96"/>
                  </a:cubicBezTo>
                  <a:cubicBezTo>
                    <a:pt x="548" y="96"/>
                    <a:pt x="546" y="96"/>
                    <a:pt x="545" y="97"/>
                  </a:cubicBezTo>
                  <a:cubicBezTo>
                    <a:pt x="543" y="97"/>
                    <a:pt x="542" y="97"/>
                    <a:pt x="542" y="97"/>
                  </a:cubicBezTo>
                  <a:cubicBezTo>
                    <a:pt x="542" y="97"/>
                    <a:pt x="542" y="97"/>
                    <a:pt x="542" y="97"/>
                  </a:cubicBezTo>
                  <a:cubicBezTo>
                    <a:pt x="543" y="97"/>
                    <a:pt x="542" y="96"/>
                    <a:pt x="540" y="96"/>
                  </a:cubicBezTo>
                  <a:cubicBezTo>
                    <a:pt x="540" y="96"/>
                    <a:pt x="540" y="96"/>
                    <a:pt x="539" y="96"/>
                  </a:cubicBezTo>
                  <a:cubicBezTo>
                    <a:pt x="538" y="96"/>
                    <a:pt x="538" y="96"/>
                    <a:pt x="537" y="96"/>
                  </a:cubicBezTo>
                  <a:cubicBezTo>
                    <a:pt x="536" y="96"/>
                    <a:pt x="535" y="96"/>
                    <a:pt x="533" y="96"/>
                  </a:cubicBezTo>
                  <a:cubicBezTo>
                    <a:pt x="531" y="96"/>
                    <a:pt x="527" y="96"/>
                    <a:pt x="528" y="95"/>
                  </a:cubicBezTo>
                  <a:cubicBezTo>
                    <a:pt x="528" y="95"/>
                    <a:pt x="529" y="94"/>
                    <a:pt x="531" y="94"/>
                  </a:cubicBezTo>
                  <a:cubicBezTo>
                    <a:pt x="532" y="94"/>
                    <a:pt x="532" y="94"/>
                    <a:pt x="533" y="95"/>
                  </a:cubicBezTo>
                  <a:cubicBezTo>
                    <a:pt x="534" y="95"/>
                    <a:pt x="534" y="95"/>
                    <a:pt x="534" y="95"/>
                  </a:cubicBezTo>
                  <a:cubicBezTo>
                    <a:pt x="536" y="95"/>
                    <a:pt x="535" y="94"/>
                    <a:pt x="532" y="94"/>
                  </a:cubicBezTo>
                  <a:cubicBezTo>
                    <a:pt x="531" y="93"/>
                    <a:pt x="530" y="93"/>
                    <a:pt x="529" y="93"/>
                  </a:cubicBezTo>
                  <a:cubicBezTo>
                    <a:pt x="526" y="93"/>
                    <a:pt x="524" y="94"/>
                    <a:pt x="523" y="94"/>
                  </a:cubicBezTo>
                  <a:cubicBezTo>
                    <a:pt x="522" y="95"/>
                    <a:pt x="521" y="95"/>
                    <a:pt x="519" y="95"/>
                  </a:cubicBezTo>
                  <a:cubicBezTo>
                    <a:pt x="518" y="95"/>
                    <a:pt x="517" y="95"/>
                    <a:pt x="515" y="94"/>
                  </a:cubicBezTo>
                  <a:cubicBezTo>
                    <a:pt x="513" y="94"/>
                    <a:pt x="512" y="94"/>
                    <a:pt x="510" y="94"/>
                  </a:cubicBezTo>
                  <a:cubicBezTo>
                    <a:pt x="510" y="94"/>
                    <a:pt x="509" y="94"/>
                    <a:pt x="509" y="94"/>
                  </a:cubicBezTo>
                  <a:cubicBezTo>
                    <a:pt x="509" y="94"/>
                    <a:pt x="509" y="94"/>
                    <a:pt x="508" y="94"/>
                  </a:cubicBezTo>
                  <a:cubicBezTo>
                    <a:pt x="508" y="94"/>
                    <a:pt x="507" y="94"/>
                    <a:pt x="506" y="94"/>
                  </a:cubicBezTo>
                  <a:cubicBezTo>
                    <a:pt x="505" y="94"/>
                    <a:pt x="501" y="94"/>
                    <a:pt x="498" y="93"/>
                  </a:cubicBezTo>
                  <a:cubicBezTo>
                    <a:pt x="494" y="93"/>
                    <a:pt x="498" y="93"/>
                    <a:pt x="506" y="92"/>
                  </a:cubicBezTo>
                  <a:cubicBezTo>
                    <a:pt x="515" y="91"/>
                    <a:pt x="516" y="89"/>
                    <a:pt x="512" y="89"/>
                  </a:cubicBezTo>
                  <a:cubicBezTo>
                    <a:pt x="508" y="89"/>
                    <a:pt x="505" y="88"/>
                    <a:pt x="502" y="88"/>
                  </a:cubicBezTo>
                  <a:cubicBezTo>
                    <a:pt x="500" y="88"/>
                    <a:pt x="496" y="88"/>
                    <a:pt x="493" y="88"/>
                  </a:cubicBezTo>
                  <a:cubicBezTo>
                    <a:pt x="492" y="88"/>
                    <a:pt x="491" y="88"/>
                    <a:pt x="491" y="88"/>
                  </a:cubicBezTo>
                  <a:cubicBezTo>
                    <a:pt x="489" y="89"/>
                    <a:pt x="488" y="90"/>
                    <a:pt x="485" y="90"/>
                  </a:cubicBezTo>
                  <a:cubicBezTo>
                    <a:pt x="485" y="90"/>
                    <a:pt x="485" y="90"/>
                    <a:pt x="484" y="90"/>
                  </a:cubicBezTo>
                  <a:cubicBezTo>
                    <a:pt x="483" y="90"/>
                    <a:pt x="482" y="90"/>
                    <a:pt x="484" y="89"/>
                  </a:cubicBezTo>
                  <a:cubicBezTo>
                    <a:pt x="485" y="89"/>
                    <a:pt x="485" y="89"/>
                    <a:pt x="484" y="89"/>
                  </a:cubicBezTo>
                  <a:cubicBezTo>
                    <a:pt x="484" y="89"/>
                    <a:pt x="484" y="89"/>
                    <a:pt x="484" y="89"/>
                  </a:cubicBezTo>
                  <a:cubicBezTo>
                    <a:pt x="483" y="89"/>
                    <a:pt x="483" y="89"/>
                    <a:pt x="483" y="89"/>
                  </a:cubicBezTo>
                  <a:cubicBezTo>
                    <a:pt x="483" y="89"/>
                    <a:pt x="484" y="88"/>
                    <a:pt x="483" y="88"/>
                  </a:cubicBezTo>
                  <a:cubicBezTo>
                    <a:pt x="482" y="88"/>
                    <a:pt x="489" y="86"/>
                    <a:pt x="485" y="86"/>
                  </a:cubicBezTo>
                  <a:cubicBezTo>
                    <a:pt x="484" y="86"/>
                    <a:pt x="483" y="86"/>
                    <a:pt x="483" y="86"/>
                  </a:cubicBezTo>
                  <a:cubicBezTo>
                    <a:pt x="481" y="86"/>
                    <a:pt x="480" y="86"/>
                    <a:pt x="479" y="86"/>
                  </a:cubicBezTo>
                  <a:cubicBezTo>
                    <a:pt x="478" y="86"/>
                    <a:pt x="477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5" y="86"/>
                    <a:pt x="476" y="88"/>
                    <a:pt x="474" y="89"/>
                  </a:cubicBezTo>
                  <a:cubicBezTo>
                    <a:pt x="473" y="90"/>
                    <a:pt x="471" y="90"/>
                    <a:pt x="470" y="90"/>
                  </a:cubicBezTo>
                  <a:cubicBezTo>
                    <a:pt x="469" y="90"/>
                    <a:pt x="468" y="89"/>
                    <a:pt x="467" y="89"/>
                  </a:cubicBezTo>
                  <a:cubicBezTo>
                    <a:pt x="467" y="88"/>
                    <a:pt x="467" y="88"/>
                    <a:pt x="466" y="88"/>
                  </a:cubicBezTo>
                  <a:cubicBezTo>
                    <a:pt x="465" y="88"/>
                    <a:pt x="464" y="89"/>
                    <a:pt x="462" y="90"/>
                  </a:cubicBezTo>
                  <a:cubicBezTo>
                    <a:pt x="460" y="91"/>
                    <a:pt x="459" y="91"/>
                    <a:pt x="458" y="91"/>
                  </a:cubicBezTo>
                  <a:cubicBezTo>
                    <a:pt x="457" y="91"/>
                    <a:pt x="457" y="91"/>
                    <a:pt x="458" y="90"/>
                  </a:cubicBezTo>
                  <a:cubicBezTo>
                    <a:pt x="458" y="89"/>
                    <a:pt x="456" y="87"/>
                    <a:pt x="455" y="87"/>
                  </a:cubicBezTo>
                  <a:cubicBezTo>
                    <a:pt x="455" y="87"/>
                    <a:pt x="455" y="87"/>
                    <a:pt x="455" y="87"/>
                  </a:cubicBezTo>
                  <a:cubicBezTo>
                    <a:pt x="455" y="88"/>
                    <a:pt x="455" y="88"/>
                    <a:pt x="454" y="88"/>
                  </a:cubicBezTo>
                  <a:cubicBezTo>
                    <a:pt x="453" y="88"/>
                    <a:pt x="451" y="88"/>
                    <a:pt x="449" y="87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6" y="87"/>
                    <a:pt x="446" y="88"/>
                    <a:pt x="447" y="89"/>
                  </a:cubicBezTo>
                  <a:cubicBezTo>
                    <a:pt x="448" y="89"/>
                    <a:pt x="443" y="90"/>
                    <a:pt x="440" y="91"/>
                  </a:cubicBezTo>
                  <a:cubicBezTo>
                    <a:pt x="438" y="92"/>
                    <a:pt x="437" y="92"/>
                    <a:pt x="434" y="92"/>
                  </a:cubicBezTo>
                  <a:cubicBezTo>
                    <a:pt x="433" y="92"/>
                    <a:pt x="431" y="92"/>
                    <a:pt x="429" y="92"/>
                  </a:cubicBezTo>
                  <a:cubicBezTo>
                    <a:pt x="428" y="92"/>
                    <a:pt x="427" y="92"/>
                    <a:pt x="426" y="92"/>
                  </a:cubicBezTo>
                  <a:cubicBezTo>
                    <a:pt x="422" y="92"/>
                    <a:pt x="420" y="93"/>
                    <a:pt x="422" y="94"/>
                  </a:cubicBezTo>
                  <a:cubicBezTo>
                    <a:pt x="423" y="95"/>
                    <a:pt x="424" y="95"/>
                    <a:pt x="423" y="95"/>
                  </a:cubicBezTo>
                  <a:cubicBezTo>
                    <a:pt x="423" y="95"/>
                    <a:pt x="423" y="95"/>
                    <a:pt x="422" y="95"/>
                  </a:cubicBezTo>
                  <a:cubicBezTo>
                    <a:pt x="421" y="95"/>
                    <a:pt x="420" y="94"/>
                    <a:pt x="418" y="94"/>
                  </a:cubicBezTo>
                  <a:cubicBezTo>
                    <a:pt x="416" y="94"/>
                    <a:pt x="414" y="95"/>
                    <a:pt x="414" y="95"/>
                  </a:cubicBezTo>
                  <a:cubicBezTo>
                    <a:pt x="414" y="96"/>
                    <a:pt x="413" y="97"/>
                    <a:pt x="411" y="97"/>
                  </a:cubicBezTo>
                  <a:cubicBezTo>
                    <a:pt x="410" y="97"/>
                    <a:pt x="410" y="98"/>
                    <a:pt x="410" y="98"/>
                  </a:cubicBezTo>
                  <a:cubicBezTo>
                    <a:pt x="408" y="98"/>
                    <a:pt x="408" y="97"/>
                    <a:pt x="408" y="96"/>
                  </a:cubicBezTo>
                  <a:cubicBezTo>
                    <a:pt x="408" y="96"/>
                    <a:pt x="408" y="95"/>
                    <a:pt x="408" y="95"/>
                  </a:cubicBezTo>
                  <a:cubicBezTo>
                    <a:pt x="407" y="95"/>
                    <a:pt x="407" y="96"/>
                    <a:pt x="406" y="96"/>
                  </a:cubicBezTo>
                  <a:cubicBezTo>
                    <a:pt x="405" y="97"/>
                    <a:pt x="403" y="97"/>
                    <a:pt x="403" y="97"/>
                  </a:cubicBezTo>
                  <a:cubicBezTo>
                    <a:pt x="403" y="97"/>
                    <a:pt x="402" y="97"/>
                    <a:pt x="402" y="96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96"/>
                    <a:pt x="401" y="97"/>
                    <a:pt x="401" y="97"/>
                  </a:cubicBezTo>
                  <a:cubicBezTo>
                    <a:pt x="400" y="98"/>
                    <a:pt x="400" y="99"/>
                    <a:pt x="399" y="99"/>
                  </a:cubicBezTo>
                  <a:cubicBezTo>
                    <a:pt x="399" y="99"/>
                    <a:pt x="398" y="98"/>
                    <a:pt x="397" y="98"/>
                  </a:cubicBezTo>
                  <a:cubicBezTo>
                    <a:pt x="396" y="98"/>
                    <a:pt x="394" y="98"/>
                    <a:pt x="394" y="98"/>
                  </a:cubicBezTo>
                  <a:cubicBezTo>
                    <a:pt x="394" y="98"/>
                    <a:pt x="394" y="98"/>
                    <a:pt x="394" y="98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99"/>
                    <a:pt x="393" y="99"/>
                    <a:pt x="392" y="99"/>
                  </a:cubicBezTo>
                  <a:cubicBezTo>
                    <a:pt x="391" y="98"/>
                    <a:pt x="391" y="98"/>
                    <a:pt x="390" y="98"/>
                  </a:cubicBezTo>
                  <a:cubicBezTo>
                    <a:pt x="389" y="98"/>
                    <a:pt x="389" y="98"/>
                    <a:pt x="389" y="99"/>
                  </a:cubicBezTo>
                  <a:cubicBezTo>
                    <a:pt x="389" y="99"/>
                    <a:pt x="387" y="100"/>
                    <a:pt x="385" y="100"/>
                  </a:cubicBezTo>
                  <a:cubicBezTo>
                    <a:pt x="384" y="100"/>
                    <a:pt x="384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6" y="100"/>
                    <a:pt x="383" y="102"/>
                    <a:pt x="379" y="102"/>
                  </a:cubicBezTo>
                  <a:cubicBezTo>
                    <a:pt x="376" y="103"/>
                    <a:pt x="375" y="104"/>
                    <a:pt x="378" y="104"/>
                  </a:cubicBezTo>
                  <a:cubicBezTo>
                    <a:pt x="378" y="104"/>
                    <a:pt x="378" y="104"/>
                    <a:pt x="378" y="104"/>
                  </a:cubicBezTo>
                  <a:cubicBezTo>
                    <a:pt x="379" y="104"/>
                    <a:pt x="379" y="104"/>
                    <a:pt x="380" y="104"/>
                  </a:cubicBezTo>
                  <a:cubicBezTo>
                    <a:pt x="382" y="104"/>
                    <a:pt x="384" y="104"/>
                    <a:pt x="383" y="105"/>
                  </a:cubicBezTo>
                  <a:cubicBezTo>
                    <a:pt x="383" y="105"/>
                    <a:pt x="381" y="105"/>
                    <a:pt x="380" y="105"/>
                  </a:cubicBezTo>
                  <a:cubicBezTo>
                    <a:pt x="379" y="105"/>
                    <a:pt x="378" y="105"/>
                    <a:pt x="377" y="105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74" y="105"/>
                    <a:pt x="373" y="105"/>
                    <a:pt x="373" y="106"/>
                  </a:cubicBezTo>
                  <a:cubicBezTo>
                    <a:pt x="373" y="106"/>
                    <a:pt x="372" y="106"/>
                    <a:pt x="372" y="106"/>
                  </a:cubicBezTo>
                  <a:cubicBezTo>
                    <a:pt x="371" y="106"/>
                    <a:pt x="370" y="106"/>
                    <a:pt x="368" y="106"/>
                  </a:cubicBezTo>
                  <a:cubicBezTo>
                    <a:pt x="368" y="106"/>
                    <a:pt x="367" y="106"/>
                    <a:pt x="367" y="106"/>
                  </a:cubicBezTo>
                  <a:cubicBezTo>
                    <a:pt x="365" y="106"/>
                    <a:pt x="364" y="106"/>
                    <a:pt x="366" y="106"/>
                  </a:cubicBezTo>
                  <a:cubicBezTo>
                    <a:pt x="368" y="106"/>
                    <a:pt x="367" y="107"/>
                    <a:pt x="364" y="107"/>
                  </a:cubicBezTo>
                  <a:cubicBezTo>
                    <a:pt x="362" y="107"/>
                    <a:pt x="361" y="108"/>
                    <a:pt x="361" y="108"/>
                  </a:cubicBezTo>
                  <a:cubicBezTo>
                    <a:pt x="361" y="108"/>
                    <a:pt x="361" y="109"/>
                    <a:pt x="362" y="109"/>
                  </a:cubicBezTo>
                  <a:cubicBezTo>
                    <a:pt x="362" y="109"/>
                    <a:pt x="362" y="108"/>
                    <a:pt x="363" y="108"/>
                  </a:cubicBezTo>
                  <a:cubicBezTo>
                    <a:pt x="363" y="108"/>
                    <a:pt x="364" y="108"/>
                    <a:pt x="364" y="108"/>
                  </a:cubicBezTo>
                  <a:cubicBezTo>
                    <a:pt x="365" y="108"/>
                    <a:pt x="366" y="109"/>
                    <a:pt x="366" y="109"/>
                  </a:cubicBezTo>
                  <a:cubicBezTo>
                    <a:pt x="367" y="110"/>
                    <a:pt x="364" y="110"/>
                    <a:pt x="361" y="110"/>
                  </a:cubicBezTo>
                  <a:cubicBezTo>
                    <a:pt x="358" y="110"/>
                    <a:pt x="359" y="111"/>
                    <a:pt x="362" y="112"/>
                  </a:cubicBezTo>
                  <a:cubicBezTo>
                    <a:pt x="364" y="112"/>
                    <a:pt x="362" y="112"/>
                    <a:pt x="357" y="112"/>
                  </a:cubicBezTo>
                  <a:cubicBezTo>
                    <a:pt x="352" y="113"/>
                    <a:pt x="348" y="114"/>
                    <a:pt x="350" y="114"/>
                  </a:cubicBezTo>
                  <a:cubicBezTo>
                    <a:pt x="351" y="114"/>
                    <a:pt x="350" y="114"/>
                    <a:pt x="348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8" y="116"/>
                    <a:pt x="347" y="116"/>
                    <a:pt x="346" y="116"/>
                  </a:cubicBezTo>
                  <a:cubicBezTo>
                    <a:pt x="346" y="116"/>
                    <a:pt x="346" y="116"/>
                    <a:pt x="346" y="116"/>
                  </a:cubicBezTo>
                  <a:cubicBezTo>
                    <a:pt x="346" y="116"/>
                    <a:pt x="345" y="116"/>
                    <a:pt x="34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7"/>
                    <a:pt x="345" y="117"/>
                    <a:pt x="347" y="117"/>
                  </a:cubicBezTo>
                  <a:cubicBezTo>
                    <a:pt x="350" y="117"/>
                    <a:pt x="351" y="117"/>
                    <a:pt x="350" y="118"/>
                  </a:cubicBezTo>
                  <a:cubicBezTo>
                    <a:pt x="350" y="118"/>
                    <a:pt x="348" y="118"/>
                    <a:pt x="345" y="118"/>
                  </a:cubicBezTo>
                  <a:cubicBezTo>
                    <a:pt x="343" y="118"/>
                    <a:pt x="342" y="119"/>
                    <a:pt x="344" y="119"/>
                  </a:cubicBezTo>
                  <a:cubicBezTo>
                    <a:pt x="346" y="119"/>
                    <a:pt x="343" y="120"/>
                    <a:pt x="342" y="120"/>
                  </a:cubicBezTo>
                  <a:cubicBezTo>
                    <a:pt x="342" y="121"/>
                    <a:pt x="342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0" y="121"/>
                    <a:pt x="340" y="121"/>
                    <a:pt x="341" y="122"/>
                  </a:cubicBezTo>
                  <a:cubicBezTo>
                    <a:pt x="342" y="122"/>
                    <a:pt x="338" y="122"/>
                    <a:pt x="340" y="123"/>
                  </a:cubicBezTo>
                  <a:cubicBezTo>
                    <a:pt x="341" y="123"/>
                    <a:pt x="339" y="124"/>
                    <a:pt x="335" y="125"/>
                  </a:cubicBezTo>
                  <a:cubicBezTo>
                    <a:pt x="331" y="126"/>
                    <a:pt x="324" y="127"/>
                    <a:pt x="319" y="129"/>
                  </a:cubicBezTo>
                  <a:cubicBezTo>
                    <a:pt x="315" y="130"/>
                    <a:pt x="313" y="132"/>
                    <a:pt x="313" y="132"/>
                  </a:cubicBezTo>
                  <a:cubicBezTo>
                    <a:pt x="313" y="132"/>
                    <a:pt x="313" y="132"/>
                    <a:pt x="314" y="132"/>
                  </a:cubicBezTo>
                  <a:cubicBezTo>
                    <a:pt x="314" y="132"/>
                    <a:pt x="314" y="132"/>
                    <a:pt x="314" y="132"/>
                  </a:cubicBezTo>
                  <a:cubicBezTo>
                    <a:pt x="315" y="132"/>
                    <a:pt x="315" y="132"/>
                    <a:pt x="315" y="133"/>
                  </a:cubicBezTo>
                  <a:cubicBezTo>
                    <a:pt x="314" y="133"/>
                    <a:pt x="315" y="133"/>
                    <a:pt x="315" y="133"/>
                  </a:cubicBezTo>
                  <a:cubicBezTo>
                    <a:pt x="317" y="133"/>
                    <a:pt x="320" y="133"/>
                    <a:pt x="323" y="132"/>
                  </a:cubicBezTo>
                  <a:cubicBezTo>
                    <a:pt x="326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2"/>
                    <a:pt x="328" y="132"/>
                    <a:pt x="327" y="133"/>
                  </a:cubicBezTo>
                  <a:cubicBezTo>
                    <a:pt x="326" y="134"/>
                    <a:pt x="322" y="135"/>
                    <a:pt x="319" y="135"/>
                  </a:cubicBezTo>
                  <a:cubicBezTo>
                    <a:pt x="318" y="135"/>
                    <a:pt x="318" y="135"/>
                    <a:pt x="317" y="135"/>
                  </a:cubicBezTo>
                  <a:cubicBezTo>
                    <a:pt x="315" y="135"/>
                    <a:pt x="313" y="134"/>
                    <a:pt x="312" y="134"/>
                  </a:cubicBezTo>
                  <a:cubicBezTo>
                    <a:pt x="311" y="134"/>
                    <a:pt x="310" y="133"/>
                    <a:pt x="310" y="133"/>
                  </a:cubicBezTo>
                  <a:cubicBezTo>
                    <a:pt x="308" y="133"/>
                    <a:pt x="307" y="134"/>
                    <a:pt x="308" y="134"/>
                  </a:cubicBezTo>
                  <a:cubicBezTo>
                    <a:pt x="309" y="134"/>
                    <a:pt x="307" y="134"/>
                    <a:pt x="305" y="134"/>
                  </a:cubicBezTo>
                  <a:cubicBezTo>
                    <a:pt x="302" y="134"/>
                    <a:pt x="301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3" y="135"/>
                    <a:pt x="302" y="135"/>
                    <a:pt x="300" y="136"/>
                  </a:cubicBezTo>
                  <a:cubicBezTo>
                    <a:pt x="298" y="136"/>
                    <a:pt x="299" y="136"/>
                    <a:pt x="300" y="136"/>
                  </a:cubicBezTo>
                  <a:cubicBezTo>
                    <a:pt x="302" y="136"/>
                    <a:pt x="302" y="137"/>
                    <a:pt x="301" y="137"/>
                  </a:cubicBezTo>
                  <a:cubicBezTo>
                    <a:pt x="301" y="137"/>
                    <a:pt x="300" y="137"/>
                    <a:pt x="299" y="136"/>
                  </a:cubicBezTo>
                  <a:cubicBezTo>
                    <a:pt x="298" y="136"/>
                    <a:pt x="297" y="136"/>
                    <a:pt x="297" y="136"/>
                  </a:cubicBezTo>
                  <a:cubicBezTo>
                    <a:pt x="296" y="136"/>
                    <a:pt x="296" y="136"/>
                    <a:pt x="298" y="137"/>
                  </a:cubicBezTo>
                  <a:cubicBezTo>
                    <a:pt x="299" y="137"/>
                    <a:pt x="299" y="137"/>
                    <a:pt x="298" y="137"/>
                  </a:cubicBezTo>
                  <a:cubicBezTo>
                    <a:pt x="297" y="137"/>
                    <a:pt x="296" y="137"/>
                    <a:pt x="293" y="137"/>
                  </a:cubicBezTo>
                  <a:cubicBezTo>
                    <a:pt x="291" y="137"/>
                    <a:pt x="288" y="136"/>
                    <a:pt x="286" y="136"/>
                  </a:cubicBezTo>
                  <a:cubicBezTo>
                    <a:pt x="285" y="136"/>
                    <a:pt x="285" y="136"/>
                    <a:pt x="284" y="137"/>
                  </a:cubicBezTo>
                  <a:cubicBezTo>
                    <a:pt x="284" y="137"/>
                    <a:pt x="285" y="137"/>
                    <a:pt x="288" y="137"/>
                  </a:cubicBezTo>
                  <a:cubicBezTo>
                    <a:pt x="291" y="138"/>
                    <a:pt x="290" y="138"/>
                    <a:pt x="284" y="138"/>
                  </a:cubicBezTo>
                  <a:cubicBezTo>
                    <a:pt x="279" y="138"/>
                    <a:pt x="277" y="139"/>
                    <a:pt x="280" y="139"/>
                  </a:cubicBezTo>
                  <a:cubicBezTo>
                    <a:pt x="282" y="140"/>
                    <a:pt x="283" y="140"/>
                    <a:pt x="282" y="140"/>
                  </a:cubicBezTo>
                  <a:cubicBezTo>
                    <a:pt x="282" y="140"/>
                    <a:pt x="281" y="140"/>
                    <a:pt x="281" y="140"/>
                  </a:cubicBezTo>
                  <a:cubicBezTo>
                    <a:pt x="281" y="140"/>
                    <a:pt x="280" y="140"/>
                    <a:pt x="279" y="140"/>
                  </a:cubicBezTo>
                  <a:cubicBezTo>
                    <a:pt x="276" y="140"/>
                    <a:pt x="274" y="141"/>
                    <a:pt x="272" y="141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1" y="140"/>
                    <a:pt x="271" y="140"/>
                    <a:pt x="270" y="140"/>
                  </a:cubicBezTo>
                  <a:cubicBezTo>
                    <a:pt x="269" y="140"/>
                    <a:pt x="269" y="141"/>
                    <a:pt x="269" y="141"/>
                  </a:cubicBezTo>
                  <a:cubicBezTo>
                    <a:pt x="269" y="141"/>
                    <a:pt x="269" y="141"/>
                    <a:pt x="268" y="141"/>
                  </a:cubicBezTo>
                  <a:cubicBezTo>
                    <a:pt x="267" y="141"/>
                    <a:pt x="266" y="141"/>
                    <a:pt x="266" y="141"/>
                  </a:cubicBezTo>
                  <a:cubicBezTo>
                    <a:pt x="265" y="141"/>
                    <a:pt x="265" y="141"/>
                    <a:pt x="265" y="141"/>
                  </a:cubicBezTo>
                  <a:cubicBezTo>
                    <a:pt x="265" y="141"/>
                    <a:pt x="267" y="141"/>
                    <a:pt x="272" y="142"/>
                  </a:cubicBezTo>
                  <a:cubicBezTo>
                    <a:pt x="277" y="142"/>
                    <a:pt x="277" y="142"/>
                    <a:pt x="272" y="142"/>
                  </a:cubicBezTo>
                  <a:cubicBezTo>
                    <a:pt x="267" y="143"/>
                    <a:pt x="264" y="143"/>
                    <a:pt x="267" y="144"/>
                  </a:cubicBezTo>
                  <a:cubicBezTo>
                    <a:pt x="270" y="144"/>
                    <a:pt x="270" y="144"/>
                    <a:pt x="268" y="144"/>
                  </a:cubicBezTo>
                  <a:cubicBezTo>
                    <a:pt x="266" y="144"/>
                    <a:pt x="264" y="145"/>
                    <a:pt x="265" y="145"/>
                  </a:cubicBezTo>
                  <a:cubicBezTo>
                    <a:pt x="266" y="145"/>
                    <a:pt x="269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82" y="146"/>
                    <a:pt x="286" y="145"/>
                    <a:pt x="287" y="145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7" y="145"/>
                    <a:pt x="287" y="145"/>
                    <a:pt x="288" y="145"/>
                  </a:cubicBezTo>
                  <a:cubicBezTo>
                    <a:pt x="288" y="145"/>
                    <a:pt x="289" y="145"/>
                    <a:pt x="289" y="145"/>
                  </a:cubicBezTo>
                  <a:cubicBezTo>
                    <a:pt x="289" y="145"/>
                    <a:pt x="289" y="145"/>
                    <a:pt x="290" y="145"/>
                  </a:cubicBezTo>
                  <a:cubicBezTo>
                    <a:pt x="290" y="145"/>
                    <a:pt x="290" y="145"/>
                    <a:pt x="288" y="146"/>
                  </a:cubicBezTo>
                  <a:cubicBezTo>
                    <a:pt x="287" y="147"/>
                    <a:pt x="285" y="147"/>
                    <a:pt x="284" y="147"/>
                  </a:cubicBezTo>
                  <a:cubicBezTo>
                    <a:pt x="284" y="147"/>
                    <a:pt x="284" y="147"/>
                    <a:pt x="284" y="147"/>
                  </a:cubicBezTo>
                  <a:cubicBezTo>
                    <a:pt x="285" y="146"/>
                    <a:pt x="281" y="146"/>
                    <a:pt x="276" y="146"/>
                  </a:cubicBezTo>
                  <a:cubicBezTo>
                    <a:pt x="275" y="146"/>
                    <a:pt x="274" y="146"/>
                    <a:pt x="273" y="146"/>
                  </a:cubicBezTo>
                  <a:cubicBezTo>
                    <a:pt x="268" y="146"/>
                    <a:pt x="264" y="147"/>
                    <a:pt x="264" y="147"/>
                  </a:cubicBezTo>
                  <a:cubicBezTo>
                    <a:pt x="264" y="147"/>
                    <a:pt x="264" y="147"/>
                    <a:pt x="265" y="147"/>
                  </a:cubicBezTo>
                  <a:cubicBezTo>
                    <a:pt x="265" y="147"/>
                    <a:pt x="266" y="147"/>
                    <a:pt x="266" y="147"/>
                  </a:cubicBezTo>
                  <a:cubicBezTo>
                    <a:pt x="266" y="147"/>
                    <a:pt x="267" y="147"/>
                    <a:pt x="267" y="147"/>
                  </a:cubicBezTo>
                  <a:cubicBezTo>
                    <a:pt x="268" y="147"/>
                    <a:pt x="268" y="148"/>
                    <a:pt x="267" y="148"/>
                  </a:cubicBezTo>
                  <a:cubicBezTo>
                    <a:pt x="266" y="148"/>
                    <a:pt x="266" y="148"/>
                    <a:pt x="269" y="148"/>
                  </a:cubicBezTo>
                  <a:cubicBezTo>
                    <a:pt x="271" y="148"/>
                    <a:pt x="271" y="149"/>
                    <a:pt x="271" y="150"/>
                  </a:cubicBezTo>
                  <a:cubicBezTo>
                    <a:pt x="272" y="150"/>
                    <a:pt x="272" y="151"/>
                    <a:pt x="273" y="151"/>
                  </a:cubicBezTo>
                  <a:cubicBezTo>
                    <a:pt x="274" y="151"/>
                    <a:pt x="276" y="150"/>
                    <a:pt x="277" y="150"/>
                  </a:cubicBezTo>
                  <a:cubicBezTo>
                    <a:pt x="280" y="150"/>
                    <a:pt x="281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1" y="151"/>
                    <a:pt x="280" y="151"/>
                  </a:cubicBezTo>
                  <a:cubicBezTo>
                    <a:pt x="280" y="151"/>
                    <a:pt x="280" y="151"/>
                    <a:pt x="280" y="151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78" y="151"/>
                    <a:pt x="277" y="151"/>
                    <a:pt x="276" y="151"/>
                  </a:cubicBezTo>
                  <a:cubicBezTo>
                    <a:pt x="275" y="152"/>
                    <a:pt x="274" y="152"/>
                    <a:pt x="276" y="152"/>
                  </a:cubicBezTo>
                  <a:cubicBezTo>
                    <a:pt x="278" y="152"/>
                    <a:pt x="273" y="152"/>
                    <a:pt x="269" y="154"/>
                  </a:cubicBezTo>
                  <a:cubicBezTo>
                    <a:pt x="267" y="154"/>
                    <a:pt x="270" y="155"/>
                    <a:pt x="271" y="155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2" y="155"/>
                    <a:pt x="273" y="155"/>
                    <a:pt x="273" y="155"/>
                  </a:cubicBezTo>
                  <a:cubicBezTo>
                    <a:pt x="274" y="155"/>
                    <a:pt x="276" y="155"/>
                    <a:pt x="276" y="156"/>
                  </a:cubicBezTo>
                  <a:cubicBezTo>
                    <a:pt x="277" y="156"/>
                    <a:pt x="277" y="157"/>
                    <a:pt x="278" y="157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79" y="157"/>
                    <a:pt x="279" y="157"/>
                  </a:cubicBezTo>
                  <a:cubicBezTo>
                    <a:pt x="278" y="158"/>
                    <a:pt x="278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2" y="158"/>
                    <a:pt x="272" y="159"/>
                    <a:pt x="275" y="160"/>
                  </a:cubicBezTo>
                  <a:cubicBezTo>
                    <a:pt x="279" y="161"/>
                    <a:pt x="284" y="162"/>
                    <a:pt x="285" y="162"/>
                  </a:cubicBezTo>
                  <a:cubicBezTo>
                    <a:pt x="285" y="162"/>
                    <a:pt x="286" y="162"/>
                    <a:pt x="286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2"/>
                    <a:pt x="287" y="162"/>
                    <a:pt x="288" y="162"/>
                  </a:cubicBezTo>
                  <a:cubicBezTo>
                    <a:pt x="289" y="162"/>
                    <a:pt x="291" y="162"/>
                    <a:pt x="292" y="162"/>
                  </a:cubicBezTo>
                  <a:cubicBezTo>
                    <a:pt x="294" y="162"/>
                    <a:pt x="295" y="162"/>
                    <a:pt x="297" y="162"/>
                  </a:cubicBezTo>
                  <a:cubicBezTo>
                    <a:pt x="303" y="161"/>
                    <a:pt x="312" y="159"/>
                    <a:pt x="314" y="158"/>
                  </a:cubicBezTo>
                  <a:cubicBezTo>
                    <a:pt x="314" y="157"/>
                    <a:pt x="314" y="156"/>
                    <a:pt x="314" y="156"/>
                  </a:cubicBezTo>
                  <a:cubicBezTo>
                    <a:pt x="313" y="156"/>
                    <a:pt x="313" y="156"/>
                    <a:pt x="313" y="156"/>
                  </a:cubicBezTo>
                  <a:cubicBezTo>
                    <a:pt x="313" y="156"/>
                    <a:pt x="313" y="156"/>
                    <a:pt x="314" y="156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6" y="157"/>
                    <a:pt x="318" y="157"/>
                    <a:pt x="319" y="157"/>
                  </a:cubicBezTo>
                  <a:cubicBezTo>
                    <a:pt x="319" y="157"/>
                    <a:pt x="319" y="157"/>
                    <a:pt x="319" y="157"/>
                  </a:cubicBezTo>
                  <a:cubicBezTo>
                    <a:pt x="320" y="157"/>
                    <a:pt x="324" y="156"/>
                    <a:pt x="325" y="154"/>
                  </a:cubicBezTo>
                  <a:cubicBezTo>
                    <a:pt x="326" y="154"/>
                    <a:pt x="326" y="153"/>
                    <a:pt x="327" y="153"/>
                  </a:cubicBezTo>
                  <a:cubicBezTo>
                    <a:pt x="328" y="153"/>
                    <a:pt x="329" y="154"/>
                    <a:pt x="330" y="154"/>
                  </a:cubicBezTo>
                  <a:cubicBezTo>
                    <a:pt x="332" y="156"/>
                    <a:pt x="335" y="157"/>
                    <a:pt x="336" y="159"/>
                  </a:cubicBezTo>
                  <a:cubicBezTo>
                    <a:pt x="336" y="160"/>
                    <a:pt x="337" y="161"/>
                    <a:pt x="337" y="161"/>
                  </a:cubicBezTo>
                  <a:cubicBezTo>
                    <a:pt x="337" y="161"/>
                    <a:pt x="337" y="160"/>
                    <a:pt x="337" y="160"/>
                  </a:cubicBezTo>
                  <a:cubicBezTo>
                    <a:pt x="337" y="160"/>
                    <a:pt x="337" y="160"/>
                    <a:pt x="337" y="160"/>
                  </a:cubicBezTo>
                  <a:cubicBezTo>
                    <a:pt x="338" y="160"/>
                    <a:pt x="340" y="163"/>
                    <a:pt x="345" y="165"/>
                  </a:cubicBezTo>
                  <a:cubicBezTo>
                    <a:pt x="350" y="168"/>
                    <a:pt x="352" y="174"/>
                    <a:pt x="362" y="174"/>
                  </a:cubicBezTo>
                  <a:cubicBezTo>
                    <a:pt x="362" y="174"/>
                    <a:pt x="362" y="174"/>
                    <a:pt x="363" y="174"/>
                  </a:cubicBezTo>
                  <a:cubicBezTo>
                    <a:pt x="373" y="173"/>
                    <a:pt x="390" y="171"/>
                    <a:pt x="393" y="168"/>
                  </a:cubicBezTo>
                  <a:cubicBezTo>
                    <a:pt x="395" y="165"/>
                    <a:pt x="393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6" y="162"/>
                    <a:pt x="396" y="161"/>
                    <a:pt x="395" y="161"/>
                  </a:cubicBezTo>
                  <a:cubicBezTo>
                    <a:pt x="394" y="160"/>
                    <a:pt x="393" y="160"/>
                    <a:pt x="395" y="160"/>
                  </a:cubicBezTo>
                  <a:cubicBezTo>
                    <a:pt x="396" y="160"/>
                    <a:pt x="397" y="159"/>
                    <a:pt x="395" y="159"/>
                  </a:cubicBezTo>
                  <a:cubicBezTo>
                    <a:pt x="394" y="159"/>
                    <a:pt x="395" y="158"/>
                    <a:pt x="398" y="158"/>
                  </a:cubicBezTo>
                  <a:cubicBezTo>
                    <a:pt x="400" y="157"/>
                    <a:pt x="403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5" y="157"/>
                    <a:pt x="410" y="155"/>
                    <a:pt x="402" y="155"/>
                  </a:cubicBezTo>
                  <a:cubicBezTo>
                    <a:pt x="393" y="154"/>
                    <a:pt x="395" y="153"/>
                    <a:pt x="407" y="153"/>
                  </a:cubicBezTo>
                  <a:cubicBezTo>
                    <a:pt x="411" y="153"/>
                    <a:pt x="412" y="153"/>
                    <a:pt x="406" y="149"/>
                  </a:cubicBezTo>
                  <a:cubicBezTo>
                    <a:pt x="404" y="148"/>
                    <a:pt x="396" y="147"/>
                    <a:pt x="394" y="144"/>
                  </a:cubicBezTo>
                  <a:cubicBezTo>
                    <a:pt x="392" y="143"/>
                    <a:pt x="394" y="143"/>
                    <a:pt x="395" y="141"/>
                  </a:cubicBezTo>
                  <a:cubicBezTo>
                    <a:pt x="395" y="140"/>
                    <a:pt x="402" y="137"/>
                    <a:pt x="410" y="135"/>
                  </a:cubicBezTo>
                  <a:cubicBezTo>
                    <a:pt x="418" y="133"/>
                    <a:pt x="427" y="130"/>
                    <a:pt x="430" y="129"/>
                  </a:cubicBezTo>
                  <a:cubicBezTo>
                    <a:pt x="434" y="128"/>
                    <a:pt x="435" y="127"/>
                    <a:pt x="433" y="126"/>
                  </a:cubicBezTo>
                  <a:cubicBezTo>
                    <a:pt x="431" y="126"/>
                    <a:pt x="431" y="125"/>
                    <a:pt x="431" y="124"/>
                  </a:cubicBezTo>
                  <a:cubicBezTo>
                    <a:pt x="431" y="123"/>
                    <a:pt x="431" y="122"/>
                    <a:pt x="432" y="122"/>
                  </a:cubicBezTo>
                  <a:cubicBezTo>
                    <a:pt x="432" y="122"/>
                    <a:pt x="432" y="122"/>
                    <a:pt x="432" y="122"/>
                  </a:cubicBezTo>
                  <a:cubicBezTo>
                    <a:pt x="432" y="122"/>
                    <a:pt x="432" y="122"/>
                    <a:pt x="433" y="122"/>
                  </a:cubicBezTo>
                  <a:cubicBezTo>
                    <a:pt x="433" y="122"/>
                    <a:pt x="434" y="122"/>
                    <a:pt x="434" y="122"/>
                  </a:cubicBezTo>
                  <a:cubicBezTo>
                    <a:pt x="433" y="122"/>
                    <a:pt x="433" y="122"/>
                    <a:pt x="435" y="121"/>
                  </a:cubicBezTo>
                  <a:cubicBezTo>
                    <a:pt x="436" y="121"/>
                    <a:pt x="437" y="121"/>
                    <a:pt x="436" y="121"/>
                  </a:cubicBezTo>
                  <a:cubicBezTo>
                    <a:pt x="435" y="120"/>
                    <a:pt x="442" y="119"/>
                    <a:pt x="452" y="119"/>
                  </a:cubicBezTo>
                  <a:cubicBezTo>
                    <a:pt x="455" y="119"/>
                    <a:pt x="457" y="119"/>
                    <a:pt x="460" y="119"/>
                  </a:cubicBezTo>
                  <a:cubicBezTo>
                    <a:pt x="473" y="120"/>
                    <a:pt x="476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3" y="124"/>
                    <a:pt x="473" y="124"/>
                    <a:pt x="474" y="124"/>
                  </a:cubicBezTo>
                  <a:cubicBezTo>
                    <a:pt x="475" y="124"/>
                    <a:pt x="466" y="125"/>
                    <a:pt x="460" y="127"/>
                  </a:cubicBezTo>
                  <a:cubicBezTo>
                    <a:pt x="454" y="129"/>
                    <a:pt x="450" y="132"/>
                    <a:pt x="445" y="133"/>
                  </a:cubicBezTo>
                  <a:cubicBezTo>
                    <a:pt x="441" y="133"/>
                    <a:pt x="434" y="137"/>
                    <a:pt x="437" y="141"/>
                  </a:cubicBezTo>
                  <a:cubicBezTo>
                    <a:pt x="440" y="145"/>
                    <a:pt x="445" y="148"/>
                    <a:pt x="451" y="148"/>
                  </a:cubicBezTo>
                  <a:cubicBezTo>
                    <a:pt x="456" y="148"/>
                    <a:pt x="460" y="149"/>
                    <a:pt x="461" y="150"/>
                  </a:cubicBezTo>
                  <a:cubicBezTo>
                    <a:pt x="462" y="151"/>
                    <a:pt x="463" y="151"/>
                    <a:pt x="465" y="151"/>
                  </a:cubicBezTo>
                  <a:cubicBezTo>
                    <a:pt x="468" y="151"/>
                    <a:pt x="472" y="150"/>
                    <a:pt x="476" y="150"/>
                  </a:cubicBezTo>
                  <a:cubicBezTo>
                    <a:pt x="482" y="149"/>
                    <a:pt x="488" y="149"/>
                    <a:pt x="489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1" y="149"/>
                    <a:pt x="492" y="148"/>
                  </a:cubicBezTo>
                  <a:cubicBezTo>
                    <a:pt x="492" y="148"/>
                    <a:pt x="493" y="148"/>
                    <a:pt x="495" y="148"/>
                  </a:cubicBezTo>
                  <a:cubicBezTo>
                    <a:pt x="496" y="148"/>
                    <a:pt x="496" y="148"/>
                    <a:pt x="497" y="148"/>
                  </a:cubicBezTo>
                  <a:cubicBezTo>
                    <a:pt x="497" y="148"/>
                    <a:pt x="498" y="148"/>
                    <a:pt x="499" y="148"/>
                  </a:cubicBezTo>
                  <a:cubicBezTo>
                    <a:pt x="500" y="148"/>
                    <a:pt x="501" y="148"/>
                    <a:pt x="502" y="148"/>
                  </a:cubicBezTo>
                  <a:cubicBezTo>
                    <a:pt x="507" y="148"/>
                    <a:pt x="514" y="147"/>
                    <a:pt x="518" y="147"/>
                  </a:cubicBezTo>
                  <a:cubicBezTo>
                    <a:pt x="520" y="147"/>
                    <a:pt x="521" y="147"/>
                    <a:pt x="521" y="147"/>
                  </a:cubicBezTo>
                  <a:cubicBezTo>
                    <a:pt x="522" y="147"/>
                    <a:pt x="522" y="147"/>
                    <a:pt x="523" y="147"/>
                  </a:cubicBezTo>
                  <a:cubicBezTo>
                    <a:pt x="525" y="148"/>
                    <a:pt x="524" y="148"/>
                    <a:pt x="528" y="149"/>
                  </a:cubicBezTo>
                  <a:cubicBezTo>
                    <a:pt x="533" y="150"/>
                    <a:pt x="532" y="151"/>
                    <a:pt x="527" y="151"/>
                  </a:cubicBezTo>
                  <a:cubicBezTo>
                    <a:pt x="522" y="152"/>
                    <a:pt x="518" y="152"/>
                    <a:pt x="518" y="153"/>
                  </a:cubicBezTo>
                  <a:cubicBezTo>
                    <a:pt x="519" y="153"/>
                    <a:pt x="516" y="153"/>
                    <a:pt x="513" y="153"/>
                  </a:cubicBezTo>
                  <a:cubicBezTo>
                    <a:pt x="511" y="153"/>
                    <a:pt x="508" y="153"/>
                    <a:pt x="505" y="153"/>
                  </a:cubicBezTo>
                  <a:cubicBezTo>
                    <a:pt x="502" y="153"/>
                    <a:pt x="499" y="153"/>
                    <a:pt x="495" y="153"/>
                  </a:cubicBezTo>
                  <a:cubicBezTo>
                    <a:pt x="489" y="153"/>
                    <a:pt x="481" y="153"/>
                    <a:pt x="476" y="154"/>
                  </a:cubicBezTo>
                  <a:cubicBezTo>
                    <a:pt x="468" y="155"/>
                    <a:pt x="472" y="158"/>
                    <a:pt x="473" y="159"/>
                  </a:cubicBezTo>
                  <a:cubicBezTo>
                    <a:pt x="474" y="160"/>
                    <a:pt x="484" y="162"/>
                    <a:pt x="477" y="165"/>
                  </a:cubicBezTo>
                  <a:cubicBezTo>
                    <a:pt x="475" y="166"/>
                    <a:pt x="472" y="166"/>
                    <a:pt x="469" y="166"/>
                  </a:cubicBezTo>
                  <a:cubicBezTo>
                    <a:pt x="466" y="166"/>
                    <a:pt x="464" y="166"/>
                    <a:pt x="461" y="166"/>
                  </a:cubicBezTo>
                  <a:cubicBezTo>
                    <a:pt x="459" y="166"/>
                    <a:pt x="456" y="166"/>
                    <a:pt x="454" y="166"/>
                  </a:cubicBezTo>
                  <a:cubicBezTo>
                    <a:pt x="451" y="166"/>
                    <a:pt x="448" y="166"/>
                    <a:pt x="447" y="167"/>
                  </a:cubicBezTo>
                  <a:cubicBezTo>
                    <a:pt x="444" y="170"/>
                    <a:pt x="453" y="173"/>
                    <a:pt x="459" y="174"/>
                  </a:cubicBezTo>
                  <a:cubicBezTo>
                    <a:pt x="464" y="174"/>
                    <a:pt x="469" y="175"/>
                    <a:pt x="469" y="176"/>
                  </a:cubicBezTo>
                  <a:cubicBezTo>
                    <a:pt x="470" y="177"/>
                    <a:pt x="460" y="178"/>
                    <a:pt x="450" y="178"/>
                  </a:cubicBezTo>
                  <a:cubicBezTo>
                    <a:pt x="442" y="178"/>
                    <a:pt x="436" y="178"/>
                    <a:pt x="433" y="178"/>
                  </a:cubicBezTo>
                  <a:cubicBezTo>
                    <a:pt x="431" y="178"/>
                    <a:pt x="430" y="178"/>
                    <a:pt x="431" y="178"/>
                  </a:cubicBezTo>
                  <a:cubicBezTo>
                    <a:pt x="432" y="178"/>
                    <a:pt x="432" y="178"/>
                    <a:pt x="431" y="178"/>
                  </a:cubicBezTo>
                  <a:cubicBezTo>
                    <a:pt x="430" y="178"/>
                    <a:pt x="430" y="178"/>
                    <a:pt x="430" y="178"/>
                  </a:cubicBezTo>
                  <a:cubicBezTo>
                    <a:pt x="429" y="178"/>
                    <a:pt x="429" y="178"/>
                    <a:pt x="428" y="178"/>
                  </a:cubicBezTo>
                  <a:cubicBezTo>
                    <a:pt x="428" y="178"/>
                    <a:pt x="427" y="178"/>
                    <a:pt x="427" y="178"/>
                  </a:cubicBezTo>
                  <a:cubicBezTo>
                    <a:pt x="422" y="178"/>
                    <a:pt x="420" y="177"/>
                    <a:pt x="421" y="177"/>
                  </a:cubicBezTo>
                  <a:cubicBezTo>
                    <a:pt x="422" y="177"/>
                    <a:pt x="419" y="177"/>
                    <a:pt x="413" y="177"/>
                  </a:cubicBezTo>
                  <a:cubicBezTo>
                    <a:pt x="410" y="177"/>
                    <a:pt x="405" y="177"/>
                    <a:pt x="401" y="177"/>
                  </a:cubicBezTo>
                  <a:cubicBezTo>
                    <a:pt x="394" y="178"/>
                    <a:pt x="387" y="179"/>
                    <a:pt x="379" y="180"/>
                  </a:cubicBezTo>
                  <a:cubicBezTo>
                    <a:pt x="372" y="181"/>
                    <a:pt x="374" y="181"/>
                    <a:pt x="373" y="181"/>
                  </a:cubicBezTo>
                  <a:cubicBezTo>
                    <a:pt x="373" y="181"/>
                    <a:pt x="371" y="181"/>
                    <a:pt x="367" y="181"/>
                  </a:cubicBezTo>
                  <a:cubicBezTo>
                    <a:pt x="363" y="181"/>
                    <a:pt x="361" y="180"/>
                    <a:pt x="359" y="180"/>
                  </a:cubicBezTo>
                  <a:cubicBezTo>
                    <a:pt x="355" y="179"/>
                    <a:pt x="352" y="179"/>
                    <a:pt x="352" y="179"/>
                  </a:cubicBezTo>
                  <a:cubicBezTo>
                    <a:pt x="350" y="179"/>
                    <a:pt x="348" y="180"/>
                    <a:pt x="343" y="180"/>
                  </a:cubicBezTo>
                  <a:cubicBezTo>
                    <a:pt x="341" y="180"/>
                    <a:pt x="339" y="181"/>
                    <a:pt x="338" y="181"/>
                  </a:cubicBezTo>
                  <a:cubicBezTo>
                    <a:pt x="334" y="181"/>
                    <a:pt x="332" y="180"/>
                    <a:pt x="334" y="180"/>
                  </a:cubicBezTo>
                  <a:cubicBezTo>
                    <a:pt x="335" y="180"/>
                    <a:pt x="333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27" y="179"/>
                    <a:pt x="315" y="177"/>
                    <a:pt x="319" y="174"/>
                  </a:cubicBezTo>
                  <a:cubicBezTo>
                    <a:pt x="323" y="171"/>
                    <a:pt x="330" y="169"/>
                    <a:pt x="324" y="168"/>
                  </a:cubicBezTo>
                  <a:cubicBezTo>
                    <a:pt x="322" y="168"/>
                    <a:pt x="320" y="168"/>
                    <a:pt x="319" y="168"/>
                  </a:cubicBezTo>
                  <a:cubicBezTo>
                    <a:pt x="316" y="168"/>
                    <a:pt x="314" y="168"/>
                    <a:pt x="315" y="168"/>
                  </a:cubicBezTo>
                  <a:cubicBezTo>
                    <a:pt x="316" y="169"/>
                    <a:pt x="316" y="169"/>
                    <a:pt x="315" y="169"/>
                  </a:cubicBezTo>
                  <a:cubicBezTo>
                    <a:pt x="315" y="169"/>
                    <a:pt x="315" y="169"/>
                    <a:pt x="314" y="169"/>
                  </a:cubicBezTo>
                  <a:cubicBezTo>
                    <a:pt x="313" y="169"/>
                    <a:pt x="312" y="169"/>
                    <a:pt x="312" y="169"/>
                  </a:cubicBezTo>
                  <a:cubicBezTo>
                    <a:pt x="312" y="169"/>
                    <a:pt x="311" y="168"/>
                    <a:pt x="310" y="168"/>
                  </a:cubicBezTo>
                  <a:cubicBezTo>
                    <a:pt x="309" y="168"/>
                    <a:pt x="308" y="169"/>
                    <a:pt x="306" y="169"/>
                  </a:cubicBezTo>
                  <a:cubicBezTo>
                    <a:pt x="304" y="169"/>
                    <a:pt x="304" y="170"/>
                    <a:pt x="303" y="172"/>
                  </a:cubicBezTo>
                  <a:cubicBezTo>
                    <a:pt x="302" y="173"/>
                    <a:pt x="304" y="175"/>
                    <a:pt x="307" y="176"/>
                  </a:cubicBezTo>
                  <a:cubicBezTo>
                    <a:pt x="310" y="177"/>
                    <a:pt x="311" y="179"/>
                    <a:pt x="310" y="179"/>
                  </a:cubicBezTo>
                  <a:cubicBezTo>
                    <a:pt x="308" y="179"/>
                    <a:pt x="310" y="180"/>
                    <a:pt x="315" y="181"/>
                  </a:cubicBezTo>
                  <a:cubicBezTo>
                    <a:pt x="316" y="182"/>
                    <a:pt x="316" y="182"/>
                    <a:pt x="316" y="182"/>
                  </a:cubicBezTo>
                  <a:cubicBezTo>
                    <a:pt x="316" y="182"/>
                    <a:pt x="315" y="182"/>
                    <a:pt x="314" y="182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6" y="182"/>
                    <a:pt x="307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5" y="183"/>
                    <a:pt x="304" y="183"/>
                    <a:pt x="304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2" y="183"/>
                    <a:pt x="299" y="183"/>
                    <a:pt x="295" y="182"/>
                  </a:cubicBezTo>
                  <a:cubicBezTo>
                    <a:pt x="294" y="182"/>
                    <a:pt x="293" y="182"/>
                    <a:pt x="292" y="182"/>
                  </a:cubicBezTo>
                  <a:cubicBezTo>
                    <a:pt x="287" y="182"/>
                    <a:pt x="279" y="183"/>
                    <a:pt x="268" y="185"/>
                  </a:cubicBezTo>
                  <a:cubicBezTo>
                    <a:pt x="256" y="187"/>
                    <a:pt x="260" y="191"/>
                    <a:pt x="258" y="192"/>
                  </a:cubicBezTo>
                  <a:cubicBezTo>
                    <a:pt x="256" y="192"/>
                    <a:pt x="257" y="192"/>
                    <a:pt x="256" y="192"/>
                  </a:cubicBezTo>
                  <a:cubicBezTo>
                    <a:pt x="256" y="192"/>
                    <a:pt x="255" y="192"/>
                    <a:pt x="255" y="192"/>
                  </a:cubicBezTo>
                  <a:cubicBezTo>
                    <a:pt x="254" y="192"/>
                    <a:pt x="254" y="192"/>
                    <a:pt x="253" y="192"/>
                  </a:cubicBezTo>
                  <a:cubicBezTo>
                    <a:pt x="253" y="192"/>
                    <a:pt x="253" y="192"/>
                    <a:pt x="255" y="192"/>
                  </a:cubicBezTo>
                  <a:cubicBezTo>
                    <a:pt x="257" y="193"/>
                    <a:pt x="246" y="193"/>
                    <a:pt x="235" y="196"/>
                  </a:cubicBezTo>
                  <a:cubicBezTo>
                    <a:pt x="225" y="198"/>
                    <a:pt x="214" y="201"/>
                    <a:pt x="207" y="201"/>
                  </a:cubicBezTo>
                  <a:cubicBezTo>
                    <a:pt x="206" y="201"/>
                    <a:pt x="206" y="201"/>
                    <a:pt x="206" y="201"/>
                  </a:cubicBezTo>
                  <a:cubicBezTo>
                    <a:pt x="203" y="201"/>
                    <a:pt x="201" y="201"/>
                    <a:pt x="199" y="201"/>
                  </a:cubicBezTo>
                  <a:cubicBezTo>
                    <a:pt x="196" y="201"/>
                    <a:pt x="195" y="201"/>
                    <a:pt x="196" y="202"/>
                  </a:cubicBezTo>
                  <a:cubicBezTo>
                    <a:pt x="197" y="203"/>
                    <a:pt x="190" y="204"/>
                    <a:pt x="180" y="204"/>
                  </a:cubicBezTo>
                  <a:cubicBezTo>
                    <a:pt x="180" y="204"/>
                    <a:pt x="179" y="204"/>
                    <a:pt x="179" y="204"/>
                  </a:cubicBezTo>
                  <a:cubicBezTo>
                    <a:pt x="179" y="204"/>
                    <a:pt x="178" y="204"/>
                    <a:pt x="178" y="204"/>
                  </a:cubicBezTo>
                  <a:cubicBezTo>
                    <a:pt x="168" y="204"/>
                    <a:pt x="161" y="205"/>
                    <a:pt x="163" y="205"/>
                  </a:cubicBezTo>
                  <a:cubicBezTo>
                    <a:pt x="164" y="205"/>
                    <a:pt x="165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3" y="205"/>
                    <a:pt x="162" y="206"/>
                    <a:pt x="163" y="206"/>
                  </a:cubicBezTo>
                  <a:cubicBezTo>
                    <a:pt x="164" y="206"/>
                    <a:pt x="165" y="206"/>
                    <a:pt x="164" y="207"/>
                  </a:cubicBezTo>
                  <a:cubicBezTo>
                    <a:pt x="162" y="207"/>
                    <a:pt x="163" y="207"/>
                    <a:pt x="164" y="207"/>
                  </a:cubicBezTo>
                  <a:cubicBezTo>
                    <a:pt x="165" y="208"/>
                    <a:pt x="172" y="208"/>
                    <a:pt x="181" y="208"/>
                  </a:cubicBezTo>
                  <a:cubicBezTo>
                    <a:pt x="189" y="209"/>
                    <a:pt x="193" y="213"/>
                    <a:pt x="199" y="215"/>
                  </a:cubicBezTo>
                  <a:cubicBezTo>
                    <a:pt x="204" y="217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5" y="218"/>
                    <a:pt x="205" y="222"/>
                    <a:pt x="191" y="225"/>
                  </a:cubicBezTo>
                  <a:cubicBezTo>
                    <a:pt x="187" y="225"/>
                    <a:pt x="183" y="226"/>
                    <a:pt x="176" y="226"/>
                  </a:cubicBezTo>
                  <a:cubicBezTo>
                    <a:pt x="170" y="226"/>
                    <a:pt x="161" y="225"/>
                    <a:pt x="150" y="225"/>
                  </a:cubicBezTo>
                  <a:cubicBezTo>
                    <a:pt x="149" y="225"/>
                    <a:pt x="146" y="225"/>
                    <a:pt x="144" y="225"/>
                  </a:cubicBezTo>
                  <a:cubicBezTo>
                    <a:pt x="138" y="225"/>
                    <a:pt x="131" y="225"/>
                    <a:pt x="124" y="225"/>
                  </a:cubicBezTo>
                  <a:cubicBezTo>
                    <a:pt x="110" y="226"/>
                    <a:pt x="110" y="232"/>
                    <a:pt x="108" y="237"/>
                  </a:cubicBezTo>
                  <a:cubicBezTo>
                    <a:pt x="106" y="241"/>
                    <a:pt x="104" y="244"/>
                    <a:pt x="105" y="244"/>
                  </a:cubicBezTo>
                  <a:cubicBezTo>
                    <a:pt x="105" y="244"/>
                    <a:pt x="105" y="244"/>
                    <a:pt x="105" y="244"/>
                  </a:cubicBezTo>
                  <a:cubicBezTo>
                    <a:pt x="106" y="244"/>
                    <a:pt x="107" y="244"/>
                    <a:pt x="107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8" y="244"/>
                    <a:pt x="108" y="245"/>
                    <a:pt x="107" y="245"/>
                  </a:cubicBezTo>
                  <a:cubicBezTo>
                    <a:pt x="106" y="245"/>
                    <a:pt x="106" y="245"/>
                    <a:pt x="107" y="245"/>
                  </a:cubicBezTo>
                  <a:cubicBezTo>
                    <a:pt x="107" y="245"/>
                    <a:pt x="107" y="245"/>
                    <a:pt x="108" y="245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110" y="245"/>
                    <a:pt x="110" y="247"/>
                    <a:pt x="109" y="248"/>
                  </a:cubicBezTo>
                  <a:cubicBezTo>
                    <a:pt x="109" y="250"/>
                    <a:pt x="114" y="251"/>
                    <a:pt x="123" y="251"/>
                  </a:cubicBezTo>
                  <a:cubicBezTo>
                    <a:pt x="128" y="251"/>
                    <a:pt x="132" y="251"/>
                    <a:pt x="138" y="252"/>
                  </a:cubicBezTo>
                  <a:cubicBezTo>
                    <a:pt x="140" y="252"/>
                    <a:pt x="142" y="255"/>
                    <a:pt x="149" y="255"/>
                  </a:cubicBezTo>
                  <a:cubicBezTo>
                    <a:pt x="149" y="255"/>
                    <a:pt x="149" y="255"/>
                    <a:pt x="149" y="255"/>
                  </a:cubicBezTo>
                  <a:cubicBezTo>
                    <a:pt x="152" y="255"/>
                    <a:pt x="159" y="252"/>
                    <a:pt x="163" y="252"/>
                  </a:cubicBezTo>
                  <a:cubicBezTo>
                    <a:pt x="178" y="251"/>
                    <a:pt x="185" y="252"/>
                    <a:pt x="195" y="251"/>
                  </a:cubicBezTo>
                  <a:cubicBezTo>
                    <a:pt x="201" y="250"/>
                    <a:pt x="204" y="249"/>
                    <a:pt x="207" y="248"/>
                  </a:cubicBezTo>
                  <a:cubicBezTo>
                    <a:pt x="213" y="246"/>
                    <a:pt x="209" y="242"/>
                    <a:pt x="216" y="239"/>
                  </a:cubicBezTo>
                  <a:cubicBezTo>
                    <a:pt x="221" y="237"/>
                    <a:pt x="228" y="236"/>
                    <a:pt x="232" y="235"/>
                  </a:cubicBezTo>
                  <a:cubicBezTo>
                    <a:pt x="236" y="234"/>
                    <a:pt x="244" y="232"/>
                    <a:pt x="248" y="231"/>
                  </a:cubicBezTo>
                  <a:cubicBezTo>
                    <a:pt x="253" y="229"/>
                    <a:pt x="247" y="226"/>
                    <a:pt x="258" y="225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4" y="225"/>
                    <a:pt x="268" y="225"/>
                    <a:pt x="272" y="226"/>
                  </a:cubicBezTo>
                  <a:cubicBezTo>
                    <a:pt x="276" y="227"/>
                    <a:pt x="279" y="227"/>
                    <a:pt x="282" y="227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92" y="227"/>
                    <a:pt x="298" y="224"/>
                    <a:pt x="309" y="223"/>
                  </a:cubicBezTo>
                  <a:cubicBezTo>
                    <a:pt x="312" y="223"/>
                    <a:pt x="315" y="223"/>
                    <a:pt x="318" y="223"/>
                  </a:cubicBezTo>
                  <a:cubicBezTo>
                    <a:pt x="333" y="223"/>
                    <a:pt x="338" y="226"/>
                    <a:pt x="350" y="229"/>
                  </a:cubicBezTo>
                  <a:cubicBezTo>
                    <a:pt x="363" y="233"/>
                    <a:pt x="374" y="235"/>
                    <a:pt x="386" y="237"/>
                  </a:cubicBezTo>
                  <a:cubicBezTo>
                    <a:pt x="401" y="239"/>
                    <a:pt x="399" y="241"/>
                    <a:pt x="406" y="245"/>
                  </a:cubicBezTo>
                  <a:cubicBezTo>
                    <a:pt x="407" y="245"/>
                    <a:pt x="398" y="248"/>
                    <a:pt x="405" y="248"/>
                  </a:cubicBezTo>
                  <a:cubicBezTo>
                    <a:pt x="406" y="248"/>
                    <a:pt x="407" y="248"/>
                    <a:pt x="408" y="248"/>
                  </a:cubicBezTo>
                  <a:cubicBezTo>
                    <a:pt x="414" y="248"/>
                    <a:pt x="418" y="243"/>
                    <a:pt x="419" y="242"/>
                  </a:cubicBezTo>
                  <a:cubicBezTo>
                    <a:pt x="421" y="241"/>
                    <a:pt x="408" y="240"/>
                    <a:pt x="417" y="238"/>
                  </a:cubicBezTo>
                  <a:cubicBezTo>
                    <a:pt x="417" y="237"/>
                    <a:pt x="418" y="237"/>
                    <a:pt x="419" y="237"/>
                  </a:cubicBezTo>
                  <a:cubicBezTo>
                    <a:pt x="421" y="237"/>
                    <a:pt x="424" y="238"/>
                    <a:pt x="426" y="238"/>
                  </a:cubicBezTo>
                  <a:cubicBezTo>
                    <a:pt x="427" y="238"/>
                    <a:pt x="428" y="238"/>
                    <a:pt x="428" y="238"/>
                  </a:cubicBezTo>
                  <a:cubicBezTo>
                    <a:pt x="431" y="238"/>
                    <a:pt x="430" y="237"/>
                    <a:pt x="421" y="236"/>
                  </a:cubicBezTo>
                  <a:cubicBezTo>
                    <a:pt x="409" y="234"/>
                    <a:pt x="391" y="231"/>
                    <a:pt x="378" y="228"/>
                  </a:cubicBezTo>
                  <a:cubicBezTo>
                    <a:pt x="371" y="226"/>
                    <a:pt x="365" y="224"/>
                    <a:pt x="361" y="222"/>
                  </a:cubicBezTo>
                  <a:cubicBezTo>
                    <a:pt x="357" y="219"/>
                    <a:pt x="364" y="218"/>
                    <a:pt x="369" y="218"/>
                  </a:cubicBezTo>
                  <a:cubicBezTo>
                    <a:pt x="372" y="218"/>
                    <a:pt x="374" y="218"/>
                    <a:pt x="375" y="219"/>
                  </a:cubicBezTo>
                  <a:cubicBezTo>
                    <a:pt x="375" y="219"/>
                    <a:pt x="375" y="219"/>
                    <a:pt x="376" y="219"/>
                  </a:cubicBezTo>
                  <a:cubicBezTo>
                    <a:pt x="377" y="219"/>
                    <a:pt x="378" y="219"/>
                    <a:pt x="379" y="219"/>
                  </a:cubicBezTo>
                  <a:cubicBezTo>
                    <a:pt x="380" y="219"/>
                    <a:pt x="381" y="218"/>
                    <a:pt x="383" y="218"/>
                  </a:cubicBezTo>
                  <a:cubicBezTo>
                    <a:pt x="384" y="218"/>
                    <a:pt x="386" y="219"/>
                    <a:pt x="388" y="219"/>
                  </a:cubicBezTo>
                  <a:cubicBezTo>
                    <a:pt x="395" y="221"/>
                    <a:pt x="397" y="223"/>
                    <a:pt x="395" y="223"/>
                  </a:cubicBezTo>
                  <a:cubicBezTo>
                    <a:pt x="393" y="223"/>
                    <a:pt x="399" y="224"/>
                    <a:pt x="407" y="225"/>
                  </a:cubicBezTo>
                  <a:cubicBezTo>
                    <a:pt x="415" y="226"/>
                    <a:pt x="419" y="227"/>
                    <a:pt x="420" y="227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21" y="227"/>
                    <a:pt x="426" y="228"/>
                    <a:pt x="431" y="229"/>
                  </a:cubicBezTo>
                  <a:cubicBezTo>
                    <a:pt x="434" y="229"/>
                    <a:pt x="437" y="230"/>
                    <a:pt x="441" y="231"/>
                  </a:cubicBezTo>
                  <a:cubicBezTo>
                    <a:pt x="443" y="232"/>
                    <a:pt x="446" y="239"/>
                    <a:pt x="449" y="239"/>
                  </a:cubicBezTo>
                  <a:cubicBezTo>
                    <a:pt x="455" y="239"/>
                    <a:pt x="462" y="244"/>
                    <a:pt x="468" y="245"/>
                  </a:cubicBezTo>
                  <a:cubicBezTo>
                    <a:pt x="471" y="246"/>
                    <a:pt x="475" y="246"/>
                    <a:pt x="479" y="246"/>
                  </a:cubicBezTo>
                  <a:cubicBezTo>
                    <a:pt x="477" y="246"/>
                    <a:pt x="475" y="247"/>
                    <a:pt x="473" y="248"/>
                  </a:cubicBezTo>
                  <a:cubicBezTo>
                    <a:pt x="469" y="250"/>
                    <a:pt x="479" y="252"/>
                    <a:pt x="481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2" y="252"/>
                  </a:cubicBezTo>
                  <a:cubicBezTo>
                    <a:pt x="482" y="252"/>
                    <a:pt x="483" y="252"/>
                    <a:pt x="485" y="252"/>
                  </a:cubicBezTo>
                  <a:cubicBezTo>
                    <a:pt x="485" y="253"/>
                    <a:pt x="486" y="253"/>
                    <a:pt x="487" y="253"/>
                  </a:cubicBezTo>
                  <a:cubicBezTo>
                    <a:pt x="487" y="253"/>
                    <a:pt x="488" y="253"/>
                    <a:pt x="488" y="253"/>
                  </a:cubicBezTo>
                  <a:cubicBezTo>
                    <a:pt x="488" y="253"/>
                    <a:pt x="489" y="252"/>
                    <a:pt x="490" y="252"/>
                  </a:cubicBezTo>
                  <a:cubicBezTo>
                    <a:pt x="490" y="252"/>
                    <a:pt x="491" y="252"/>
                    <a:pt x="492" y="253"/>
                  </a:cubicBezTo>
                  <a:cubicBezTo>
                    <a:pt x="493" y="253"/>
                    <a:pt x="493" y="253"/>
                    <a:pt x="493" y="253"/>
                  </a:cubicBezTo>
                  <a:cubicBezTo>
                    <a:pt x="494" y="253"/>
                    <a:pt x="494" y="252"/>
                    <a:pt x="493" y="251"/>
                  </a:cubicBezTo>
                  <a:cubicBezTo>
                    <a:pt x="492" y="250"/>
                    <a:pt x="492" y="250"/>
                    <a:pt x="494" y="250"/>
                  </a:cubicBezTo>
                  <a:cubicBezTo>
                    <a:pt x="494" y="250"/>
                    <a:pt x="494" y="250"/>
                    <a:pt x="494" y="250"/>
                  </a:cubicBezTo>
                  <a:cubicBezTo>
                    <a:pt x="495" y="250"/>
                    <a:pt x="495" y="250"/>
                    <a:pt x="495" y="250"/>
                  </a:cubicBezTo>
                  <a:cubicBezTo>
                    <a:pt x="497" y="250"/>
                    <a:pt x="497" y="250"/>
                    <a:pt x="495" y="249"/>
                  </a:cubicBezTo>
                  <a:cubicBezTo>
                    <a:pt x="494" y="249"/>
                    <a:pt x="495" y="248"/>
                    <a:pt x="497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502" y="248"/>
                    <a:pt x="503" y="247"/>
                    <a:pt x="498" y="246"/>
                  </a:cubicBezTo>
                  <a:cubicBezTo>
                    <a:pt x="493" y="244"/>
                    <a:pt x="491" y="244"/>
                    <a:pt x="490" y="243"/>
                  </a:cubicBezTo>
                  <a:cubicBezTo>
                    <a:pt x="489" y="243"/>
                    <a:pt x="490" y="242"/>
                    <a:pt x="490" y="242"/>
                  </a:cubicBezTo>
                  <a:cubicBezTo>
                    <a:pt x="491" y="242"/>
                    <a:pt x="491" y="242"/>
                    <a:pt x="491" y="242"/>
                  </a:cubicBezTo>
                  <a:cubicBezTo>
                    <a:pt x="491" y="242"/>
                    <a:pt x="488" y="241"/>
                    <a:pt x="486" y="240"/>
                  </a:cubicBezTo>
                  <a:cubicBezTo>
                    <a:pt x="485" y="239"/>
                    <a:pt x="488" y="238"/>
                    <a:pt x="490" y="238"/>
                  </a:cubicBezTo>
                  <a:cubicBezTo>
                    <a:pt x="491" y="238"/>
                    <a:pt x="492" y="238"/>
                    <a:pt x="493" y="238"/>
                  </a:cubicBezTo>
                  <a:cubicBezTo>
                    <a:pt x="494" y="238"/>
                    <a:pt x="495" y="239"/>
                    <a:pt x="496" y="239"/>
                  </a:cubicBezTo>
                  <a:cubicBezTo>
                    <a:pt x="495" y="239"/>
                    <a:pt x="496" y="239"/>
                    <a:pt x="497" y="239"/>
                  </a:cubicBezTo>
                  <a:cubicBezTo>
                    <a:pt x="497" y="239"/>
                    <a:pt x="498" y="239"/>
                    <a:pt x="498" y="239"/>
                  </a:cubicBezTo>
                  <a:cubicBezTo>
                    <a:pt x="499" y="239"/>
                    <a:pt x="500" y="239"/>
                    <a:pt x="500" y="239"/>
                  </a:cubicBezTo>
                  <a:cubicBezTo>
                    <a:pt x="501" y="239"/>
                    <a:pt x="502" y="239"/>
                    <a:pt x="501" y="238"/>
                  </a:cubicBezTo>
                  <a:cubicBezTo>
                    <a:pt x="500" y="238"/>
                    <a:pt x="501" y="238"/>
                    <a:pt x="502" y="238"/>
                  </a:cubicBezTo>
                  <a:cubicBezTo>
                    <a:pt x="502" y="238"/>
                    <a:pt x="502" y="238"/>
                    <a:pt x="503" y="238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5" y="238"/>
                    <a:pt x="505" y="238"/>
                    <a:pt x="503" y="237"/>
                  </a:cubicBezTo>
                  <a:cubicBezTo>
                    <a:pt x="500" y="237"/>
                    <a:pt x="506" y="235"/>
                    <a:pt x="517" y="235"/>
                  </a:cubicBezTo>
                  <a:cubicBezTo>
                    <a:pt x="527" y="235"/>
                    <a:pt x="534" y="237"/>
                    <a:pt x="533" y="237"/>
                  </a:cubicBezTo>
                  <a:cubicBezTo>
                    <a:pt x="532" y="237"/>
                    <a:pt x="532" y="238"/>
                    <a:pt x="532" y="238"/>
                  </a:cubicBezTo>
                  <a:cubicBezTo>
                    <a:pt x="533" y="238"/>
                    <a:pt x="537" y="237"/>
                    <a:pt x="544" y="236"/>
                  </a:cubicBezTo>
                  <a:cubicBezTo>
                    <a:pt x="553" y="235"/>
                    <a:pt x="556" y="234"/>
                    <a:pt x="551" y="232"/>
                  </a:cubicBezTo>
                  <a:cubicBezTo>
                    <a:pt x="545" y="230"/>
                    <a:pt x="549" y="226"/>
                    <a:pt x="556" y="222"/>
                  </a:cubicBezTo>
                  <a:cubicBezTo>
                    <a:pt x="563" y="219"/>
                    <a:pt x="570" y="214"/>
                    <a:pt x="578" y="212"/>
                  </a:cubicBezTo>
                  <a:cubicBezTo>
                    <a:pt x="582" y="211"/>
                    <a:pt x="586" y="211"/>
                    <a:pt x="588" y="211"/>
                  </a:cubicBezTo>
                  <a:cubicBezTo>
                    <a:pt x="590" y="211"/>
                    <a:pt x="591" y="211"/>
                    <a:pt x="589" y="212"/>
                  </a:cubicBezTo>
                  <a:cubicBezTo>
                    <a:pt x="585" y="212"/>
                    <a:pt x="588" y="213"/>
                    <a:pt x="597" y="213"/>
                  </a:cubicBezTo>
                  <a:cubicBezTo>
                    <a:pt x="605" y="214"/>
                    <a:pt x="607" y="215"/>
                    <a:pt x="604" y="216"/>
                  </a:cubicBezTo>
                  <a:cubicBezTo>
                    <a:pt x="601" y="216"/>
                    <a:pt x="606" y="217"/>
                    <a:pt x="609" y="218"/>
                  </a:cubicBezTo>
                  <a:cubicBezTo>
                    <a:pt x="611" y="219"/>
                    <a:pt x="612" y="220"/>
                    <a:pt x="620" y="220"/>
                  </a:cubicBezTo>
                  <a:cubicBezTo>
                    <a:pt x="620" y="220"/>
                    <a:pt x="620" y="220"/>
                    <a:pt x="620" y="220"/>
                  </a:cubicBezTo>
                  <a:cubicBezTo>
                    <a:pt x="624" y="220"/>
                    <a:pt x="630" y="219"/>
                    <a:pt x="635" y="218"/>
                  </a:cubicBezTo>
                  <a:cubicBezTo>
                    <a:pt x="642" y="217"/>
                    <a:pt x="640" y="217"/>
                    <a:pt x="632" y="216"/>
                  </a:cubicBezTo>
                  <a:cubicBezTo>
                    <a:pt x="630" y="216"/>
                    <a:pt x="628" y="216"/>
                    <a:pt x="627" y="216"/>
                  </a:cubicBezTo>
                  <a:cubicBezTo>
                    <a:pt x="627" y="216"/>
                    <a:pt x="627" y="216"/>
                    <a:pt x="626" y="216"/>
                  </a:cubicBezTo>
                  <a:cubicBezTo>
                    <a:pt x="625" y="216"/>
                    <a:pt x="624" y="216"/>
                    <a:pt x="621" y="215"/>
                  </a:cubicBezTo>
                  <a:cubicBezTo>
                    <a:pt x="616" y="214"/>
                    <a:pt x="614" y="213"/>
                    <a:pt x="619" y="213"/>
                  </a:cubicBezTo>
                  <a:cubicBezTo>
                    <a:pt x="621" y="212"/>
                    <a:pt x="624" y="212"/>
                    <a:pt x="625" y="212"/>
                  </a:cubicBezTo>
                  <a:cubicBezTo>
                    <a:pt x="626" y="212"/>
                    <a:pt x="626" y="212"/>
                    <a:pt x="626" y="212"/>
                  </a:cubicBezTo>
                  <a:cubicBezTo>
                    <a:pt x="626" y="213"/>
                    <a:pt x="626" y="213"/>
                    <a:pt x="626" y="213"/>
                  </a:cubicBezTo>
                  <a:cubicBezTo>
                    <a:pt x="626" y="213"/>
                    <a:pt x="627" y="212"/>
                    <a:pt x="628" y="212"/>
                  </a:cubicBezTo>
                  <a:cubicBezTo>
                    <a:pt x="629" y="211"/>
                    <a:pt x="638" y="211"/>
                    <a:pt x="648" y="210"/>
                  </a:cubicBezTo>
                  <a:cubicBezTo>
                    <a:pt x="657" y="209"/>
                    <a:pt x="663" y="208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6" y="208"/>
                    <a:pt x="668" y="208"/>
                  </a:cubicBezTo>
                  <a:cubicBezTo>
                    <a:pt x="668" y="208"/>
                    <a:pt x="669" y="208"/>
                    <a:pt x="669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2" y="208"/>
                    <a:pt x="672" y="209"/>
                    <a:pt x="670" y="210"/>
                  </a:cubicBezTo>
                  <a:cubicBezTo>
                    <a:pt x="667" y="210"/>
                    <a:pt x="665" y="211"/>
                    <a:pt x="662" y="211"/>
                  </a:cubicBezTo>
                  <a:cubicBezTo>
                    <a:pt x="660" y="211"/>
                    <a:pt x="660" y="211"/>
                    <a:pt x="662" y="212"/>
                  </a:cubicBezTo>
                  <a:cubicBezTo>
                    <a:pt x="664" y="213"/>
                    <a:pt x="664" y="214"/>
                    <a:pt x="662" y="215"/>
                  </a:cubicBezTo>
                  <a:cubicBezTo>
                    <a:pt x="660" y="216"/>
                    <a:pt x="657" y="216"/>
                    <a:pt x="655" y="216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16"/>
                    <a:pt x="654" y="216"/>
                    <a:pt x="653" y="216"/>
                  </a:cubicBezTo>
                  <a:cubicBezTo>
                    <a:pt x="652" y="216"/>
                    <a:pt x="651" y="216"/>
                    <a:pt x="650" y="217"/>
                  </a:cubicBezTo>
                  <a:cubicBezTo>
                    <a:pt x="650" y="217"/>
                    <a:pt x="660" y="219"/>
                    <a:pt x="675" y="222"/>
                  </a:cubicBezTo>
                  <a:cubicBezTo>
                    <a:pt x="705" y="227"/>
                    <a:pt x="736" y="233"/>
                    <a:pt x="683" y="234"/>
                  </a:cubicBezTo>
                  <a:cubicBezTo>
                    <a:pt x="682" y="234"/>
                    <a:pt x="681" y="234"/>
                    <a:pt x="680" y="234"/>
                  </a:cubicBezTo>
                  <a:cubicBezTo>
                    <a:pt x="657" y="234"/>
                    <a:pt x="645" y="231"/>
                    <a:pt x="628" y="231"/>
                  </a:cubicBezTo>
                  <a:cubicBezTo>
                    <a:pt x="614" y="231"/>
                    <a:pt x="605" y="232"/>
                    <a:pt x="593" y="233"/>
                  </a:cubicBezTo>
                  <a:cubicBezTo>
                    <a:pt x="589" y="233"/>
                    <a:pt x="584" y="233"/>
                    <a:pt x="578" y="234"/>
                  </a:cubicBezTo>
                  <a:cubicBezTo>
                    <a:pt x="570" y="234"/>
                    <a:pt x="565" y="235"/>
                    <a:pt x="567" y="235"/>
                  </a:cubicBezTo>
                  <a:cubicBezTo>
                    <a:pt x="569" y="236"/>
                    <a:pt x="569" y="236"/>
                    <a:pt x="565" y="237"/>
                  </a:cubicBezTo>
                  <a:cubicBezTo>
                    <a:pt x="562" y="237"/>
                    <a:pt x="561" y="237"/>
                    <a:pt x="562" y="237"/>
                  </a:cubicBezTo>
                  <a:cubicBezTo>
                    <a:pt x="562" y="237"/>
                    <a:pt x="562" y="237"/>
                    <a:pt x="561" y="237"/>
                  </a:cubicBezTo>
                  <a:cubicBezTo>
                    <a:pt x="561" y="237"/>
                    <a:pt x="560" y="237"/>
                    <a:pt x="560" y="237"/>
                  </a:cubicBezTo>
                  <a:cubicBezTo>
                    <a:pt x="559" y="237"/>
                    <a:pt x="559" y="237"/>
                    <a:pt x="559" y="237"/>
                  </a:cubicBezTo>
                  <a:cubicBezTo>
                    <a:pt x="555" y="237"/>
                    <a:pt x="549" y="237"/>
                    <a:pt x="542" y="238"/>
                  </a:cubicBezTo>
                  <a:cubicBezTo>
                    <a:pt x="530" y="238"/>
                    <a:pt x="532" y="241"/>
                    <a:pt x="535" y="241"/>
                  </a:cubicBezTo>
                  <a:cubicBezTo>
                    <a:pt x="535" y="241"/>
                    <a:pt x="535" y="241"/>
                    <a:pt x="535" y="241"/>
                  </a:cubicBezTo>
                  <a:cubicBezTo>
                    <a:pt x="535" y="241"/>
                    <a:pt x="536" y="241"/>
                    <a:pt x="536" y="241"/>
                  </a:cubicBezTo>
                  <a:cubicBezTo>
                    <a:pt x="538" y="241"/>
                    <a:pt x="540" y="242"/>
                    <a:pt x="540" y="242"/>
                  </a:cubicBezTo>
                  <a:cubicBezTo>
                    <a:pt x="541" y="243"/>
                    <a:pt x="541" y="244"/>
                    <a:pt x="540" y="244"/>
                  </a:cubicBezTo>
                  <a:cubicBezTo>
                    <a:pt x="538" y="244"/>
                    <a:pt x="538" y="245"/>
                    <a:pt x="538" y="245"/>
                  </a:cubicBezTo>
                  <a:cubicBezTo>
                    <a:pt x="539" y="245"/>
                    <a:pt x="539" y="245"/>
                    <a:pt x="538" y="245"/>
                  </a:cubicBezTo>
                  <a:cubicBezTo>
                    <a:pt x="538" y="245"/>
                    <a:pt x="537" y="245"/>
                    <a:pt x="536" y="245"/>
                  </a:cubicBezTo>
                  <a:cubicBezTo>
                    <a:pt x="536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6" y="246"/>
                    <a:pt x="540" y="248"/>
                  </a:cubicBezTo>
                  <a:cubicBezTo>
                    <a:pt x="545" y="249"/>
                    <a:pt x="548" y="251"/>
                    <a:pt x="547" y="251"/>
                  </a:cubicBezTo>
                  <a:cubicBezTo>
                    <a:pt x="546" y="251"/>
                    <a:pt x="547" y="251"/>
                    <a:pt x="550" y="251"/>
                  </a:cubicBezTo>
                  <a:cubicBezTo>
                    <a:pt x="550" y="251"/>
                    <a:pt x="550" y="251"/>
                    <a:pt x="550" y="251"/>
                  </a:cubicBezTo>
                  <a:cubicBezTo>
                    <a:pt x="550" y="251"/>
                    <a:pt x="551" y="251"/>
                    <a:pt x="551" y="251"/>
                  </a:cubicBezTo>
                  <a:cubicBezTo>
                    <a:pt x="553" y="251"/>
                    <a:pt x="553" y="252"/>
                    <a:pt x="551" y="252"/>
                  </a:cubicBezTo>
                  <a:cubicBezTo>
                    <a:pt x="548" y="252"/>
                    <a:pt x="548" y="252"/>
                    <a:pt x="550" y="252"/>
                  </a:cubicBezTo>
                  <a:cubicBezTo>
                    <a:pt x="551" y="252"/>
                    <a:pt x="551" y="252"/>
                    <a:pt x="551" y="252"/>
                  </a:cubicBezTo>
                  <a:cubicBezTo>
                    <a:pt x="554" y="252"/>
                    <a:pt x="558" y="252"/>
                    <a:pt x="561" y="252"/>
                  </a:cubicBezTo>
                  <a:cubicBezTo>
                    <a:pt x="561" y="252"/>
                    <a:pt x="561" y="252"/>
                    <a:pt x="561" y="252"/>
                  </a:cubicBezTo>
                  <a:cubicBezTo>
                    <a:pt x="563" y="252"/>
                    <a:pt x="566" y="253"/>
                    <a:pt x="569" y="253"/>
                  </a:cubicBezTo>
                  <a:cubicBezTo>
                    <a:pt x="572" y="253"/>
                    <a:pt x="576" y="254"/>
                    <a:pt x="580" y="254"/>
                  </a:cubicBezTo>
                  <a:cubicBezTo>
                    <a:pt x="582" y="254"/>
                    <a:pt x="583" y="254"/>
                    <a:pt x="584" y="254"/>
                  </a:cubicBezTo>
                  <a:cubicBezTo>
                    <a:pt x="591" y="253"/>
                    <a:pt x="598" y="253"/>
                    <a:pt x="603" y="253"/>
                  </a:cubicBezTo>
                  <a:cubicBezTo>
                    <a:pt x="603" y="253"/>
                    <a:pt x="603" y="253"/>
                    <a:pt x="603" y="253"/>
                  </a:cubicBezTo>
                  <a:cubicBezTo>
                    <a:pt x="610" y="253"/>
                    <a:pt x="618" y="254"/>
                    <a:pt x="627" y="254"/>
                  </a:cubicBezTo>
                  <a:cubicBezTo>
                    <a:pt x="629" y="254"/>
                    <a:pt x="630" y="254"/>
                    <a:pt x="631" y="254"/>
                  </a:cubicBezTo>
                  <a:cubicBezTo>
                    <a:pt x="634" y="254"/>
                    <a:pt x="639" y="253"/>
                    <a:pt x="643" y="252"/>
                  </a:cubicBezTo>
                  <a:cubicBezTo>
                    <a:pt x="644" y="252"/>
                    <a:pt x="645" y="252"/>
                    <a:pt x="645" y="252"/>
                  </a:cubicBezTo>
                  <a:cubicBezTo>
                    <a:pt x="651" y="252"/>
                    <a:pt x="653" y="255"/>
                    <a:pt x="651" y="260"/>
                  </a:cubicBezTo>
                  <a:cubicBezTo>
                    <a:pt x="649" y="264"/>
                    <a:pt x="647" y="268"/>
                    <a:pt x="640" y="270"/>
                  </a:cubicBezTo>
                  <a:cubicBezTo>
                    <a:pt x="635" y="272"/>
                    <a:pt x="629" y="273"/>
                    <a:pt x="623" y="273"/>
                  </a:cubicBezTo>
                  <a:cubicBezTo>
                    <a:pt x="620" y="273"/>
                    <a:pt x="618" y="273"/>
                    <a:pt x="617" y="273"/>
                  </a:cubicBezTo>
                  <a:cubicBezTo>
                    <a:pt x="615" y="273"/>
                    <a:pt x="614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2" y="273"/>
                    <a:pt x="611" y="272"/>
                    <a:pt x="607" y="272"/>
                  </a:cubicBezTo>
                  <a:cubicBezTo>
                    <a:pt x="603" y="271"/>
                    <a:pt x="600" y="271"/>
                    <a:pt x="600" y="271"/>
                  </a:cubicBezTo>
                  <a:cubicBezTo>
                    <a:pt x="600" y="271"/>
                    <a:pt x="600" y="271"/>
                    <a:pt x="600" y="271"/>
                  </a:cubicBezTo>
                  <a:cubicBezTo>
                    <a:pt x="601" y="271"/>
                    <a:pt x="599" y="271"/>
                    <a:pt x="596" y="271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4" y="271"/>
                    <a:pt x="594" y="271"/>
                    <a:pt x="594" y="271"/>
                  </a:cubicBezTo>
                  <a:cubicBezTo>
                    <a:pt x="592" y="272"/>
                    <a:pt x="581" y="273"/>
                    <a:pt x="567" y="273"/>
                  </a:cubicBezTo>
                  <a:cubicBezTo>
                    <a:pt x="566" y="273"/>
                    <a:pt x="566" y="273"/>
                    <a:pt x="565" y="273"/>
                  </a:cubicBezTo>
                  <a:cubicBezTo>
                    <a:pt x="546" y="272"/>
                    <a:pt x="526" y="271"/>
                    <a:pt x="508" y="269"/>
                  </a:cubicBezTo>
                  <a:cubicBezTo>
                    <a:pt x="496" y="268"/>
                    <a:pt x="491" y="267"/>
                    <a:pt x="479" y="267"/>
                  </a:cubicBezTo>
                  <a:cubicBezTo>
                    <a:pt x="477" y="267"/>
                    <a:pt x="475" y="267"/>
                    <a:pt x="473" y="267"/>
                  </a:cubicBezTo>
                  <a:cubicBezTo>
                    <a:pt x="446" y="268"/>
                    <a:pt x="473" y="275"/>
                    <a:pt x="451" y="277"/>
                  </a:cubicBezTo>
                  <a:cubicBezTo>
                    <a:pt x="450" y="277"/>
                    <a:pt x="450" y="277"/>
                    <a:pt x="449" y="277"/>
                  </a:cubicBezTo>
                  <a:cubicBezTo>
                    <a:pt x="438" y="277"/>
                    <a:pt x="409" y="271"/>
                    <a:pt x="402" y="270"/>
                  </a:cubicBezTo>
                  <a:cubicBezTo>
                    <a:pt x="389" y="268"/>
                    <a:pt x="371" y="268"/>
                    <a:pt x="354" y="266"/>
                  </a:cubicBezTo>
                  <a:cubicBezTo>
                    <a:pt x="353" y="266"/>
                    <a:pt x="351" y="265"/>
                    <a:pt x="349" y="265"/>
                  </a:cubicBezTo>
                  <a:cubicBezTo>
                    <a:pt x="346" y="265"/>
                    <a:pt x="339" y="264"/>
                    <a:pt x="340" y="262"/>
                  </a:cubicBezTo>
                  <a:cubicBezTo>
                    <a:pt x="341" y="262"/>
                    <a:pt x="344" y="262"/>
                    <a:pt x="343" y="260"/>
                  </a:cubicBezTo>
                  <a:cubicBezTo>
                    <a:pt x="343" y="259"/>
                    <a:pt x="342" y="258"/>
                    <a:pt x="343" y="256"/>
                  </a:cubicBezTo>
                  <a:cubicBezTo>
                    <a:pt x="343" y="253"/>
                    <a:pt x="343" y="252"/>
                    <a:pt x="342" y="252"/>
                  </a:cubicBezTo>
                  <a:cubicBezTo>
                    <a:pt x="342" y="252"/>
                    <a:pt x="342" y="252"/>
                    <a:pt x="342" y="252"/>
                  </a:cubicBezTo>
                  <a:cubicBezTo>
                    <a:pt x="342" y="252"/>
                    <a:pt x="341" y="252"/>
                    <a:pt x="341" y="252"/>
                  </a:cubicBezTo>
                  <a:cubicBezTo>
                    <a:pt x="339" y="252"/>
                    <a:pt x="335" y="252"/>
                    <a:pt x="331" y="252"/>
                  </a:cubicBezTo>
                  <a:cubicBezTo>
                    <a:pt x="326" y="251"/>
                    <a:pt x="319" y="251"/>
                    <a:pt x="312" y="251"/>
                  </a:cubicBezTo>
                  <a:cubicBezTo>
                    <a:pt x="311" y="251"/>
                    <a:pt x="310" y="251"/>
                    <a:pt x="309" y="251"/>
                  </a:cubicBezTo>
                  <a:cubicBezTo>
                    <a:pt x="286" y="251"/>
                    <a:pt x="258" y="253"/>
                    <a:pt x="248" y="253"/>
                  </a:cubicBezTo>
                  <a:cubicBezTo>
                    <a:pt x="235" y="254"/>
                    <a:pt x="203" y="258"/>
                    <a:pt x="179" y="258"/>
                  </a:cubicBezTo>
                  <a:cubicBezTo>
                    <a:pt x="177" y="258"/>
                    <a:pt x="175" y="259"/>
                    <a:pt x="174" y="259"/>
                  </a:cubicBezTo>
                  <a:cubicBezTo>
                    <a:pt x="168" y="259"/>
                    <a:pt x="163" y="258"/>
                    <a:pt x="159" y="258"/>
                  </a:cubicBezTo>
                  <a:cubicBezTo>
                    <a:pt x="155" y="258"/>
                    <a:pt x="151" y="258"/>
                    <a:pt x="149" y="258"/>
                  </a:cubicBezTo>
                  <a:cubicBezTo>
                    <a:pt x="146" y="258"/>
                    <a:pt x="144" y="258"/>
                    <a:pt x="144" y="258"/>
                  </a:cubicBezTo>
                  <a:cubicBezTo>
                    <a:pt x="143" y="259"/>
                    <a:pt x="142" y="260"/>
                    <a:pt x="138" y="262"/>
                  </a:cubicBezTo>
                  <a:cubicBezTo>
                    <a:pt x="131" y="264"/>
                    <a:pt x="121" y="264"/>
                    <a:pt x="114" y="266"/>
                  </a:cubicBezTo>
                  <a:cubicBezTo>
                    <a:pt x="95" y="270"/>
                    <a:pt x="105" y="276"/>
                    <a:pt x="87" y="281"/>
                  </a:cubicBezTo>
                  <a:cubicBezTo>
                    <a:pt x="78" y="284"/>
                    <a:pt x="63" y="285"/>
                    <a:pt x="52" y="287"/>
                  </a:cubicBezTo>
                  <a:cubicBezTo>
                    <a:pt x="42" y="290"/>
                    <a:pt x="38" y="292"/>
                    <a:pt x="29" y="296"/>
                  </a:cubicBezTo>
                  <a:cubicBezTo>
                    <a:pt x="24" y="298"/>
                    <a:pt x="17" y="300"/>
                    <a:pt x="12" y="302"/>
                  </a:cubicBezTo>
                  <a:cubicBezTo>
                    <a:pt x="3" y="306"/>
                    <a:pt x="14" y="312"/>
                    <a:pt x="14" y="317"/>
                  </a:cubicBezTo>
                  <a:cubicBezTo>
                    <a:pt x="14" y="319"/>
                    <a:pt x="13" y="321"/>
                    <a:pt x="12" y="322"/>
                  </a:cubicBezTo>
                  <a:cubicBezTo>
                    <a:pt x="8" y="327"/>
                    <a:pt x="0" y="331"/>
                    <a:pt x="4" y="332"/>
                  </a:cubicBezTo>
                  <a:cubicBezTo>
                    <a:pt x="8" y="334"/>
                    <a:pt x="12" y="335"/>
                    <a:pt x="9" y="335"/>
                  </a:cubicBezTo>
                  <a:cubicBezTo>
                    <a:pt x="7" y="335"/>
                    <a:pt x="5" y="335"/>
                    <a:pt x="5" y="335"/>
                  </a:cubicBezTo>
                  <a:cubicBezTo>
                    <a:pt x="5" y="336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9" y="337"/>
                  </a:cubicBezTo>
                  <a:cubicBezTo>
                    <a:pt x="9" y="337"/>
                    <a:pt x="10" y="337"/>
                    <a:pt x="10" y="337"/>
                  </a:cubicBezTo>
                  <a:cubicBezTo>
                    <a:pt x="10" y="337"/>
                    <a:pt x="9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7" y="337"/>
                    <a:pt x="7" y="339"/>
                    <a:pt x="14" y="339"/>
                  </a:cubicBezTo>
                  <a:cubicBezTo>
                    <a:pt x="21" y="340"/>
                    <a:pt x="26" y="340"/>
                    <a:pt x="24" y="340"/>
                  </a:cubicBezTo>
                  <a:cubicBezTo>
                    <a:pt x="22" y="340"/>
                    <a:pt x="21" y="341"/>
                    <a:pt x="24" y="341"/>
                  </a:cubicBezTo>
                  <a:cubicBezTo>
                    <a:pt x="26" y="341"/>
                    <a:pt x="28" y="342"/>
                    <a:pt x="33" y="344"/>
                  </a:cubicBezTo>
                  <a:cubicBezTo>
                    <a:pt x="37" y="345"/>
                    <a:pt x="52" y="348"/>
                    <a:pt x="61" y="352"/>
                  </a:cubicBezTo>
                  <a:cubicBezTo>
                    <a:pt x="66" y="355"/>
                    <a:pt x="72" y="357"/>
                    <a:pt x="85" y="359"/>
                  </a:cubicBezTo>
                  <a:cubicBezTo>
                    <a:pt x="96" y="361"/>
                    <a:pt x="104" y="363"/>
                    <a:pt x="117" y="364"/>
                  </a:cubicBezTo>
                  <a:cubicBezTo>
                    <a:pt x="119" y="365"/>
                    <a:pt x="121" y="365"/>
                    <a:pt x="123" y="365"/>
                  </a:cubicBezTo>
                  <a:cubicBezTo>
                    <a:pt x="131" y="365"/>
                    <a:pt x="135" y="363"/>
                    <a:pt x="144" y="362"/>
                  </a:cubicBezTo>
                  <a:cubicBezTo>
                    <a:pt x="153" y="362"/>
                    <a:pt x="160" y="362"/>
                    <a:pt x="166" y="362"/>
                  </a:cubicBezTo>
                  <a:cubicBezTo>
                    <a:pt x="171" y="362"/>
                    <a:pt x="175" y="362"/>
                    <a:pt x="179" y="362"/>
                  </a:cubicBezTo>
                  <a:cubicBezTo>
                    <a:pt x="184" y="362"/>
                    <a:pt x="188" y="362"/>
                    <a:pt x="193" y="362"/>
                  </a:cubicBezTo>
                  <a:cubicBezTo>
                    <a:pt x="197" y="362"/>
                    <a:pt x="202" y="362"/>
                    <a:pt x="208" y="362"/>
                  </a:cubicBezTo>
                  <a:cubicBezTo>
                    <a:pt x="222" y="362"/>
                    <a:pt x="240" y="357"/>
                    <a:pt x="256" y="357"/>
                  </a:cubicBezTo>
                  <a:cubicBezTo>
                    <a:pt x="259" y="357"/>
                    <a:pt x="261" y="358"/>
                    <a:pt x="263" y="358"/>
                  </a:cubicBezTo>
                  <a:cubicBezTo>
                    <a:pt x="284" y="360"/>
                    <a:pt x="280" y="366"/>
                    <a:pt x="298" y="366"/>
                  </a:cubicBezTo>
                  <a:cubicBezTo>
                    <a:pt x="302" y="366"/>
                    <a:pt x="306" y="365"/>
                    <a:pt x="312" y="365"/>
                  </a:cubicBezTo>
                  <a:cubicBezTo>
                    <a:pt x="317" y="364"/>
                    <a:pt x="321" y="364"/>
                    <a:pt x="324" y="364"/>
                  </a:cubicBezTo>
                  <a:cubicBezTo>
                    <a:pt x="337" y="364"/>
                    <a:pt x="338" y="367"/>
                    <a:pt x="337" y="371"/>
                  </a:cubicBezTo>
                  <a:cubicBezTo>
                    <a:pt x="336" y="375"/>
                    <a:pt x="337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3" y="379"/>
                    <a:pt x="326" y="382"/>
                    <a:pt x="330" y="385"/>
                  </a:cubicBezTo>
                  <a:cubicBezTo>
                    <a:pt x="332" y="387"/>
                    <a:pt x="337" y="388"/>
                    <a:pt x="344" y="390"/>
                  </a:cubicBezTo>
                  <a:cubicBezTo>
                    <a:pt x="350" y="391"/>
                    <a:pt x="355" y="393"/>
                    <a:pt x="359" y="395"/>
                  </a:cubicBezTo>
                  <a:cubicBezTo>
                    <a:pt x="366" y="398"/>
                    <a:pt x="374" y="402"/>
                    <a:pt x="376" y="406"/>
                  </a:cubicBezTo>
                  <a:cubicBezTo>
                    <a:pt x="378" y="408"/>
                    <a:pt x="379" y="410"/>
                    <a:pt x="380" y="411"/>
                  </a:cubicBezTo>
                  <a:cubicBezTo>
                    <a:pt x="382" y="414"/>
                    <a:pt x="391" y="416"/>
                    <a:pt x="388" y="419"/>
                  </a:cubicBezTo>
                  <a:cubicBezTo>
                    <a:pt x="386" y="422"/>
                    <a:pt x="369" y="423"/>
                    <a:pt x="369" y="425"/>
                  </a:cubicBezTo>
                  <a:cubicBezTo>
                    <a:pt x="368" y="429"/>
                    <a:pt x="362" y="433"/>
                    <a:pt x="360" y="437"/>
                  </a:cubicBezTo>
                  <a:cubicBezTo>
                    <a:pt x="356" y="442"/>
                    <a:pt x="386" y="450"/>
                    <a:pt x="392" y="455"/>
                  </a:cubicBezTo>
                  <a:cubicBezTo>
                    <a:pt x="396" y="459"/>
                    <a:pt x="394" y="465"/>
                    <a:pt x="398" y="468"/>
                  </a:cubicBezTo>
                  <a:cubicBezTo>
                    <a:pt x="400" y="470"/>
                    <a:pt x="414" y="475"/>
                    <a:pt x="416" y="477"/>
                  </a:cubicBezTo>
                  <a:cubicBezTo>
                    <a:pt x="418" y="481"/>
                    <a:pt x="430" y="486"/>
                    <a:pt x="435" y="489"/>
                  </a:cubicBezTo>
                  <a:cubicBezTo>
                    <a:pt x="435" y="490"/>
                    <a:pt x="436" y="492"/>
                    <a:pt x="436" y="494"/>
                  </a:cubicBezTo>
                  <a:cubicBezTo>
                    <a:pt x="436" y="496"/>
                    <a:pt x="445" y="498"/>
                    <a:pt x="456" y="498"/>
                  </a:cubicBezTo>
                  <a:cubicBezTo>
                    <a:pt x="459" y="498"/>
                    <a:pt x="462" y="498"/>
                    <a:pt x="464" y="498"/>
                  </a:cubicBezTo>
                  <a:cubicBezTo>
                    <a:pt x="469" y="498"/>
                    <a:pt x="473" y="498"/>
                    <a:pt x="477" y="498"/>
                  </a:cubicBezTo>
                  <a:cubicBezTo>
                    <a:pt x="485" y="497"/>
                    <a:pt x="493" y="497"/>
                    <a:pt x="501" y="497"/>
                  </a:cubicBezTo>
                  <a:cubicBezTo>
                    <a:pt x="515" y="497"/>
                    <a:pt x="531" y="496"/>
                    <a:pt x="539" y="495"/>
                  </a:cubicBezTo>
                  <a:cubicBezTo>
                    <a:pt x="544" y="494"/>
                    <a:pt x="549" y="494"/>
                    <a:pt x="554" y="493"/>
                  </a:cubicBezTo>
                  <a:cubicBezTo>
                    <a:pt x="570" y="490"/>
                    <a:pt x="579" y="486"/>
                    <a:pt x="591" y="483"/>
                  </a:cubicBezTo>
                  <a:cubicBezTo>
                    <a:pt x="599" y="480"/>
                    <a:pt x="607" y="478"/>
                    <a:pt x="612" y="476"/>
                  </a:cubicBezTo>
                  <a:cubicBezTo>
                    <a:pt x="621" y="472"/>
                    <a:pt x="622" y="468"/>
                    <a:pt x="622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0" y="468"/>
                    <a:pt x="621" y="466"/>
                    <a:pt x="633" y="465"/>
                  </a:cubicBezTo>
                  <a:cubicBezTo>
                    <a:pt x="640" y="464"/>
                    <a:pt x="648" y="464"/>
                    <a:pt x="653" y="462"/>
                  </a:cubicBezTo>
                  <a:cubicBezTo>
                    <a:pt x="656" y="461"/>
                    <a:pt x="657" y="460"/>
                    <a:pt x="658" y="458"/>
                  </a:cubicBezTo>
                  <a:cubicBezTo>
                    <a:pt x="658" y="456"/>
                    <a:pt x="658" y="454"/>
                    <a:pt x="658" y="454"/>
                  </a:cubicBezTo>
                  <a:cubicBezTo>
                    <a:pt x="658" y="454"/>
                    <a:pt x="658" y="454"/>
                    <a:pt x="658" y="454"/>
                  </a:cubicBezTo>
                  <a:cubicBezTo>
                    <a:pt x="658" y="454"/>
                    <a:pt x="658" y="454"/>
                    <a:pt x="657" y="454"/>
                  </a:cubicBezTo>
                  <a:cubicBezTo>
                    <a:pt x="657" y="454"/>
                    <a:pt x="657" y="455"/>
                    <a:pt x="657" y="455"/>
                  </a:cubicBezTo>
                  <a:cubicBezTo>
                    <a:pt x="657" y="455"/>
                    <a:pt x="655" y="453"/>
                    <a:pt x="653" y="450"/>
                  </a:cubicBezTo>
                  <a:cubicBezTo>
                    <a:pt x="651" y="448"/>
                    <a:pt x="664" y="444"/>
                    <a:pt x="679" y="442"/>
                  </a:cubicBezTo>
                  <a:cubicBezTo>
                    <a:pt x="687" y="440"/>
                    <a:pt x="697" y="438"/>
                    <a:pt x="704" y="437"/>
                  </a:cubicBezTo>
                  <a:cubicBezTo>
                    <a:pt x="718" y="434"/>
                    <a:pt x="730" y="427"/>
                    <a:pt x="731" y="423"/>
                  </a:cubicBezTo>
                  <a:cubicBezTo>
                    <a:pt x="732" y="420"/>
                    <a:pt x="732" y="416"/>
                    <a:pt x="730" y="415"/>
                  </a:cubicBezTo>
                  <a:cubicBezTo>
                    <a:pt x="727" y="411"/>
                    <a:pt x="716" y="409"/>
                    <a:pt x="715" y="405"/>
                  </a:cubicBezTo>
                  <a:cubicBezTo>
                    <a:pt x="715" y="403"/>
                    <a:pt x="713" y="402"/>
                    <a:pt x="712" y="400"/>
                  </a:cubicBezTo>
                  <a:cubicBezTo>
                    <a:pt x="710" y="397"/>
                    <a:pt x="722" y="393"/>
                    <a:pt x="729" y="391"/>
                  </a:cubicBezTo>
                  <a:cubicBezTo>
                    <a:pt x="734" y="389"/>
                    <a:pt x="739" y="388"/>
                    <a:pt x="742" y="387"/>
                  </a:cubicBezTo>
                  <a:cubicBezTo>
                    <a:pt x="757" y="383"/>
                    <a:pt x="772" y="378"/>
                    <a:pt x="790" y="374"/>
                  </a:cubicBezTo>
                  <a:cubicBezTo>
                    <a:pt x="815" y="368"/>
                    <a:pt x="831" y="364"/>
                    <a:pt x="845" y="357"/>
                  </a:cubicBezTo>
                  <a:cubicBezTo>
                    <a:pt x="849" y="355"/>
                    <a:pt x="853" y="353"/>
                    <a:pt x="857" y="351"/>
                  </a:cubicBezTo>
                  <a:cubicBezTo>
                    <a:pt x="863" y="348"/>
                    <a:pt x="867" y="344"/>
                    <a:pt x="867" y="343"/>
                  </a:cubicBezTo>
                  <a:cubicBezTo>
                    <a:pt x="868" y="342"/>
                    <a:pt x="862" y="341"/>
                    <a:pt x="853" y="341"/>
                  </a:cubicBezTo>
                  <a:cubicBezTo>
                    <a:pt x="850" y="341"/>
                    <a:pt x="847" y="341"/>
                    <a:pt x="844" y="341"/>
                  </a:cubicBezTo>
                  <a:cubicBezTo>
                    <a:pt x="836" y="342"/>
                    <a:pt x="827" y="342"/>
                    <a:pt x="819" y="343"/>
                  </a:cubicBezTo>
                  <a:cubicBezTo>
                    <a:pt x="813" y="343"/>
                    <a:pt x="794" y="345"/>
                    <a:pt x="788" y="345"/>
                  </a:cubicBezTo>
                  <a:cubicBezTo>
                    <a:pt x="788" y="345"/>
                    <a:pt x="788" y="345"/>
                    <a:pt x="787" y="345"/>
                  </a:cubicBezTo>
                  <a:cubicBezTo>
                    <a:pt x="781" y="345"/>
                    <a:pt x="777" y="344"/>
                    <a:pt x="772" y="343"/>
                  </a:cubicBezTo>
                  <a:cubicBezTo>
                    <a:pt x="765" y="341"/>
                    <a:pt x="766" y="337"/>
                    <a:pt x="753" y="334"/>
                  </a:cubicBezTo>
                  <a:cubicBezTo>
                    <a:pt x="751" y="334"/>
                    <a:pt x="748" y="333"/>
                    <a:pt x="746" y="333"/>
                  </a:cubicBezTo>
                  <a:cubicBezTo>
                    <a:pt x="733" y="330"/>
                    <a:pt x="723" y="328"/>
                    <a:pt x="721" y="328"/>
                  </a:cubicBezTo>
                  <a:cubicBezTo>
                    <a:pt x="721" y="328"/>
                    <a:pt x="721" y="328"/>
                    <a:pt x="721" y="328"/>
                  </a:cubicBezTo>
                  <a:cubicBezTo>
                    <a:pt x="721" y="328"/>
                    <a:pt x="721" y="328"/>
                    <a:pt x="720" y="328"/>
                  </a:cubicBezTo>
                  <a:cubicBezTo>
                    <a:pt x="719" y="328"/>
                    <a:pt x="712" y="326"/>
                    <a:pt x="704" y="322"/>
                  </a:cubicBezTo>
                  <a:cubicBezTo>
                    <a:pt x="700" y="320"/>
                    <a:pt x="696" y="318"/>
                    <a:pt x="693" y="316"/>
                  </a:cubicBezTo>
                  <a:cubicBezTo>
                    <a:pt x="686" y="312"/>
                    <a:pt x="683" y="308"/>
                    <a:pt x="683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0" y="306"/>
                    <a:pt x="671" y="304"/>
                  </a:cubicBezTo>
                  <a:cubicBezTo>
                    <a:pt x="661" y="301"/>
                    <a:pt x="661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3" y="299"/>
                    <a:pt x="655" y="296"/>
                    <a:pt x="645" y="292"/>
                  </a:cubicBezTo>
                  <a:cubicBezTo>
                    <a:pt x="639" y="290"/>
                    <a:pt x="634" y="288"/>
                    <a:pt x="629" y="285"/>
                  </a:cubicBezTo>
                  <a:cubicBezTo>
                    <a:pt x="621" y="281"/>
                    <a:pt x="618" y="278"/>
                    <a:pt x="619" y="278"/>
                  </a:cubicBezTo>
                  <a:cubicBezTo>
                    <a:pt x="619" y="278"/>
                    <a:pt x="619" y="278"/>
                    <a:pt x="619" y="278"/>
                  </a:cubicBezTo>
                  <a:cubicBezTo>
                    <a:pt x="619" y="278"/>
                    <a:pt x="623" y="280"/>
                    <a:pt x="629" y="282"/>
                  </a:cubicBezTo>
                  <a:cubicBezTo>
                    <a:pt x="632" y="283"/>
                    <a:pt x="636" y="283"/>
                    <a:pt x="639" y="283"/>
                  </a:cubicBezTo>
                  <a:cubicBezTo>
                    <a:pt x="642" y="283"/>
                    <a:pt x="645" y="283"/>
                    <a:pt x="646" y="282"/>
                  </a:cubicBezTo>
                  <a:cubicBezTo>
                    <a:pt x="647" y="281"/>
                    <a:pt x="648" y="280"/>
                    <a:pt x="648" y="280"/>
                  </a:cubicBezTo>
                  <a:cubicBezTo>
                    <a:pt x="648" y="280"/>
                    <a:pt x="648" y="280"/>
                    <a:pt x="648" y="281"/>
                  </a:cubicBezTo>
                  <a:cubicBezTo>
                    <a:pt x="648" y="282"/>
                    <a:pt x="659" y="285"/>
                    <a:pt x="666" y="288"/>
                  </a:cubicBezTo>
                  <a:cubicBezTo>
                    <a:pt x="671" y="290"/>
                    <a:pt x="675" y="292"/>
                    <a:pt x="680" y="294"/>
                  </a:cubicBezTo>
                  <a:cubicBezTo>
                    <a:pt x="687" y="296"/>
                    <a:pt x="703" y="299"/>
                    <a:pt x="705" y="303"/>
                  </a:cubicBezTo>
                  <a:cubicBezTo>
                    <a:pt x="709" y="309"/>
                    <a:pt x="718" y="309"/>
                    <a:pt x="731" y="313"/>
                  </a:cubicBezTo>
                  <a:cubicBezTo>
                    <a:pt x="735" y="314"/>
                    <a:pt x="743" y="317"/>
                    <a:pt x="749" y="320"/>
                  </a:cubicBezTo>
                  <a:cubicBezTo>
                    <a:pt x="757" y="324"/>
                    <a:pt x="760" y="330"/>
                    <a:pt x="766" y="334"/>
                  </a:cubicBezTo>
                  <a:cubicBezTo>
                    <a:pt x="768" y="336"/>
                    <a:pt x="771" y="336"/>
                    <a:pt x="778" y="336"/>
                  </a:cubicBezTo>
                  <a:cubicBezTo>
                    <a:pt x="781" y="336"/>
                    <a:pt x="785" y="336"/>
                    <a:pt x="791" y="336"/>
                  </a:cubicBezTo>
                  <a:cubicBezTo>
                    <a:pt x="809" y="335"/>
                    <a:pt x="826" y="332"/>
                    <a:pt x="843" y="330"/>
                  </a:cubicBezTo>
                  <a:cubicBezTo>
                    <a:pt x="872" y="327"/>
                    <a:pt x="883" y="325"/>
                    <a:pt x="907" y="322"/>
                  </a:cubicBezTo>
                  <a:cubicBezTo>
                    <a:pt x="913" y="322"/>
                    <a:pt x="919" y="320"/>
                    <a:pt x="926" y="318"/>
                  </a:cubicBezTo>
                  <a:cubicBezTo>
                    <a:pt x="936" y="316"/>
                    <a:pt x="945" y="314"/>
                    <a:pt x="946" y="312"/>
                  </a:cubicBezTo>
                  <a:cubicBezTo>
                    <a:pt x="947" y="311"/>
                    <a:pt x="951" y="310"/>
                    <a:pt x="952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5" y="310"/>
                    <a:pt x="965" y="307"/>
                    <a:pt x="965" y="303"/>
                  </a:cubicBezTo>
                  <a:cubicBezTo>
                    <a:pt x="965" y="301"/>
                    <a:pt x="960" y="299"/>
                    <a:pt x="945" y="298"/>
                  </a:cubicBezTo>
                  <a:cubicBezTo>
                    <a:pt x="936" y="298"/>
                    <a:pt x="929" y="297"/>
                    <a:pt x="925" y="295"/>
                  </a:cubicBezTo>
                  <a:cubicBezTo>
                    <a:pt x="922" y="294"/>
                    <a:pt x="919" y="293"/>
                    <a:pt x="915" y="293"/>
                  </a:cubicBezTo>
                  <a:cubicBezTo>
                    <a:pt x="911" y="293"/>
                    <a:pt x="907" y="294"/>
                    <a:pt x="900" y="295"/>
                  </a:cubicBezTo>
                  <a:cubicBezTo>
                    <a:pt x="894" y="297"/>
                    <a:pt x="887" y="298"/>
                    <a:pt x="879" y="298"/>
                  </a:cubicBezTo>
                  <a:cubicBezTo>
                    <a:pt x="874" y="298"/>
                    <a:pt x="869" y="298"/>
                    <a:pt x="864" y="297"/>
                  </a:cubicBezTo>
                  <a:cubicBezTo>
                    <a:pt x="864" y="296"/>
                    <a:pt x="859" y="293"/>
                    <a:pt x="855" y="292"/>
                  </a:cubicBezTo>
                  <a:cubicBezTo>
                    <a:pt x="854" y="291"/>
                    <a:pt x="852" y="290"/>
                    <a:pt x="851" y="290"/>
                  </a:cubicBezTo>
                  <a:cubicBezTo>
                    <a:pt x="850" y="290"/>
                    <a:pt x="849" y="291"/>
                    <a:pt x="848" y="291"/>
                  </a:cubicBezTo>
                  <a:cubicBezTo>
                    <a:pt x="847" y="291"/>
                    <a:pt x="847" y="291"/>
                    <a:pt x="846" y="291"/>
                  </a:cubicBezTo>
                  <a:cubicBezTo>
                    <a:pt x="844" y="291"/>
                    <a:pt x="843" y="291"/>
                    <a:pt x="842" y="290"/>
                  </a:cubicBezTo>
                  <a:cubicBezTo>
                    <a:pt x="837" y="287"/>
                    <a:pt x="825" y="284"/>
                    <a:pt x="820" y="282"/>
                  </a:cubicBezTo>
                  <a:cubicBezTo>
                    <a:pt x="814" y="280"/>
                    <a:pt x="811" y="278"/>
                    <a:pt x="814" y="277"/>
                  </a:cubicBezTo>
                  <a:cubicBezTo>
                    <a:pt x="816" y="276"/>
                    <a:pt x="817" y="276"/>
                    <a:pt x="819" y="276"/>
                  </a:cubicBezTo>
                  <a:cubicBezTo>
                    <a:pt x="819" y="276"/>
                    <a:pt x="819" y="276"/>
                    <a:pt x="819" y="276"/>
                  </a:cubicBezTo>
                  <a:cubicBezTo>
                    <a:pt x="820" y="276"/>
                    <a:pt x="820" y="276"/>
                    <a:pt x="820" y="276"/>
                  </a:cubicBezTo>
                  <a:cubicBezTo>
                    <a:pt x="822" y="276"/>
                    <a:pt x="823" y="276"/>
                    <a:pt x="823" y="275"/>
                  </a:cubicBezTo>
                  <a:cubicBezTo>
                    <a:pt x="823" y="275"/>
                    <a:pt x="823" y="275"/>
                    <a:pt x="824" y="275"/>
                  </a:cubicBezTo>
                  <a:cubicBezTo>
                    <a:pt x="824" y="275"/>
                    <a:pt x="824" y="275"/>
                    <a:pt x="824" y="275"/>
                  </a:cubicBezTo>
                  <a:cubicBezTo>
                    <a:pt x="826" y="275"/>
                    <a:pt x="833" y="275"/>
                    <a:pt x="839" y="277"/>
                  </a:cubicBezTo>
                  <a:cubicBezTo>
                    <a:pt x="845" y="278"/>
                    <a:pt x="849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7" y="280"/>
                    <a:pt x="857" y="283"/>
                    <a:pt x="872" y="286"/>
                  </a:cubicBezTo>
                  <a:cubicBezTo>
                    <a:pt x="882" y="287"/>
                    <a:pt x="893" y="289"/>
                    <a:pt x="899" y="289"/>
                  </a:cubicBezTo>
                  <a:cubicBezTo>
                    <a:pt x="901" y="289"/>
                    <a:pt x="903" y="289"/>
                    <a:pt x="904" y="288"/>
                  </a:cubicBezTo>
                  <a:cubicBezTo>
                    <a:pt x="908" y="287"/>
                    <a:pt x="914" y="286"/>
                    <a:pt x="920" y="286"/>
                  </a:cubicBezTo>
                  <a:cubicBezTo>
                    <a:pt x="923" y="286"/>
                    <a:pt x="925" y="286"/>
                    <a:pt x="927" y="287"/>
                  </a:cubicBezTo>
                  <a:cubicBezTo>
                    <a:pt x="939" y="292"/>
                    <a:pt x="933" y="290"/>
                    <a:pt x="950" y="291"/>
                  </a:cubicBezTo>
                  <a:cubicBezTo>
                    <a:pt x="961" y="292"/>
                    <a:pt x="996" y="292"/>
                    <a:pt x="1022" y="292"/>
                  </a:cubicBezTo>
                  <a:cubicBezTo>
                    <a:pt x="1039" y="293"/>
                    <a:pt x="1052" y="294"/>
                    <a:pt x="1055" y="294"/>
                  </a:cubicBezTo>
                  <a:cubicBezTo>
                    <a:pt x="1055" y="294"/>
                    <a:pt x="1055" y="294"/>
                    <a:pt x="1056" y="294"/>
                  </a:cubicBezTo>
                  <a:cubicBezTo>
                    <a:pt x="1056" y="294"/>
                    <a:pt x="1056" y="294"/>
                    <a:pt x="1056" y="294"/>
                  </a:cubicBezTo>
                  <a:cubicBezTo>
                    <a:pt x="1057" y="294"/>
                    <a:pt x="1058" y="296"/>
                    <a:pt x="1066" y="298"/>
                  </a:cubicBezTo>
                  <a:cubicBezTo>
                    <a:pt x="1074" y="299"/>
                    <a:pt x="1077" y="300"/>
                    <a:pt x="1086" y="301"/>
                  </a:cubicBezTo>
                  <a:cubicBezTo>
                    <a:pt x="1088" y="301"/>
                    <a:pt x="1090" y="301"/>
                    <a:pt x="1092" y="301"/>
                  </a:cubicBezTo>
                  <a:cubicBezTo>
                    <a:pt x="1095" y="301"/>
                    <a:pt x="1098" y="301"/>
                    <a:pt x="1100" y="301"/>
                  </a:cubicBezTo>
                  <a:cubicBezTo>
                    <a:pt x="1102" y="301"/>
                    <a:pt x="1103" y="301"/>
                    <a:pt x="1104" y="301"/>
                  </a:cubicBezTo>
                  <a:cubicBezTo>
                    <a:pt x="1104" y="301"/>
                    <a:pt x="1104" y="301"/>
                    <a:pt x="1104" y="301"/>
                  </a:cubicBezTo>
                  <a:cubicBezTo>
                    <a:pt x="1105" y="301"/>
                    <a:pt x="1103" y="302"/>
                    <a:pt x="1097" y="303"/>
                  </a:cubicBezTo>
                  <a:cubicBezTo>
                    <a:pt x="1091" y="304"/>
                    <a:pt x="1093" y="306"/>
                    <a:pt x="1110" y="308"/>
                  </a:cubicBezTo>
                  <a:cubicBezTo>
                    <a:pt x="1112" y="308"/>
                    <a:pt x="1113" y="308"/>
                    <a:pt x="1115" y="308"/>
                  </a:cubicBezTo>
                  <a:cubicBezTo>
                    <a:pt x="1116" y="308"/>
                    <a:pt x="1116" y="308"/>
                    <a:pt x="1117" y="308"/>
                  </a:cubicBezTo>
                  <a:cubicBezTo>
                    <a:pt x="1132" y="308"/>
                    <a:pt x="1131" y="303"/>
                    <a:pt x="1133" y="303"/>
                  </a:cubicBezTo>
                  <a:cubicBezTo>
                    <a:pt x="1133" y="303"/>
                    <a:pt x="1133" y="303"/>
                    <a:pt x="1133" y="303"/>
                  </a:cubicBezTo>
                  <a:cubicBezTo>
                    <a:pt x="1135" y="303"/>
                    <a:pt x="1135" y="303"/>
                    <a:pt x="1133" y="304"/>
                  </a:cubicBezTo>
                  <a:cubicBezTo>
                    <a:pt x="1131" y="305"/>
                    <a:pt x="1131" y="309"/>
                    <a:pt x="1135" y="313"/>
                  </a:cubicBezTo>
                  <a:cubicBezTo>
                    <a:pt x="1140" y="320"/>
                    <a:pt x="1157" y="328"/>
                    <a:pt x="1166" y="333"/>
                  </a:cubicBezTo>
                  <a:cubicBezTo>
                    <a:pt x="1174" y="337"/>
                    <a:pt x="1186" y="342"/>
                    <a:pt x="1191" y="346"/>
                  </a:cubicBezTo>
                  <a:cubicBezTo>
                    <a:pt x="1196" y="351"/>
                    <a:pt x="1199" y="352"/>
                    <a:pt x="1203" y="352"/>
                  </a:cubicBezTo>
                  <a:cubicBezTo>
                    <a:pt x="1204" y="352"/>
                    <a:pt x="1204" y="352"/>
                    <a:pt x="1205" y="352"/>
                  </a:cubicBezTo>
                  <a:cubicBezTo>
                    <a:pt x="1219" y="351"/>
                    <a:pt x="1224" y="347"/>
                    <a:pt x="1230" y="346"/>
                  </a:cubicBezTo>
                  <a:cubicBezTo>
                    <a:pt x="1233" y="345"/>
                    <a:pt x="1237" y="345"/>
                    <a:pt x="1236" y="343"/>
                  </a:cubicBezTo>
                  <a:cubicBezTo>
                    <a:pt x="1234" y="338"/>
                    <a:pt x="1243" y="334"/>
                    <a:pt x="1237" y="329"/>
                  </a:cubicBezTo>
                  <a:cubicBezTo>
                    <a:pt x="1235" y="327"/>
                    <a:pt x="1256" y="323"/>
                    <a:pt x="1274" y="318"/>
                  </a:cubicBezTo>
                  <a:cubicBezTo>
                    <a:pt x="1287" y="315"/>
                    <a:pt x="1297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5" y="313"/>
                    <a:pt x="1305" y="311"/>
                    <a:pt x="1314" y="309"/>
                  </a:cubicBezTo>
                  <a:cubicBezTo>
                    <a:pt x="1323" y="306"/>
                    <a:pt x="1327" y="303"/>
                    <a:pt x="1330" y="303"/>
                  </a:cubicBezTo>
                  <a:cubicBezTo>
                    <a:pt x="1330" y="303"/>
                    <a:pt x="1331" y="303"/>
                    <a:pt x="1331" y="303"/>
                  </a:cubicBezTo>
                  <a:cubicBezTo>
                    <a:pt x="1333" y="304"/>
                    <a:pt x="1337" y="304"/>
                    <a:pt x="1338" y="305"/>
                  </a:cubicBezTo>
                  <a:cubicBezTo>
                    <a:pt x="1338" y="305"/>
                    <a:pt x="1339" y="305"/>
                    <a:pt x="1340" y="305"/>
                  </a:cubicBezTo>
                  <a:cubicBezTo>
                    <a:pt x="1341" y="305"/>
                    <a:pt x="1342" y="305"/>
                    <a:pt x="1342" y="305"/>
                  </a:cubicBezTo>
                  <a:cubicBezTo>
                    <a:pt x="1342" y="304"/>
                    <a:pt x="1341" y="304"/>
                    <a:pt x="1342" y="304"/>
                  </a:cubicBezTo>
                  <a:cubicBezTo>
                    <a:pt x="1342" y="304"/>
                    <a:pt x="1342" y="304"/>
                    <a:pt x="1342" y="304"/>
                  </a:cubicBezTo>
                  <a:cubicBezTo>
                    <a:pt x="1342" y="304"/>
                    <a:pt x="1343" y="304"/>
                    <a:pt x="1344" y="304"/>
                  </a:cubicBezTo>
                  <a:cubicBezTo>
                    <a:pt x="1345" y="304"/>
                    <a:pt x="1346" y="304"/>
                    <a:pt x="1347" y="304"/>
                  </a:cubicBezTo>
                  <a:cubicBezTo>
                    <a:pt x="1348" y="304"/>
                    <a:pt x="1349" y="304"/>
                    <a:pt x="1349" y="304"/>
                  </a:cubicBezTo>
                  <a:cubicBezTo>
                    <a:pt x="1350" y="303"/>
                    <a:pt x="1351" y="302"/>
                    <a:pt x="1351" y="302"/>
                  </a:cubicBezTo>
                  <a:cubicBezTo>
                    <a:pt x="1351" y="302"/>
                    <a:pt x="1351" y="302"/>
                    <a:pt x="1351" y="303"/>
                  </a:cubicBezTo>
                  <a:cubicBezTo>
                    <a:pt x="1352" y="303"/>
                    <a:pt x="1352" y="303"/>
                    <a:pt x="1352" y="303"/>
                  </a:cubicBezTo>
                  <a:cubicBezTo>
                    <a:pt x="1353" y="303"/>
                    <a:pt x="1353" y="303"/>
                    <a:pt x="1353" y="303"/>
                  </a:cubicBezTo>
                  <a:cubicBezTo>
                    <a:pt x="1353" y="303"/>
                    <a:pt x="1354" y="303"/>
                    <a:pt x="1354" y="303"/>
                  </a:cubicBezTo>
                  <a:cubicBezTo>
                    <a:pt x="1355" y="303"/>
                    <a:pt x="1355" y="303"/>
                    <a:pt x="1355" y="304"/>
                  </a:cubicBezTo>
                  <a:cubicBezTo>
                    <a:pt x="1355" y="304"/>
                    <a:pt x="1355" y="304"/>
                    <a:pt x="1355" y="304"/>
                  </a:cubicBezTo>
                  <a:cubicBezTo>
                    <a:pt x="1356" y="304"/>
                    <a:pt x="1357" y="303"/>
                    <a:pt x="1357" y="303"/>
                  </a:cubicBezTo>
                  <a:cubicBezTo>
                    <a:pt x="1358" y="302"/>
                    <a:pt x="1357" y="302"/>
                    <a:pt x="1356" y="301"/>
                  </a:cubicBezTo>
                  <a:cubicBezTo>
                    <a:pt x="1356" y="301"/>
                    <a:pt x="1357" y="301"/>
                    <a:pt x="1357" y="300"/>
                  </a:cubicBezTo>
                  <a:cubicBezTo>
                    <a:pt x="1357" y="300"/>
                    <a:pt x="1358" y="300"/>
                    <a:pt x="1359" y="300"/>
                  </a:cubicBezTo>
                  <a:cubicBezTo>
                    <a:pt x="1362" y="300"/>
                    <a:pt x="1367" y="300"/>
                    <a:pt x="1371" y="301"/>
                  </a:cubicBezTo>
                  <a:cubicBezTo>
                    <a:pt x="1378" y="303"/>
                    <a:pt x="1377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9" y="306"/>
                    <a:pt x="1380" y="307"/>
                  </a:cubicBezTo>
                  <a:cubicBezTo>
                    <a:pt x="1381" y="307"/>
                    <a:pt x="1382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5" y="308"/>
                    <a:pt x="1386" y="309"/>
                  </a:cubicBezTo>
                  <a:cubicBezTo>
                    <a:pt x="1388" y="309"/>
                    <a:pt x="1389" y="310"/>
                    <a:pt x="1390" y="310"/>
                  </a:cubicBezTo>
                  <a:cubicBezTo>
                    <a:pt x="1390" y="310"/>
                    <a:pt x="1390" y="310"/>
                    <a:pt x="1390" y="310"/>
                  </a:cubicBezTo>
                  <a:cubicBezTo>
                    <a:pt x="1389" y="310"/>
                    <a:pt x="1390" y="310"/>
                    <a:pt x="1390" y="310"/>
                  </a:cubicBezTo>
                  <a:cubicBezTo>
                    <a:pt x="1390" y="310"/>
                    <a:pt x="1391" y="310"/>
                    <a:pt x="1391" y="310"/>
                  </a:cubicBezTo>
                  <a:cubicBezTo>
                    <a:pt x="1393" y="310"/>
                    <a:pt x="1393" y="310"/>
                    <a:pt x="1392" y="310"/>
                  </a:cubicBezTo>
                  <a:cubicBezTo>
                    <a:pt x="1392" y="310"/>
                    <a:pt x="1396" y="310"/>
                    <a:pt x="1400" y="311"/>
                  </a:cubicBezTo>
                  <a:cubicBezTo>
                    <a:pt x="1403" y="312"/>
                    <a:pt x="1404" y="313"/>
                    <a:pt x="1403" y="313"/>
                  </a:cubicBezTo>
                  <a:cubicBezTo>
                    <a:pt x="1403" y="313"/>
                    <a:pt x="1403" y="313"/>
                    <a:pt x="1403" y="313"/>
                  </a:cubicBezTo>
                  <a:cubicBezTo>
                    <a:pt x="1402" y="313"/>
                    <a:pt x="1402" y="313"/>
                    <a:pt x="1402" y="313"/>
                  </a:cubicBezTo>
                  <a:cubicBezTo>
                    <a:pt x="1401" y="313"/>
                    <a:pt x="1401" y="313"/>
                    <a:pt x="1401" y="313"/>
                  </a:cubicBezTo>
                  <a:cubicBezTo>
                    <a:pt x="1402" y="313"/>
                    <a:pt x="1402" y="313"/>
                    <a:pt x="1401" y="313"/>
                  </a:cubicBezTo>
                  <a:cubicBezTo>
                    <a:pt x="1401" y="313"/>
                    <a:pt x="1400" y="313"/>
                    <a:pt x="1400" y="313"/>
                  </a:cubicBezTo>
                  <a:cubicBezTo>
                    <a:pt x="1399" y="313"/>
                    <a:pt x="1399" y="313"/>
                    <a:pt x="1399" y="313"/>
                  </a:cubicBezTo>
                  <a:cubicBezTo>
                    <a:pt x="1399" y="313"/>
                    <a:pt x="1400" y="313"/>
                    <a:pt x="1402" y="314"/>
                  </a:cubicBezTo>
                  <a:cubicBezTo>
                    <a:pt x="1403" y="314"/>
                    <a:pt x="1404" y="315"/>
                    <a:pt x="1405" y="315"/>
                  </a:cubicBezTo>
                  <a:cubicBezTo>
                    <a:pt x="1406" y="315"/>
                    <a:pt x="1406" y="314"/>
                    <a:pt x="1406" y="314"/>
                  </a:cubicBezTo>
                  <a:cubicBezTo>
                    <a:pt x="1406" y="314"/>
                    <a:pt x="1406" y="314"/>
                    <a:pt x="1406" y="314"/>
                  </a:cubicBezTo>
                  <a:cubicBezTo>
                    <a:pt x="1407" y="314"/>
                    <a:pt x="1414" y="316"/>
                    <a:pt x="1416" y="319"/>
                  </a:cubicBezTo>
                  <a:cubicBezTo>
                    <a:pt x="1418" y="322"/>
                    <a:pt x="1416" y="324"/>
                    <a:pt x="1417" y="324"/>
                  </a:cubicBezTo>
                  <a:cubicBezTo>
                    <a:pt x="1417" y="324"/>
                    <a:pt x="1417" y="324"/>
                    <a:pt x="1417" y="324"/>
                  </a:cubicBezTo>
                  <a:cubicBezTo>
                    <a:pt x="1418" y="324"/>
                    <a:pt x="1419" y="324"/>
                    <a:pt x="1419" y="324"/>
                  </a:cubicBezTo>
                  <a:cubicBezTo>
                    <a:pt x="1419" y="324"/>
                    <a:pt x="1419" y="324"/>
                    <a:pt x="1419" y="324"/>
                  </a:cubicBezTo>
                  <a:cubicBezTo>
                    <a:pt x="1418" y="325"/>
                    <a:pt x="1419" y="325"/>
                    <a:pt x="1422" y="325"/>
                  </a:cubicBezTo>
                  <a:cubicBezTo>
                    <a:pt x="1423" y="325"/>
                    <a:pt x="1425" y="325"/>
                    <a:pt x="1427" y="325"/>
                  </a:cubicBezTo>
                  <a:cubicBezTo>
                    <a:pt x="1430" y="325"/>
                    <a:pt x="1433" y="324"/>
                    <a:pt x="1436" y="324"/>
                  </a:cubicBezTo>
                  <a:cubicBezTo>
                    <a:pt x="1438" y="324"/>
                    <a:pt x="1440" y="324"/>
                    <a:pt x="1440" y="323"/>
                  </a:cubicBezTo>
                  <a:cubicBezTo>
                    <a:pt x="1441" y="323"/>
                    <a:pt x="1444" y="323"/>
                    <a:pt x="1445" y="322"/>
                  </a:cubicBezTo>
                  <a:cubicBezTo>
                    <a:pt x="1445" y="321"/>
                    <a:pt x="1446" y="321"/>
                    <a:pt x="1447" y="321"/>
                  </a:cubicBezTo>
                  <a:cubicBezTo>
                    <a:pt x="1448" y="321"/>
                    <a:pt x="1449" y="321"/>
                    <a:pt x="1451" y="321"/>
                  </a:cubicBezTo>
                  <a:cubicBezTo>
                    <a:pt x="1455" y="322"/>
                    <a:pt x="1459" y="325"/>
                    <a:pt x="1462" y="328"/>
                  </a:cubicBezTo>
                  <a:cubicBezTo>
                    <a:pt x="1465" y="331"/>
                    <a:pt x="1467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74" y="336"/>
                    <a:pt x="1474" y="339"/>
                  </a:cubicBezTo>
                  <a:cubicBezTo>
                    <a:pt x="1475" y="343"/>
                    <a:pt x="1474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7"/>
                    <a:pt x="1473" y="348"/>
                  </a:cubicBezTo>
                  <a:cubicBezTo>
                    <a:pt x="1472" y="350"/>
                    <a:pt x="1474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6" y="352"/>
                    <a:pt x="1485" y="355"/>
                    <a:pt x="1492" y="359"/>
                  </a:cubicBezTo>
                  <a:cubicBezTo>
                    <a:pt x="1496" y="361"/>
                    <a:pt x="1500" y="363"/>
                    <a:pt x="1505" y="366"/>
                  </a:cubicBezTo>
                  <a:cubicBezTo>
                    <a:pt x="1509" y="368"/>
                    <a:pt x="1515" y="371"/>
                    <a:pt x="1523" y="372"/>
                  </a:cubicBezTo>
                  <a:cubicBezTo>
                    <a:pt x="1533" y="375"/>
                    <a:pt x="1544" y="375"/>
                    <a:pt x="1548" y="375"/>
                  </a:cubicBezTo>
                  <a:cubicBezTo>
                    <a:pt x="1548" y="375"/>
                    <a:pt x="1549" y="375"/>
                    <a:pt x="1549" y="375"/>
                  </a:cubicBezTo>
                  <a:cubicBezTo>
                    <a:pt x="1549" y="375"/>
                    <a:pt x="1549" y="375"/>
                    <a:pt x="1549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4"/>
                    <a:pt x="1549" y="371"/>
                    <a:pt x="1543" y="368"/>
                  </a:cubicBezTo>
                  <a:cubicBezTo>
                    <a:pt x="1538" y="365"/>
                    <a:pt x="1532" y="362"/>
                    <a:pt x="1524" y="360"/>
                  </a:cubicBezTo>
                  <a:cubicBezTo>
                    <a:pt x="1512" y="356"/>
                    <a:pt x="1501" y="354"/>
                    <a:pt x="1499" y="353"/>
                  </a:cubicBezTo>
                  <a:cubicBezTo>
                    <a:pt x="1498" y="352"/>
                    <a:pt x="1495" y="350"/>
                    <a:pt x="1492" y="350"/>
                  </a:cubicBezTo>
                  <a:cubicBezTo>
                    <a:pt x="1488" y="349"/>
                    <a:pt x="1482" y="345"/>
                    <a:pt x="1487" y="341"/>
                  </a:cubicBezTo>
                  <a:cubicBezTo>
                    <a:pt x="1491" y="338"/>
                    <a:pt x="1495" y="334"/>
                    <a:pt x="1499" y="334"/>
                  </a:cubicBezTo>
                  <a:cubicBezTo>
                    <a:pt x="1499" y="334"/>
                    <a:pt x="1500" y="334"/>
                    <a:pt x="1500" y="334"/>
                  </a:cubicBezTo>
                  <a:cubicBezTo>
                    <a:pt x="1504" y="335"/>
                    <a:pt x="1513" y="336"/>
                    <a:pt x="1522" y="338"/>
                  </a:cubicBezTo>
                  <a:cubicBezTo>
                    <a:pt x="1531" y="340"/>
                    <a:pt x="1535" y="343"/>
                    <a:pt x="1537" y="343"/>
                  </a:cubicBezTo>
                  <a:cubicBezTo>
                    <a:pt x="1537" y="343"/>
                    <a:pt x="1537" y="343"/>
                    <a:pt x="1537" y="343"/>
                  </a:cubicBezTo>
                  <a:cubicBezTo>
                    <a:pt x="1538" y="342"/>
                    <a:pt x="1538" y="342"/>
                    <a:pt x="1539" y="342"/>
                  </a:cubicBezTo>
                  <a:cubicBezTo>
                    <a:pt x="1539" y="342"/>
                    <a:pt x="1540" y="343"/>
                    <a:pt x="1540" y="343"/>
                  </a:cubicBezTo>
                  <a:cubicBezTo>
                    <a:pt x="1540" y="344"/>
                    <a:pt x="1545" y="344"/>
                    <a:pt x="1551" y="345"/>
                  </a:cubicBezTo>
                  <a:cubicBezTo>
                    <a:pt x="1557" y="345"/>
                    <a:pt x="1560" y="346"/>
                    <a:pt x="1558" y="347"/>
                  </a:cubicBezTo>
                  <a:cubicBezTo>
                    <a:pt x="1556" y="349"/>
                    <a:pt x="1558" y="350"/>
                    <a:pt x="1556" y="350"/>
                  </a:cubicBezTo>
                  <a:cubicBezTo>
                    <a:pt x="1556" y="350"/>
                    <a:pt x="1556" y="350"/>
                    <a:pt x="1556" y="350"/>
                  </a:cubicBezTo>
                  <a:cubicBezTo>
                    <a:pt x="1557" y="350"/>
                    <a:pt x="1561" y="350"/>
                    <a:pt x="1565" y="349"/>
                  </a:cubicBezTo>
                  <a:cubicBezTo>
                    <a:pt x="1570" y="348"/>
                    <a:pt x="1577" y="347"/>
                    <a:pt x="1576" y="347"/>
                  </a:cubicBezTo>
                  <a:cubicBezTo>
                    <a:pt x="1575" y="346"/>
                    <a:pt x="1575" y="346"/>
                    <a:pt x="1576" y="346"/>
                  </a:cubicBezTo>
                  <a:cubicBezTo>
                    <a:pt x="1576" y="346"/>
                    <a:pt x="1576" y="346"/>
                    <a:pt x="1577" y="346"/>
                  </a:cubicBezTo>
                  <a:cubicBezTo>
                    <a:pt x="1577" y="346"/>
                    <a:pt x="1577" y="346"/>
                    <a:pt x="1577" y="346"/>
                  </a:cubicBezTo>
                  <a:cubicBezTo>
                    <a:pt x="1578" y="346"/>
                    <a:pt x="1578" y="346"/>
                    <a:pt x="1577" y="345"/>
                  </a:cubicBezTo>
                  <a:cubicBezTo>
                    <a:pt x="1576" y="345"/>
                    <a:pt x="1577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9" y="345"/>
                    <a:pt x="1578" y="344"/>
                    <a:pt x="1579" y="344"/>
                  </a:cubicBezTo>
                  <a:cubicBezTo>
                    <a:pt x="1579" y="344"/>
                    <a:pt x="1580" y="344"/>
                    <a:pt x="1580" y="344"/>
                  </a:cubicBezTo>
                  <a:cubicBezTo>
                    <a:pt x="1580" y="344"/>
                    <a:pt x="1581" y="344"/>
                    <a:pt x="1581" y="344"/>
                  </a:cubicBezTo>
                  <a:cubicBezTo>
                    <a:pt x="1582" y="344"/>
                    <a:pt x="1582" y="344"/>
                    <a:pt x="1583" y="344"/>
                  </a:cubicBezTo>
                  <a:cubicBezTo>
                    <a:pt x="1587" y="344"/>
                    <a:pt x="1595" y="344"/>
                    <a:pt x="1601" y="342"/>
                  </a:cubicBezTo>
                  <a:cubicBezTo>
                    <a:pt x="1609" y="339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2" y="336"/>
                    <a:pt x="1609" y="333"/>
                    <a:pt x="1601" y="329"/>
                  </a:cubicBezTo>
                  <a:cubicBezTo>
                    <a:pt x="1596" y="326"/>
                    <a:pt x="1589" y="323"/>
                    <a:pt x="1581" y="320"/>
                  </a:cubicBezTo>
                  <a:cubicBezTo>
                    <a:pt x="1569" y="317"/>
                    <a:pt x="1556" y="313"/>
                    <a:pt x="1560" y="311"/>
                  </a:cubicBezTo>
                  <a:cubicBezTo>
                    <a:pt x="1564" y="309"/>
                    <a:pt x="1572" y="307"/>
                    <a:pt x="1578" y="305"/>
                  </a:cubicBezTo>
                  <a:cubicBezTo>
                    <a:pt x="1583" y="305"/>
                    <a:pt x="1589" y="304"/>
                    <a:pt x="1594" y="304"/>
                  </a:cubicBezTo>
                  <a:cubicBezTo>
                    <a:pt x="1595" y="304"/>
                    <a:pt x="1597" y="304"/>
                    <a:pt x="1598" y="304"/>
                  </a:cubicBezTo>
                  <a:cubicBezTo>
                    <a:pt x="1603" y="305"/>
                    <a:pt x="1604" y="306"/>
                    <a:pt x="1606" y="307"/>
                  </a:cubicBezTo>
                  <a:cubicBezTo>
                    <a:pt x="1607" y="308"/>
                    <a:pt x="1609" y="309"/>
                    <a:pt x="1611" y="309"/>
                  </a:cubicBezTo>
                  <a:cubicBezTo>
                    <a:pt x="1612" y="309"/>
                    <a:pt x="1612" y="309"/>
                    <a:pt x="1612" y="309"/>
                  </a:cubicBezTo>
                  <a:cubicBezTo>
                    <a:pt x="1614" y="308"/>
                    <a:pt x="1614" y="307"/>
                    <a:pt x="1614" y="306"/>
                  </a:cubicBezTo>
                  <a:cubicBezTo>
                    <a:pt x="1613" y="306"/>
                    <a:pt x="1613" y="305"/>
                    <a:pt x="1614" y="305"/>
                  </a:cubicBezTo>
                  <a:cubicBezTo>
                    <a:pt x="1614" y="305"/>
                    <a:pt x="1614" y="305"/>
                    <a:pt x="1614" y="305"/>
                  </a:cubicBezTo>
                  <a:cubicBezTo>
                    <a:pt x="1614" y="305"/>
                    <a:pt x="1615" y="305"/>
                    <a:pt x="1616" y="305"/>
                  </a:cubicBezTo>
                  <a:cubicBezTo>
                    <a:pt x="1616" y="305"/>
                    <a:pt x="1617" y="305"/>
                    <a:pt x="1618" y="305"/>
                  </a:cubicBezTo>
                  <a:cubicBezTo>
                    <a:pt x="1622" y="305"/>
                    <a:pt x="1629" y="305"/>
                    <a:pt x="1636" y="304"/>
                  </a:cubicBezTo>
                  <a:cubicBezTo>
                    <a:pt x="1646" y="302"/>
                    <a:pt x="1649" y="300"/>
                    <a:pt x="1652" y="300"/>
                  </a:cubicBezTo>
                  <a:cubicBezTo>
                    <a:pt x="1652" y="300"/>
                    <a:pt x="1652" y="300"/>
                    <a:pt x="1653" y="300"/>
                  </a:cubicBezTo>
                  <a:cubicBezTo>
                    <a:pt x="1655" y="300"/>
                    <a:pt x="1657" y="301"/>
                    <a:pt x="1656" y="301"/>
                  </a:cubicBezTo>
                  <a:cubicBezTo>
                    <a:pt x="1657" y="301"/>
                    <a:pt x="1665" y="300"/>
                    <a:pt x="1675" y="300"/>
                  </a:cubicBezTo>
                  <a:cubicBezTo>
                    <a:pt x="1686" y="299"/>
                    <a:pt x="1693" y="296"/>
                    <a:pt x="1698" y="295"/>
                  </a:cubicBezTo>
                  <a:cubicBezTo>
                    <a:pt x="1704" y="295"/>
                    <a:pt x="1705" y="293"/>
                    <a:pt x="1703" y="293"/>
                  </a:cubicBezTo>
                  <a:cubicBezTo>
                    <a:pt x="1701" y="293"/>
                    <a:pt x="1702" y="293"/>
                    <a:pt x="1705" y="293"/>
                  </a:cubicBezTo>
                  <a:cubicBezTo>
                    <a:pt x="1709" y="292"/>
                    <a:pt x="1711" y="292"/>
                    <a:pt x="1710" y="292"/>
                  </a:cubicBezTo>
                  <a:cubicBezTo>
                    <a:pt x="1710" y="292"/>
                    <a:pt x="1710" y="291"/>
                    <a:pt x="1710" y="291"/>
                  </a:cubicBezTo>
                  <a:cubicBezTo>
                    <a:pt x="1711" y="291"/>
                    <a:pt x="1711" y="291"/>
                    <a:pt x="1712" y="291"/>
                  </a:cubicBezTo>
                  <a:cubicBezTo>
                    <a:pt x="1712" y="291"/>
                    <a:pt x="1712" y="291"/>
                    <a:pt x="1712" y="291"/>
                  </a:cubicBezTo>
                  <a:cubicBezTo>
                    <a:pt x="1713" y="291"/>
                    <a:pt x="1713" y="291"/>
                    <a:pt x="1712" y="291"/>
                  </a:cubicBezTo>
                  <a:cubicBezTo>
                    <a:pt x="1711" y="290"/>
                    <a:pt x="1711" y="290"/>
                    <a:pt x="1712" y="290"/>
                  </a:cubicBezTo>
                  <a:cubicBezTo>
                    <a:pt x="1712" y="290"/>
                    <a:pt x="1712" y="290"/>
                    <a:pt x="1713" y="290"/>
                  </a:cubicBezTo>
                  <a:cubicBezTo>
                    <a:pt x="1713" y="290"/>
                    <a:pt x="1713" y="290"/>
                    <a:pt x="1714" y="290"/>
                  </a:cubicBezTo>
                  <a:cubicBezTo>
                    <a:pt x="1714" y="290"/>
                    <a:pt x="1715" y="290"/>
                    <a:pt x="1714" y="290"/>
                  </a:cubicBezTo>
                  <a:cubicBezTo>
                    <a:pt x="1713" y="289"/>
                    <a:pt x="1714" y="289"/>
                    <a:pt x="1714" y="289"/>
                  </a:cubicBezTo>
                  <a:cubicBezTo>
                    <a:pt x="1715" y="289"/>
                    <a:pt x="1715" y="289"/>
                    <a:pt x="1715" y="289"/>
                  </a:cubicBezTo>
                  <a:cubicBezTo>
                    <a:pt x="1716" y="289"/>
                    <a:pt x="1716" y="289"/>
                    <a:pt x="1717" y="289"/>
                  </a:cubicBezTo>
                  <a:cubicBezTo>
                    <a:pt x="1718" y="289"/>
                    <a:pt x="1718" y="290"/>
                    <a:pt x="1718" y="290"/>
                  </a:cubicBezTo>
                  <a:cubicBezTo>
                    <a:pt x="1718" y="290"/>
                    <a:pt x="1719" y="289"/>
                    <a:pt x="1719" y="289"/>
                  </a:cubicBezTo>
                  <a:cubicBezTo>
                    <a:pt x="1719" y="288"/>
                    <a:pt x="1720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7" y="287"/>
                    <a:pt x="1717" y="287"/>
                    <a:pt x="1719" y="286"/>
                  </a:cubicBezTo>
                  <a:cubicBezTo>
                    <a:pt x="1721" y="286"/>
                    <a:pt x="1721" y="285"/>
                    <a:pt x="1719" y="285"/>
                  </a:cubicBezTo>
                  <a:cubicBezTo>
                    <a:pt x="1718" y="284"/>
                    <a:pt x="1719" y="283"/>
                    <a:pt x="1722" y="283"/>
                  </a:cubicBezTo>
                  <a:cubicBezTo>
                    <a:pt x="1725" y="283"/>
                    <a:pt x="1728" y="282"/>
                    <a:pt x="1727" y="282"/>
                  </a:cubicBezTo>
                  <a:cubicBezTo>
                    <a:pt x="1727" y="282"/>
                    <a:pt x="1727" y="282"/>
                    <a:pt x="1726" y="282"/>
                  </a:cubicBezTo>
                  <a:cubicBezTo>
                    <a:pt x="1726" y="282"/>
                    <a:pt x="1726" y="282"/>
                    <a:pt x="1726" y="282"/>
                  </a:cubicBezTo>
                  <a:cubicBezTo>
                    <a:pt x="1725" y="282"/>
                    <a:pt x="1729" y="281"/>
                    <a:pt x="1728" y="280"/>
                  </a:cubicBezTo>
                  <a:cubicBezTo>
                    <a:pt x="1728" y="279"/>
                    <a:pt x="1729" y="278"/>
                    <a:pt x="1732" y="278"/>
                  </a:cubicBezTo>
                  <a:cubicBezTo>
                    <a:pt x="1735" y="278"/>
                    <a:pt x="1737" y="278"/>
                    <a:pt x="1737" y="277"/>
                  </a:cubicBezTo>
                  <a:cubicBezTo>
                    <a:pt x="1738" y="277"/>
                    <a:pt x="1739" y="277"/>
                    <a:pt x="1737" y="277"/>
                  </a:cubicBezTo>
                  <a:cubicBezTo>
                    <a:pt x="1735" y="276"/>
                    <a:pt x="1735" y="276"/>
                    <a:pt x="1737" y="275"/>
                  </a:cubicBezTo>
                  <a:cubicBezTo>
                    <a:pt x="1738" y="275"/>
                    <a:pt x="1738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5" y="274"/>
                    <a:pt x="1735" y="274"/>
                    <a:pt x="1737" y="274"/>
                  </a:cubicBezTo>
                  <a:cubicBezTo>
                    <a:pt x="1739" y="273"/>
                    <a:pt x="1742" y="273"/>
                    <a:pt x="1742" y="272"/>
                  </a:cubicBezTo>
                  <a:cubicBezTo>
                    <a:pt x="1741" y="272"/>
                    <a:pt x="1741" y="272"/>
                    <a:pt x="1740" y="272"/>
                  </a:cubicBezTo>
                  <a:cubicBezTo>
                    <a:pt x="1739" y="272"/>
                    <a:pt x="1738" y="272"/>
                    <a:pt x="1736" y="272"/>
                  </a:cubicBezTo>
                  <a:cubicBezTo>
                    <a:pt x="1736" y="272"/>
                    <a:pt x="1735" y="272"/>
                    <a:pt x="1735" y="272"/>
                  </a:cubicBezTo>
                  <a:cubicBezTo>
                    <a:pt x="1734" y="272"/>
                    <a:pt x="1735" y="272"/>
                    <a:pt x="1736" y="272"/>
                  </a:cubicBezTo>
                  <a:cubicBezTo>
                    <a:pt x="1739" y="271"/>
                    <a:pt x="1735" y="270"/>
                    <a:pt x="1728" y="269"/>
                  </a:cubicBezTo>
                  <a:cubicBezTo>
                    <a:pt x="1720" y="269"/>
                    <a:pt x="1721" y="269"/>
                    <a:pt x="1729" y="268"/>
                  </a:cubicBezTo>
                  <a:cubicBezTo>
                    <a:pt x="1733" y="267"/>
                    <a:pt x="1734" y="266"/>
                    <a:pt x="1726" y="264"/>
                  </a:cubicBezTo>
                  <a:cubicBezTo>
                    <a:pt x="1722" y="262"/>
                    <a:pt x="1716" y="262"/>
                    <a:pt x="1709" y="262"/>
                  </a:cubicBezTo>
                  <a:cubicBezTo>
                    <a:pt x="1702" y="261"/>
                    <a:pt x="1700" y="261"/>
                    <a:pt x="1705" y="261"/>
                  </a:cubicBezTo>
                  <a:cubicBezTo>
                    <a:pt x="1706" y="261"/>
                    <a:pt x="1709" y="261"/>
                    <a:pt x="1712" y="261"/>
                  </a:cubicBezTo>
                  <a:cubicBezTo>
                    <a:pt x="1713" y="261"/>
                    <a:pt x="1715" y="261"/>
                    <a:pt x="1716" y="261"/>
                  </a:cubicBezTo>
                  <a:cubicBezTo>
                    <a:pt x="1724" y="261"/>
                    <a:pt x="1722" y="260"/>
                    <a:pt x="1712" y="257"/>
                  </a:cubicBezTo>
                  <a:cubicBezTo>
                    <a:pt x="1707" y="255"/>
                    <a:pt x="1702" y="254"/>
                    <a:pt x="1698" y="252"/>
                  </a:cubicBezTo>
                  <a:cubicBezTo>
                    <a:pt x="1689" y="248"/>
                    <a:pt x="1699" y="245"/>
                    <a:pt x="1698" y="244"/>
                  </a:cubicBezTo>
                  <a:cubicBezTo>
                    <a:pt x="1697" y="244"/>
                    <a:pt x="1698" y="243"/>
                    <a:pt x="1701" y="243"/>
                  </a:cubicBezTo>
                  <a:cubicBezTo>
                    <a:pt x="1703" y="242"/>
                    <a:pt x="1709" y="241"/>
                    <a:pt x="1718" y="241"/>
                  </a:cubicBezTo>
                  <a:cubicBezTo>
                    <a:pt x="1727" y="240"/>
                    <a:pt x="1721" y="238"/>
                    <a:pt x="1714" y="237"/>
                  </a:cubicBezTo>
                  <a:cubicBezTo>
                    <a:pt x="1709" y="237"/>
                    <a:pt x="1705" y="236"/>
                    <a:pt x="1702" y="236"/>
                  </a:cubicBezTo>
                  <a:cubicBezTo>
                    <a:pt x="1702" y="236"/>
                    <a:pt x="1701" y="236"/>
                    <a:pt x="1701" y="236"/>
                  </a:cubicBezTo>
                  <a:cubicBezTo>
                    <a:pt x="1692" y="237"/>
                    <a:pt x="1689" y="240"/>
                    <a:pt x="1684" y="240"/>
                  </a:cubicBezTo>
                  <a:cubicBezTo>
                    <a:pt x="1684" y="240"/>
                    <a:pt x="1684" y="240"/>
                    <a:pt x="1684" y="240"/>
                  </a:cubicBezTo>
                  <a:cubicBezTo>
                    <a:pt x="1680" y="240"/>
                    <a:pt x="1672" y="238"/>
                    <a:pt x="1665" y="237"/>
                  </a:cubicBezTo>
                  <a:cubicBezTo>
                    <a:pt x="1657" y="234"/>
                    <a:pt x="1660" y="231"/>
                    <a:pt x="1664" y="230"/>
                  </a:cubicBezTo>
                  <a:cubicBezTo>
                    <a:pt x="1668" y="230"/>
                    <a:pt x="1675" y="228"/>
                    <a:pt x="1679" y="226"/>
                  </a:cubicBezTo>
                  <a:cubicBezTo>
                    <a:pt x="1682" y="225"/>
                    <a:pt x="1684" y="224"/>
                    <a:pt x="1687" y="223"/>
                  </a:cubicBezTo>
                  <a:cubicBezTo>
                    <a:pt x="1693" y="222"/>
                    <a:pt x="1697" y="222"/>
                    <a:pt x="1699" y="222"/>
                  </a:cubicBezTo>
                  <a:cubicBezTo>
                    <a:pt x="1703" y="222"/>
                    <a:pt x="1703" y="223"/>
                    <a:pt x="1703" y="224"/>
                  </a:cubicBezTo>
                  <a:cubicBezTo>
                    <a:pt x="1702" y="227"/>
                    <a:pt x="1704" y="229"/>
                    <a:pt x="1705" y="229"/>
                  </a:cubicBezTo>
                  <a:cubicBezTo>
                    <a:pt x="1705" y="229"/>
                    <a:pt x="1706" y="229"/>
                    <a:pt x="1706" y="229"/>
                  </a:cubicBezTo>
                  <a:cubicBezTo>
                    <a:pt x="1706" y="229"/>
                    <a:pt x="1706" y="229"/>
                    <a:pt x="1706" y="229"/>
                  </a:cubicBezTo>
                  <a:cubicBezTo>
                    <a:pt x="1707" y="229"/>
                    <a:pt x="1706" y="230"/>
                    <a:pt x="1704" y="230"/>
                  </a:cubicBezTo>
                  <a:cubicBezTo>
                    <a:pt x="1701" y="231"/>
                    <a:pt x="1699" y="232"/>
                    <a:pt x="1700" y="232"/>
                  </a:cubicBezTo>
                  <a:cubicBezTo>
                    <a:pt x="1700" y="232"/>
                    <a:pt x="1700" y="232"/>
                    <a:pt x="1700" y="232"/>
                  </a:cubicBezTo>
                  <a:cubicBezTo>
                    <a:pt x="1702" y="232"/>
                    <a:pt x="1709" y="231"/>
                    <a:pt x="1717" y="229"/>
                  </a:cubicBezTo>
                  <a:cubicBezTo>
                    <a:pt x="1725" y="227"/>
                    <a:pt x="1733" y="227"/>
                    <a:pt x="1736" y="227"/>
                  </a:cubicBezTo>
                  <a:cubicBezTo>
                    <a:pt x="1737" y="227"/>
                    <a:pt x="1738" y="227"/>
                    <a:pt x="1738" y="227"/>
                  </a:cubicBezTo>
                  <a:cubicBezTo>
                    <a:pt x="1738" y="227"/>
                    <a:pt x="1741" y="227"/>
                    <a:pt x="1743" y="227"/>
                  </a:cubicBezTo>
                  <a:cubicBezTo>
                    <a:pt x="1744" y="227"/>
                    <a:pt x="1745" y="227"/>
                    <a:pt x="1746" y="227"/>
                  </a:cubicBezTo>
                  <a:cubicBezTo>
                    <a:pt x="1746" y="227"/>
                    <a:pt x="1746" y="227"/>
                    <a:pt x="1746" y="227"/>
                  </a:cubicBezTo>
                  <a:cubicBezTo>
                    <a:pt x="1749" y="227"/>
                    <a:pt x="1748" y="228"/>
                    <a:pt x="1748" y="230"/>
                  </a:cubicBezTo>
                  <a:cubicBezTo>
                    <a:pt x="1748" y="232"/>
                    <a:pt x="1752" y="232"/>
                    <a:pt x="1751" y="233"/>
                  </a:cubicBezTo>
                  <a:cubicBezTo>
                    <a:pt x="1750" y="234"/>
                    <a:pt x="1749" y="235"/>
                    <a:pt x="1751" y="235"/>
                  </a:cubicBezTo>
                  <a:cubicBezTo>
                    <a:pt x="1751" y="235"/>
                    <a:pt x="1751" y="235"/>
                    <a:pt x="1751" y="235"/>
                  </a:cubicBezTo>
                  <a:cubicBezTo>
                    <a:pt x="1751" y="235"/>
                    <a:pt x="1751" y="235"/>
                    <a:pt x="1752" y="235"/>
                  </a:cubicBezTo>
                  <a:cubicBezTo>
                    <a:pt x="1753" y="235"/>
                    <a:pt x="1753" y="235"/>
                    <a:pt x="1752" y="236"/>
                  </a:cubicBezTo>
                  <a:cubicBezTo>
                    <a:pt x="1752" y="236"/>
                    <a:pt x="1752" y="236"/>
                    <a:pt x="1753" y="236"/>
                  </a:cubicBezTo>
                  <a:cubicBezTo>
                    <a:pt x="1754" y="236"/>
                    <a:pt x="1756" y="236"/>
                    <a:pt x="1757" y="236"/>
                  </a:cubicBezTo>
                  <a:cubicBezTo>
                    <a:pt x="1758" y="235"/>
                    <a:pt x="1760" y="235"/>
                    <a:pt x="1762" y="235"/>
                  </a:cubicBezTo>
                  <a:cubicBezTo>
                    <a:pt x="1763" y="235"/>
                    <a:pt x="1764" y="235"/>
                    <a:pt x="1764" y="235"/>
                  </a:cubicBezTo>
                  <a:cubicBezTo>
                    <a:pt x="1767" y="235"/>
                    <a:pt x="1772" y="236"/>
                    <a:pt x="1775" y="237"/>
                  </a:cubicBezTo>
                  <a:cubicBezTo>
                    <a:pt x="1778" y="239"/>
                    <a:pt x="1776" y="239"/>
                    <a:pt x="1774" y="240"/>
                  </a:cubicBezTo>
                  <a:cubicBezTo>
                    <a:pt x="1771" y="240"/>
                    <a:pt x="1779" y="242"/>
                    <a:pt x="1780" y="245"/>
                  </a:cubicBezTo>
                  <a:cubicBezTo>
                    <a:pt x="1781" y="247"/>
                    <a:pt x="1787" y="248"/>
                    <a:pt x="1794" y="248"/>
                  </a:cubicBezTo>
                  <a:cubicBezTo>
                    <a:pt x="1798" y="248"/>
                    <a:pt x="1801" y="248"/>
                    <a:pt x="1805" y="248"/>
                  </a:cubicBezTo>
                  <a:cubicBezTo>
                    <a:pt x="1817" y="246"/>
                    <a:pt x="1811" y="239"/>
                    <a:pt x="1800" y="236"/>
                  </a:cubicBezTo>
                  <a:cubicBezTo>
                    <a:pt x="1788" y="232"/>
                    <a:pt x="1774" y="229"/>
                    <a:pt x="1773" y="227"/>
                  </a:cubicBezTo>
                  <a:cubicBezTo>
                    <a:pt x="1773" y="225"/>
                    <a:pt x="1788" y="223"/>
                    <a:pt x="1791" y="221"/>
                  </a:cubicBezTo>
                  <a:cubicBezTo>
                    <a:pt x="1795" y="219"/>
                    <a:pt x="1787" y="217"/>
                    <a:pt x="1791" y="214"/>
                  </a:cubicBezTo>
                  <a:cubicBezTo>
                    <a:pt x="1794" y="212"/>
                    <a:pt x="1810" y="208"/>
                    <a:pt x="1815" y="207"/>
                  </a:cubicBezTo>
                  <a:cubicBezTo>
                    <a:pt x="1815" y="207"/>
                    <a:pt x="1816" y="207"/>
                    <a:pt x="1816" y="207"/>
                  </a:cubicBezTo>
                  <a:cubicBezTo>
                    <a:pt x="1818" y="207"/>
                    <a:pt x="1820" y="208"/>
                    <a:pt x="1824" y="208"/>
                  </a:cubicBezTo>
                  <a:cubicBezTo>
                    <a:pt x="1827" y="208"/>
                    <a:pt x="1830" y="209"/>
                    <a:pt x="1834" y="209"/>
                  </a:cubicBezTo>
                  <a:cubicBezTo>
                    <a:pt x="1834" y="209"/>
                    <a:pt x="1835" y="209"/>
                    <a:pt x="1836" y="209"/>
                  </a:cubicBezTo>
                  <a:cubicBezTo>
                    <a:pt x="1847" y="208"/>
                    <a:pt x="1855" y="202"/>
                    <a:pt x="1861" y="197"/>
                  </a:cubicBezTo>
                  <a:cubicBezTo>
                    <a:pt x="1870" y="191"/>
                    <a:pt x="1871" y="184"/>
                    <a:pt x="1871" y="177"/>
                  </a:cubicBezTo>
                  <a:cubicBezTo>
                    <a:pt x="1871" y="173"/>
                    <a:pt x="1862" y="167"/>
                    <a:pt x="1861" y="163"/>
                  </a:cubicBezTo>
                  <a:cubicBezTo>
                    <a:pt x="1861" y="160"/>
                    <a:pt x="1856" y="156"/>
                    <a:pt x="1853" y="153"/>
                  </a:cubicBezTo>
                  <a:cubicBezTo>
                    <a:pt x="1851" y="152"/>
                    <a:pt x="1849" y="151"/>
                    <a:pt x="1844" y="150"/>
                  </a:cubicBezTo>
                  <a:cubicBezTo>
                    <a:pt x="1839" y="149"/>
                    <a:pt x="1834" y="148"/>
                    <a:pt x="1828" y="147"/>
                  </a:cubicBezTo>
                  <a:cubicBezTo>
                    <a:pt x="1825" y="147"/>
                    <a:pt x="1823" y="147"/>
                    <a:pt x="1820" y="147"/>
                  </a:cubicBezTo>
                  <a:cubicBezTo>
                    <a:pt x="1814" y="147"/>
                    <a:pt x="1810" y="148"/>
                    <a:pt x="1810" y="149"/>
                  </a:cubicBezTo>
                  <a:cubicBezTo>
                    <a:pt x="1810" y="149"/>
                    <a:pt x="1811" y="150"/>
                    <a:pt x="1811" y="150"/>
                  </a:cubicBezTo>
                  <a:cubicBezTo>
                    <a:pt x="1811" y="150"/>
                    <a:pt x="1811" y="150"/>
                    <a:pt x="1810" y="150"/>
                  </a:cubicBezTo>
                  <a:cubicBezTo>
                    <a:pt x="1810" y="149"/>
                    <a:pt x="1810" y="149"/>
                    <a:pt x="1809" y="149"/>
                  </a:cubicBezTo>
                  <a:cubicBezTo>
                    <a:pt x="1808" y="149"/>
                    <a:pt x="1807" y="149"/>
                    <a:pt x="1805" y="150"/>
                  </a:cubicBezTo>
                  <a:cubicBezTo>
                    <a:pt x="1803" y="150"/>
                    <a:pt x="1802" y="150"/>
                    <a:pt x="1801" y="150"/>
                  </a:cubicBezTo>
                  <a:cubicBezTo>
                    <a:pt x="1801" y="150"/>
                    <a:pt x="1801" y="150"/>
                    <a:pt x="1801" y="150"/>
                  </a:cubicBezTo>
                  <a:cubicBezTo>
                    <a:pt x="1802" y="149"/>
                    <a:pt x="1802" y="149"/>
                    <a:pt x="1800" y="149"/>
                  </a:cubicBezTo>
                  <a:cubicBezTo>
                    <a:pt x="1799" y="149"/>
                    <a:pt x="1798" y="149"/>
                    <a:pt x="1797" y="149"/>
                  </a:cubicBezTo>
                  <a:cubicBezTo>
                    <a:pt x="1797" y="149"/>
                    <a:pt x="1796" y="149"/>
                    <a:pt x="1795" y="149"/>
                  </a:cubicBezTo>
                  <a:cubicBezTo>
                    <a:pt x="1792" y="149"/>
                    <a:pt x="1789" y="149"/>
                    <a:pt x="1787" y="148"/>
                  </a:cubicBezTo>
                  <a:cubicBezTo>
                    <a:pt x="1785" y="146"/>
                    <a:pt x="1766" y="146"/>
                    <a:pt x="1768" y="141"/>
                  </a:cubicBezTo>
                  <a:cubicBezTo>
                    <a:pt x="1771" y="137"/>
                    <a:pt x="1781" y="130"/>
                    <a:pt x="1787" y="129"/>
                  </a:cubicBezTo>
                  <a:cubicBezTo>
                    <a:pt x="1795" y="126"/>
                    <a:pt x="1794" y="121"/>
                    <a:pt x="1798" y="118"/>
                  </a:cubicBezTo>
                  <a:cubicBezTo>
                    <a:pt x="1802" y="115"/>
                    <a:pt x="1805" y="114"/>
                    <a:pt x="1811" y="113"/>
                  </a:cubicBezTo>
                  <a:cubicBezTo>
                    <a:pt x="1819" y="112"/>
                    <a:pt x="1827" y="111"/>
                    <a:pt x="1832" y="111"/>
                  </a:cubicBezTo>
                  <a:cubicBezTo>
                    <a:pt x="1834" y="111"/>
                    <a:pt x="1835" y="111"/>
                    <a:pt x="1836" y="111"/>
                  </a:cubicBezTo>
                  <a:cubicBezTo>
                    <a:pt x="1837" y="112"/>
                    <a:pt x="1838" y="112"/>
                    <a:pt x="1838" y="112"/>
                  </a:cubicBezTo>
                  <a:cubicBezTo>
                    <a:pt x="1839" y="112"/>
                    <a:pt x="1839" y="112"/>
                    <a:pt x="1839" y="112"/>
                  </a:cubicBezTo>
                  <a:cubicBezTo>
                    <a:pt x="1840" y="111"/>
                    <a:pt x="1841" y="111"/>
                    <a:pt x="1840" y="111"/>
                  </a:cubicBezTo>
                  <a:cubicBezTo>
                    <a:pt x="1839" y="111"/>
                    <a:pt x="1845" y="110"/>
                    <a:pt x="1854" y="110"/>
                  </a:cubicBezTo>
                  <a:cubicBezTo>
                    <a:pt x="1863" y="110"/>
                    <a:pt x="1869" y="109"/>
                    <a:pt x="1867" y="109"/>
                  </a:cubicBezTo>
                  <a:cubicBezTo>
                    <a:pt x="1866" y="108"/>
                    <a:pt x="1865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8" y="108"/>
                    <a:pt x="1870" y="107"/>
                    <a:pt x="1874" y="107"/>
                  </a:cubicBezTo>
                  <a:cubicBezTo>
                    <a:pt x="1877" y="106"/>
                    <a:pt x="1881" y="106"/>
                    <a:pt x="1886" y="106"/>
                  </a:cubicBezTo>
                  <a:cubicBezTo>
                    <a:pt x="1887" y="106"/>
                    <a:pt x="1888" y="106"/>
                    <a:pt x="1889" y="106"/>
                  </a:cubicBezTo>
                  <a:cubicBezTo>
                    <a:pt x="1901" y="106"/>
                    <a:pt x="1907" y="107"/>
                    <a:pt x="1904" y="108"/>
                  </a:cubicBezTo>
                  <a:cubicBezTo>
                    <a:pt x="1901" y="109"/>
                    <a:pt x="1902" y="110"/>
                    <a:pt x="1907" y="110"/>
                  </a:cubicBezTo>
                  <a:cubicBezTo>
                    <a:pt x="1907" y="110"/>
                    <a:pt x="1907" y="110"/>
                    <a:pt x="1907" y="110"/>
                  </a:cubicBezTo>
                  <a:cubicBezTo>
                    <a:pt x="1911" y="110"/>
                    <a:pt x="1913" y="109"/>
                    <a:pt x="1914" y="109"/>
                  </a:cubicBezTo>
                  <a:cubicBezTo>
                    <a:pt x="1914" y="109"/>
                    <a:pt x="1914" y="109"/>
                    <a:pt x="1915" y="109"/>
                  </a:cubicBezTo>
                  <a:cubicBezTo>
                    <a:pt x="1915" y="109"/>
                    <a:pt x="1915" y="109"/>
                    <a:pt x="1915" y="109"/>
                  </a:cubicBezTo>
                  <a:cubicBezTo>
                    <a:pt x="1917" y="109"/>
                    <a:pt x="1918" y="108"/>
                    <a:pt x="1922" y="107"/>
                  </a:cubicBezTo>
                  <a:cubicBezTo>
                    <a:pt x="1923" y="107"/>
                    <a:pt x="1925" y="107"/>
                    <a:pt x="1927" y="107"/>
                  </a:cubicBezTo>
                  <a:cubicBezTo>
                    <a:pt x="1928" y="107"/>
                    <a:pt x="1928" y="107"/>
                    <a:pt x="1929" y="107"/>
                  </a:cubicBezTo>
                  <a:cubicBezTo>
                    <a:pt x="1929" y="107"/>
                    <a:pt x="1930" y="107"/>
                    <a:pt x="1931" y="107"/>
                  </a:cubicBezTo>
                  <a:cubicBezTo>
                    <a:pt x="1932" y="107"/>
                    <a:pt x="1933" y="107"/>
                    <a:pt x="1934" y="107"/>
                  </a:cubicBezTo>
                  <a:cubicBezTo>
                    <a:pt x="1936" y="106"/>
                    <a:pt x="1938" y="104"/>
                    <a:pt x="1933" y="104"/>
                  </a:cubicBezTo>
                  <a:cubicBezTo>
                    <a:pt x="1928" y="104"/>
                    <a:pt x="1922" y="100"/>
                    <a:pt x="1925" y="96"/>
                  </a:cubicBezTo>
                  <a:cubicBezTo>
                    <a:pt x="1927" y="93"/>
                    <a:pt x="1929" y="91"/>
                    <a:pt x="1933" y="88"/>
                  </a:cubicBezTo>
                  <a:cubicBezTo>
                    <a:pt x="1940" y="84"/>
                    <a:pt x="1958" y="86"/>
                    <a:pt x="1959" y="85"/>
                  </a:cubicBezTo>
                  <a:cubicBezTo>
                    <a:pt x="1959" y="85"/>
                    <a:pt x="1960" y="85"/>
                    <a:pt x="1961" y="85"/>
                  </a:cubicBezTo>
                  <a:cubicBezTo>
                    <a:pt x="1963" y="85"/>
                    <a:pt x="1965" y="85"/>
                    <a:pt x="1966" y="87"/>
                  </a:cubicBezTo>
                  <a:cubicBezTo>
                    <a:pt x="1967" y="89"/>
                    <a:pt x="1969" y="90"/>
                    <a:pt x="1970" y="90"/>
                  </a:cubicBezTo>
                  <a:cubicBezTo>
                    <a:pt x="1970" y="91"/>
                    <a:pt x="1971" y="91"/>
                    <a:pt x="1972" y="91"/>
                  </a:cubicBezTo>
                  <a:cubicBezTo>
                    <a:pt x="1973" y="91"/>
                    <a:pt x="1974" y="91"/>
                    <a:pt x="1974" y="91"/>
                  </a:cubicBezTo>
                  <a:cubicBezTo>
                    <a:pt x="1975" y="91"/>
                    <a:pt x="1975" y="90"/>
                    <a:pt x="1976" y="90"/>
                  </a:cubicBezTo>
                  <a:cubicBezTo>
                    <a:pt x="1977" y="90"/>
                    <a:pt x="1978" y="91"/>
                    <a:pt x="1978" y="91"/>
                  </a:cubicBezTo>
                  <a:cubicBezTo>
                    <a:pt x="1978" y="91"/>
                    <a:pt x="1978" y="91"/>
                    <a:pt x="1979" y="91"/>
                  </a:cubicBezTo>
                  <a:cubicBezTo>
                    <a:pt x="1980" y="91"/>
                    <a:pt x="1983" y="90"/>
                    <a:pt x="1984" y="88"/>
                  </a:cubicBezTo>
                  <a:cubicBezTo>
                    <a:pt x="1986" y="85"/>
                    <a:pt x="1987" y="81"/>
                    <a:pt x="1985" y="77"/>
                  </a:cubicBezTo>
                  <a:cubicBezTo>
                    <a:pt x="1985" y="76"/>
                    <a:pt x="1986" y="75"/>
                    <a:pt x="1987" y="75"/>
                  </a:cubicBezTo>
                  <a:cubicBezTo>
                    <a:pt x="1991" y="75"/>
                    <a:pt x="1997" y="78"/>
                    <a:pt x="1999" y="80"/>
                  </a:cubicBezTo>
                  <a:cubicBezTo>
                    <a:pt x="2003" y="83"/>
                    <a:pt x="2007" y="86"/>
                    <a:pt x="2009" y="87"/>
                  </a:cubicBezTo>
                  <a:cubicBezTo>
                    <a:pt x="2012" y="88"/>
                    <a:pt x="2002" y="91"/>
                    <a:pt x="1998" y="96"/>
                  </a:cubicBezTo>
                  <a:cubicBezTo>
                    <a:pt x="1996" y="98"/>
                    <a:pt x="1996" y="101"/>
                    <a:pt x="1996" y="104"/>
                  </a:cubicBezTo>
                  <a:cubicBezTo>
                    <a:pt x="1996" y="108"/>
                    <a:pt x="1993" y="113"/>
                    <a:pt x="1989" y="113"/>
                  </a:cubicBezTo>
                  <a:cubicBezTo>
                    <a:pt x="1985" y="114"/>
                    <a:pt x="1987" y="117"/>
                    <a:pt x="1987" y="121"/>
                  </a:cubicBezTo>
                  <a:cubicBezTo>
                    <a:pt x="1988" y="123"/>
                    <a:pt x="1987" y="126"/>
                    <a:pt x="1989" y="128"/>
                  </a:cubicBezTo>
                  <a:cubicBezTo>
                    <a:pt x="1992" y="130"/>
                    <a:pt x="2004" y="138"/>
                    <a:pt x="2017" y="143"/>
                  </a:cubicBezTo>
                  <a:cubicBezTo>
                    <a:pt x="2027" y="147"/>
                    <a:pt x="2040" y="148"/>
                    <a:pt x="2039" y="149"/>
                  </a:cubicBezTo>
                  <a:cubicBezTo>
                    <a:pt x="2037" y="149"/>
                    <a:pt x="2040" y="151"/>
                    <a:pt x="2045" y="153"/>
                  </a:cubicBezTo>
                  <a:cubicBezTo>
                    <a:pt x="2047" y="154"/>
                    <a:pt x="2049" y="155"/>
                    <a:pt x="2052" y="155"/>
                  </a:cubicBezTo>
                  <a:cubicBezTo>
                    <a:pt x="2056" y="155"/>
                    <a:pt x="2060" y="153"/>
                    <a:pt x="2061" y="151"/>
                  </a:cubicBezTo>
                  <a:cubicBezTo>
                    <a:pt x="2062" y="147"/>
                    <a:pt x="2059" y="144"/>
                    <a:pt x="2064" y="143"/>
                  </a:cubicBezTo>
                  <a:cubicBezTo>
                    <a:pt x="2069" y="143"/>
                    <a:pt x="2065" y="141"/>
                    <a:pt x="2063" y="138"/>
                  </a:cubicBezTo>
                  <a:cubicBezTo>
                    <a:pt x="2061" y="135"/>
                    <a:pt x="2076" y="131"/>
                    <a:pt x="2069" y="126"/>
                  </a:cubicBezTo>
                  <a:cubicBezTo>
                    <a:pt x="2069" y="126"/>
                    <a:pt x="2069" y="126"/>
                    <a:pt x="2068" y="126"/>
                  </a:cubicBezTo>
                  <a:cubicBezTo>
                    <a:pt x="2062" y="121"/>
                    <a:pt x="2071" y="123"/>
                    <a:pt x="2072" y="120"/>
                  </a:cubicBezTo>
                  <a:cubicBezTo>
                    <a:pt x="2074" y="118"/>
                    <a:pt x="2065" y="116"/>
                    <a:pt x="2063" y="116"/>
                  </a:cubicBezTo>
                  <a:cubicBezTo>
                    <a:pt x="2063" y="116"/>
                    <a:pt x="2062" y="116"/>
                    <a:pt x="2062" y="116"/>
                  </a:cubicBezTo>
                  <a:cubicBezTo>
                    <a:pt x="2062" y="116"/>
                    <a:pt x="2062" y="117"/>
                    <a:pt x="2062" y="117"/>
                  </a:cubicBezTo>
                  <a:cubicBezTo>
                    <a:pt x="2061" y="117"/>
                    <a:pt x="2057" y="115"/>
                    <a:pt x="2056" y="112"/>
                  </a:cubicBezTo>
                  <a:cubicBezTo>
                    <a:pt x="2056" y="111"/>
                    <a:pt x="2051" y="110"/>
                    <a:pt x="2048" y="110"/>
                  </a:cubicBezTo>
                  <a:cubicBezTo>
                    <a:pt x="2046" y="110"/>
                    <a:pt x="2044" y="110"/>
                    <a:pt x="2045" y="111"/>
                  </a:cubicBezTo>
                  <a:cubicBezTo>
                    <a:pt x="2045" y="111"/>
                    <a:pt x="2045" y="111"/>
                    <a:pt x="2044" y="111"/>
                  </a:cubicBezTo>
                  <a:cubicBezTo>
                    <a:pt x="2042" y="111"/>
                    <a:pt x="2036" y="110"/>
                    <a:pt x="2034" y="107"/>
                  </a:cubicBezTo>
                  <a:cubicBezTo>
                    <a:pt x="2032" y="104"/>
                    <a:pt x="2031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3" y="101"/>
                    <a:pt x="2030" y="100"/>
                    <a:pt x="2028" y="98"/>
                  </a:cubicBezTo>
                  <a:cubicBezTo>
                    <a:pt x="2025" y="96"/>
                    <a:pt x="2030" y="94"/>
                    <a:pt x="2033" y="94"/>
                  </a:cubicBezTo>
                  <a:cubicBezTo>
                    <a:pt x="2037" y="94"/>
                    <a:pt x="2040" y="93"/>
                    <a:pt x="2042" y="92"/>
                  </a:cubicBezTo>
                  <a:cubicBezTo>
                    <a:pt x="2043" y="91"/>
                    <a:pt x="2045" y="91"/>
                    <a:pt x="2046" y="91"/>
                  </a:cubicBezTo>
                  <a:cubicBezTo>
                    <a:pt x="2048" y="91"/>
                    <a:pt x="2049" y="91"/>
                    <a:pt x="2050" y="92"/>
                  </a:cubicBezTo>
                  <a:cubicBezTo>
                    <a:pt x="2052" y="92"/>
                    <a:pt x="2053" y="93"/>
                    <a:pt x="2054" y="93"/>
                  </a:cubicBezTo>
                  <a:cubicBezTo>
                    <a:pt x="2055" y="93"/>
                    <a:pt x="2056" y="92"/>
                    <a:pt x="2056" y="92"/>
                  </a:cubicBezTo>
                  <a:cubicBezTo>
                    <a:pt x="2057" y="91"/>
                    <a:pt x="2064" y="87"/>
                    <a:pt x="2075" y="87"/>
                  </a:cubicBezTo>
                  <a:cubicBezTo>
                    <a:pt x="2076" y="87"/>
                    <a:pt x="2078" y="87"/>
                    <a:pt x="2079" y="88"/>
                  </a:cubicBezTo>
                  <a:cubicBezTo>
                    <a:pt x="2083" y="88"/>
                    <a:pt x="2085" y="88"/>
                    <a:pt x="2088" y="88"/>
                  </a:cubicBezTo>
                  <a:cubicBezTo>
                    <a:pt x="2095" y="88"/>
                    <a:pt x="2099" y="87"/>
                    <a:pt x="2100" y="84"/>
                  </a:cubicBezTo>
                  <a:cubicBezTo>
                    <a:pt x="2101" y="81"/>
                    <a:pt x="2105" y="78"/>
                    <a:pt x="2103" y="78"/>
                  </a:cubicBezTo>
                  <a:cubicBezTo>
                    <a:pt x="2102" y="78"/>
                    <a:pt x="2107" y="76"/>
                    <a:pt x="2112" y="74"/>
                  </a:cubicBezTo>
                  <a:cubicBezTo>
                    <a:pt x="2116" y="72"/>
                    <a:pt x="2121" y="69"/>
                    <a:pt x="2126" y="67"/>
                  </a:cubicBezTo>
                  <a:cubicBezTo>
                    <a:pt x="2130" y="66"/>
                    <a:pt x="2136" y="65"/>
                    <a:pt x="2142" y="65"/>
                  </a:cubicBezTo>
                  <a:cubicBezTo>
                    <a:pt x="2143" y="65"/>
                    <a:pt x="2144" y="65"/>
                    <a:pt x="2145" y="65"/>
                  </a:cubicBezTo>
                  <a:cubicBezTo>
                    <a:pt x="2145" y="65"/>
                    <a:pt x="2146" y="65"/>
                    <a:pt x="2146" y="65"/>
                  </a:cubicBezTo>
                  <a:cubicBezTo>
                    <a:pt x="2152" y="65"/>
                    <a:pt x="2155" y="63"/>
                    <a:pt x="2147" y="60"/>
                  </a:cubicBezTo>
                  <a:cubicBezTo>
                    <a:pt x="2141" y="58"/>
                    <a:pt x="2131" y="56"/>
                    <a:pt x="2127" y="56"/>
                  </a:cubicBezTo>
                  <a:cubicBezTo>
                    <a:pt x="2126" y="56"/>
                    <a:pt x="2126" y="57"/>
                    <a:pt x="2126" y="57"/>
                  </a:cubicBezTo>
                  <a:cubicBezTo>
                    <a:pt x="2125" y="57"/>
                    <a:pt x="2124" y="57"/>
                    <a:pt x="2124" y="57"/>
                  </a:cubicBezTo>
                  <a:cubicBezTo>
                    <a:pt x="2124" y="57"/>
                    <a:pt x="2124" y="57"/>
                    <a:pt x="2124" y="56"/>
                  </a:cubicBezTo>
                  <a:cubicBezTo>
                    <a:pt x="2125" y="56"/>
                    <a:pt x="2125" y="55"/>
                    <a:pt x="2123" y="54"/>
                  </a:cubicBezTo>
                  <a:cubicBezTo>
                    <a:pt x="2121" y="53"/>
                    <a:pt x="2119" y="53"/>
                    <a:pt x="2118" y="53"/>
                  </a:cubicBezTo>
                  <a:cubicBezTo>
                    <a:pt x="2118" y="53"/>
                    <a:pt x="2118" y="53"/>
                    <a:pt x="2118" y="53"/>
                  </a:cubicBezTo>
                  <a:cubicBezTo>
                    <a:pt x="2118" y="53"/>
                    <a:pt x="2118" y="53"/>
                    <a:pt x="2117" y="53"/>
                  </a:cubicBezTo>
                  <a:cubicBezTo>
                    <a:pt x="2117" y="53"/>
                    <a:pt x="2116" y="53"/>
                    <a:pt x="2115" y="53"/>
                  </a:cubicBezTo>
                  <a:cubicBezTo>
                    <a:pt x="2114" y="53"/>
                    <a:pt x="2112" y="52"/>
                    <a:pt x="2110" y="51"/>
                  </a:cubicBezTo>
                  <a:cubicBezTo>
                    <a:pt x="2107" y="51"/>
                    <a:pt x="2098" y="50"/>
                    <a:pt x="2090" y="49"/>
                  </a:cubicBezTo>
                  <a:cubicBezTo>
                    <a:pt x="2089" y="49"/>
                    <a:pt x="2088" y="49"/>
                    <a:pt x="2086" y="49"/>
                  </a:cubicBezTo>
                  <a:cubicBezTo>
                    <a:pt x="2084" y="49"/>
                    <a:pt x="2083" y="49"/>
                    <a:pt x="2081" y="49"/>
                  </a:cubicBezTo>
                  <a:cubicBezTo>
                    <a:pt x="2080" y="50"/>
                    <a:pt x="2079" y="50"/>
                    <a:pt x="2078" y="50"/>
                  </a:cubicBezTo>
                  <a:cubicBezTo>
                    <a:pt x="2077" y="50"/>
                    <a:pt x="2077" y="50"/>
                    <a:pt x="2076" y="50"/>
                  </a:cubicBezTo>
                  <a:cubicBezTo>
                    <a:pt x="2074" y="49"/>
                    <a:pt x="2075" y="48"/>
                    <a:pt x="2079" y="48"/>
                  </a:cubicBezTo>
                  <a:cubicBezTo>
                    <a:pt x="2082" y="47"/>
                    <a:pt x="2082" y="47"/>
                    <a:pt x="2078" y="47"/>
                  </a:cubicBezTo>
                  <a:cubicBezTo>
                    <a:pt x="2075" y="47"/>
                    <a:pt x="2076" y="46"/>
                    <a:pt x="2079" y="46"/>
                  </a:cubicBezTo>
                  <a:cubicBezTo>
                    <a:pt x="2081" y="46"/>
                    <a:pt x="2084" y="46"/>
                    <a:pt x="2087" y="47"/>
                  </a:cubicBezTo>
                  <a:cubicBezTo>
                    <a:pt x="2089" y="47"/>
                    <a:pt x="2090" y="47"/>
                    <a:pt x="2092" y="47"/>
                  </a:cubicBezTo>
                  <a:cubicBezTo>
                    <a:pt x="2101" y="47"/>
                    <a:pt x="2110" y="45"/>
                    <a:pt x="2110" y="42"/>
                  </a:cubicBezTo>
                  <a:cubicBezTo>
                    <a:pt x="2110" y="39"/>
                    <a:pt x="2104" y="37"/>
                    <a:pt x="2104" y="36"/>
                  </a:cubicBezTo>
                  <a:cubicBezTo>
                    <a:pt x="2103" y="36"/>
                    <a:pt x="2099" y="36"/>
                    <a:pt x="2095" y="35"/>
                  </a:cubicBezTo>
                  <a:cubicBezTo>
                    <a:pt x="2089" y="34"/>
                    <a:pt x="2085" y="33"/>
                    <a:pt x="2087" y="32"/>
                  </a:cubicBezTo>
                  <a:cubicBezTo>
                    <a:pt x="2089" y="32"/>
                    <a:pt x="2088" y="32"/>
                    <a:pt x="2085" y="31"/>
                  </a:cubicBezTo>
                  <a:cubicBezTo>
                    <a:pt x="2084" y="31"/>
                    <a:pt x="2085" y="30"/>
                    <a:pt x="2086" y="30"/>
                  </a:cubicBezTo>
                  <a:cubicBezTo>
                    <a:pt x="2087" y="30"/>
                    <a:pt x="2088" y="30"/>
                    <a:pt x="2088" y="31"/>
                  </a:cubicBezTo>
                  <a:cubicBezTo>
                    <a:pt x="2089" y="31"/>
                    <a:pt x="2089" y="31"/>
                    <a:pt x="2090" y="31"/>
                  </a:cubicBezTo>
                  <a:cubicBezTo>
                    <a:pt x="2091" y="31"/>
                    <a:pt x="2091" y="31"/>
                    <a:pt x="2091" y="30"/>
                  </a:cubicBezTo>
                  <a:cubicBezTo>
                    <a:pt x="2090" y="30"/>
                    <a:pt x="2091" y="30"/>
                    <a:pt x="2091" y="30"/>
                  </a:cubicBezTo>
                  <a:cubicBezTo>
                    <a:pt x="2091" y="30"/>
                    <a:pt x="2094" y="31"/>
                    <a:pt x="2098" y="32"/>
                  </a:cubicBezTo>
                  <a:cubicBezTo>
                    <a:pt x="2100" y="33"/>
                    <a:pt x="2104" y="33"/>
                    <a:pt x="2107" y="33"/>
                  </a:cubicBezTo>
                  <a:cubicBezTo>
                    <a:pt x="2110" y="33"/>
                    <a:pt x="2112" y="33"/>
                    <a:pt x="2113" y="32"/>
                  </a:cubicBezTo>
                  <a:cubicBezTo>
                    <a:pt x="2115" y="31"/>
                    <a:pt x="2115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7" y="30"/>
                    <a:pt x="2118" y="30"/>
                    <a:pt x="2119" y="30"/>
                  </a:cubicBezTo>
                  <a:cubicBezTo>
                    <a:pt x="2121" y="30"/>
                    <a:pt x="2122" y="30"/>
                    <a:pt x="2124" y="30"/>
                  </a:cubicBezTo>
                  <a:cubicBezTo>
                    <a:pt x="2126" y="30"/>
                    <a:pt x="2129" y="30"/>
                    <a:pt x="2131" y="30"/>
                  </a:cubicBezTo>
                  <a:cubicBezTo>
                    <a:pt x="2137" y="32"/>
                    <a:pt x="2142" y="32"/>
                    <a:pt x="2145" y="32"/>
                  </a:cubicBezTo>
                  <a:cubicBezTo>
                    <a:pt x="2146" y="32"/>
                    <a:pt x="2146" y="32"/>
                    <a:pt x="2146" y="32"/>
                  </a:cubicBezTo>
                  <a:cubicBezTo>
                    <a:pt x="2147" y="32"/>
                    <a:pt x="2148" y="32"/>
                    <a:pt x="2149" y="32"/>
                  </a:cubicBezTo>
                  <a:cubicBezTo>
                    <a:pt x="2151" y="32"/>
                    <a:pt x="2154" y="32"/>
                    <a:pt x="2158" y="32"/>
                  </a:cubicBezTo>
                  <a:cubicBezTo>
                    <a:pt x="2158" y="32"/>
                    <a:pt x="2159" y="32"/>
                    <a:pt x="2159" y="32"/>
                  </a:cubicBezTo>
                  <a:cubicBezTo>
                    <a:pt x="2161" y="32"/>
                    <a:pt x="2163" y="32"/>
                    <a:pt x="2165" y="32"/>
                  </a:cubicBezTo>
                  <a:cubicBezTo>
                    <a:pt x="2167" y="31"/>
                    <a:pt x="2168" y="31"/>
                    <a:pt x="2169" y="31"/>
                  </a:cubicBezTo>
                  <a:cubicBezTo>
                    <a:pt x="2169" y="31"/>
                    <a:pt x="2170" y="31"/>
                    <a:pt x="2170" y="31"/>
                  </a:cubicBezTo>
                  <a:cubicBezTo>
                    <a:pt x="2170" y="31"/>
                    <a:pt x="2170" y="31"/>
                    <a:pt x="2171" y="31"/>
                  </a:cubicBezTo>
                  <a:cubicBezTo>
                    <a:pt x="2172" y="31"/>
                    <a:pt x="2174" y="30"/>
                    <a:pt x="2172" y="30"/>
                  </a:cubicBezTo>
                  <a:cubicBezTo>
                    <a:pt x="2169" y="30"/>
                    <a:pt x="2169" y="29"/>
                    <a:pt x="2171" y="29"/>
                  </a:cubicBezTo>
                  <a:cubicBezTo>
                    <a:pt x="2174" y="29"/>
                    <a:pt x="2172" y="28"/>
                    <a:pt x="2170" y="28"/>
                  </a:cubicBezTo>
                  <a:cubicBezTo>
                    <a:pt x="2169" y="28"/>
                    <a:pt x="2169" y="28"/>
                    <a:pt x="2169" y="28"/>
                  </a:cubicBezTo>
                  <a:cubicBezTo>
                    <a:pt x="2168" y="28"/>
                    <a:pt x="2168" y="28"/>
                    <a:pt x="2167" y="28"/>
                  </a:cubicBezTo>
                  <a:cubicBezTo>
                    <a:pt x="2166" y="28"/>
                    <a:pt x="2166" y="28"/>
                    <a:pt x="2165" y="28"/>
                  </a:cubicBezTo>
                  <a:cubicBezTo>
                    <a:pt x="2165" y="28"/>
                    <a:pt x="2164" y="28"/>
                    <a:pt x="2163" y="28"/>
                  </a:cubicBezTo>
                  <a:cubicBezTo>
                    <a:pt x="2162" y="28"/>
                    <a:pt x="2164" y="27"/>
                    <a:pt x="2162" y="25"/>
                  </a:cubicBezTo>
                  <a:cubicBezTo>
                    <a:pt x="2160" y="23"/>
                    <a:pt x="2155" y="22"/>
                    <a:pt x="2150" y="21"/>
                  </a:cubicBezTo>
                  <a:cubicBezTo>
                    <a:pt x="2146" y="21"/>
                    <a:pt x="2147" y="21"/>
                    <a:pt x="2152" y="20"/>
                  </a:cubicBezTo>
                  <a:cubicBezTo>
                    <a:pt x="2158" y="19"/>
                    <a:pt x="2152" y="17"/>
                    <a:pt x="2155" y="17"/>
                  </a:cubicBezTo>
                  <a:cubicBezTo>
                    <a:pt x="2158" y="17"/>
                    <a:pt x="2154" y="16"/>
                    <a:pt x="2152" y="14"/>
                  </a:cubicBezTo>
                  <a:cubicBezTo>
                    <a:pt x="2150" y="12"/>
                    <a:pt x="2151" y="11"/>
                    <a:pt x="2149" y="11"/>
                  </a:cubicBezTo>
                  <a:cubicBezTo>
                    <a:pt x="2149" y="11"/>
                    <a:pt x="2149" y="11"/>
                    <a:pt x="2149" y="11"/>
                  </a:cubicBezTo>
                  <a:cubicBezTo>
                    <a:pt x="2149" y="11"/>
                    <a:pt x="2149" y="11"/>
                    <a:pt x="2148" y="11"/>
                  </a:cubicBezTo>
                  <a:cubicBezTo>
                    <a:pt x="2146" y="11"/>
                    <a:pt x="2138" y="10"/>
                    <a:pt x="2129" y="10"/>
                  </a:cubicBezTo>
                  <a:cubicBezTo>
                    <a:pt x="2128" y="9"/>
                    <a:pt x="2126" y="9"/>
                    <a:pt x="2125" y="9"/>
                  </a:cubicBezTo>
                  <a:cubicBezTo>
                    <a:pt x="2117" y="9"/>
                    <a:pt x="2111" y="11"/>
                    <a:pt x="2111" y="11"/>
                  </a:cubicBezTo>
                  <a:cubicBezTo>
                    <a:pt x="2111" y="12"/>
                    <a:pt x="2111" y="12"/>
                    <a:pt x="2110" y="12"/>
                  </a:cubicBezTo>
                  <a:cubicBezTo>
                    <a:pt x="2110" y="12"/>
                    <a:pt x="2110" y="12"/>
                    <a:pt x="2109" y="12"/>
                  </a:cubicBezTo>
                  <a:cubicBezTo>
                    <a:pt x="2109" y="12"/>
                    <a:pt x="2108" y="12"/>
                    <a:pt x="2107" y="12"/>
                  </a:cubicBezTo>
                  <a:cubicBezTo>
                    <a:pt x="2106" y="12"/>
                    <a:pt x="2104" y="12"/>
                    <a:pt x="2103" y="12"/>
                  </a:cubicBezTo>
                  <a:cubicBezTo>
                    <a:pt x="2100" y="13"/>
                    <a:pt x="2105" y="14"/>
                    <a:pt x="2108" y="15"/>
                  </a:cubicBezTo>
                  <a:cubicBezTo>
                    <a:pt x="2111" y="16"/>
                    <a:pt x="2116" y="17"/>
                    <a:pt x="2118" y="18"/>
                  </a:cubicBezTo>
                  <a:cubicBezTo>
                    <a:pt x="2120" y="18"/>
                    <a:pt x="2120" y="18"/>
                    <a:pt x="2120" y="18"/>
                  </a:cubicBezTo>
                  <a:cubicBezTo>
                    <a:pt x="2120" y="18"/>
                    <a:pt x="2120" y="18"/>
                    <a:pt x="2119" y="18"/>
                  </a:cubicBezTo>
                  <a:cubicBezTo>
                    <a:pt x="2119" y="18"/>
                    <a:pt x="2118" y="18"/>
                    <a:pt x="2117" y="18"/>
                  </a:cubicBezTo>
                  <a:cubicBezTo>
                    <a:pt x="2117" y="18"/>
                    <a:pt x="2116" y="18"/>
                    <a:pt x="2116" y="18"/>
                  </a:cubicBezTo>
                  <a:cubicBezTo>
                    <a:pt x="2116" y="18"/>
                    <a:pt x="2116" y="18"/>
                    <a:pt x="2115" y="18"/>
                  </a:cubicBezTo>
                  <a:cubicBezTo>
                    <a:pt x="2112" y="18"/>
                    <a:pt x="2105" y="18"/>
                    <a:pt x="2099" y="16"/>
                  </a:cubicBezTo>
                  <a:cubicBezTo>
                    <a:pt x="2092" y="14"/>
                    <a:pt x="2087" y="12"/>
                    <a:pt x="2087" y="12"/>
                  </a:cubicBezTo>
                  <a:cubicBezTo>
                    <a:pt x="2087" y="12"/>
                    <a:pt x="2087" y="12"/>
                    <a:pt x="2087" y="12"/>
                  </a:cubicBezTo>
                  <a:cubicBezTo>
                    <a:pt x="2087" y="12"/>
                    <a:pt x="2086" y="12"/>
                    <a:pt x="2086" y="12"/>
                  </a:cubicBezTo>
                  <a:cubicBezTo>
                    <a:pt x="2085" y="12"/>
                    <a:pt x="2083" y="12"/>
                    <a:pt x="2080" y="11"/>
                  </a:cubicBezTo>
                  <a:cubicBezTo>
                    <a:pt x="2079" y="11"/>
                    <a:pt x="2078" y="11"/>
                    <a:pt x="2077" y="11"/>
                  </a:cubicBezTo>
                  <a:cubicBezTo>
                    <a:pt x="2075" y="11"/>
                    <a:pt x="2075" y="11"/>
                    <a:pt x="2076" y="11"/>
                  </a:cubicBezTo>
                  <a:cubicBezTo>
                    <a:pt x="2078" y="11"/>
                    <a:pt x="2078" y="12"/>
                    <a:pt x="2077" y="12"/>
                  </a:cubicBezTo>
                  <a:cubicBezTo>
                    <a:pt x="2076" y="12"/>
                    <a:pt x="2075" y="11"/>
                    <a:pt x="2073" y="11"/>
                  </a:cubicBezTo>
                  <a:cubicBezTo>
                    <a:pt x="2069" y="11"/>
                    <a:pt x="2051" y="11"/>
                    <a:pt x="2034" y="10"/>
                  </a:cubicBezTo>
                  <a:cubicBezTo>
                    <a:pt x="2019" y="10"/>
                    <a:pt x="2008" y="10"/>
                    <a:pt x="2007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1995" y="8"/>
                    <a:pt x="1979" y="8"/>
                  </a:cubicBezTo>
                  <a:cubicBezTo>
                    <a:pt x="1976" y="7"/>
                    <a:pt x="1972" y="7"/>
                    <a:pt x="1968" y="7"/>
                  </a:cubicBezTo>
                  <a:cubicBezTo>
                    <a:pt x="1955" y="7"/>
                    <a:pt x="1942" y="8"/>
                    <a:pt x="1928" y="9"/>
                  </a:cubicBezTo>
                  <a:cubicBezTo>
                    <a:pt x="1910" y="10"/>
                    <a:pt x="1898" y="11"/>
                    <a:pt x="1900" y="12"/>
                  </a:cubicBezTo>
                  <a:cubicBezTo>
                    <a:pt x="1903" y="14"/>
                    <a:pt x="1917" y="15"/>
                    <a:pt x="1924" y="18"/>
                  </a:cubicBezTo>
                  <a:cubicBezTo>
                    <a:pt x="1929" y="20"/>
                    <a:pt x="1927" y="22"/>
                    <a:pt x="1913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07" y="22"/>
                    <a:pt x="1898" y="20"/>
                    <a:pt x="1891" y="18"/>
                  </a:cubicBezTo>
                  <a:cubicBezTo>
                    <a:pt x="1887" y="17"/>
                    <a:pt x="1883" y="17"/>
                    <a:pt x="1879" y="17"/>
                  </a:cubicBezTo>
                  <a:cubicBezTo>
                    <a:pt x="1867" y="17"/>
                    <a:pt x="1853" y="19"/>
                    <a:pt x="1841" y="20"/>
                  </a:cubicBezTo>
                  <a:cubicBezTo>
                    <a:pt x="1839" y="20"/>
                    <a:pt x="1838" y="20"/>
                    <a:pt x="1836" y="21"/>
                  </a:cubicBezTo>
                  <a:cubicBezTo>
                    <a:pt x="1822" y="23"/>
                    <a:pt x="1828" y="27"/>
                    <a:pt x="1827" y="27"/>
                  </a:cubicBezTo>
                  <a:cubicBezTo>
                    <a:pt x="1827" y="27"/>
                    <a:pt x="1827" y="27"/>
                    <a:pt x="1826" y="27"/>
                  </a:cubicBezTo>
                  <a:cubicBezTo>
                    <a:pt x="1825" y="26"/>
                    <a:pt x="1824" y="26"/>
                    <a:pt x="1823" y="26"/>
                  </a:cubicBezTo>
                  <a:cubicBezTo>
                    <a:pt x="1822" y="26"/>
                    <a:pt x="1822" y="26"/>
                    <a:pt x="1823" y="27"/>
                  </a:cubicBezTo>
                  <a:cubicBezTo>
                    <a:pt x="1823" y="27"/>
                    <a:pt x="1823" y="27"/>
                    <a:pt x="1823" y="27"/>
                  </a:cubicBezTo>
                  <a:cubicBezTo>
                    <a:pt x="1823" y="27"/>
                    <a:pt x="1821" y="26"/>
                    <a:pt x="1818" y="26"/>
                  </a:cubicBezTo>
                  <a:cubicBezTo>
                    <a:pt x="1814" y="25"/>
                    <a:pt x="1812" y="24"/>
                    <a:pt x="1810" y="24"/>
                  </a:cubicBezTo>
                  <a:cubicBezTo>
                    <a:pt x="1810" y="24"/>
                    <a:pt x="1810" y="24"/>
                    <a:pt x="1810" y="24"/>
                  </a:cubicBezTo>
                  <a:cubicBezTo>
                    <a:pt x="1810" y="24"/>
                    <a:pt x="1810" y="24"/>
                    <a:pt x="1809" y="24"/>
                  </a:cubicBezTo>
                  <a:cubicBezTo>
                    <a:pt x="1809" y="24"/>
                    <a:pt x="1808" y="24"/>
                    <a:pt x="1807" y="24"/>
                  </a:cubicBezTo>
                  <a:cubicBezTo>
                    <a:pt x="1805" y="24"/>
                    <a:pt x="1804" y="24"/>
                    <a:pt x="1802" y="24"/>
                  </a:cubicBezTo>
                  <a:cubicBezTo>
                    <a:pt x="1802" y="24"/>
                    <a:pt x="1801" y="24"/>
                    <a:pt x="1801" y="24"/>
                  </a:cubicBezTo>
                  <a:cubicBezTo>
                    <a:pt x="1801" y="24"/>
                    <a:pt x="1801" y="24"/>
                    <a:pt x="1801" y="24"/>
                  </a:cubicBezTo>
                  <a:cubicBezTo>
                    <a:pt x="1795" y="24"/>
                    <a:pt x="1795" y="21"/>
                    <a:pt x="1780" y="18"/>
                  </a:cubicBezTo>
                  <a:cubicBezTo>
                    <a:pt x="1773" y="16"/>
                    <a:pt x="1763" y="16"/>
                    <a:pt x="1754" y="16"/>
                  </a:cubicBezTo>
                  <a:cubicBezTo>
                    <a:pt x="1751" y="16"/>
                    <a:pt x="1747" y="16"/>
                    <a:pt x="1744" y="16"/>
                  </a:cubicBezTo>
                  <a:cubicBezTo>
                    <a:pt x="1735" y="16"/>
                    <a:pt x="1726" y="18"/>
                    <a:pt x="1717" y="19"/>
                  </a:cubicBezTo>
                  <a:cubicBezTo>
                    <a:pt x="1712" y="20"/>
                    <a:pt x="1708" y="20"/>
                    <a:pt x="1705" y="20"/>
                  </a:cubicBezTo>
                  <a:cubicBezTo>
                    <a:pt x="1699" y="20"/>
                    <a:pt x="1695" y="19"/>
                    <a:pt x="1689" y="18"/>
                  </a:cubicBezTo>
                  <a:cubicBezTo>
                    <a:pt x="1687" y="18"/>
                    <a:pt x="1685" y="18"/>
                    <a:pt x="1684" y="18"/>
                  </a:cubicBezTo>
                  <a:cubicBezTo>
                    <a:pt x="1678" y="18"/>
                    <a:pt x="1673" y="19"/>
                    <a:pt x="1671" y="20"/>
                  </a:cubicBezTo>
                  <a:cubicBezTo>
                    <a:pt x="1671" y="20"/>
                    <a:pt x="1671" y="20"/>
                    <a:pt x="1671" y="20"/>
                  </a:cubicBezTo>
                  <a:cubicBezTo>
                    <a:pt x="1670" y="20"/>
                    <a:pt x="1670" y="19"/>
                    <a:pt x="1669" y="18"/>
                  </a:cubicBezTo>
                  <a:cubicBezTo>
                    <a:pt x="1668" y="18"/>
                    <a:pt x="1667" y="18"/>
                    <a:pt x="1667" y="18"/>
                  </a:cubicBezTo>
                  <a:cubicBezTo>
                    <a:pt x="1666" y="18"/>
                    <a:pt x="1665" y="18"/>
                    <a:pt x="1664" y="18"/>
                  </a:cubicBezTo>
                  <a:cubicBezTo>
                    <a:pt x="1663" y="18"/>
                    <a:pt x="1662" y="18"/>
                    <a:pt x="1661" y="18"/>
                  </a:cubicBezTo>
                  <a:cubicBezTo>
                    <a:pt x="1660" y="18"/>
                    <a:pt x="1660" y="18"/>
                    <a:pt x="1660" y="18"/>
                  </a:cubicBezTo>
                  <a:cubicBezTo>
                    <a:pt x="1659" y="17"/>
                    <a:pt x="1657" y="17"/>
                    <a:pt x="1654" y="17"/>
                  </a:cubicBezTo>
                  <a:cubicBezTo>
                    <a:pt x="1654" y="17"/>
                    <a:pt x="1653" y="17"/>
                    <a:pt x="1652" y="17"/>
                  </a:cubicBezTo>
                  <a:cubicBezTo>
                    <a:pt x="1651" y="17"/>
                    <a:pt x="1651" y="17"/>
                    <a:pt x="1650" y="17"/>
                  </a:cubicBezTo>
                  <a:cubicBezTo>
                    <a:pt x="1649" y="17"/>
                    <a:pt x="1648" y="17"/>
                    <a:pt x="1648" y="16"/>
                  </a:cubicBezTo>
                  <a:cubicBezTo>
                    <a:pt x="1648" y="16"/>
                    <a:pt x="1649" y="15"/>
                    <a:pt x="1650" y="15"/>
                  </a:cubicBezTo>
                  <a:cubicBezTo>
                    <a:pt x="1650" y="15"/>
                    <a:pt x="1651" y="15"/>
                    <a:pt x="1651" y="15"/>
                  </a:cubicBezTo>
                  <a:cubicBezTo>
                    <a:pt x="1651" y="15"/>
                    <a:pt x="1651" y="15"/>
                    <a:pt x="1651" y="15"/>
                  </a:cubicBezTo>
                  <a:cubicBezTo>
                    <a:pt x="1652" y="15"/>
                    <a:pt x="1649" y="13"/>
                    <a:pt x="1637" y="12"/>
                  </a:cubicBezTo>
                  <a:cubicBezTo>
                    <a:pt x="1636" y="12"/>
                    <a:pt x="1635" y="12"/>
                    <a:pt x="1634" y="12"/>
                  </a:cubicBezTo>
                  <a:cubicBezTo>
                    <a:pt x="1627" y="12"/>
                    <a:pt x="1621" y="13"/>
                    <a:pt x="1617" y="14"/>
                  </a:cubicBezTo>
                  <a:cubicBezTo>
                    <a:pt x="1614" y="15"/>
                    <a:pt x="1616" y="17"/>
                    <a:pt x="1616" y="19"/>
                  </a:cubicBezTo>
                  <a:cubicBezTo>
                    <a:pt x="1616" y="20"/>
                    <a:pt x="1616" y="20"/>
                    <a:pt x="1615" y="20"/>
                  </a:cubicBezTo>
                  <a:cubicBezTo>
                    <a:pt x="1613" y="20"/>
                    <a:pt x="1610" y="19"/>
                    <a:pt x="1609" y="18"/>
                  </a:cubicBezTo>
                  <a:cubicBezTo>
                    <a:pt x="1609" y="17"/>
                    <a:pt x="1608" y="16"/>
                    <a:pt x="1609" y="16"/>
                  </a:cubicBezTo>
                  <a:cubicBezTo>
                    <a:pt x="1610" y="16"/>
                    <a:pt x="1610" y="16"/>
                    <a:pt x="1610" y="16"/>
                  </a:cubicBezTo>
                  <a:cubicBezTo>
                    <a:pt x="1611" y="16"/>
                    <a:pt x="1612" y="16"/>
                    <a:pt x="1613" y="17"/>
                  </a:cubicBezTo>
                  <a:cubicBezTo>
                    <a:pt x="1613" y="17"/>
                    <a:pt x="1614" y="17"/>
                    <a:pt x="1614" y="17"/>
                  </a:cubicBezTo>
                  <a:cubicBezTo>
                    <a:pt x="1615" y="17"/>
                    <a:pt x="1615" y="17"/>
                    <a:pt x="1615" y="16"/>
                  </a:cubicBezTo>
                  <a:cubicBezTo>
                    <a:pt x="1615" y="16"/>
                    <a:pt x="1614" y="16"/>
                    <a:pt x="1611" y="16"/>
                  </a:cubicBezTo>
                  <a:cubicBezTo>
                    <a:pt x="1609" y="16"/>
                    <a:pt x="1606" y="16"/>
                    <a:pt x="1604" y="16"/>
                  </a:cubicBezTo>
                  <a:cubicBezTo>
                    <a:pt x="1600" y="17"/>
                    <a:pt x="1597" y="17"/>
                    <a:pt x="1595" y="17"/>
                  </a:cubicBezTo>
                  <a:cubicBezTo>
                    <a:pt x="1594" y="17"/>
                    <a:pt x="1593" y="17"/>
                    <a:pt x="1593" y="17"/>
                  </a:cubicBezTo>
                  <a:cubicBezTo>
                    <a:pt x="1593" y="16"/>
                    <a:pt x="1598" y="15"/>
                    <a:pt x="1604" y="15"/>
                  </a:cubicBezTo>
                  <a:cubicBezTo>
                    <a:pt x="1607" y="14"/>
                    <a:pt x="1603" y="14"/>
                    <a:pt x="1593" y="14"/>
                  </a:cubicBezTo>
                  <a:cubicBezTo>
                    <a:pt x="1589" y="14"/>
                    <a:pt x="1585" y="14"/>
                    <a:pt x="1580" y="14"/>
                  </a:cubicBezTo>
                  <a:cubicBezTo>
                    <a:pt x="1578" y="14"/>
                    <a:pt x="1576" y="14"/>
                    <a:pt x="1574" y="14"/>
                  </a:cubicBezTo>
                  <a:cubicBezTo>
                    <a:pt x="1556" y="15"/>
                    <a:pt x="1552" y="16"/>
                    <a:pt x="1550" y="19"/>
                  </a:cubicBezTo>
                  <a:cubicBezTo>
                    <a:pt x="1549" y="21"/>
                    <a:pt x="1552" y="21"/>
                    <a:pt x="1554" y="21"/>
                  </a:cubicBezTo>
                  <a:cubicBezTo>
                    <a:pt x="1554" y="21"/>
                    <a:pt x="1555" y="21"/>
                    <a:pt x="1555" y="21"/>
                  </a:cubicBezTo>
                  <a:cubicBezTo>
                    <a:pt x="1555" y="21"/>
                    <a:pt x="1555" y="21"/>
                    <a:pt x="1556" y="21"/>
                  </a:cubicBezTo>
                  <a:cubicBezTo>
                    <a:pt x="1556" y="21"/>
                    <a:pt x="1556" y="21"/>
                    <a:pt x="1556" y="21"/>
                  </a:cubicBezTo>
                  <a:cubicBezTo>
                    <a:pt x="1555" y="22"/>
                    <a:pt x="1552" y="22"/>
                    <a:pt x="1554" y="22"/>
                  </a:cubicBezTo>
                  <a:cubicBezTo>
                    <a:pt x="1556" y="23"/>
                    <a:pt x="1557" y="24"/>
                    <a:pt x="1561" y="25"/>
                  </a:cubicBezTo>
                  <a:cubicBezTo>
                    <a:pt x="1564" y="26"/>
                    <a:pt x="1564" y="28"/>
                    <a:pt x="1561" y="28"/>
                  </a:cubicBezTo>
                  <a:cubicBezTo>
                    <a:pt x="1561" y="28"/>
                    <a:pt x="1561" y="28"/>
                    <a:pt x="1560" y="28"/>
                  </a:cubicBezTo>
                  <a:cubicBezTo>
                    <a:pt x="1559" y="28"/>
                    <a:pt x="1558" y="27"/>
                    <a:pt x="1556" y="27"/>
                  </a:cubicBezTo>
                  <a:cubicBezTo>
                    <a:pt x="1553" y="27"/>
                    <a:pt x="1549" y="28"/>
                    <a:pt x="1551" y="29"/>
                  </a:cubicBezTo>
                  <a:cubicBezTo>
                    <a:pt x="1554" y="30"/>
                    <a:pt x="1558" y="31"/>
                    <a:pt x="1556" y="31"/>
                  </a:cubicBezTo>
                  <a:cubicBezTo>
                    <a:pt x="1554" y="31"/>
                    <a:pt x="1554" y="31"/>
                    <a:pt x="1555" y="31"/>
                  </a:cubicBezTo>
                  <a:cubicBezTo>
                    <a:pt x="1555" y="31"/>
                    <a:pt x="1555" y="31"/>
                    <a:pt x="1555" y="31"/>
                  </a:cubicBezTo>
                  <a:cubicBezTo>
                    <a:pt x="1554" y="31"/>
                    <a:pt x="1546" y="30"/>
                    <a:pt x="1534" y="29"/>
                  </a:cubicBezTo>
                  <a:cubicBezTo>
                    <a:pt x="1532" y="29"/>
                    <a:pt x="1531" y="29"/>
                    <a:pt x="1530" y="29"/>
                  </a:cubicBezTo>
                  <a:cubicBezTo>
                    <a:pt x="1525" y="29"/>
                    <a:pt x="1520" y="30"/>
                    <a:pt x="1516" y="31"/>
                  </a:cubicBezTo>
                  <a:cubicBezTo>
                    <a:pt x="1512" y="31"/>
                    <a:pt x="1508" y="32"/>
                    <a:pt x="1504" y="32"/>
                  </a:cubicBezTo>
                  <a:cubicBezTo>
                    <a:pt x="1504" y="32"/>
                    <a:pt x="1503" y="32"/>
                    <a:pt x="1502" y="32"/>
                  </a:cubicBezTo>
                  <a:cubicBezTo>
                    <a:pt x="1499" y="32"/>
                    <a:pt x="1497" y="32"/>
                    <a:pt x="1496" y="32"/>
                  </a:cubicBezTo>
                  <a:cubicBezTo>
                    <a:pt x="1491" y="32"/>
                    <a:pt x="1491" y="32"/>
                    <a:pt x="1494" y="35"/>
                  </a:cubicBezTo>
                  <a:cubicBezTo>
                    <a:pt x="1498" y="37"/>
                    <a:pt x="1497" y="40"/>
                    <a:pt x="1495" y="40"/>
                  </a:cubicBezTo>
                  <a:cubicBezTo>
                    <a:pt x="1495" y="40"/>
                    <a:pt x="1495" y="40"/>
                    <a:pt x="1495" y="40"/>
                  </a:cubicBezTo>
                  <a:cubicBezTo>
                    <a:pt x="1493" y="39"/>
                    <a:pt x="1484" y="39"/>
                    <a:pt x="1475" y="38"/>
                  </a:cubicBezTo>
                  <a:cubicBezTo>
                    <a:pt x="1465" y="36"/>
                    <a:pt x="1459" y="35"/>
                    <a:pt x="1461" y="34"/>
                  </a:cubicBezTo>
                  <a:cubicBezTo>
                    <a:pt x="1463" y="34"/>
                    <a:pt x="1463" y="34"/>
                    <a:pt x="1461" y="33"/>
                  </a:cubicBezTo>
                  <a:cubicBezTo>
                    <a:pt x="1460" y="33"/>
                    <a:pt x="1460" y="33"/>
                    <a:pt x="1460" y="33"/>
                  </a:cubicBezTo>
                  <a:cubicBezTo>
                    <a:pt x="1459" y="33"/>
                    <a:pt x="1458" y="34"/>
                    <a:pt x="1457" y="34"/>
                  </a:cubicBezTo>
                  <a:cubicBezTo>
                    <a:pt x="1456" y="34"/>
                    <a:pt x="1455" y="34"/>
                    <a:pt x="1453" y="34"/>
                  </a:cubicBezTo>
                  <a:cubicBezTo>
                    <a:pt x="1452" y="34"/>
                    <a:pt x="1451" y="34"/>
                    <a:pt x="1449" y="34"/>
                  </a:cubicBezTo>
                  <a:cubicBezTo>
                    <a:pt x="1442" y="33"/>
                    <a:pt x="1442" y="32"/>
                    <a:pt x="1447" y="32"/>
                  </a:cubicBezTo>
                  <a:cubicBezTo>
                    <a:pt x="1453" y="32"/>
                    <a:pt x="1453" y="30"/>
                    <a:pt x="1448" y="29"/>
                  </a:cubicBezTo>
                  <a:cubicBezTo>
                    <a:pt x="1443" y="29"/>
                    <a:pt x="1439" y="28"/>
                    <a:pt x="1440" y="27"/>
                  </a:cubicBezTo>
                  <a:cubicBezTo>
                    <a:pt x="1441" y="27"/>
                    <a:pt x="1441" y="27"/>
                    <a:pt x="1440" y="27"/>
                  </a:cubicBezTo>
                  <a:cubicBezTo>
                    <a:pt x="1439" y="27"/>
                    <a:pt x="1439" y="27"/>
                    <a:pt x="1439" y="27"/>
                  </a:cubicBezTo>
                  <a:cubicBezTo>
                    <a:pt x="1438" y="27"/>
                    <a:pt x="1438" y="27"/>
                    <a:pt x="1438" y="27"/>
                  </a:cubicBezTo>
                  <a:cubicBezTo>
                    <a:pt x="1437" y="27"/>
                    <a:pt x="1437" y="26"/>
                    <a:pt x="1438" y="26"/>
                  </a:cubicBezTo>
                  <a:cubicBezTo>
                    <a:pt x="1438" y="26"/>
                    <a:pt x="1434" y="25"/>
                    <a:pt x="1432" y="24"/>
                  </a:cubicBezTo>
                  <a:cubicBezTo>
                    <a:pt x="1431" y="24"/>
                    <a:pt x="1429" y="23"/>
                    <a:pt x="1428" y="23"/>
                  </a:cubicBezTo>
                  <a:cubicBezTo>
                    <a:pt x="1428" y="23"/>
                    <a:pt x="1428" y="23"/>
                    <a:pt x="1428" y="23"/>
                  </a:cubicBezTo>
                  <a:cubicBezTo>
                    <a:pt x="1427" y="23"/>
                    <a:pt x="1427" y="24"/>
                    <a:pt x="1427" y="24"/>
                  </a:cubicBezTo>
                  <a:cubicBezTo>
                    <a:pt x="1425" y="24"/>
                    <a:pt x="1424" y="23"/>
                    <a:pt x="1421" y="23"/>
                  </a:cubicBezTo>
                  <a:cubicBezTo>
                    <a:pt x="1418" y="22"/>
                    <a:pt x="1413" y="22"/>
                    <a:pt x="1409" y="22"/>
                  </a:cubicBezTo>
                  <a:cubicBezTo>
                    <a:pt x="1408" y="22"/>
                    <a:pt x="1407" y="22"/>
                    <a:pt x="1407" y="22"/>
                  </a:cubicBezTo>
                  <a:cubicBezTo>
                    <a:pt x="1404" y="22"/>
                    <a:pt x="1402" y="22"/>
                    <a:pt x="1402" y="22"/>
                  </a:cubicBezTo>
                  <a:cubicBezTo>
                    <a:pt x="1403" y="23"/>
                    <a:pt x="1401" y="23"/>
                    <a:pt x="1399" y="23"/>
                  </a:cubicBezTo>
                  <a:cubicBezTo>
                    <a:pt x="1399" y="23"/>
                    <a:pt x="1399" y="23"/>
                    <a:pt x="1398" y="23"/>
                  </a:cubicBezTo>
                  <a:cubicBezTo>
                    <a:pt x="1397" y="23"/>
                    <a:pt x="1396" y="23"/>
                    <a:pt x="1397" y="23"/>
                  </a:cubicBezTo>
                  <a:cubicBezTo>
                    <a:pt x="1398" y="22"/>
                    <a:pt x="1392" y="22"/>
                    <a:pt x="1385" y="22"/>
                  </a:cubicBezTo>
                  <a:cubicBezTo>
                    <a:pt x="1385" y="22"/>
                    <a:pt x="1384" y="22"/>
                    <a:pt x="1384" y="22"/>
                  </a:cubicBezTo>
                  <a:cubicBezTo>
                    <a:pt x="1378" y="22"/>
                    <a:pt x="1372" y="22"/>
                    <a:pt x="1372" y="22"/>
                  </a:cubicBezTo>
                  <a:cubicBezTo>
                    <a:pt x="1371" y="22"/>
                    <a:pt x="1370" y="24"/>
                    <a:pt x="1373" y="26"/>
                  </a:cubicBezTo>
                  <a:cubicBezTo>
                    <a:pt x="1376" y="28"/>
                    <a:pt x="1364" y="30"/>
                    <a:pt x="1346" y="31"/>
                  </a:cubicBezTo>
                  <a:cubicBezTo>
                    <a:pt x="1346" y="31"/>
                    <a:pt x="1345" y="31"/>
                    <a:pt x="1344" y="31"/>
                  </a:cubicBezTo>
                  <a:cubicBezTo>
                    <a:pt x="1336" y="31"/>
                    <a:pt x="1329" y="30"/>
                    <a:pt x="1323" y="29"/>
                  </a:cubicBezTo>
                  <a:cubicBezTo>
                    <a:pt x="1316" y="28"/>
                    <a:pt x="1310" y="27"/>
                    <a:pt x="1304" y="27"/>
                  </a:cubicBezTo>
                  <a:cubicBezTo>
                    <a:pt x="1302" y="27"/>
                    <a:pt x="1301" y="27"/>
                    <a:pt x="1300" y="28"/>
                  </a:cubicBezTo>
                  <a:cubicBezTo>
                    <a:pt x="1286" y="28"/>
                    <a:pt x="1277" y="31"/>
                    <a:pt x="1279" y="31"/>
                  </a:cubicBezTo>
                  <a:cubicBezTo>
                    <a:pt x="1282" y="32"/>
                    <a:pt x="1282" y="32"/>
                    <a:pt x="1280" y="32"/>
                  </a:cubicBezTo>
                  <a:cubicBezTo>
                    <a:pt x="1280" y="32"/>
                    <a:pt x="1280" y="32"/>
                    <a:pt x="1280" y="32"/>
                  </a:cubicBezTo>
                  <a:cubicBezTo>
                    <a:pt x="1278" y="32"/>
                    <a:pt x="1277" y="31"/>
                    <a:pt x="1273" y="30"/>
                  </a:cubicBezTo>
                  <a:cubicBezTo>
                    <a:pt x="1272" y="30"/>
                    <a:pt x="1271" y="30"/>
                    <a:pt x="1270" y="30"/>
                  </a:cubicBezTo>
                  <a:cubicBezTo>
                    <a:pt x="1269" y="30"/>
                    <a:pt x="1268" y="30"/>
                    <a:pt x="1267" y="30"/>
                  </a:cubicBezTo>
                  <a:cubicBezTo>
                    <a:pt x="1265" y="31"/>
                    <a:pt x="1263" y="31"/>
                    <a:pt x="1260" y="31"/>
                  </a:cubicBezTo>
                  <a:cubicBezTo>
                    <a:pt x="1260" y="31"/>
                    <a:pt x="1260" y="31"/>
                    <a:pt x="1259" y="31"/>
                  </a:cubicBezTo>
                  <a:cubicBezTo>
                    <a:pt x="1253" y="31"/>
                    <a:pt x="1247" y="30"/>
                    <a:pt x="1242" y="30"/>
                  </a:cubicBezTo>
                  <a:cubicBezTo>
                    <a:pt x="1240" y="30"/>
                    <a:pt x="1238" y="30"/>
                    <a:pt x="1237" y="31"/>
                  </a:cubicBezTo>
                  <a:cubicBezTo>
                    <a:pt x="1232" y="33"/>
                    <a:pt x="1245" y="32"/>
                    <a:pt x="1243" y="33"/>
                  </a:cubicBezTo>
                  <a:cubicBezTo>
                    <a:pt x="1241" y="34"/>
                    <a:pt x="1234" y="36"/>
                    <a:pt x="1225" y="38"/>
                  </a:cubicBezTo>
                  <a:cubicBezTo>
                    <a:pt x="1217" y="39"/>
                    <a:pt x="1221" y="42"/>
                    <a:pt x="1217" y="43"/>
                  </a:cubicBezTo>
                  <a:cubicBezTo>
                    <a:pt x="1217" y="43"/>
                    <a:pt x="1217" y="43"/>
                    <a:pt x="1216" y="43"/>
                  </a:cubicBezTo>
                  <a:cubicBezTo>
                    <a:pt x="1214" y="43"/>
                    <a:pt x="1217" y="40"/>
                    <a:pt x="1221" y="36"/>
                  </a:cubicBezTo>
                  <a:cubicBezTo>
                    <a:pt x="1221" y="36"/>
                    <a:pt x="1221" y="36"/>
                    <a:pt x="1221" y="35"/>
                  </a:cubicBezTo>
                  <a:cubicBezTo>
                    <a:pt x="1225" y="31"/>
                    <a:pt x="1226" y="27"/>
                    <a:pt x="1223" y="27"/>
                  </a:cubicBezTo>
                  <a:cubicBezTo>
                    <a:pt x="1221" y="27"/>
                    <a:pt x="1230" y="25"/>
                    <a:pt x="1234" y="20"/>
                  </a:cubicBezTo>
                  <a:cubicBezTo>
                    <a:pt x="1238" y="16"/>
                    <a:pt x="1225" y="14"/>
                    <a:pt x="1222" y="13"/>
                  </a:cubicBezTo>
                  <a:cubicBezTo>
                    <a:pt x="1221" y="13"/>
                    <a:pt x="1221" y="12"/>
                    <a:pt x="1223" y="12"/>
                  </a:cubicBezTo>
                  <a:cubicBezTo>
                    <a:pt x="1223" y="12"/>
                    <a:pt x="1224" y="12"/>
                    <a:pt x="1225" y="12"/>
                  </a:cubicBezTo>
                  <a:cubicBezTo>
                    <a:pt x="1226" y="12"/>
                    <a:pt x="1226" y="12"/>
                    <a:pt x="1226" y="12"/>
                  </a:cubicBezTo>
                  <a:cubicBezTo>
                    <a:pt x="1230" y="12"/>
                    <a:pt x="1229" y="11"/>
                    <a:pt x="1224" y="10"/>
                  </a:cubicBezTo>
                  <a:cubicBezTo>
                    <a:pt x="1220" y="9"/>
                    <a:pt x="1217" y="8"/>
                    <a:pt x="1215" y="8"/>
                  </a:cubicBezTo>
                  <a:cubicBezTo>
                    <a:pt x="1214" y="8"/>
                    <a:pt x="1214" y="9"/>
                    <a:pt x="1214" y="9"/>
                  </a:cubicBezTo>
                  <a:cubicBezTo>
                    <a:pt x="1214" y="9"/>
                    <a:pt x="1214" y="9"/>
                    <a:pt x="1214" y="9"/>
                  </a:cubicBezTo>
                  <a:cubicBezTo>
                    <a:pt x="1213" y="9"/>
                    <a:pt x="1211" y="8"/>
                    <a:pt x="1207" y="7"/>
                  </a:cubicBezTo>
                  <a:cubicBezTo>
                    <a:pt x="1203" y="6"/>
                    <a:pt x="1198" y="5"/>
                    <a:pt x="1189" y="5"/>
                  </a:cubicBezTo>
                  <a:cubicBezTo>
                    <a:pt x="1189" y="5"/>
                    <a:pt x="1189" y="5"/>
                    <a:pt x="1189" y="5"/>
                  </a:cubicBezTo>
                  <a:cubicBezTo>
                    <a:pt x="1188" y="5"/>
                    <a:pt x="1188" y="5"/>
                    <a:pt x="1187" y="5"/>
                  </a:cubicBezTo>
                  <a:cubicBezTo>
                    <a:pt x="1169" y="5"/>
                    <a:pt x="1163" y="9"/>
                    <a:pt x="1158" y="10"/>
                  </a:cubicBezTo>
                  <a:cubicBezTo>
                    <a:pt x="1158" y="11"/>
                    <a:pt x="1157" y="11"/>
                    <a:pt x="1156" y="11"/>
                  </a:cubicBezTo>
                  <a:cubicBezTo>
                    <a:pt x="1153" y="11"/>
                    <a:pt x="1152" y="8"/>
                    <a:pt x="1147" y="6"/>
                  </a:cubicBezTo>
                  <a:cubicBezTo>
                    <a:pt x="1145" y="5"/>
                    <a:pt x="1142" y="5"/>
                    <a:pt x="1139" y="5"/>
                  </a:cubicBezTo>
                  <a:cubicBezTo>
                    <a:pt x="1136" y="5"/>
                    <a:pt x="1134" y="5"/>
                    <a:pt x="1132" y="5"/>
                  </a:cubicBezTo>
                  <a:cubicBezTo>
                    <a:pt x="1130" y="5"/>
                    <a:pt x="1128" y="6"/>
                    <a:pt x="1128" y="6"/>
                  </a:cubicBezTo>
                  <a:cubicBezTo>
                    <a:pt x="1128" y="6"/>
                    <a:pt x="1128" y="6"/>
                    <a:pt x="1128" y="6"/>
                  </a:cubicBezTo>
                  <a:cubicBezTo>
                    <a:pt x="1128" y="5"/>
                    <a:pt x="1128" y="5"/>
                    <a:pt x="1127" y="5"/>
                  </a:cubicBezTo>
                  <a:cubicBezTo>
                    <a:pt x="1126" y="5"/>
                    <a:pt x="1124" y="5"/>
                    <a:pt x="1122" y="6"/>
                  </a:cubicBezTo>
                  <a:cubicBezTo>
                    <a:pt x="1122" y="6"/>
                    <a:pt x="1121" y="6"/>
                    <a:pt x="1121" y="6"/>
                  </a:cubicBezTo>
                  <a:cubicBezTo>
                    <a:pt x="1120" y="6"/>
                    <a:pt x="1126" y="4"/>
                    <a:pt x="1121" y="2"/>
                  </a:cubicBezTo>
                  <a:cubicBezTo>
                    <a:pt x="1119" y="1"/>
                    <a:pt x="1114" y="0"/>
                    <a:pt x="11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7" name="Freeform 279"/>
            <p:cNvSpPr>
              <a:spLocks noEditPoints="1"/>
            </p:cNvSpPr>
            <p:nvPr/>
          </p:nvSpPr>
          <p:spPr bwMode="auto">
            <a:xfrm>
              <a:off x="4276725" y="4213225"/>
              <a:ext cx="1436688" cy="479425"/>
            </a:xfrm>
            <a:custGeom>
              <a:avLst/>
              <a:gdLst>
                <a:gd name="T0" fmla="*/ 334 w 530"/>
                <a:gd name="T1" fmla="*/ 6 h 176"/>
                <a:gd name="T2" fmla="*/ 317 w 530"/>
                <a:gd name="T3" fmla="*/ 13 h 176"/>
                <a:gd name="T4" fmla="*/ 287 w 530"/>
                <a:gd name="T5" fmla="*/ 22 h 176"/>
                <a:gd name="T6" fmla="*/ 239 w 530"/>
                <a:gd name="T7" fmla="*/ 19 h 176"/>
                <a:gd name="T8" fmla="*/ 208 w 530"/>
                <a:gd name="T9" fmla="*/ 11 h 176"/>
                <a:gd name="T10" fmla="*/ 169 w 530"/>
                <a:gd name="T11" fmla="*/ 17 h 176"/>
                <a:gd name="T12" fmla="*/ 117 w 530"/>
                <a:gd name="T13" fmla="*/ 21 h 176"/>
                <a:gd name="T14" fmla="*/ 74 w 530"/>
                <a:gd name="T15" fmla="*/ 39 h 176"/>
                <a:gd name="T16" fmla="*/ 18 w 530"/>
                <a:gd name="T17" fmla="*/ 49 h 176"/>
                <a:gd name="T18" fmla="*/ 31 w 530"/>
                <a:gd name="T19" fmla="*/ 54 h 176"/>
                <a:gd name="T20" fmla="*/ 8 w 530"/>
                <a:gd name="T21" fmla="*/ 63 h 176"/>
                <a:gd name="T22" fmla="*/ 38 w 530"/>
                <a:gd name="T23" fmla="*/ 66 h 176"/>
                <a:gd name="T24" fmla="*/ 76 w 530"/>
                <a:gd name="T25" fmla="*/ 68 h 176"/>
                <a:gd name="T26" fmla="*/ 94 w 530"/>
                <a:gd name="T27" fmla="*/ 99 h 176"/>
                <a:gd name="T28" fmla="*/ 94 w 530"/>
                <a:gd name="T29" fmla="*/ 107 h 176"/>
                <a:gd name="T30" fmla="*/ 116 w 530"/>
                <a:gd name="T31" fmla="*/ 106 h 176"/>
                <a:gd name="T32" fmla="*/ 118 w 530"/>
                <a:gd name="T33" fmla="*/ 110 h 176"/>
                <a:gd name="T34" fmla="*/ 106 w 530"/>
                <a:gd name="T35" fmla="*/ 112 h 176"/>
                <a:gd name="T36" fmla="*/ 119 w 530"/>
                <a:gd name="T37" fmla="*/ 124 h 176"/>
                <a:gd name="T38" fmla="*/ 97 w 530"/>
                <a:gd name="T39" fmla="*/ 128 h 176"/>
                <a:gd name="T40" fmla="*/ 87 w 530"/>
                <a:gd name="T41" fmla="*/ 129 h 176"/>
                <a:gd name="T42" fmla="*/ 106 w 530"/>
                <a:gd name="T43" fmla="*/ 131 h 176"/>
                <a:gd name="T44" fmla="*/ 73 w 530"/>
                <a:gd name="T45" fmla="*/ 135 h 176"/>
                <a:gd name="T46" fmla="*/ 73 w 530"/>
                <a:gd name="T47" fmla="*/ 140 h 176"/>
                <a:gd name="T48" fmla="*/ 77 w 530"/>
                <a:gd name="T49" fmla="*/ 145 h 176"/>
                <a:gd name="T50" fmla="*/ 82 w 530"/>
                <a:gd name="T51" fmla="*/ 151 h 176"/>
                <a:gd name="T52" fmla="*/ 91 w 530"/>
                <a:gd name="T53" fmla="*/ 151 h 176"/>
                <a:gd name="T54" fmla="*/ 81 w 530"/>
                <a:gd name="T55" fmla="*/ 155 h 176"/>
                <a:gd name="T56" fmla="*/ 85 w 530"/>
                <a:gd name="T57" fmla="*/ 158 h 176"/>
                <a:gd name="T58" fmla="*/ 95 w 530"/>
                <a:gd name="T59" fmla="*/ 165 h 176"/>
                <a:gd name="T60" fmla="*/ 113 w 530"/>
                <a:gd name="T61" fmla="*/ 172 h 176"/>
                <a:gd name="T62" fmla="*/ 131 w 530"/>
                <a:gd name="T63" fmla="*/ 172 h 176"/>
                <a:gd name="T64" fmla="*/ 135 w 530"/>
                <a:gd name="T65" fmla="*/ 175 h 176"/>
                <a:gd name="T66" fmla="*/ 151 w 530"/>
                <a:gd name="T67" fmla="*/ 175 h 176"/>
                <a:gd name="T68" fmla="*/ 159 w 530"/>
                <a:gd name="T69" fmla="*/ 170 h 176"/>
                <a:gd name="T70" fmla="*/ 169 w 530"/>
                <a:gd name="T71" fmla="*/ 164 h 176"/>
                <a:gd name="T72" fmla="*/ 178 w 530"/>
                <a:gd name="T73" fmla="*/ 160 h 176"/>
                <a:gd name="T74" fmla="*/ 183 w 530"/>
                <a:gd name="T75" fmla="*/ 157 h 176"/>
                <a:gd name="T76" fmla="*/ 229 w 530"/>
                <a:gd name="T77" fmla="*/ 144 h 176"/>
                <a:gd name="T78" fmla="*/ 263 w 530"/>
                <a:gd name="T79" fmla="*/ 143 h 176"/>
                <a:gd name="T80" fmla="*/ 373 w 530"/>
                <a:gd name="T81" fmla="*/ 129 h 176"/>
                <a:gd name="T82" fmla="*/ 361 w 530"/>
                <a:gd name="T83" fmla="*/ 122 h 176"/>
                <a:gd name="T84" fmla="*/ 358 w 530"/>
                <a:gd name="T85" fmla="*/ 112 h 176"/>
                <a:gd name="T86" fmla="*/ 401 w 530"/>
                <a:gd name="T87" fmla="*/ 119 h 176"/>
                <a:gd name="T88" fmla="*/ 409 w 530"/>
                <a:gd name="T89" fmla="*/ 112 h 176"/>
                <a:gd name="T90" fmla="*/ 378 w 530"/>
                <a:gd name="T91" fmla="*/ 106 h 176"/>
                <a:gd name="T92" fmla="*/ 377 w 530"/>
                <a:gd name="T93" fmla="*/ 103 h 176"/>
                <a:gd name="T94" fmla="*/ 378 w 530"/>
                <a:gd name="T95" fmla="*/ 99 h 176"/>
                <a:gd name="T96" fmla="*/ 405 w 530"/>
                <a:gd name="T97" fmla="*/ 97 h 176"/>
                <a:gd name="T98" fmla="*/ 421 w 530"/>
                <a:gd name="T99" fmla="*/ 91 h 176"/>
                <a:gd name="T100" fmla="*/ 421 w 530"/>
                <a:gd name="T101" fmla="*/ 83 h 176"/>
                <a:gd name="T102" fmla="*/ 434 w 530"/>
                <a:gd name="T103" fmla="*/ 78 h 176"/>
                <a:gd name="T104" fmla="*/ 454 w 530"/>
                <a:gd name="T105" fmla="*/ 69 h 176"/>
                <a:gd name="T106" fmla="*/ 462 w 530"/>
                <a:gd name="T107" fmla="*/ 44 h 176"/>
                <a:gd name="T108" fmla="*/ 474 w 530"/>
                <a:gd name="T109" fmla="*/ 42 h 176"/>
                <a:gd name="T110" fmla="*/ 501 w 530"/>
                <a:gd name="T111" fmla="*/ 26 h 176"/>
                <a:gd name="T112" fmla="*/ 457 w 530"/>
                <a:gd name="T113" fmla="*/ 28 h 176"/>
                <a:gd name="T114" fmla="*/ 377 w 530"/>
                <a:gd name="T115" fmla="*/ 23 h 176"/>
                <a:gd name="T116" fmla="*/ 452 w 530"/>
                <a:gd name="T117" fmla="*/ 12 h 176"/>
                <a:gd name="T118" fmla="*/ 444 w 530"/>
                <a:gd name="T119" fmla="*/ 9 h 176"/>
                <a:gd name="T120" fmla="*/ 363 w 530"/>
                <a:gd name="T121" fmla="*/ 10 h 176"/>
                <a:gd name="T122" fmla="*/ 369 w 530"/>
                <a:gd name="T1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176">
                  <a:moveTo>
                    <a:pt x="121" y="114"/>
                  </a:moveTo>
                  <a:cubicBezTo>
                    <a:pt x="121" y="114"/>
                    <a:pt x="121" y="114"/>
                    <a:pt x="120" y="114"/>
                  </a:cubicBezTo>
                  <a:cubicBezTo>
                    <a:pt x="120" y="114"/>
                    <a:pt x="120" y="114"/>
                    <a:pt x="119" y="114"/>
                  </a:cubicBezTo>
                  <a:cubicBezTo>
                    <a:pt x="120" y="114"/>
                    <a:pt x="121" y="114"/>
                    <a:pt x="121" y="114"/>
                  </a:cubicBezTo>
                  <a:moveTo>
                    <a:pt x="369" y="0"/>
                  </a:moveTo>
                  <a:cubicBezTo>
                    <a:pt x="361" y="0"/>
                    <a:pt x="355" y="0"/>
                    <a:pt x="353" y="1"/>
                  </a:cubicBezTo>
                  <a:cubicBezTo>
                    <a:pt x="348" y="2"/>
                    <a:pt x="342" y="3"/>
                    <a:pt x="340" y="5"/>
                  </a:cubicBezTo>
                  <a:cubicBezTo>
                    <a:pt x="339" y="6"/>
                    <a:pt x="340" y="6"/>
                    <a:pt x="340" y="6"/>
                  </a:cubicBezTo>
                  <a:cubicBezTo>
                    <a:pt x="340" y="6"/>
                    <a:pt x="340" y="6"/>
                    <a:pt x="339" y="6"/>
                  </a:cubicBezTo>
                  <a:cubicBezTo>
                    <a:pt x="337" y="6"/>
                    <a:pt x="335" y="6"/>
                    <a:pt x="334" y="6"/>
                  </a:cubicBezTo>
                  <a:cubicBezTo>
                    <a:pt x="333" y="6"/>
                    <a:pt x="332" y="6"/>
                    <a:pt x="332" y="7"/>
                  </a:cubicBezTo>
                  <a:cubicBezTo>
                    <a:pt x="332" y="7"/>
                    <a:pt x="332" y="7"/>
                    <a:pt x="331" y="7"/>
                  </a:cubicBezTo>
                  <a:cubicBezTo>
                    <a:pt x="331" y="7"/>
                    <a:pt x="330" y="7"/>
                    <a:pt x="329" y="6"/>
                  </a:cubicBezTo>
                  <a:cubicBezTo>
                    <a:pt x="328" y="5"/>
                    <a:pt x="322" y="5"/>
                    <a:pt x="321" y="4"/>
                  </a:cubicBezTo>
                  <a:cubicBezTo>
                    <a:pt x="319" y="3"/>
                    <a:pt x="315" y="3"/>
                    <a:pt x="316" y="3"/>
                  </a:cubicBezTo>
                  <a:cubicBezTo>
                    <a:pt x="316" y="3"/>
                    <a:pt x="316" y="3"/>
                    <a:pt x="316" y="3"/>
                  </a:cubicBezTo>
                  <a:cubicBezTo>
                    <a:pt x="316" y="3"/>
                    <a:pt x="314" y="3"/>
                    <a:pt x="310" y="4"/>
                  </a:cubicBezTo>
                  <a:cubicBezTo>
                    <a:pt x="305" y="4"/>
                    <a:pt x="296" y="6"/>
                    <a:pt x="303" y="7"/>
                  </a:cubicBezTo>
                  <a:cubicBezTo>
                    <a:pt x="305" y="8"/>
                    <a:pt x="310" y="8"/>
                    <a:pt x="313" y="9"/>
                  </a:cubicBezTo>
                  <a:cubicBezTo>
                    <a:pt x="316" y="10"/>
                    <a:pt x="316" y="12"/>
                    <a:pt x="317" y="13"/>
                  </a:cubicBezTo>
                  <a:cubicBezTo>
                    <a:pt x="318" y="14"/>
                    <a:pt x="318" y="14"/>
                    <a:pt x="318" y="14"/>
                  </a:cubicBezTo>
                  <a:cubicBezTo>
                    <a:pt x="317" y="14"/>
                    <a:pt x="315" y="13"/>
                    <a:pt x="309" y="11"/>
                  </a:cubicBezTo>
                  <a:cubicBezTo>
                    <a:pt x="306" y="10"/>
                    <a:pt x="302" y="9"/>
                    <a:pt x="298" y="9"/>
                  </a:cubicBezTo>
                  <a:cubicBezTo>
                    <a:pt x="296" y="9"/>
                    <a:pt x="293" y="10"/>
                    <a:pt x="291" y="10"/>
                  </a:cubicBezTo>
                  <a:cubicBezTo>
                    <a:pt x="289" y="10"/>
                    <a:pt x="287" y="10"/>
                    <a:pt x="286" y="10"/>
                  </a:cubicBezTo>
                  <a:cubicBezTo>
                    <a:pt x="286" y="10"/>
                    <a:pt x="285" y="10"/>
                    <a:pt x="285" y="10"/>
                  </a:cubicBezTo>
                  <a:cubicBezTo>
                    <a:pt x="285" y="10"/>
                    <a:pt x="284" y="10"/>
                    <a:pt x="284" y="10"/>
                  </a:cubicBezTo>
                  <a:cubicBezTo>
                    <a:pt x="280" y="10"/>
                    <a:pt x="276" y="13"/>
                    <a:pt x="280" y="17"/>
                  </a:cubicBezTo>
                  <a:cubicBezTo>
                    <a:pt x="283" y="20"/>
                    <a:pt x="289" y="22"/>
                    <a:pt x="288" y="2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5" y="22"/>
                    <a:pt x="279" y="22"/>
                    <a:pt x="273" y="2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3" y="22"/>
                    <a:pt x="271" y="21"/>
                    <a:pt x="270" y="21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0"/>
                    <a:pt x="266" y="20"/>
                    <a:pt x="265" y="19"/>
                  </a:cubicBezTo>
                  <a:cubicBezTo>
                    <a:pt x="263" y="17"/>
                    <a:pt x="262" y="14"/>
                    <a:pt x="260" y="13"/>
                  </a:cubicBezTo>
                  <a:cubicBezTo>
                    <a:pt x="257" y="11"/>
                    <a:pt x="255" y="10"/>
                    <a:pt x="253" y="10"/>
                  </a:cubicBezTo>
                  <a:cubicBezTo>
                    <a:pt x="251" y="10"/>
                    <a:pt x="249" y="11"/>
                    <a:pt x="248" y="13"/>
                  </a:cubicBezTo>
                  <a:cubicBezTo>
                    <a:pt x="245" y="16"/>
                    <a:pt x="243" y="19"/>
                    <a:pt x="239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7" y="19"/>
                    <a:pt x="236" y="19"/>
                    <a:pt x="235" y="19"/>
                  </a:cubicBezTo>
                  <a:cubicBezTo>
                    <a:pt x="234" y="19"/>
                    <a:pt x="233" y="19"/>
                    <a:pt x="234" y="19"/>
                  </a:cubicBezTo>
                  <a:cubicBezTo>
                    <a:pt x="234" y="19"/>
                    <a:pt x="234" y="19"/>
                    <a:pt x="233" y="19"/>
                  </a:cubicBezTo>
                  <a:cubicBezTo>
                    <a:pt x="233" y="19"/>
                    <a:pt x="230" y="19"/>
                    <a:pt x="227" y="18"/>
                  </a:cubicBezTo>
                  <a:cubicBezTo>
                    <a:pt x="226" y="17"/>
                    <a:pt x="225" y="17"/>
                    <a:pt x="223" y="17"/>
                  </a:cubicBezTo>
                  <a:cubicBezTo>
                    <a:pt x="220" y="17"/>
                    <a:pt x="217" y="17"/>
                    <a:pt x="215" y="18"/>
                  </a:cubicBezTo>
                  <a:cubicBezTo>
                    <a:pt x="214" y="19"/>
                    <a:pt x="213" y="19"/>
                    <a:pt x="213" y="19"/>
                  </a:cubicBezTo>
                  <a:cubicBezTo>
                    <a:pt x="211" y="19"/>
                    <a:pt x="213" y="17"/>
                    <a:pt x="217" y="14"/>
                  </a:cubicBezTo>
                  <a:cubicBezTo>
                    <a:pt x="221" y="12"/>
                    <a:pt x="214" y="11"/>
                    <a:pt x="210" y="11"/>
                  </a:cubicBezTo>
                  <a:cubicBezTo>
                    <a:pt x="209" y="11"/>
                    <a:pt x="208" y="11"/>
                    <a:pt x="208" y="11"/>
                  </a:cubicBezTo>
                  <a:cubicBezTo>
                    <a:pt x="208" y="11"/>
                    <a:pt x="208" y="11"/>
                    <a:pt x="207" y="11"/>
                  </a:cubicBezTo>
                  <a:cubicBezTo>
                    <a:pt x="206" y="11"/>
                    <a:pt x="204" y="11"/>
                    <a:pt x="202" y="11"/>
                  </a:cubicBezTo>
                  <a:cubicBezTo>
                    <a:pt x="202" y="11"/>
                    <a:pt x="201" y="11"/>
                    <a:pt x="201" y="11"/>
                  </a:cubicBezTo>
                  <a:cubicBezTo>
                    <a:pt x="200" y="11"/>
                    <a:pt x="199" y="11"/>
                    <a:pt x="198" y="11"/>
                  </a:cubicBezTo>
                  <a:cubicBezTo>
                    <a:pt x="197" y="11"/>
                    <a:pt x="196" y="11"/>
                    <a:pt x="195" y="11"/>
                  </a:cubicBezTo>
                  <a:cubicBezTo>
                    <a:pt x="192" y="11"/>
                    <a:pt x="189" y="11"/>
                    <a:pt x="185" y="11"/>
                  </a:cubicBezTo>
                  <a:cubicBezTo>
                    <a:pt x="182" y="11"/>
                    <a:pt x="180" y="11"/>
                    <a:pt x="178" y="11"/>
                  </a:cubicBezTo>
                  <a:cubicBezTo>
                    <a:pt x="175" y="11"/>
                    <a:pt x="172" y="11"/>
                    <a:pt x="170" y="11"/>
                  </a:cubicBezTo>
                  <a:cubicBezTo>
                    <a:pt x="167" y="12"/>
                    <a:pt x="168" y="14"/>
                    <a:pt x="169" y="15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7"/>
                    <a:pt x="167" y="16"/>
                  </a:cubicBezTo>
                  <a:cubicBezTo>
                    <a:pt x="165" y="14"/>
                    <a:pt x="163" y="13"/>
                    <a:pt x="162" y="13"/>
                  </a:cubicBezTo>
                  <a:cubicBezTo>
                    <a:pt x="160" y="13"/>
                    <a:pt x="159" y="12"/>
                    <a:pt x="158" y="12"/>
                  </a:cubicBezTo>
                  <a:cubicBezTo>
                    <a:pt x="147" y="12"/>
                    <a:pt x="151" y="18"/>
                    <a:pt x="147" y="19"/>
                  </a:cubicBezTo>
                  <a:cubicBezTo>
                    <a:pt x="140" y="20"/>
                    <a:pt x="134" y="20"/>
                    <a:pt x="129" y="20"/>
                  </a:cubicBezTo>
                  <a:cubicBezTo>
                    <a:pt x="123" y="21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3"/>
                    <a:pt x="122" y="23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2"/>
                    <a:pt x="119" y="21"/>
                    <a:pt x="117" y="21"/>
                  </a:cubicBezTo>
                  <a:cubicBezTo>
                    <a:pt x="115" y="21"/>
                    <a:pt x="114" y="21"/>
                    <a:pt x="112" y="22"/>
                  </a:cubicBezTo>
                  <a:cubicBezTo>
                    <a:pt x="107" y="23"/>
                    <a:pt x="82" y="24"/>
                    <a:pt x="84" y="28"/>
                  </a:cubicBezTo>
                  <a:cubicBezTo>
                    <a:pt x="85" y="30"/>
                    <a:pt x="89" y="31"/>
                    <a:pt x="93" y="31"/>
                  </a:cubicBezTo>
                  <a:cubicBezTo>
                    <a:pt x="95" y="31"/>
                    <a:pt x="98" y="30"/>
                    <a:pt x="100" y="30"/>
                  </a:cubicBezTo>
                  <a:cubicBezTo>
                    <a:pt x="101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0" y="31"/>
                    <a:pt x="98" y="31"/>
                    <a:pt x="99" y="31"/>
                  </a:cubicBezTo>
                  <a:cubicBezTo>
                    <a:pt x="101" y="32"/>
                    <a:pt x="96" y="33"/>
                    <a:pt x="91" y="36"/>
                  </a:cubicBezTo>
                  <a:cubicBezTo>
                    <a:pt x="88" y="37"/>
                    <a:pt x="85" y="38"/>
                    <a:pt x="79" y="39"/>
                  </a:cubicBezTo>
                  <a:cubicBezTo>
                    <a:pt x="77" y="39"/>
                    <a:pt x="76" y="39"/>
                    <a:pt x="74" y="39"/>
                  </a:cubicBezTo>
                  <a:cubicBezTo>
                    <a:pt x="70" y="39"/>
                    <a:pt x="66" y="39"/>
                    <a:pt x="62" y="38"/>
                  </a:cubicBezTo>
                  <a:cubicBezTo>
                    <a:pt x="60" y="38"/>
                    <a:pt x="59" y="38"/>
                    <a:pt x="57" y="38"/>
                  </a:cubicBezTo>
                  <a:cubicBezTo>
                    <a:pt x="48" y="38"/>
                    <a:pt x="34" y="40"/>
                    <a:pt x="24" y="40"/>
                  </a:cubicBezTo>
                  <a:cubicBezTo>
                    <a:pt x="12" y="41"/>
                    <a:pt x="4" y="43"/>
                    <a:pt x="5" y="43"/>
                  </a:cubicBezTo>
                  <a:cubicBezTo>
                    <a:pt x="7" y="43"/>
                    <a:pt x="6" y="43"/>
                    <a:pt x="3" y="44"/>
                  </a:cubicBezTo>
                  <a:cubicBezTo>
                    <a:pt x="1" y="44"/>
                    <a:pt x="2" y="45"/>
                    <a:pt x="6" y="46"/>
                  </a:cubicBezTo>
                  <a:cubicBezTo>
                    <a:pt x="8" y="47"/>
                    <a:pt x="11" y="48"/>
                    <a:pt x="14" y="48"/>
                  </a:cubicBezTo>
                  <a:cubicBezTo>
                    <a:pt x="14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8" y="48"/>
                    <a:pt x="19" y="49"/>
                    <a:pt x="18" y="49"/>
                  </a:cubicBezTo>
                  <a:cubicBezTo>
                    <a:pt x="15" y="49"/>
                    <a:pt x="15" y="50"/>
                    <a:pt x="18" y="50"/>
                  </a:cubicBezTo>
                  <a:cubicBezTo>
                    <a:pt x="20" y="50"/>
                    <a:pt x="21" y="50"/>
                    <a:pt x="18" y="50"/>
                  </a:cubicBezTo>
                  <a:cubicBezTo>
                    <a:pt x="16" y="51"/>
                    <a:pt x="18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5" y="51"/>
                    <a:pt x="26" y="51"/>
                    <a:pt x="28" y="51"/>
                  </a:cubicBezTo>
                  <a:cubicBezTo>
                    <a:pt x="29" y="51"/>
                    <a:pt x="31" y="51"/>
                    <a:pt x="32" y="51"/>
                  </a:cubicBezTo>
                  <a:cubicBezTo>
                    <a:pt x="35" y="51"/>
                    <a:pt x="38" y="51"/>
                    <a:pt x="40" y="52"/>
                  </a:cubicBezTo>
                  <a:cubicBezTo>
                    <a:pt x="47" y="53"/>
                    <a:pt x="41" y="54"/>
                    <a:pt x="35" y="54"/>
                  </a:cubicBezTo>
                  <a:cubicBezTo>
                    <a:pt x="35" y="54"/>
                    <a:pt x="34" y="54"/>
                    <a:pt x="33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26" y="54"/>
                    <a:pt x="26" y="54"/>
                    <a:pt x="31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5"/>
                    <a:pt x="26" y="55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5" y="54"/>
                    <a:pt x="0" y="56"/>
                    <a:pt x="0" y="57"/>
                  </a:cubicBezTo>
                  <a:cubicBezTo>
                    <a:pt x="0" y="57"/>
                    <a:pt x="1" y="57"/>
                    <a:pt x="3" y="57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5" y="58"/>
                    <a:pt x="8" y="59"/>
                  </a:cubicBezTo>
                  <a:cubicBezTo>
                    <a:pt x="11" y="60"/>
                    <a:pt x="2" y="61"/>
                    <a:pt x="8" y="63"/>
                  </a:cubicBezTo>
                  <a:cubicBezTo>
                    <a:pt x="11" y="65"/>
                    <a:pt x="17" y="66"/>
                    <a:pt x="21" y="66"/>
                  </a:cubicBezTo>
                  <a:cubicBezTo>
                    <a:pt x="23" y="66"/>
                    <a:pt x="24" y="66"/>
                    <a:pt x="25" y="66"/>
                  </a:cubicBezTo>
                  <a:cubicBezTo>
                    <a:pt x="26" y="65"/>
                    <a:pt x="27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3" y="65"/>
                    <a:pt x="34" y="65"/>
                    <a:pt x="34" y="65"/>
                  </a:cubicBezTo>
                  <a:cubicBezTo>
                    <a:pt x="36" y="65"/>
                    <a:pt x="36" y="65"/>
                    <a:pt x="36" y="66"/>
                  </a:cubicBezTo>
                  <a:cubicBezTo>
                    <a:pt x="35" y="66"/>
                    <a:pt x="36" y="66"/>
                    <a:pt x="36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9" y="66"/>
                    <a:pt x="40" y="66"/>
                  </a:cubicBezTo>
                  <a:cubicBezTo>
                    <a:pt x="41" y="66"/>
                    <a:pt x="42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6" y="66"/>
                    <a:pt x="46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6"/>
                    <a:pt x="49" y="66"/>
                    <a:pt x="48" y="66"/>
                  </a:cubicBezTo>
                  <a:cubicBezTo>
                    <a:pt x="48" y="66"/>
                    <a:pt x="49" y="66"/>
                    <a:pt x="50" y="66"/>
                  </a:cubicBezTo>
                  <a:cubicBezTo>
                    <a:pt x="51" y="66"/>
                    <a:pt x="52" y="66"/>
                    <a:pt x="53" y="66"/>
                  </a:cubicBezTo>
                  <a:cubicBezTo>
                    <a:pt x="54" y="66"/>
                    <a:pt x="55" y="66"/>
                    <a:pt x="57" y="66"/>
                  </a:cubicBezTo>
                  <a:cubicBezTo>
                    <a:pt x="62" y="66"/>
                    <a:pt x="68" y="67"/>
                    <a:pt x="76" y="68"/>
                  </a:cubicBezTo>
                  <a:cubicBezTo>
                    <a:pt x="85" y="69"/>
                    <a:pt x="93" y="71"/>
                    <a:pt x="96" y="73"/>
                  </a:cubicBezTo>
                  <a:cubicBezTo>
                    <a:pt x="97" y="73"/>
                    <a:pt x="96" y="74"/>
                    <a:pt x="95" y="74"/>
                  </a:cubicBezTo>
                  <a:cubicBezTo>
                    <a:pt x="94" y="75"/>
                    <a:pt x="94" y="76"/>
                    <a:pt x="95" y="77"/>
                  </a:cubicBezTo>
                  <a:cubicBezTo>
                    <a:pt x="96" y="78"/>
                    <a:pt x="99" y="80"/>
                    <a:pt x="100" y="83"/>
                  </a:cubicBezTo>
                  <a:cubicBezTo>
                    <a:pt x="101" y="84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9" y="85"/>
                    <a:pt x="101" y="87"/>
                    <a:pt x="101" y="89"/>
                  </a:cubicBezTo>
                  <a:cubicBezTo>
                    <a:pt x="102" y="92"/>
                    <a:pt x="106" y="95"/>
                    <a:pt x="102" y="97"/>
                  </a:cubicBezTo>
                  <a:cubicBezTo>
                    <a:pt x="99" y="99"/>
                    <a:pt x="92" y="99"/>
                    <a:pt x="9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4" y="99"/>
                    <a:pt x="95" y="99"/>
                  </a:cubicBezTo>
                  <a:cubicBezTo>
                    <a:pt x="96" y="99"/>
                    <a:pt x="98" y="99"/>
                    <a:pt x="98" y="99"/>
                  </a:cubicBezTo>
                  <a:cubicBezTo>
                    <a:pt x="98" y="99"/>
                    <a:pt x="97" y="100"/>
                    <a:pt x="94" y="101"/>
                  </a:cubicBezTo>
                  <a:cubicBezTo>
                    <a:pt x="91" y="101"/>
                    <a:pt x="92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6" y="102"/>
                    <a:pt x="96" y="102"/>
                    <a:pt x="97" y="102"/>
                  </a:cubicBezTo>
                  <a:cubicBezTo>
                    <a:pt x="98" y="102"/>
                    <a:pt x="96" y="102"/>
                    <a:pt x="90" y="103"/>
                  </a:cubicBezTo>
                  <a:cubicBezTo>
                    <a:pt x="85" y="104"/>
                    <a:pt x="89" y="107"/>
                    <a:pt x="93" y="107"/>
                  </a:cubicBezTo>
                  <a:cubicBezTo>
                    <a:pt x="93" y="107"/>
                    <a:pt x="94" y="107"/>
                    <a:pt x="94" y="107"/>
                  </a:cubicBezTo>
                  <a:cubicBezTo>
                    <a:pt x="99" y="106"/>
                    <a:pt x="102" y="105"/>
                    <a:pt x="102" y="105"/>
                  </a:cubicBezTo>
                  <a:cubicBezTo>
                    <a:pt x="102" y="104"/>
                    <a:pt x="105" y="103"/>
                    <a:pt x="106" y="102"/>
                  </a:cubicBezTo>
                  <a:cubicBezTo>
                    <a:pt x="107" y="102"/>
                    <a:pt x="107" y="102"/>
                    <a:pt x="107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3"/>
                    <a:pt x="108" y="104"/>
                    <a:pt x="110" y="104"/>
                  </a:cubicBezTo>
                  <a:cubicBezTo>
                    <a:pt x="110" y="104"/>
                    <a:pt x="111" y="104"/>
                    <a:pt x="112" y="104"/>
                  </a:cubicBezTo>
                  <a:cubicBezTo>
                    <a:pt x="113" y="103"/>
                    <a:pt x="114" y="103"/>
                    <a:pt x="114" y="103"/>
                  </a:cubicBezTo>
                  <a:cubicBezTo>
                    <a:pt x="115" y="103"/>
                    <a:pt x="114" y="103"/>
                    <a:pt x="114" y="104"/>
                  </a:cubicBezTo>
                  <a:cubicBezTo>
                    <a:pt x="112" y="104"/>
                    <a:pt x="113" y="105"/>
                    <a:pt x="117" y="105"/>
                  </a:cubicBezTo>
                  <a:cubicBezTo>
                    <a:pt x="120" y="105"/>
                    <a:pt x="120" y="106"/>
                    <a:pt x="116" y="106"/>
                  </a:cubicBezTo>
                  <a:cubicBezTo>
                    <a:pt x="113" y="107"/>
                    <a:pt x="112" y="107"/>
                    <a:pt x="116" y="107"/>
                  </a:cubicBezTo>
                  <a:cubicBezTo>
                    <a:pt x="119" y="107"/>
                    <a:pt x="119" y="107"/>
                    <a:pt x="116" y="108"/>
                  </a:cubicBezTo>
                  <a:cubicBezTo>
                    <a:pt x="114" y="109"/>
                    <a:pt x="113" y="109"/>
                    <a:pt x="115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8" y="109"/>
                  </a:cubicBezTo>
                  <a:cubicBezTo>
                    <a:pt x="120" y="109"/>
                    <a:pt x="120" y="109"/>
                    <a:pt x="118" y="109"/>
                  </a:cubicBezTo>
                  <a:cubicBezTo>
                    <a:pt x="116" y="109"/>
                    <a:pt x="117" y="109"/>
                    <a:pt x="120" y="110"/>
                  </a:cubicBezTo>
                  <a:cubicBezTo>
                    <a:pt x="122" y="110"/>
                    <a:pt x="122" y="110"/>
                    <a:pt x="120" y="110"/>
                  </a:cubicBezTo>
                  <a:cubicBezTo>
                    <a:pt x="120" y="110"/>
                    <a:pt x="120" y="110"/>
                    <a:pt x="119" y="110"/>
                  </a:cubicBezTo>
                  <a:cubicBezTo>
                    <a:pt x="119" y="110"/>
                    <a:pt x="119" y="110"/>
                    <a:pt x="118" y="110"/>
                  </a:cubicBezTo>
                  <a:cubicBezTo>
                    <a:pt x="117" y="110"/>
                    <a:pt x="117" y="111"/>
                    <a:pt x="118" y="111"/>
                  </a:cubicBezTo>
                  <a:cubicBezTo>
                    <a:pt x="120" y="112"/>
                    <a:pt x="120" y="112"/>
                    <a:pt x="119" y="112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9" y="112"/>
                    <a:pt x="118" y="112"/>
                    <a:pt x="118" y="112"/>
                  </a:cubicBezTo>
                  <a:cubicBezTo>
                    <a:pt x="118" y="112"/>
                    <a:pt x="118" y="112"/>
                    <a:pt x="120" y="113"/>
                  </a:cubicBezTo>
                  <a:cubicBezTo>
                    <a:pt x="121" y="113"/>
                    <a:pt x="122" y="114"/>
                    <a:pt x="121" y="114"/>
                  </a:cubicBezTo>
                  <a:cubicBezTo>
                    <a:pt x="121" y="114"/>
                    <a:pt x="121" y="114"/>
                    <a:pt x="121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7" y="114"/>
                    <a:pt x="112" y="113"/>
                    <a:pt x="106" y="112"/>
                  </a:cubicBezTo>
                  <a:cubicBezTo>
                    <a:pt x="101" y="111"/>
                    <a:pt x="96" y="111"/>
                    <a:pt x="92" y="111"/>
                  </a:cubicBezTo>
                  <a:cubicBezTo>
                    <a:pt x="89" y="111"/>
                    <a:pt x="87" y="111"/>
                    <a:pt x="86" y="112"/>
                  </a:cubicBezTo>
                  <a:cubicBezTo>
                    <a:pt x="84" y="113"/>
                    <a:pt x="92" y="115"/>
                    <a:pt x="102" y="116"/>
                  </a:cubicBezTo>
                  <a:cubicBezTo>
                    <a:pt x="114" y="117"/>
                    <a:pt x="125" y="118"/>
                    <a:pt x="122" y="119"/>
                  </a:cubicBezTo>
                  <a:cubicBezTo>
                    <a:pt x="120" y="120"/>
                    <a:pt x="118" y="120"/>
                    <a:pt x="120" y="120"/>
                  </a:cubicBezTo>
                  <a:cubicBezTo>
                    <a:pt x="121" y="120"/>
                    <a:pt x="120" y="121"/>
                    <a:pt x="117" y="121"/>
                  </a:cubicBezTo>
                  <a:cubicBezTo>
                    <a:pt x="114" y="122"/>
                    <a:pt x="115" y="122"/>
                    <a:pt x="117" y="122"/>
                  </a:cubicBezTo>
                  <a:cubicBezTo>
                    <a:pt x="119" y="123"/>
                    <a:pt x="120" y="123"/>
                    <a:pt x="119" y="123"/>
                  </a:cubicBezTo>
                  <a:cubicBezTo>
                    <a:pt x="117" y="123"/>
                    <a:pt x="118" y="123"/>
                    <a:pt x="119" y="124"/>
                  </a:cubicBezTo>
                  <a:cubicBezTo>
                    <a:pt x="119" y="124"/>
                    <a:pt x="120" y="124"/>
                    <a:pt x="119" y="124"/>
                  </a:cubicBezTo>
                  <a:cubicBezTo>
                    <a:pt x="119" y="124"/>
                    <a:pt x="118" y="124"/>
                    <a:pt x="116" y="123"/>
                  </a:cubicBezTo>
                  <a:cubicBezTo>
                    <a:pt x="115" y="123"/>
                    <a:pt x="113" y="123"/>
                    <a:pt x="113" y="123"/>
                  </a:cubicBezTo>
                  <a:cubicBezTo>
                    <a:pt x="111" y="123"/>
                    <a:pt x="110" y="123"/>
                    <a:pt x="110" y="124"/>
                  </a:cubicBezTo>
                  <a:cubicBezTo>
                    <a:pt x="109" y="124"/>
                    <a:pt x="109" y="125"/>
                    <a:pt x="110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6" y="126"/>
                    <a:pt x="101" y="126"/>
                  </a:cubicBezTo>
                  <a:cubicBezTo>
                    <a:pt x="96" y="127"/>
                    <a:pt x="92" y="127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2" y="127"/>
                    <a:pt x="93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0" y="128"/>
                    <a:pt x="102" y="128"/>
                    <a:pt x="102" y="128"/>
                  </a:cubicBezTo>
                  <a:cubicBezTo>
                    <a:pt x="101" y="127"/>
                    <a:pt x="102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6" y="127"/>
                    <a:pt x="107" y="128"/>
                    <a:pt x="108" y="129"/>
                  </a:cubicBezTo>
                  <a:cubicBezTo>
                    <a:pt x="109" y="130"/>
                    <a:pt x="108" y="130"/>
                    <a:pt x="105" y="130"/>
                  </a:cubicBezTo>
                  <a:cubicBezTo>
                    <a:pt x="104" y="130"/>
                    <a:pt x="102" y="130"/>
                    <a:pt x="100" y="130"/>
                  </a:cubicBezTo>
                  <a:cubicBezTo>
                    <a:pt x="96" y="129"/>
                    <a:pt x="92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29"/>
                    <a:pt x="89" y="129"/>
                    <a:pt x="87" y="129"/>
                  </a:cubicBezTo>
                  <a:cubicBezTo>
                    <a:pt x="87" y="128"/>
                    <a:pt x="86" y="128"/>
                    <a:pt x="86" y="128"/>
                  </a:cubicBezTo>
                  <a:cubicBezTo>
                    <a:pt x="85" y="128"/>
                    <a:pt x="86" y="129"/>
                    <a:pt x="88" y="129"/>
                  </a:cubicBezTo>
                  <a:cubicBezTo>
                    <a:pt x="91" y="130"/>
                    <a:pt x="88" y="130"/>
                    <a:pt x="83" y="130"/>
                  </a:cubicBezTo>
                  <a:cubicBezTo>
                    <a:pt x="78" y="131"/>
                    <a:pt x="81" y="131"/>
                    <a:pt x="88" y="131"/>
                  </a:cubicBezTo>
                  <a:cubicBezTo>
                    <a:pt x="88" y="131"/>
                    <a:pt x="89" y="131"/>
                    <a:pt x="89" y="131"/>
                  </a:cubicBezTo>
                  <a:cubicBezTo>
                    <a:pt x="92" y="131"/>
                    <a:pt x="95" y="131"/>
                    <a:pt x="97" y="131"/>
                  </a:cubicBezTo>
                  <a:cubicBezTo>
                    <a:pt x="100" y="131"/>
                    <a:pt x="102" y="131"/>
                    <a:pt x="102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4" y="131"/>
                    <a:pt x="104" y="131"/>
                    <a:pt x="103" y="131"/>
                  </a:cubicBezTo>
                  <a:cubicBezTo>
                    <a:pt x="103" y="131"/>
                    <a:pt x="104" y="131"/>
                    <a:pt x="106" y="131"/>
                  </a:cubicBezTo>
                  <a:cubicBezTo>
                    <a:pt x="106" y="131"/>
                    <a:pt x="107" y="131"/>
                    <a:pt x="107" y="13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0" y="131"/>
                    <a:pt x="110" y="132"/>
                    <a:pt x="107" y="132"/>
                  </a:cubicBezTo>
                  <a:cubicBezTo>
                    <a:pt x="105" y="132"/>
                    <a:pt x="105" y="133"/>
                    <a:pt x="107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7" y="133"/>
                    <a:pt x="100" y="133"/>
                    <a:pt x="91" y="132"/>
                  </a:cubicBezTo>
                  <a:cubicBezTo>
                    <a:pt x="90" y="132"/>
                    <a:pt x="88" y="132"/>
                    <a:pt x="87" y="132"/>
                  </a:cubicBezTo>
                  <a:cubicBezTo>
                    <a:pt x="78" y="132"/>
                    <a:pt x="78" y="134"/>
                    <a:pt x="83" y="134"/>
                  </a:cubicBezTo>
                  <a:cubicBezTo>
                    <a:pt x="88" y="135"/>
                    <a:pt x="88" y="135"/>
                    <a:pt x="82" y="135"/>
                  </a:cubicBezTo>
                  <a:cubicBezTo>
                    <a:pt x="77" y="135"/>
                    <a:pt x="72" y="135"/>
                    <a:pt x="73" y="135"/>
                  </a:cubicBezTo>
                  <a:cubicBezTo>
                    <a:pt x="74" y="135"/>
                    <a:pt x="74" y="136"/>
                    <a:pt x="73" y="136"/>
                  </a:cubicBezTo>
                  <a:cubicBezTo>
                    <a:pt x="71" y="136"/>
                    <a:pt x="73" y="136"/>
                    <a:pt x="77" y="136"/>
                  </a:cubicBezTo>
                  <a:cubicBezTo>
                    <a:pt x="81" y="136"/>
                    <a:pt x="84" y="137"/>
                    <a:pt x="84" y="137"/>
                  </a:cubicBezTo>
                  <a:cubicBezTo>
                    <a:pt x="84" y="137"/>
                    <a:pt x="83" y="137"/>
                    <a:pt x="81" y="138"/>
                  </a:cubicBezTo>
                  <a:cubicBezTo>
                    <a:pt x="79" y="138"/>
                    <a:pt x="79" y="138"/>
                    <a:pt x="80" y="138"/>
                  </a:cubicBezTo>
                  <a:cubicBezTo>
                    <a:pt x="81" y="138"/>
                    <a:pt x="80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5" y="138"/>
                    <a:pt x="74" y="138"/>
                    <a:pt x="76" y="139"/>
                  </a:cubicBezTo>
                  <a:cubicBezTo>
                    <a:pt x="78" y="139"/>
                    <a:pt x="77" y="139"/>
                    <a:pt x="73" y="140"/>
                  </a:cubicBezTo>
                  <a:cubicBezTo>
                    <a:pt x="71" y="140"/>
                    <a:pt x="72" y="140"/>
                    <a:pt x="75" y="140"/>
                  </a:cubicBezTo>
                  <a:cubicBezTo>
                    <a:pt x="77" y="140"/>
                    <a:pt x="80" y="140"/>
                    <a:pt x="84" y="139"/>
                  </a:cubicBezTo>
                  <a:cubicBezTo>
                    <a:pt x="87" y="139"/>
                    <a:pt x="89" y="139"/>
                    <a:pt x="90" y="139"/>
                  </a:cubicBezTo>
                  <a:cubicBezTo>
                    <a:pt x="91" y="139"/>
                    <a:pt x="90" y="139"/>
                    <a:pt x="85" y="140"/>
                  </a:cubicBezTo>
                  <a:cubicBezTo>
                    <a:pt x="77" y="141"/>
                    <a:pt x="73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9" y="142"/>
                    <a:pt x="79" y="142"/>
                  </a:cubicBezTo>
                  <a:cubicBezTo>
                    <a:pt x="83" y="142"/>
                    <a:pt x="83" y="142"/>
                    <a:pt x="79" y="142"/>
                  </a:cubicBezTo>
                  <a:cubicBezTo>
                    <a:pt x="75" y="143"/>
                    <a:pt x="73" y="144"/>
                    <a:pt x="74" y="144"/>
                  </a:cubicBezTo>
                  <a:cubicBezTo>
                    <a:pt x="74" y="145"/>
                    <a:pt x="75" y="145"/>
                    <a:pt x="77" y="145"/>
                  </a:cubicBezTo>
                  <a:cubicBezTo>
                    <a:pt x="79" y="145"/>
                    <a:pt x="82" y="144"/>
                    <a:pt x="85" y="144"/>
                  </a:cubicBezTo>
                  <a:cubicBezTo>
                    <a:pt x="87" y="144"/>
                    <a:pt x="88" y="144"/>
                    <a:pt x="89" y="144"/>
                  </a:cubicBezTo>
                  <a:cubicBezTo>
                    <a:pt x="89" y="144"/>
                    <a:pt x="88" y="144"/>
                    <a:pt x="84" y="145"/>
                  </a:cubicBezTo>
                  <a:cubicBezTo>
                    <a:pt x="78" y="145"/>
                    <a:pt x="75" y="147"/>
                    <a:pt x="76" y="148"/>
                  </a:cubicBezTo>
                  <a:cubicBezTo>
                    <a:pt x="76" y="148"/>
                    <a:pt x="79" y="148"/>
                    <a:pt x="81" y="148"/>
                  </a:cubicBezTo>
                  <a:cubicBezTo>
                    <a:pt x="81" y="148"/>
                    <a:pt x="82" y="148"/>
                    <a:pt x="82" y="148"/>
                  </a:cubicBezTo>
                  <a:cubicBezTo>
                    <a:pt x="82" y="148"/>
                    <a:pt x="83" y="148"/>
                    <a:pt x="83" y="148"/>
                  </a:cubicBezTo>
                  <a:cubicBezTo>
                    <a:pt x="83" y="148"/>
                    <a:pt x="81" y="149"/>
                    <a:pt x="78" y="150"/>
                  </a:cubicBezTo>
                  <a:cubicBezTo>
                    <a:pt x="76" y="151"/>
                    <a:pt x="78" y="151"/>
                    <a:pt x="80" y="151"/>
                  </a:cubicBezTo>
                  <a:cubicBezTo>
                    <a:pt x="81" y="151"/>
                    <a:pt x="82" y="151"/>
                    <a:pt x="82" y="151"/>
                  </a:cubicBezTo>
                  <a:cubicBezTo>
                    <a:pt x="85" y="151"/>
                    <a:pt x="86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8" y="150"/>
                  </a:cubicBezTo>
                  <a:cubicBezTo>
                    <a:pt x="89" y="150"/>
                    <a:pt x="91" y="150"/>
                    <a:pt x="92" y="150"/>
                  </a:cubicBezTo>
                  <a:cubicBezTo>
                    <a:pt x="93" y="150"/>
                    <a:pt x="94" y="150"/>
                    <a:pt x="94" y="150"/>
                  </a:cubicBezTo>
                  <a:cubicBezTo>
                    <a:pt x="96" y="150"/>
                    <a:pt x="96" y="150"/>
                    <a:pt x="97" y="151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7" y="151"/>
                    <a:pt x="96" y="151"/>
                    <a:pt x="96" y="151"/>
                  </a:cubicBezTo>
                  <a:cubicBezTo>
                    <a:pt x="94" y="151"/>
                    <a:pt x="93" y="151"/>
                    <a:pt x="92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1"/>
                    <a:pt x="90" y="151"/>
                    <a:pt x="92" y="152"/>
                  </a:cubicBezTo>
                  <a:cubicBezTo>
                    <a:pt x="93" y="152"/>
                    <a:pt x="91" y="152"/>
                    <a:pt x="87" y="153"/>
                  </a:cubicBezTo>
                  <a:cubicBezTo>
                    <a:pt x="84" y="153"/>
                    <a:pt x="83" y="153"/>
                    <a:pt x="85" y="153"/>
                  </a:cubicBezTo>
                  <a:cubicBezTo>
                    <a:pt x="86" y="153"/>
                    <a:pt x="86" y="153"/>
                    <a:pt x="87" y="153"/>
                  </a:cubicBezTo>
                  <a:cubicBezTo>
                    <a:pt x="88" y="153"/>
                    <a:pt x="89" y="153"/>
                    <a:pt x="89" y="153"/>
                  </a:cubicBezTo>
                  <a:cubicBezTo>
                    <a:pt x="91" y="153"/>
                    <a:pt x="90" y="153"/>
                    <a:pt x="87" y="153"/>
                  </a:cubicBezTo>
                  <a:cubicBezTo>
                    <a:pt x="82" y="154"/>
                    <a:pt x="79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3" y="155"/>
                    <a:pt x="83" y="155"/>
                    <a:pt x="81" y="155"/>
                  </a:cubicBezTo>
                  <a:cubicBezTo>
                    <a:pt x="79" y="155"/>
                    <a:pt x="81" y="156"/>
                    <a:pt x="84" y="156"/>
                  </a:cubicBezTo>
                  <a:cubicBezTo>
                    <a:pt x="84" y="156"/>
                    <a:pt x="85" y="156"/>
                    <a:pt x="85" y="156"/>
                  </a:cubicBezTo>
                  <a:cubicBezTo>
                    <a:pt x="85" y="156"/>
                    <a:pt x="85" y="156"/>
                    <a:pt x="86" y="156"/>
                  </a:cubicBezTo>
                  <a:cubicBezTo>
                    <a:pt x="88" y="156"/>
                    <a:pt x="89" y="156"/>
                    <a:pt x="87" y="156"/>
                  </a:cubicBezTo>
                  <a:cubicBezTo>
                    <a:pt x="85" y="156"/>
                    <a:pt x="84" y="156"/>
                    <a:pt x="85" y="156"/>
                  </a:cubicBezTo>
                  <a:cubicBezTo>
                    <a:pt x="86" y="156"/>
                    <a:pt x="85" y="157"/>
                    <a:pt x="84" y="157"/>
                  </a:cubicBezTo>
                  <a:cubicBezTo>
                    <a:pt x="82" y="157"/>
                    <a:pt x="82" y="157"/>
                    <a:pt x="85" y="157"/>
                  </a:cubicBezTo>
                  <a:cubicBezTo>
                    <a:pt x="87" y="157"/>
                    <a:pt x="87" y="157"/>
                    <a:pt x="85" y="158"/>
                  </a:cubicBezTo>
                  <a:cubicBezTo>
                    <a:pt x="83" y="158"/>
                    <a:pt x="83" y="158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7" y="158"/>
                    <a:pt x="87" y="159"/>
                    <a:pt x="85" y="159"/>
                  </a:cubicBezTo>
                  <a:cubicBezTo>
                    <a:pt x="83" y="159"/>
                    <a:pt x="87" y="160"/>
                    <a:pt x="88" y="160"/>
                  </a:cubicBezTo>
                  <a:cubicBezTo>
                    <a:pt x="88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0" y="160"/>
                    <a:pt x="90" y="161"/>
                    <a:pt x="89" y="161"/>
                  </a:cubicBezTo>
                  <a:cubicBezTo>
                    <a:pt x="88" y="162"/>
                    <a:pt x="90" y="163"/>
                    <a:pt x="90" y="164"/>
                  </a:cubicBezTo>
                  <a:cubicBezTo>
                    <a:pt x="90" y="165"/>
                    <a:pt x="91" y="165"/>
                    <a:pt x="93" y="165"/>
                  </a:cubicBezTo>
                  <a:cubicBezTo>
                    <a:pt x="93" y="165"/>
                    <a:pt x="94" y="165"/>
                    <a:pt x="94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6" y="165"/>
                    <a:pt x="95" y="166"/>
                  </a:cubicBezTo>
                  <a:cubicBezTo>
                    <a:pt x="93" y="166"/>
                    <a:pt x="92" y="166"/>
                    <a:pt x="93" y="16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6"/>
                    <a:pt x="96" y="167"/>
                    <a:pt x="94" y="167"/>
                  </a:cubicBezTo>
                  <a:cubicBezTo>
                    <a:pt x="92" y="168"/>
                    <a:pt x="93" y="168"/>
                    <a:pt x="96" y="168"/>
                  </a:cubicBezTo>
                  <a:cubicBezTo>
                    <a:pt x="99" y="168"/>
                    <a:pt x="100" y="168"/>
                    <a:pt x="99" y="168"/>
                  </a:cubicBezTo>
                  <a:cubicBezTo>
                    <a:pt x="97" y="169"/>
                    <a:pt x="98" y="169"/>
                    <a:pt x="98" y="169"/>
                  </a:cubicBezTo>
                  <a:cubicBezTo>
                    <a:pt x="99" y="170"/>
                    <a:pt x="102" y="170"/>
                    <a:pt x="105" y="170"/>
                  </a:cubicBezTo>
                  <a:cubicBezTo>
                    <a:pt x="108" y="171"/>
                    <a:pt x="110" y="172"/>
                    <a:pt x="113" y="172"/>
                  </a:cubicBezTo>
                  <a:cubicBezTo>
                    <a:pt x="114" y="172"/>
                    <a:pt x="115" y="172"/>
                    <a:pt x="117" y="172"/>
                  </a:cubicBezTo>
                  <a:cubicBezTo>
                    <a:pt x="121" y="171"/>
                    <a:pt x="125" y="171"/>
                    <a:pt x="126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2"/>
                    <a:pt x="128" y="172"/>
                  </a:cubicBezTo>
                  <a:cubicBezTo>
                    <a:pt x="128" y="172"/>
                    <a:pt x="129" y="171"/>
                    <a:pt x="130" y="171"/>
                  </a:cubicBezTo>
                  <a:cubicBezTo>
                    <a:pt x="131" y="171"/>
                    <a:pt x="132" y="171"/>
                    <a:pt x="133" y="171"/>
                  </a:cubicBezTo>
                  <a:cubicBezTo>
                    <a:pt x="133" y="171"/>
                    <a:pt x="133" y="171"/>
                    <a:pt x="132" y="172"/>
                  </a:cubicBezTo>
                  <a:cubicBezTo>
                    <a:pt x="130" y="172"/>
                    <a:pt x="129" y="173"/>
                    <a:pt x="130" y="173"/>
                  </a:cubicBezTo>
                  <a:cubicBezTo>
                    <a:pt x="130" y="173"/>
                    <a:pt x="130" y="172"/>
                    <a:pt x="130" y="172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32" y="172"/>
                    <a:pt x="131" y="173"/>
                    <a:pt x="129" y="173"/>
                  </a:cubicBezTo>
                  <a:cubicBezTo>
                    <a:pt x="126" y="174"/>
                    <a:pt x="126" y="174"/>
                    <a:pt x="128" y="174"/>
                  </a:cubicBezTo>
                  <a:cubicBezTo>
                    <a:pt x="129" y="174"/>
                    <a:pt x="130" y="174"/>
                    <a:pt x="130" y="174"/>
                  </a:cubicBezTo>
                  <a:cubicBezTo>
                    <a:pt x="130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1" y="175"/>
                    <a:pt x="132" y="175"/>
                    <a:pt x="133" y="175"/>
                  </a:cubicBezTo>
                  <a:cubicBezTo>
                    <a:pt x="133" y="175"/>
                    <a:pt x="134" y="175"/>
                    <a:pt x="134" y="175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6" y="174"/>
                    <a:pt x="136" y="175"/>
                    <a:pt x="135" y="175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6"/>
                    <a:pt x="135" y="176"/>
                    <a:pt x="136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8" y="175"/>
                    <a:pt x="138" y="175"/>
                    <a:pt x="137" y="176"/>
                  </a:cubicBezTo>
                  <a:cubicBezTo>
                    <a:pt x="136" y="176"/>
                    <a:pt x="137" y="176"/>
                    <a:pt x="137" y="176"/>
                  </a:cubicBezTo>
                  <a:cubicBezTo>
                    <a:pt x="138" y="176"/>
                    <a:pt x="139" y="176"/>
                    <a:pt x="140" y="176"/>
                  </a:cubicBezTo>
                  <a:cubicBezTo>
                    <a:pt x="141" y="176"/>
                    <a:pt x="142" y="176"/>
                    <a:pt x="144" y="176"/>
                  </a:cubicBezTo>
                  <a:cubicBezTo>
                    <a:pt x="146" y="176"/>
                    <a:pt x="147" y="176"/>
                    <a:pt x="149" y="176"/>
                  </a:cubicBezTo>
                  <a:cubicBezTo>
                    <a:pt x="150" y="176"/>
                    <a:pt x="150" y="176"/>
                    <a:pt x="151" y="176"/>
                  </a:cubicBezTo>
                  <a:cubicBezTo>
                    <a:pt x="153" y="176"/>
                    <a:pt x="153" y="176"/>
                    <a:pt x="151" y="175"/>
                  </a:cubicBezTo>
                  <a:cubicBezTo>
                    <a:pt x="148" y="175"/>
                    <a:pt x="148" y="174"/>
                    <a:pt x="152" y="174"/>
                  </a:cubicBezTo>
                  <a:cubicBezTo>
                    <a:pt x="156" y="174"/>
                    <a:pt x="158" y="174"/>
                    <a:pt x="156" y="174"/>
                  </a:cubicBezTo>
                  <a:cubicBezTo>
                    <a:pt x="154" y="174"/>
                    <a:pt x="155" y="174"/>
                    <a:pt x="157" y="174"/>
                  </a:cubicBezTo>
                  <a:cubicBezTo>
                    <a:pt x="158" y="174"/>
                    <a:pt x="157" y="174"/>
                    <a:pt x="155" y="173"/>
                  </a:cubicBezTo>
                  <a:cubicBezTo>
                    <a:pt x="154" y="173"/>
                    <a:pt x="154" y="172"/>
                    <a:pt x="157" y="172"/>
                  </a:cubicBezTo>
                  <a:cubicBezTo>
                    <a:pt x="160" y="172"/>
                    <a:pt x="160" y="172"/>
                    <a:pt x="158" y="171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71"/>
                    <a:pt x="157" y="171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0" y="171"/>
                    <a:pt x="161" y="170"/>
                    <a:pt x="159" y="170"/>
                  </a:cubicBezTo>
                  <a:cubicBezTo>
                    <a:pt x="158" y="170"/>
                    <a:pt x="159" y="170"/>
                    <a:pt x="160" y="170"/>
                  </a:cubicBezTo>
                  <a:cubicBezTo>
                    <a:pt x="160" y="170"/>
                    <a:pt x="160" y="170"/>
                    <a:pt x="161" y="170"/>
                  </a:cubicBezTo>
                  <a:cubicBezTo>
                    <a:pt x="161" y="170"/>
                    <a:pt x="161" y="170"/>
                    <a:pt x="161" y="170"/>
                  </a:cubicBezTo>
                  <a:cubicBezTo>
                    <a:pt x="162" y="170"/>
                    <a:pt x="163" y="169"/>
                    <a:pt x="162" y="169"/>
                  </a:cubicBezTo>
                  <a:cubicBezTo>
                    <a:pt x="162" y="169"/>
                    <a:pt x="162" y="169"/>
                    <a:pt x="163" y="169"/>
                  </a:cubicBezTo>
                  <a:cubicBezTo>
                    <a:pt x="165" y="168"/>
                    <a:pt x="164" y="168"/>
                    <a:pt x="163" y="168"/>
                  </a:cubicBezTo>
                  <a:cubicBezTo>
                    <a:pt x="162" y="168"/>
                    <a:pt x="171" y="168"/>
                    <a:pt x="170" y="166"/>
                  </a:cubicBezTo>
                  <a:cubicBezTo>
                    <a:pt x="169" y="165"/>
                    <a:pt x="166" y="164"/>
                    <a:pt x="167" y="164"/>
                  </a:cubicBezTo>
                  <a:cubicBezTo>
                    <a:pt x="167" y="164"/>
                    <a:pt x="167" y="164"/>
                    <a:pt x="168" y="164"/>
                  </a:cubicBezTo>
                  <a:cubicBezTo>
                    <a:pt x="168" y="164"/>
                    <a:pt x="169" y="164"/>
                    <a:pt x="169" y="164"/>
                  </a:cubicBezTo>
                  <a:cubicBezTo>
                    <a:pt x="170" y="164"/>
                    <a:pt x="170" y="164"/>
                    <a:pt x="168" y="164"/>
                  </a:cubicBezTo>
                  <a:cubicBezTo>
                    <a:pt x="165" y="163"/>
                    <a:pt x="165" y="163"/>
                    <a:pt x="167" y="162"/>
                  </a:cubicBezTo>
                  <a:cubicBezTo>
                    <a:pt x="169" y="162"/>
                    <a:pt x="171" y="162"/>
                    <a:pt x="174" y="162"/>
                  </a:cubicBezTo>
                  <a:cubicBezTo>
                    <a:pt x="174" y="162"/>
                    <a:pt x="175" y="162"/>
                    <a:pt x="175" y="162"/>
                  </a:cubicBezTo>
                  <a:cubicBezTo>
                    <a:pt x="179" y="162"/>
                    <a:pt x="179" y="162"/>
                    <a:pt x="177" y="161"/>
                  </a:cubicBezTo>
                  <a:cubicBezTo>
                    <a:pt x="176" y="161"/>
                    <a:pt x="176" y="160"/>
                    <a:pt x="177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80" y="160"/>
                    <a:pt x="180" y="160"/>
                    <a:pt x="179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80" y="160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2" y="160"/>
                    <a:pt x="182" y="160"/>
                    <a:pt x="181" y="159"/>
                  </a:cubicBezTo>
                  <a:cubicBezTo>
                    <a:pt x="180" y="159"/>
                    <a:pt x="180" y="158"/>
                    <a:pt x="180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8"/>
                    <a:pt x="182" y="158"/>
                    <a:pt x="183" y="158"/>
                  </a:cubicBezTo>
                  <a:cubicBezTo>
                    <a:pt x="184" y="158"/>
                    <a:pt x="185" y="158"/>
                    <a:pt x="186" y="158"/>
                  </a:cubicBezTo>
                  <a:cubicBezTo>
                    <a:pt x="186" y="158"/>
                    <a:pt x="186" y="158"/>
                    <a:pt x="187" y="158"/>
                  </a:cubicBezTo>
                  <a:cubicBezTo>
                    <a:pt x="190" y="158"/>
                    <a:pt x="190" y="158"/>
                    <a:pt x="188" y="157"/>
                  </a:cubicBezTo>
                  <a:cubicBezTo>
                    <a:pt x="185" y="157"/>
                    <a:pt x="183" y="157"/>
                    <a:pt x="183" y="157"/>
                  </a:cubicBezTo>
                  <a:cubicBezTo>
                    <a:pt x="183" y="157"/>
                    <a:pt x="184" y="157"/>
                    <a:pt x="184" y="157"/>
                  </a:cubicBezTo>
                  <a:cubicBezTo>
                    <a:pt x="185" y="157"/>
                    <a:pt x="187" y="157"/>
                    <a:pt x="189" y="157"/>
                  </a:cubicBezTo>
                  <a:cubicBezTo>
                    <a:pt x="189" y="157"/>
                    <a:pt x="190" y="157"/>
                    <a:pt x="191" y="157"/>
                  </a:cubicBezTo>
                  <a:cubicBezTo>
                    <a:pt x="192" y="157"/>
                    <a:pt x="194" y="157"/>
                    <a:pt x="194" y="156"/>
                  </a:cubicBezTo>
                  <a:cubicBezTo>
                    <a:pt x="195" y="156"/>
                    <a:pt x="193" y="155"/>
                    <a:pt x="191" y="154"/>
                  </a:cubicBezTo>
                  <a:cubicBezTo>
                    <a:pt x="188" y="154"/>
                    <a:pt x="188" y="154"/>
                    <a:pt x="191" y="154"/>
                  </a:cubicBezTo>
                  <a:cubicBezTo>
                    <a:pt x="194" y="154"/>
                    <a:pt x="196" y="153"/>
                    <a:pt x="196" y="151"/>
                  </a:cubicBezTo>
                  <a:cubicBezTo>
                    <a:pt x="195" y="150"/>
                    <a:pt x="201" y="150"/>
                    <a:pt x="206" y="149"/>
                  </a:cubicBezTo>
                  <a:cubicBezTo>
                    <a:pt x="210" y="147"/>
                    <a:pt x="220" y="148"/>
                    <a:pt x="224" y="147"/>
                  </a:cubicBezTo>
                  <a:cubicBezTo>
                    <a:pt x="229" y="146"/>
                    <a:pt x="227" y="144"/>
                    <a:pt x="229" y="144"/>
                  </a:cubicBezTo>
                  <a:cubicBezTo>
                    <a:pt x="231" y="143"/>
                    <a:pt x="232" y="143"/>
                    <a:pt x="233" y="143"/>
                  </a:cubicBezTo>
                  <a:cubicBezTo>
                    <a:pt x="234" y="143"/>
                    <a:pt x="234" y="143"/>
                    <a:pt x="234" y="143"/>
                  </a:cubicBezTo>
                  <a:cubicBezTo>
                    <a:pt x="236" y="143"/>
                    <a:pt x="236" y="144"/>
                    <a:pt x="236" y="145"/>
                  </a:cubicBezTo>
                  <a:cubicBezTo>
                    <a:pt x="236" y="145"/>
                    <a:pt x="237" y="146"/>
                    <a:pt x="237" y="146"/>
                  </a:cubicBezTo>
                  <a:cubicBezTo>
                    <a:pt x="238" y="146"/>
                    <a:pt x="238" y="146"/>
                    <a:pt x="238" y="145"/>
                  </a:cubicBezTo>
                  <a:cubicBezTo>
                    <a:pt x="239" y="145"/>
                    <a:pt x="239" y="145"/>
                    <a:pt x="239" y="145"/>
                  </a:cubicBezTo>
                  <a:cubicBezTo>
                    <a:pt x="240" y="145"/>
                    <a:pt x="241" y="145"/>
                    <a:pt x="242" y="146"/>
                  </a:cubicBezTo>
                  <a:cubicBezTo>
                    <a:pt x="242" y="146"/>
                    <a:pt x="243" y="146"/>
                    <a:pt x="244" y="146"/>
                  </a:cubicBezTo>
                  <a:cubicBezTo>
                    <a:pt x="247" y="146"/>
                    <a:pt x="251" y="146"/>
                    <a:pt x="253" y="145"/>
                  </a:cubicBezTo>
                  <a:cubicBezTo>
                    <a:pt x="256" y="144"/>
                    <a:pt x="259" y="144"/>
                    <a:pt x="263" y="143"/>
                  </a:cubicBezTo>
                  <a:cubicBezTo>
                    <a:pt x="267" y="143"/>
                    <a:pt x="273" y="141"/>
                    <a:pt x="276" y="140"/>
                  </a:cubicBezTo>
                  <a:cubicBezTo>
                    <a:pt x="280" y="139"/>
                    <a:pt x="290" y="137"/>
                    <a:pt x="296" y="135"/>
                  </a:cubicBezTo>
                  <a:cubicBezTo>
                    <a:pt x="299" y="133"/>
                    <a:pt x="302" y="133"/>
                    <a:pt x="306" y="133"/>
                  </a:cubicBezTo>
                  <a:cubicBezTo>
                    <a:pt x="308" y="133"/>
                    <a:pt x="310" y="133"/>
                    <a:pt x="312" y="133"/>
                  </a:cubicBezTo>
                  <a:cubicBezTo>
                    <a:pt x="315" y="133"/>
                    <a:pt x="317" y="133"/>
                    <a:pt x="321" y="133"/>
                  </a:cubicBezTo>
                  <a:cubicBezTo>
                    <a:pt x="322" y="133"/>
                    <a:pt x="322" y="133"/>
                    <a:pt x="323" y="133"/>
                  </a:cubicBezTo>
                  <a:cubicBezTo>
                    <a:pt x="341" y="133"/>
                    <a:pt x="363" y="131"/>
                    <a:pt x="369" y="128"/>
                  </a:cubicBezTo>
                  <a:cubicBezTo>
                    <a:pt x="369" y="128"/>
                    <a:pt x="369" y="128"/>
                    <a:pt x="369" y="128"/>
                  </a:cubicBezTo>
                  <a:cubicBezTo>
                    <a:pt x="370" y="128"/>
                    <a:pt x="372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6" y="128"/>
                    <a:pt x="376" y="128"/>
                  </a:cubicBezTo>
                  <a:cubicBezTo>
                    <a:pt x="377" y="128"/>
                    <a:pt x="378" y="128"/>
                    <a:pt x="378" y="127"/>
                  </a:cubicBezTo>
                  <a:cubicBezTo>
                    <a:pt x="378" y="127"/>
                    <a:pt x="383" y="127"/>
                    <a:pt x="388" y="126"/>
                  </a:cubicBezTo>
                  <a:cubicBezTo>
                    <a:pt x="392" y="125"/>
                    <a:pt x="399" y="124"/>
                    <a:pt x="401" y="123"/>
                  </a:cubicBezTo>
                  <a:cubicBezTo>
                    <a:pt x="403" y="123"/>
                    <a:pt x="398" y="123"/>
                    <a:pt x="390" y="122"/>
                  </a:cubicBezTo>
                  <a:cubicBezTo>
                    <a:pt x="385" y="122"/>
                    <a:pt x="380" y="122"/>
                    <a:pt x="374" y="122"/>
                  </a:cubicBezTo>
                  <a:cubicBezTo>
                    <a:pt x="369" y="122"/>
                    <a:pt x="365" y="122"/>
                    <a:pt x="361" y="122"/>
                  </a:cubicBezTo>
                  <a:cubicBezTo>
                    <a:pt x="359" y="122"/>
                    <a:pt x="357" y="122"/>
                    <a:pt x="355" y="122"/>
                  </a:cubicBezTo>
                  <a:cubicBezTo>
                    <a:pt x="351" y="122"/>
                    <a:pt x="351" y="122"/>
                    <a:pt x="355" y="121"/>
                  </a:cubicBezTo>
                  <a:cubicBezTo>
                    <a:pt x="361" y="121"/>
                    <a:pt x="359" y="120"/>
                    <a:pt x="350" y="120"/>
                  </a:cubicBezTo>
                  <a:cubicBezTo>
                    <a:pt x="342" y="120"/>
                    <a:pt x="340" y="120"/>
                    <a:pt x="345" y="119"/>
                  </a:cubicBezTo>
                  <a:cubicBezTo>
                    <a:pt x="350" y="118"/>
                    <a:pt x="350" y="116"/>
                    <a:pt x="352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3" y="116"/>
                    <a:pt x="354" y="116"/>
                    <a:pt x="356" y="116"/>
                  </a:cubicBezTo>
                  <a:cubicBezTo>
                    <a:pt x="358" y="116"/>
                    <a:pt x="360" y="116"/>
                    <a:pt x="362" y="116"/>
                  </a:cubicBezTo>
                  <a:cubicBezTo>
                    <a:pt x="366" y="116"/>
                    <a:pt x="370" y="116"/>
                    <a:pt x="370" y="114"/>
                  </a:cubicBezTo>
                  <a:cubicBezTo>
                    <a:pt x="370" y="112"/>
                    <a:pt x="362" y="112"/>
                    <a:pt x="358" y="112"/>
                  </a:cubicBezTo>
                  <a:cubicBezTo>
                    <a:pt x="357" y="112"/>
                    <a:pt x="356" y="112"/>
                    <a:pt x="355" y="112"/>
                  </a:cubicBezTo>
                  <a:cubicBezTo>
                    <a:pt x="355" y="112"/>
                    <a:pt x="354" y="112"/>
                    <a:pt x="354" y="112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57" y="112"/>
                    <a:pt x="357" y="111"/>
                    <a:pt x="355" y="111"/>
                  </a:cubicBezTo>
                  <a:cubicBezTo>
                    <a:pt x="353" y="110"/>
                    <a:pt x="353" y="110"/>
                    <a:pt x="355" y="110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57" y="110"/>
                    <a:pt x="360" y="111"/>
                    <a:pt x="368" y="112"/>
                  </a:cubicBezTo>
                  <a:cubicBezTo>
                    <a:pt x="376" y="113"/>
                    <a:pt x="384" y="117"/>
                    <a:pt x="391" y="119"/>
                  </a:cubicBezTo>
                  <a:cubicBezTo>
                    <a:pt x="393" y="120"/>
                    <a:pt x="395" y="120"/>
                    <a:pt x="397" y="120"/>
                  </a:cubicBezTo>
                  <a:cubicBezTo>
                    <a:pt x="398" y="120"/>
                    <a:pt x="400" y="120"/>
                    <a:pt x="401" y="119"/>
                  </a:cubicBezTo>
                  <a:cubicBezTo>
                    <a:pt x="402" y="119"/>
                    <a:pt x="403" y="119"/>
                    <a:pt x="403" y="119"/>
                  </a:cubicBezTo>
                  <a:cubicBezTo>
                    <a:pt x="403" y="119"/>
                    <a:pt x="404" y="119"/>
                    <a:pt x="404" y="119"/>
                  </a:cubicBezTo>
                  <a:cubicBezTo>
                    <a:pt x="404" y="119"/>
                    <a:pt x="407" y="120"/>
                    <a:pt x="410" y="120"/>
                  </a:cubicBezTo>
                  <a:cubicBezTo>
                    <a:pt x="411" y="120"/>
                    <a:pt x="412" y="120"/>
                    <a:pt x="412" y="119"/>
                  </a:cubicBezTo>
                  <a:cubicBezTo>
                    <a:pt x="413" y="118"/>
                    <a:pt x="411" y="116"/>
                    <a:pt x="411" y="115"/>
                  </a:cubicBezTo>
                  <a:cubicBezTo>
                    <a:pt x="412" y="114"/>
                    <a:pt x="412" y="114"/>
                    <a:pt x="411" y="114"/>
                  </a:cubicBezTo>
                  <a:cubicBezTo>
                    <a:pt x="411" y="114"/>
                    <a:pt x="410" y="114"/>
                    <a:pt x="410" y="114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408" y="114"/>
                    <a:pt x="408" y="114"/>
                    <a:pt x="409" y="113"/>
                  </a:cubicBezTo>
                  <a:cubicBezTo>
                    <a:pt x="410" y="112"/>
                    <a:pt x="410" y="112"/>
                    <a:pt x="409" y="112"/>
                  </a:cubicBezTo>
                  <a:cubicBezTo>
                    <a:pt x="409" y="112"/>
                    <a:pt x="409" y="112"/>
                    <a:pt x="409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7" y="112"/>
                  </a:cubicBezTo>
                  <a:cubicBezTo>
                    <a:pt x="407" y="112"/>
                    <a:pt x="407" y="112"/>
                    <a:pt x="408" y="112"/>
                  </a:cubicBezTo>
                  <a:cubicBezTo>
                    <a:pt x="408" y="111"/>
                    <a:pt x="407" y="111"/>
                    <a:pt x="407" y="111"/>
                  </a:cubicBezTo>
                  <a:cubicBezTo>
                    <a:pt x="407" y="111"/>
                    <a:pt x="406" y="112"/>
                    <a:pt x="405" y="112"/>
                  </a:cubicBezTo>
                  <a:cubicBezTo>
                    <a:pt x="405" y="112"/>
                    <a:pt x="405" y="112"/>
                    <a:pt x="405" y="112"/>
                  </a:cubicBezTo>
                  <a:cubicBezTo>
                    <a:pt x="404" y="112"/>
                    <a:pt x="406" y="110"/>
                    <a:pt x="399" y="108"/>
                  </a:cubicBezTo>
                  <a:cubicBezTo>
                    <a:pt x="391" y="106"/>
                    <a:pt x="380" y="107"/>
                    <a:pt x="378" y="106"/>
                  </a:cubicBezTo>
                  <a:cubicBezTo>
                    <a:pt x="375" y="106"/>
                    <a:pt x="391" y="106"/>
                    <a:pt x="384" y="104"/>
                  </a:cubicBezTo>
                  <a:cubicBezTo>
                    <a:pt x="379" y="103"/>
                    <a:pt x="375" y="103"/>
                    <a:pt x="372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70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70" y="103"/>
                    <a:pt x="370" y="103"/>
                  </a:cubicBezTo>
                  <a:cubicBezTo>
                    <a:pt x="371" y="103"/>
                    <a:pt x="374" y="103"/>
                    <a:pt x="377" y="103"/>
                  </a:cubicBezTo>
                  <a:cubicBezTo>
                    <a:pt x="381" y="103"/>
                    <a:pt x="384" y="103"/>
                    <a:pt x="383" y="101"/>
                  </a:cubicBezTo>
                  <a:cubicBezTo>
                    <a:pt x="382" y="100"/>
                    <a:pt x="379" y="100"/>
                    <a:pt x="376" y="100"/>
                  </a:cubicBezTo>
                  <a:cubicBezTo>
                    <a:pt x="373" y="100"/>
                    <a:pt x="370" y="100"/>
                    <a:pt x="368" y="100"/>
                  </a:cubicBezTo>
                  <a:cubicBezTo>
                    <a:pt x="366" y="101"/>
                    <a:pt x="364" y="101"/>
                    <a:pt x="363" y="101"/>
                  </a:cubicBezTo>
                  <a:cubicBezTo>
                    <a:pt x="363" y="101"/>
                    <a:pt x="363" y="101"/>
                    <a:pt x="363" y="101"/>
                  </a:cubicBezTo>
                  <a:cubicBezTo>
                    <a:pt x="362" y="101"/>
                    <a:pt x="364" y="100"/>
                    <a:pt x="367" y="100"/>
                  </a:cubicBezTo>
                  <a:cubicBezTo>
                    <a:pt x="370" y="100"/>
                    <a:pt x="371" y="99"/>
                    <a:pt x="370" y="99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370" y="98"/>
                    <a:pt x="370" y="99"/>
                    <a:pt x="372" y="99"/>
                  </a:cubicBezTo>
                  <a:cubicBezTo>
                    <a:pt x="373" y="99"/>
                    <a:pt x="375" y="99"/>
                    <a:pt x="378" y="99"/>
                  </a:cubicBezTo>
                  <a:cubicBezTo>
                    <a:pt x="380" y="99"/>
                    <a:pt x="382" y="99"/>
                    <a:pt x="384" y="99"/>
                  </a:cubicBezTo>
                  <a:cubicBezTo>
                    <a:pt x="392" y="98"/>
                    <a:pt x="388" y="96"/>
                    <a:pt x="388" y="96"/>
                  </a:cubicBezTo>
                  <a:cubicBezTo>
                    <a:pt x="388" y="96"/>
                    <a:pt x="388" y="96"/>
                    <a:pt x="388" y="97"/>
                  </a:cubicBezTo>
                  <a:cubicBezTo>
                    <a:pt x="390" y="97"/>
                    <a:pt x="392" y="97"/>
                    <a:pt x="393" y="97"/>
                  </a:cubicBezTo>
                  <a:cubicBezTo>
                    <a:pt x="394" y="97"/>
                    <a:pt x="394" y="97"/>
                    <a:pt x="395" y="97"/>
                  </a:cubicBezTo>
                  <a:cubicBezTo>
                    <a:pt x="395" y="97"/>
                    <a:pt x="397" y="96"/>
                    <a:pt x="399" y="96"/>
                  </a:cubicBezTo>
                  <a:cubicBezTo>
                    <a:pt x="401" y="96"/>
                    <a:pt x="402" y="96"/>
                    <a:pt x="404" y="97"/>
                  </a:cubicBezTo>
                  <a:cubicBezTo>
                    <a:pt x="408" y="97"/>
                    <a:pt x="409" y="97"/>
                    <a:pt x="407" y="97"/>
                  </a:cubicBezTo>
                  <a:cubicBezTo>
                    <a:pt x="406" y="97"/>
                    <a:pt x="406" y="97"/>
                    <a:pt x="405" y="97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403" y="97"/>
                    <a:pt x="403" y="98"/>
                    <a:pt x="404" y="99"/>
                  </a:cubicBezTo>
                  <a:cubicBezTo>
                    <a:pt x="406" y="99"/>
                    <a:pt x="409" y="100"/>
                    <a:pt x="415" y="100"/>
                  </a:cubicBezTo>
                  <a:cubicBezTo>
                    <a:pt x="416" y="100"/>
                    <a:pt x="417" y="100"/>
                    <a:pt x="418" y="100"/>
                  </a:cubicBezTo>
                  <a:cubicBezTo>
                    <a:pt x="431" y="99"/>
                    <a:pt x="431" y="95"/>
                    <a:pt x="427" y="95"/>
                  </a:cubicBezTo>
                  <a:cubicBezTo>
                    <a:pt x="426" y="95"/>
                    <a:pt x="425" y="95"/>
                    <a:pt x="424" y="95"/>
                  </a:cubicBezTo>
                  <a:cubicBezTo>
                    <a:pt x="422" y="95"/>
                    <a:pt x="420" y="95"/>
                    <a:pt x="420" y="96"/>
                  </a:cubicBezTo>
                  <a:cubicBezTo>
                    <a:pt x="420" y="96"/>
                    <a:pt x="419" y="96"/>
                    <a:pt x="419" y="96"/>
                  </a:cubicBezTo>
                  <a:cubicBezTo>
                    <a:pt x="418" y="96"/>
                    <a:pt x="417" y="96"/>
                    <a:pt x="417" y="95"/>
                  </a:cubicBezTo>
                  <a:cubicBezTo>
                    <a:pt x="416" y="93"/>
                    <a:pt x="417" y="92"/>
                    <a:pt x="418" y="91"/>
                  </a:cubicBezTo>
                  <a:cubicBezTo>
                    <a:pt x="419" y="91"/>
                    <a:pt x="420" y="91"/>
                    <a:pt x="421" y="91"/>
                  </a:cubicBezTo>
                  <a:cubicBezTo>
                    <a:pt x="424" y="91"/>
                    <a:pt x="430" y="92"/>
                    <a:pt x="436" y="92"/>
                  </a:cubicBezTo>
                  <a:cubicBezTo>
                    <a:pt x="437" y="93"/>
                    <a:pt x="438" y="93"/>
                    <a:pt x="439" y="93"/>
                  </a:cubicBezTo>
                  <a:cubicBezTo>
                    <a:pt x="443" y="93"/>
                    <a:pt x="441" y="90"/>
                    <a:pt x="438" y="90"/>
                  </a:cubicBezTo>
                  <a:cubicBezTo>
                    <a:pt x="434" y="90"/>
                    <a:pt x="434" y="88"/>
                    <a:pt x="430" y="87"/>
                  </a:cubicBezTo>
                  <a:cubicBezTo>
                    <a:pt x="429" y="87"/>
                    <a:pt x="428" y="87"/>
                    <a:pt x="427" y="86"/>
                  </a:cubicBezTo>
                  <a:cubicBezTo>
                    <a:pt x="426" y="86"/>
                    <a:pt x="425" y="86"/>
                    <a:pt x="426" y="86"/>
                  </a:cubicBezTo>
                  <a:cubicBezTo>
                    <a:pt x="426" y="86"/>
                    <a:pt x="427" y="86"/>
                    <a:pt x="427" y="86"/>
                  </a:cubicBezTo>
                  <a:cubicBezTo>
                    <a:pt x="427" y="86"/>
                    <a:pt x="428" y="86"/>
                    <a:pt x="428" y="86"/>
                  </a:cubicBezTo>
                  <a:cubicBezTo>
                    <a:pt x="432" y="86"/>
                    <a:pt x="432" y="86"/>
                    <a:pt x="427" y="84"/>
                  </a:cubicBezTo>
                  <a:cubicBezTo>
                    <a:pt x="424" y="83"/>
                    <a:pt x="421" y="83"/>
                    <a:pt x="421" y="83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22" y="83"/>
                    <a:pt x="423" y="83"/>
                    <a:pt x="423" y="83"/>
                  </a:cubicBezTo>
                  <a:cubicBezTo>
                    <a:pt x="424" y="83"/>
                    <a:pt x="425" y="83"/>
                    <a:pt x="424" y="83"/>
                  </a:cubicBezTo>
                  <a:cubicBezTo>
                    <a:pt x="424" y="83"/>
                    <a:pt x="424" y="83"/>
                    <a:pt x="424" y="83"/>
                  </a:cubicBezTo>
                  <a:cubicBezTo>
                    <a:pt x="425" y="83"/>
                    <a:pt x="429" y="83"/>
                    <a:pt x="433" y="84"/>
                  </a:cubicBezTo>
                  <a:cubicBezTo>
                    <a:pt x="435" y="85"/>
                    <a:pt x="438" y="86"/>
                    <a:pt x="441" y="86"/>
                  </a:cubicBezTo>
                  <a:cubicBezTo>
                    <a:pt x="443" y="86"/>
                    <a:pt x="444" y="85"/>
                    <a:pt x="445" y="85"/>
                  </a:cubicBezTo>
                  <a:cubicBezTo>
                    <a:pt x="447" y="84"/>
                    <a:pt x="445" y="82"/>
                    <a:pt x="439" y="81"/>
                  </a:cubicBezTo>
                  <a:cubicBezTo>
                    <a:pt x="434" y="80"/>
                    <a:pt x="433" y="80"/>
                    <a:pt x="439" y="80"/>
                  </a:cubicBezTo>
                  <a:cubicBezTo>
                    <a:pt x="444" y="79"/>
                    <a:pt x="440" y="78"/>
                    <a:pt x="434" y="78"/>
                  </a:cubicBezTo>
                  <a:cubicBezTo>
                    <a:pt x="428" y="78"/>
                    <a:pt x="425" y="76"/>
                    <a:pt x="427" y="75"/>
                  </a:cubicBezTo>
                  <a:cubicBezTo>
                    <a:pt x="428" y="74"/>
                    <a:pt x="432" y="74"/>
                    <a:pt x="434" y="73"/>
                  </a:cubicBezTo>
                  <a:cubicBezTo>
                    <a:pt x="437" y="73"/>
                    <a:pt x="438" y="73"/>
                    <a:pt x="437" y="73"/>
                  </a:cubicBezTo>
                  <a:cubicBezTo>
                    <a:pt x="436" y="73"/>
                    <a:pt x="438" y="72"/>
                    <a:pt x="442" y="72"/>
                  </a:cubicBezTo>
                  <a:cubicBezTo>
                    <a:pt x="444" y="72"/>
                    <a:pt x="446" y="72"/>
                    <a:pt x="448" y="73"/>
                  </a:cubicBezTo>
                  <a:cubicBezTo>
                    <a:pt x="451" y="73"/>
                    <a:pt x="454" y="73"/>
                    <a:pt x="457" y="73"/>
                  </a:cubicBezTo>
                  <a:cubicBezTo>
                    <a:pt x="461" y="73"/>
                    <a:pt x="463" y="73"/>
                    <a:pt x="464" y="72"/>
                  </a:cubicBezTo>
                  <a:cubicBezTo>
                    <a:pt x="464" y="70"/>
                    <a:pt x="459" y="69"/>
                    <a:pt x="456" y="69"/>
                  </a:cubicBezTo>
                  <a:cubicBezTo>
                    <a:pt x="456" y="69"/>
                    <a:pt x="456" y="69"/>
                    <a:pt x="455" y="69"/>
                  </a:cubicBezTo>
                  <a:cubicBezTo>
                    <a:pt x="455" y="69"/>
                    <a:pt x="454" y="69"/>
                    <a:pt x="454" y="69"/>
                  </a:cubicBezTo>
                  <a:cubicBezTo>
                    <a:pt x="452" y="69"/>
                    <a:pt x="448" y="69"/>
                    <a:pt x="447" y="68"/>
                  </a:cubicBezTo>
                  <a:cubicBezTo>
                    <a:pt x="446" y="67"/>
                    <a:pt x="448" y="67"/>
                    <a:pt x="451" y="67"/>
                  </a:cubicBezTo>
                  <a:cubicBezTo>
                    <a:pt x="451" y="67"/>
                    <a:pt x="452" y="67"/>
                    <a:pt x="452" y="67"/>
                  </a:cubicBezTo>
                  <a:cubicBezTo>
                    <a:pt x="453" y="67"/>
                    <a:pt x="453" y="67"/>
                    <a:pt x="453" y="67"/>
                  </a:cubicBezTo>
                  <a:cubicBezTo>
                    <a:pt x="454" y="67"/>
                    <a:pt x="451" y="66"/>
                    <a:pt x="447" y="64"/>
                  </a:cubicBezTo>
                  <a:cubicBezTo>
                    <a:pt x="443" y="61"/>
                    <a:pt x="459" y="60"/>
                    <a:pt x="463" y="56"/>
                  </a:cubicBezTo>
                  <a:cubicBezTo>
                    <a:pt x="466" y="54"/>
                    <a:pt x="468" y="51"/>
                    <a:pt x="472" y="49"/>
                  </a:cubicBezTo>
                  <a:cubicBezTo>
                    <a:pt x="477" y="45"/>
                    <a:pt x="480" y="44"/>
                    <a:pt x="478" y="44"/>
                  </a:cubicBezTo>
                  <a:cubicBezTo>
                    <a:pt x="475" y="44"/>
                    <a:pt x="473" y="44"/>
                    <a:pt x="471" y="44"/>
                  </a:cubicBezTo>
                  <a:cubicBezTo>
                    <a:pt x="468" y="44"/>
                    <a:pt x="465" y="44"/>
                    <a:pt x="462" y="44"/>
                  </a:cubicBezTo>
                  <a:cubicBezTo>
                    <a:pt x="460" y="44"/>
                    <a:pt x="458" y="44"/>
                    <a:pt x="457" y="44"/>
                  </a:cubicBezTo>
                  <a:cubicBezTo>
                    <a:pt x="457" y="44"/>
                    <a:pt x="457" y="44"/>
                    <a:pt x="457" y="44"/>
                  </a:cubicBezTo>
                  <a:cubicBezTo>
                    <a:pt x="456" y="44"/>
                    <a:pt x="459" y="43"/>
                    <a:pt x="465" y="42"/>
                  </a:cubicBezTo>
                  <a:cubicBezTo>
                    <a:pt x="464" y="42"/>
                    <a:pt x="464" y="42"/>
                    <a:pt x="464" y="42"/>
                  </a:cubicBezTo>
                  <a:cubicBezTo>
                    <a:pt x="464" y="42"/>
                    <a:pt x="464" y="42"/>
                    <a:pt x="465" y="42"/>
                  </a:cubicBezTo>
                  <a:cubicBezTo>
                    <a:pt x="465" y="42"/>
                    <a:pt x="466" y="42"/>
                    <a:pt x="467" y="42"/>
                  </a:cubicBezTo>
                  <a:cubicBezTo>
                    <a:pt x="467" y="42"/>
                    <a:pt x="467" y="42"/>
                    <a:pt x="468" y="42"/>
                  </a:cubicBezTo>
                  <a:cubicBezTo>
                    <a:pt x="468" y="42"/>
                    <a:pt x="468" y="42"/>
                    <a:pt x="468" y="42"/>
                  </a:cubicBezTo>
                  <a:cubicBezTo>
                    <a:pt x="469" y="42"/>
                    <a:pt x="470" y="42"/>
                    <a:pt x="471" y="42"/>
                  </a:cubicBezTo>
                  <a:cubicBezTo>
                    <a:pt x="472" y="42"/>
                    <a:pt x="473" y="42"/>
                    <a:pt x="474" y="42"/>
                  </a:cubicBezTo>
                  <a:cubicBezTo>
                    <a:pt x="477" y="42"/>
                    <a:pt x="480" y="43"/>
                    <a:pt x="483" y="43"/>
                  </a:cubicBezTo>
                  <a:cubicBezTo>
                    <a:pt x="487" y="43"/>
                    <a:pt x="490" y="42"/>
                    <a:pt x="493" y="41"/>
                  </a:cubicBezTo>
                  <a:cubicBezTo>
                    <a:pt x="498" y="40"/>
                    <a:pt x="490" y="39"/>
                    <a:pt x="481" y="39"/>
                  </a:cubicBezTo>
                  <a:cubicBezTo>
                    <a:pt x="471" y="39"/>
                    <a:pt x="470" y="39"/>
                    <a:pt x="479" y="39"/>
                  </a:cubicBezTo>
                  <a:cubicBezTo>
                    <a:pt x="485" y="39"/>
                    <a:pt x="492" y="39"/>
                    <a:pt x="495" y="38"/>
                  </a:cubicBezTo>
                  <a:cubicBezTo>
                    <a:pt x="496" y="38"/>
                    <a:pt x="499" y="38"/>
                    <a:pt x="502" y="38"/>
                  </a:cubicBezTo>
                  <a:cubicBezTo>
                    <a:pt x="506" y="37"/>
                    <a:pt x="509" y="36"/>
                    <a:pt x="513" y="36"/>
                  </a:cubicBezTo>
                  <a:cubicBezTo>
                    <a:pt x="516" y="35"/>
                    <a:pt x="530" y="33"/>
                    <a:pt x="527" y="29"/>
                  </a:cubicBezTo>
                  <a:cubicBezTo>
                    <a:pt x="526" y="28"/>
                    <a:pt x="521" y="27"/>
                    <a:pt x="510" y="26"/>
                  </a:cubicBezTo>
                  <a:cubicBezTo>
                    <a:pt x="506" y="26"/>
                    <a:pt x="503" y="26"/>
                    <a:pt x="501" y="26"/>
                  </a:cubicBezTo>
                  <a:cubicBezTo>
                    <a:pt x="497" y="26"/>
                    <a:pt x="495" y="26"/>
                    <a:pt x="492" y="26"/>
                  </a:cubicBezTo>
                  <a:cubicBezTo>
                    <a:pt x="484" y="28"/>
                    <a:pt x="477" y="29"/>
                    <a:pt x="476" y="30"/>
                  </a:cubicBezTo>
                  <a:cubicBezTo>
                    <a:pt x="476" y="30"/>
                    <a:pt x="476" y="30"/>
                    <a:pt x="475" y="30"/>
                  </a:cubicBezTo>
                  <a:cubicBezTo>
                    <a:pt x="475" y="30"/>
                    <a:pt x="474" y="30"/>
                    <a:pt x="474" y="29"/>
                  </a:cubicBezTo>
                  <a:cubicBezTo>
                    <a:pt x="474" y="29"/>
                    <a:pt x="473" y="29"/>
                    <a:pt x="473" y="29"/>
                  </a:cubicBezTo>
                  <a:cubicBezTo>
                    <a:pt x="471" y="29"/>
                    <a:pt x="463" y="31"/>
                    <a:pt x="449" y="33"/>
                  </a:cubicBezTo>
                  <a:cubicBezTo>
                    <a:pt x="446" y="34"/>
                    <a:pt x="442" y="34"/>
                    <a:pt x="438" y="35"/>
                  </a:cubicBezTo>
                  <a:cubicBezTo>
                    <a:pt x="432" y="35"/>
                    <a:pt x="427" y="36"/>
                    <a:pt x="425" y="36"/>
                  </a:cubicBezTo>
                  <a:cubicBezTo>
                    <a:pt x="421" y="36"/>
                    <a:pt x="423" y="35"/>
                    <a:pt x="432" y="33"/>
                  </a:cubicBezTo>
                  <a:cubicBezTo>
                    <a:pt x="442" y="32"/>
                    <a:pt x="452" y="30"/>
                    <a:pt x="457" y="28"/>
                  </a:cubicBezTo>
                  <a:cubicBezTo>
                    <a:pt x="461" y="26"/>
                    <a:pt x="462" y="25"/>
                    <a:pt x="460" y="24"/>
                  </a:cubicBezTo>
                  <a:cubicBezTo>
                    <a:pt x="459" y="24"/>
                    <a:pt x="458" y="23"/>
                    <a:pt x="456" y="23"/>
                  </a:cubicBezTo>
                  <a:cubicBezTo>
                    <a:pt x="451" y="23"/>
                    <a:pt x="443" y="25"/>
                    <a:pt x="441" y="26"/>
                  </a:cubicBezTo>
                  <a:cubicBezTo>
                    <a:pt x="438" y="26"/>
                    <a:pt x="436" y="27"/>
                    <a:pt x="434" y="27"/>
                  </a:cubicBezTo>
                  <a:cubicBezTo>
                    <a:pt x="432" y="27"/>
                    <a:pt x="428" y="27"/>
                    <a:pt x="425" y="27"/>
                  </a:cubicBezTo>
                  <a:cubicBezTo>
                    <a:pt x="419" y="27"/>
                    <a:pt x="418" y="26"/>
                    <a:pt x="424" y="25"/>
                  </a:cubicBezTo>
                  <a:cubicBezTo>
                    <a:pt x="429" y="24"/>
                    <a:pt x="433" y="23"/>
                    <a:pt x="429" y="22"/>
                  </a:cubicBezTo>
                  <a:cubicBezTo>
                    <a:pt x="427" y="21"/>
                    <a:pt x="421" y="21"/>
                    <a:pt x="415" y="21"/>
                  </a:cubicBezTo>
                  <a:cubicBezTo>
                    <a:pt x="413" y="21"/>
                    <a:pt x="412" y="21"/>
                    <a:pt x="410" y="21"/>
                  </a:cubicBezTo>
                  <a:cubicBezTo>
                    <a:pt x="399" y="21"/>
                    <a:pt x="384" y="22"/>
                    <a:pt x="377" y="23"/>
                  </a:cubicBezTo>
                  <a:cubicBezTo>
                    <a:pt x="376" y="23"/>
                    <a:pt x="374" y="24"/>
                    <a:pt x="373" y="24"/>
                  </a:cubicBezTo>
                  <a:cubicBezTo>
                    <a:pt x="368" y="24"/>
                    <a:pt x="365" y="22"/>
                    <a:pt x="372" y="22"/>
                  </a:cubicBezTo>
                  <a:cubicBezTo>
                    <a:pt x="381" y="21"/>
                    <a:pt x="387" y="20"/>
                    <a:pt x="386" y="20"/>
                  </a:cubicBezTo>
                  <a:cubicBezTo>
                    <a:pt x="386" y="20"/>
                    <a:pt x="386" y="20"/>
                    <a:pt x="386" y="20"/>
                  </a:cubicBezTo>
                  <a:cubicBezTo>
                    <a:pt x="389" y="20"/>
                    <a:pt x="401" y="20"/>
                    <a:pt x="416" y="20"/>
                  </a:cubicBezTo>
                  <a:cubicBezTo>
                    <a:pt x="416" y="20"/>
                    <a:pt x="417" y="20"/>
                    <a:pt x="417" y="20"/>
                  </a:cubicBezTo>
                  <a:cubicBezTo>
                    <a:pt x="420" y="20"/>
                    <a:pt x="423" y="20"/>
                    <a:pt x="425" y="20"/>
                  </a:cubicBezTo>
                  <a:cubicBezTo>
                    <a:pt x="442" y="20"/>
                    <a:pt x="461" y="20"/>
                    <a:pt x="468" y="18"/>
                  </a:cubicBezTo>
                  <a:cubicBezTo>
                    <a:pt x="472" y="17"/>
                    <a:pt x="473" y="16"/>
                    <a:pt x="466" y="14"/>
                  </a:cubicBezTo>
                  <a:cubicBezTo>
                    <a:pt x="461" y="13"/>
                    <a:pt x="457" y="12"/>
                    <a:pt x="452" y="12"/>
                  </a:cubicBezTo>
                  <a:cubicBezTo>
                    <a:pt x="451" y="12"/>
                    <a:pt x="450" y="12"/>
                    <a:pt x="448" y="12"/>
                  </a:cubicBezTo>
                  <a:cubicBezTo>
                    <a:pt x="447" y="12"/>
                    <a:pt x="446" y="12"/>
                    <a:pt x="444" y="12"/>
                  </a:cubicBezTo>
                  <a:cubicBezTo>
                    <a:pt x="439" y="12"/>
                    <a:pt x="435" y="12"/>
                    <a:pt x="433" y="12"/>
                  </a:cubicBezTo>
                  <a:cubicBezTo>
                    <a:pt x="433" y="12"/>
                    <a:pt x="433" y="12"/>
                    <a:pt x="433" y="12"/>
                  </a:cubicBezTo>
                  <a:cubicBezTo>
                    <a:pt x="433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3" y="12"/>
                  </a:cubicBezTo>
                  <a:cubicBezTo>
                    <a:pt x="434" y="12"/>
                    <a:pt x="434" y="12"/>
                    <a:pt x="434" y="11"/>
                  </a:cubicBezTo>
                  <a:cubicBezTo>
                    <a:pt x="432" y="11"/>
                    <a:pt x="437" y="11"/>
                    <a:pt x="442" y="11"/>
                  </a:cubicBezTo>
                  <a:cubicBezTo>
                    <a:pt x="446" y="11"/>
                    <a:pt x="448" y="10"/>
                    <a:pt x="444" y="9"/>
                  </a:cubicBezTo>
                  <a:cubicBezTo>
                    <a:pt x="442" y="8"/>
                    <a:pt x="441" y="8"/>
                    <a:pt x="439" y="8"/>
                  </a:cubicBezTo>
                  <a:cubicBezTo>
                    <a:pt x="438" y="8"/>
                    <a:pt x="437" y="8"/>
                    <a:pt x="436" y="9"/>
                  </a:cubicBezTo>
                  <a:cubicBezTo>
                    <a:pt x="435" y="9"/>
                    <a:pt x="433" y="9"/>
                    <a:pt x="431" y="9"/>
                  </a:cubicBezTo>
                  <a:cubicBezTo>
                    <a:pt x="430" y="9"/>
                    <a:pt x="429" y="9"/>
                    <a:pt x="428" y="9"/>
                  </a:cubicBezTo>
                  <a:cubicBezTo>
                    <a:pt x="422" y="9"/>
                    <a:pt x="413" y="8"/>
                    <a:pt x="405" y="8"/>
                  </a:cubicBezTo>
                  <a:cubicBezTo>
                    <a:pt x="402" y="8"/>
                    <a:pt x="399" y="8"/>
                    <a:pt x="395" y="8"/>
                  </a:cubicBezTo>
                  <a:cubicBezTo>
                    <a:pt x="386" y="8"/>
                    <a:pt x="378" y="8"/>
                    <a:pt x="372" y="8"/>
                  </a:cubicBezTo>
                  <a:cubicBezTo>
                    <a:pt x="366" y="9"/>
                    <a:pt x="364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2" y="10"/>
                    <a:pt x="361" y="10"/>
                    <a:pt x="360" y="10"/>
                  </a:cubicBezTo>
                  <a:cubicBezTo>
                    <a:pt x="360" y="10"/>
                    <a:pt x="359" y="10"/>
                    <a:pt x="359" y="10"/>
                  </a:cubicBezTo>
                  <a:cubicBezTo>
                    <a:pt x="357" y="10"/>
                    <a:pt x="357" y="8"/>
                    <a:pt x="365" y="8"/>
                  </a:cubicBezTo>
                  <a:cubicBezTo>
                    <a:pt x="374" y="7"/>
                    <a:pt x="380" y="6"/>
                    <a:pt x="382" y="6"/>
                  </a:cubicBezTo>
                  <a:cubicBezTo>
                    <a:pt x="382" y="6"/>
                    <a:pt x="382" y="6"/>
                    <a:pt x="383" y="6"/>
                  </a:cubicBezTo>
                  <a:cubicBezTo>
                    <a:pt x="386" y="6"/>
                    <a:pt x="397" y="7"/>
                    <a:pt x="410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26" y="7"/>
                    <a:pt x="425" y="3"/>
                    <a:pt x="408" y="2"/>
                  </a:cubicBezTo>
                  <a:cubicBezTo>
                    <a:pt x="403" y="1"/>
                    <a:pt x="398" y="1"/>
                    <a:pt x="393" y="1"/>
                  </a:cubicBezTo>
                  <a:cubicBezTo>
                    <a:pt x="385" y="0"/>
                    <a:pt x="376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8" name="Freeform 280"/>
            <p:cNvSpPr/>
            <p:nvPr/>
          </p:nvSpPr>
          <p:spPr bwMode="auto">
            <a:xfrm>
              <a:off x="4237038" y="5329238"/>
              <a:ext cx="15875" cy="1587"/>
            </a:xfrm>
            <a:custGeom>
              <a:avLst/>
              <a:gdLst>
                <a:gd name="T0" fmla="*/ 6 w 6"/>
                <a:gd name="T1" fmla="*/ 0 h 1"/>
                <a:gd name="T2" fmla="*/ 1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3" y="1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9" name="Freeform 281"/>
            <p:cNvSpPr/>
            <p:nvPr/>
          </p:nvSpPr>
          <p:spPr bwMode="auto">
            <a:xfrm>
              <a:off x="2686050" y="5067300"/>
              <a:ext cx="7938" cy="7937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1 w 3"/>
                <a:gd name="T5" fmla="*/ 3 h 3"/>
                <a:gd name="T6" fmla="*/ 1 w 3"/>
                <a:gd name="T7" fmla="*/ 2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0" name="Freeform 282"/>
            <p:cNvSpPr/>
            <p:nvPr/>
          </p:nvSpPr>
          <p:spPr bwMode="auto">
            <a:xfrm>
              <a:off x="4265613" y="5322888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1" name="Freeform 283"/>
            <p:cNvSpPr/>
            <p:nvPr/>
          </p:nvSpPr>
          <p:spPr bwMode="auto">
            <a:xfrm>
              <a:off x="4291013" y="4354513"/>
              <a:ext cx="15875" cy="0"/>
            </a:xfrm>
            <a:custGeom>
              <a:avLst/>
              <a:gdLst>
                <a:gd name="T0" fmla="*/ 3 w 6"/>
                <a:gd name="T1" fmla="*/ 1 w 6"/>
                <a:gd name="T2" fmla="*/ 2 w 6"/>
                <a:gd name="T3" fmla="*/ 2 w 6"/>
                <a:gd name="T4" fmla="*/ 3 w 6"/>
                <a:gd name="T5" fmla="*/ 5 w 6"/>
                <a:gd name="T6" fmla="*/ 6 w 6"/>
                <a:gd name="T7" fmla="*/ 4 w 6"/>
                <a:gd name="T8" fmla="*/ 3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2" name="Freeform 284"/>
            <p:cNvSpPr/>
            <p:nvPr/>
          </p:nvSpPr>
          <p:spPr bwMode="auto">
            <a:xfrm>
              <a:off x="3119438" y="5111750"/>
              <a:ext cx="325438" cy="31750"/>
            </a:xfrm>
            <a:custGeom>
              <a:avLst/>
              <a:gdLst>
                <a:gd name="T0" fmla="*/ 32 w 120"/>
                <a:gd name="T1" fmla="*/ 0 h 12"/>
                <a:gd name="T2" fmla="*/ 17 w 120"/>
                <a:gd name="T3" fmla="*/ 1 h 12"/>
                <a:gd name="T4" fmla="*/ 4 w 120"/>
                <a:gd name="T5" fmla="*/ 3 h 12"/>
                <a:gd name="T6" fmla="*/ 10 w 120"/>
                <a:gd name="T7" fmla="*/ 3 h 12"/>
                <a:gd name="T8" fmla="*/ 23 w 120"/>
                <a:gd name="T9" fmla="*/ 2 h 12"/>
                <a:gd name="T10" fmla="*/ 29 w 120"/>
                <a:gd name="T11" fmla="*/ 3 h 12"/>
                <a:gd name="T12" fmla="*/ 42 w 120"/>
                <a:gd name="T13" fmla="*/ 4 h 12"/>
                <a:gd name="T14" fmla="*/ 58 w 120"/>
                <a:gd name="T15" fmla="*/ 5 h 12"/>
                <a:gd name="T16" fmla="*/ 73 w 120"/>
                <a:gd name="T17" fmla="*/ 8 h 12"/>
                <a:gd name="T18" fmla="*/ 85 w 120"/>
                <a:gd name="T19" fmla="*/ 11 h 12"/>
                <a:gd name="T20" fmla="*/ 93 w 120"/>
                <a:gd name="T21" fmla="*/ 12 h 12"/>
                <a:gd name="T22" fmla="*/ 104 w 120"/>
                <a:gd name="T23" fmla="*/ 12 h 12"/>
                <a:gd name="T24" fmla="*/ 105 w 120"/>
                <a:gd name="T25" fmla="*/ 12 h 12"/>
                <a:gd name="T26" fmla="*/ 115 w 120"/>
                <a:gd name="T27" fmla="*/ 12 h 12"/>
                <a:gd name="T28" fmla="*/ 115 w 120"/>
                <a:gd name="T29" fmla="*/ 9 h 12"/>
                <a:gd name="T30" fmla="*/ 107 w 120"/>
                <a:gd name="T31" fmla="*/ 8 h 12"/>
                <a:gd name="T32" fmla="*/ 80 w 120"/>
                <a:gd name="T33" fmla="*/ 5 h 12"/>
                <a:gd name="T34" fmla="*/ 54 w 120"/>
                <a:gd name="T35" fmla="*/ 1 h 12"/>
                <a:gd name="T36" fmla="*/ 32 w 120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">
                  <a:moveTo>
                    <a:pt x="32" y="0"/>
                  </a:moveTo>
                  <a:cubicBezTo>
                    <a:pt x="27" y="0"/>
                    <a:pt x="22" y="1"/>
                    <a:pt x="17" y="1"/>
                  </a:cubicBezTo>
                  <a:cubicBezTo>
                    <a:pt x="4" y="2"/>
                    <a:pt x="0" y="3"/>
                    <a:pt x="4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5" y="3"/>
                    <a:pt x="19" y="2"/>
                    <a:pt x="23" y="2"/>
                  </a:cubicBezTo>
                  <a:cubicBezTo>
                    <a:pt x="27" y="2"/>
                    <a:pt x="30" y="3"/>
                    <a:pt x="29" y="3"/>
                  </a:cubicBezTo>
                  <a:cubicBezTo>
                    <a:pt x="27" y="3"/>
                    <a:pt x="33" y="3"/>
                    <a:pt x="42" y="4"/>
                  </a:cubicBezTo>
                  <a:cubicBezTo>
                    <a:pt x="48" y="4"/>
                    <a:pt x="53" y="5"/>
                    <a:pt x="58" y="5"/>
                  </a:cubicBezTo>
                  <a:cubicBezTo>
                    <a:pt x="63" y="6"/>
                    <a:pt x="68" y="7"/>
                    <a:pt x="73" y="8"/>
                  </a:cubicBezTo>
                  <a:cubicBezTo>
                    <a:pt x="81" y="9"/>
                    <a:pt x="87" y="10"/>
                    <a:pt x="85" y="11"/>
                  </a:cubicBezTo>
                  <a:cubicBezTo>
                    <a:pt x="83" y="12"/>
                    <a:pt x="86" y="12"/>
                    <a:pt x="93" y="12"/>
                  </a:cubicBezTo>
                  <a:cubicBezTo>
                    <a:pt x="97" y="12"/>
                    <a:pt x="100" y="12"/>
                    <a:pt x="104" y="12"/>
                  </a:cubicBezTo>
                  <a:cubicBezTo>
                    <a:pt x="104" y="12"/>
                    <a:pt x="104" y="12"/>
                    <a:pt x="105" y="12"/>
                  </a:cubicBezTo>
                  <a:cubicBezTo>
                    <a:pt x="108" y="12"/>
                    <a:pt x="112" y="12"/>
                    <a:pt x="115" y="12"/>
                  </a:cubicBezTo>
                  <a:cubicBezTo>
                    <a:pt x="120" y="11"/>
                    <a:pt x="120" y="10"/>
                    <a:pt x="115" y="9"/>
                  </a:cubicBezTo>
                  <a:cubicBezTo>
                    <a:pt x="110" y="9"/>
                    <a:pt x="107" y="8"/>
                    <a:pt x="107" y="8"/>
                  </a:cubicBezTo>
                  <a:cubicBezTo>
                    <a:pt x="108" y="8"/>
                    <a:pt x="95" y="7"/>
                    <a:pt x="80" y="5"/>
                  </a:cubicBezTo>
                  <a:cubicBezTo>
                    <a:pt x="73" y="4"/>
                    <a:pt x="65" y="2"/>
                    <a:pt x="54" y="1"/>
                  </a:cubicBezTo>
                  <a:cubicBezTo>
                    <a:pt x="46" y="1"/>
                    <a:pt x="39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3" name="Freeform 285"/>
            <p:cNvSpPr/>
            <p:nvPr/>
          </p:nvSpPr>
          <p:spPr bwMode="auto">
            <a:xfrm>
              <a:off x="3560763" y="4568825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1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4" name="Freeform 286"/>
            <p:cNvSpPr/>
            <p:nvPr/>
          </p:nvSpPr>
          <p:spPr bwMode="auto">
            <a:xfrm>
              <a:off x="1162050" y="4487863"/>
              <a:ext cx="15875" cy="3175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6 w 6"/>
                <a:gd name="T9" fmla="*/ 0 h 1"/>
                <a:gd name="T10" fmla="*/ 6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5" name="Freeform 287"/>
            <p:cNvSpPr/>
            <p:nvPr/>
          </p:nvSpPr>
          <p:spPr bwMode="auto">
            <a:xfrm>
              <a:off x="3694113" y="4618038"/>
              <a:ext cx="26988" cy="6350"/>
            </a:xfrm>
            <a:custGeom>
              <a:avLst/>
              <a:gdLst>
                <a:gd name="T0" fmla="*/ 4 w 10"/>
                <a:gd name="T1" fmla="*/ 0 h 2"/>
                <a:gd name="T2" fmla="*/ 3 w 10"/>
                <a:gd name="T3" fmla="*/ 2 h 2"/>
                <a:gd name="T4" fmla="*/ 4 w 10"/>
                <a:gd name="T5" fmla="*/ 2 h 2"/>
                <a:gd name="T6" fmla="*/ 10 w 10"/>
                <a:gd name="T7" fmla="*/ 1 h 2"/>
                <a:gd name="T8" fmla="*/ 5 w 10"/>
                <a:gd name="T9" fmla="*/ 0 h 2"/>
                <a:gd name="T10" fmla="*/ 4 w 10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">
                  <a:moveTo>
                    <a:pt x="4" y="0"/>
                  </a:moveTo>
                  <a:cubicBezTo>
                    <a:pt x="1" y="0"/>
                    <a:pt x="0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7" y="2"/>
                    <a:pt x="10" y="1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6" name="Freeform 288"/>
            <p:cNvSpPr/>
            <p:nvPr/>
          </p:nvSpPr>
          <p:spPr bwMode="auto">
            <a:xfrm>
              <a:off x="1230313" y="4479925"/>
              <a:ext cx="12700" cy="3175"/>
            </a:xfrm>
            <a:custGeom>
              <a:avLst/>
              <a:gdLst>
                <a:gd name="T0" fmla="*/ 3 w 5"/>
                <a:gd name="T1" fmla="*/ 0 h 1"/>
                <a:gd name="T2" fmla="*/ 1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7" name="Freeform 289"/>
            <p:cNvSpPr>
              <a:spLocks noEditPoints="1"/>
            </p:cNvSpPr>
            <p:nvPr/>
          </p:nvSpPr>
          <p:spPr bwMode="auto">
            <a:xfrm>
              <a:off x="3567113" y="4922838"/>
              <a:ext cx="58738" cy="3175"/>
            </a:xfrm>
            <a:custGeom>
              <a:avLst/>
              <a:gdLst>
                <a:gd name="T0" fmla="*/ 19 w 22"/>
                <a:gd name="T1" fmla="*/ 0 h 1"/>
                <a:gd name="T2" fmla="*/ 8 w 22"/>
                <a:gd name="T3" fmla="*/ 0 h 1"/>
                <a:gd name="T4" fmla="*/ 2 w 22"/>
                <a:gd name="T5" fmla="*/ 1 h 1"/>
                <a:gd name="T6" fmla="*/ 1 w 22"/>
                <a:gd name="T7" fmla="*/ 1 h 1"/>
                <a:gd name="T8" fmla="*/ 0 w 22"/>
                <a:gd name="T9" fmla="*/ 1 h 1"/>
                <a:gd name="T10" fmla="*/ 1 w 22"/>
                <a:gd name="T11" fmla="*/ 1 h 1"/>
                <a:gd name="T12" fmla="*/ 11 w 22"/>
                <a:gd name="T13" fmla="*/ 1 h 1"/>
                <a:gd name="T14" fmla="*/ 20 w 22"/>
                <a:gd name="T15" fmla="*/ 0 h 1"/>
                <a:gd name="T16" fmla="*/ 19 w 22"/>
                <a:gd name="T17" fmla="*/ 0 h 1"/>
                <a:gd name="T18" fmla="*/ 19 w 22"/>
                <a:gd name="T19" fmla="*/ 0 h 1"/>
                <a:gd name="T20" fmla="*/ 19 w 22"/>
                <a:gd name="T21" fmla="*/ 0 h 1"/>
                <a:gd name="T22" fmla="*/ 19 w 22"/>
                <a:gd name="T23" fmla="*/ 0 h 1"/>
                <a:gd name="T24" fmla="*/ 19 w 2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">
                  <a:moveTo>
                    <a:pt x="19" y="0"/>
                  </a:moveTo>
                  <a:cubicBezTo>
                    <a:pt x="16" y="0"/>
                    <a:pt x="12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6" y="1"/>
                    <a:pt x="11" y="1"/>
                  </a:cubicBezTo>
                  <a:cubicBezTo>
                    <a:pt x="18" y="0"/>
                    <a:pt x="22" y="0"/>
                    <a:pt x="20" y="0"/>
                  </a:cubicBezTo>
                  <a:cubicBezTo>
                    <a:pt x="18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8" name="Freeform 290"/>
            <p:cNvSpPr/>
            <p:nvPr/>
          </p:nvSpPr>
          <p:spPr bwMode="auto">
            <a:xfrm>
              <a:off x="3222625" y="5353050"/>
              <a:ext cx="11113" cy="476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9" name="Freeform 291"/>
            <p:cNvSpPr>
              <a:spLocks noEditPoints="1"/>
            </p:cNvSpPr>
            <p:nvPr/>
          </p:nvSpPr>
          <p:spPr bwMode="auto">
            <a:xfrm>
              <a:off x="901700" y="4332288"/>
              <a:ext cx="3898900" cy="1554162"/>
            </a:xfrm>
            <a:custGeom>
              <a:avLst/>
              <a:gdLst>
                <a:gd name="T0" fmla="*/ 667 w 1438"/>
                <a:gd name="T1" fmla="*/ 267 h 571"/>
                <a:gd name="T2" fmla="*/ 228 w 1438"/>
                <a:gd name="T3" fmla="*/ 81 h 571"/>
                <a:gd name="T4" fmla="*/ 286 w 1438"/>
                <a:gd name="T5" fmla="*/ 5 h 571"/>
                <a:gd name="T6" fmla="*/ 184 w 1438"/>
                <a:gd name="T7" fmla="*/ 33 h 571"/>
                <a:gd name="T8" fmla="*/ 107 w 1438"/>
                <a:gd name="T9" fmla="*/ 40 h 571"/>
                <a:gd name="T10" fmla="*/ 54 w 1438"/>
                <a:gd name="T11" fmla="*/ 71 h 571"/>
                <a:gd name="T12" fmla="*/ 108 w 1438"/>
                <a:gd name="T13" fmla="*/ 94 h 571"/>
                <a:gd name="T14" fmla="*/ 47 w 1438"/>
                <a:gd name="T15" fmla="*/ 112 h 571"/>
                <a:gd name="T16" fmla="*/ 227 w 1438"/>
                <a:gd name="T17" fmla="*/ 81 h 571"/>
                <a:gd name="T18" fmla="*/ 245 w 1438"/>
                <a:gd name="T19" fmla="*/ 85 h 571"/>
                <a:gd name="T20" fmla="*/ 289 w 1438"/>
                <a:gd name="T21" fmla="*/ 95 h 571"/>
                <a:gd name="T22" fmla="*/ 353 w 1438"/>
                <a:gd name="T23" fmla="*/ 111 h 571"/>
                <a:gd name="T24" fmla="*/ 375 w 1438"/>
                <a:gd name="T25" fmla="*/ 131 h 571"/>
                <a:gd name="T26" fmla="*/ 388 w 1438"/>
                <a:gd name="T27" fmla="*/ 143 h 571"/>
                <a:gd name="T28" fmla="*/ 390 w 1438"/>
                <a:gd name="T29" fmla="*/ 153 h 571"/>
                <a:gd name="T30" fmla="*/ 410 w 1438"/>
                <a:gd name="T31" fmla="*/ 161 h 571"/>
                <a:gd name="T32" fmla="*/ 361 w 1438"/>
                <a:gd name="T33" fmla="*/ 216 h 571"/>
                <a:gd name="T34" fmla="*/ 469 w 1438"/>
                <a:gd name="T35" fmla="*/ 276 h 571"/>
                <a:gd name="T36" fmla="*/ 656 w 1438"/>
                <a:gd name="T37" fmla="*/ 312 h 571"/>
                <a:gd name="T38" fmla="*/ 810 w 1438"/>
                <a:gd name="T39" fmla="*/ 334 h 571"/>
                <a:gd name="T40" fmla="*/ 845 w 1438"/>
                <a:gd name="T41" fmla="*/ 384 h 571"/>
                <a:gd name="T42" fmla="*/ 995 w 1438"/>
                <a:gd name="T43" fmla="*/ 537 h 571"/>
                <a:gd name="T44" fmla="*/ 1018 w 1438"/>
                <a:gd name="T45" fmla="*/ 559 h 571"/>
                <a:gd name="T46" fmla="*/ 1034 w 1438"/>
                <a:gd name="T47" fmla="*/ 564 h 571"/>
                <a:gd name="T48" fmla="*/ 1050 w 1438"/>
                <a:gd name="T49" fmla="*/ 570 h 571"/>
                <a:gd name="T50" fmla="*/ 1174 w 1438"/>
                <a:gd name="T51" fmla="*/ 502 h 571"/>
                <a:gd name="T52" fmla="*/ 1363 w 1438"/>
                <a:gd name="T53" fmla="*/ 440 h 571"/>
                <a:gd name="T54" fmla="*/ 1315 w 1438"/>
                <a:gd name="T55" fmla="*/ 376 h 571"/>
                <a:gd name="T56" fmla="*/ 1225 w 1438"/>
                <a:gd name="T57" fmla="*/ 369 h 571"/>
                <a:gd name="T58" fmla="*/ 1123 w 1438"/>
                <a:gd name="T59" fmla="*/ 338 h 571"/>
                <a:gd name="T60" fmla="*/ 933 w 1438"/>
                <a:gd name="T61" fmla="*/ 329 h 571"/>
                <a:gd name="T62" fmla="*/ 818 w 1438"/>
                <a:gd name="T63" fmla="*/ 324 h 571"/>
                <a:gd name="T64" fmla="*/ 770 w 1438"/>
                <a:gd name="T65" fmla="*/ 292 h 571"/>
                <a:gd name="T66" fmla="*/ 657 w 1438"/>
                <a:gd name="T67" fmla="*/ 277 h 571"/>
                <a:gd name="T68" fmla="*/ 755 w 1438"/>
                <a:gd name="T69" fmla="*/ 263 h 571"/>
                <a:gd name="T70" fmla="*/ 813 w 1438"/>
                <a:gd name="T71" fmla="*/ 261 h 571"/>
                <a:gd name="T72" fmla="*/ 933 w 1438"/>
                <a:gd name="T73" fmla="*/ 242 h 571"/>
                <a:gd name="T74" fmla="*/ 942 w 1438"/>
                <a:gd name="T75" fmla="*/ 231 h 571"/>
                <a:gd name="T76" fmla="*/ 983 w 1438"/>
                <a:gd name="T77" fmla="*/ 218 h 571"/>
                <a:gd name="T78" fmla="*/ 1099 w 1438"/>
                <a:gd name="T79" fmla="*/ 199 h 571"/>
                <a:gd name="T80" fmla="*/ 1107 w 1438"/>
                <a:gd name="T81" fmla="*/ 187 h 571"/>
                <a:gd name="T82" fmla="*/ 1227 w 1438"/>
                <a:gd name="T83" fmla="*/ 168 h 571"/>
                <a:gd name="T84" fmla="*/ 1180 w 1438"/>
                <a:gd name="T85" fmla="*/ 162 h 571"/>
                <a:gd name="T86" fmla="*/ 1196 w 1438"/>
                <a:gd name="T87" fmla="*/ 156 h 571"/>
                <a:gd name="T88" fmla="*/ 1181 w 1438"/>
                <a:gd name="T89" fmla="*/ 147 h 571"/>
                <a:gd name="T90" fmla="*/ 1168 w 1438"/>
                <a:gd name="T91" fmla="*/ 135 h 571"/>
                <a:gd name="T92" fmla="*/ 1103 w 1438"/>
                <a:gd name="T93" fmla="*/ 133 h 571"/>
                <a:gd name="T94" fmla="*/ 1055 w 1438"/>
                <a:gd name="T95" fmla="*/ 113 h 571"/>
                <a:gd name="T96" fmla="*/ 987 w 1438"/>
                <a:gd name="T97" fmla="*/ 150 h 571"/>
                <a:gd name="T98" fmla="*/ 821 w 1438"/>
                <a:gd name="T99" fmla="*/ 129 h 571"/>
                <a:gd name="T100" fmla="*/ 873 w 1438"/>
                <a:gd name="T101" fmla="*/ 106 h 571"/>
                <a:gd name="T102" fmla="*/ 903 w 1438"/>
                <a:gd name="T103" fmla="*/ 100 h 571"/>
                <a:gd name="T104" fmla="*/ 977 w 1438"/>
                <a:gd name="T105" fmla="*/ 83 h 571"/>
                <a:gd name="T106" fmla="*/ 1033 w 1438"/>
                <a:gd name="T107" fmla="*/ 73 h 571"/>
                <a:gd name="T108" fmla="*/ 957 w 1438"/>
                <a:gd name="T109" fmla="*/ 68 h 571"/>
                <a:gd name="T110" fmla="*/ 925 w 1438"/>
                <a:gd name="T111" fmla="*/ 59 h 571"/>
                <a:gd name="T112" fmla="*/ 885 w 1438"/>
                <a:gd name="T113" fmla="*/ 74 h 571"/>
                <a:gd name="T114" fmla="*/ 868 w 1438"/>
                <a:gd name="T115" fmla="*/ 69 h 571"/>
                <a:gd name="T116" fmla="*/ 782 w 1438"/>
                <a:gd name="T117" fmla="*/ 60 h 571"/>
                <a:gd name="T118" fmla="*/ 694 w 1438"/>
                <a:gd name="T119" fmla="*/ 51 h 571"/>
                <a:gd name="T120" fmla="*/ 580 w 1438"/>
                <a:gd name="T121" fmla="*/ 34 h 571"/>
                <a:gd name="T122" fmla="*/ 509 w 1438"/>
                <a:gd name="T123" fmla="*/ 39 h 571"/>
                <a:gd name="T124" fmla="*/ 339 w 1438"/>
                <a:gd name="T125" fmla="*/ 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8" h="571">
                  <a:moveTo>
                    <a:pt x="104" y="35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moveTo>
                    <a:pt x="738" y="305"/>
                  </a:moveTo>
                  <a:cubicBezTo>
                    <a:pt x="742" y="305"/>
                    <a:pt x="745" y="305"/>
                    <a:pt x="749" y="305"/>
                  </a:cubicBezTo>
                  <a:cubicBezTo>
                    <a:pt x="745" y="305"/>
                    <a:pt x="742" y="305"/>
                    <a:pt x="738" y="305"/>
                  </a:cubicBezTo>
                  <a:moveTo>
                    <a:pt x="733" y="305"/>
                  </a:moveTo>
                  <a:cubicBezTo>
                    <a:pt x="733" y="305"/>
                    <a:pt x="735" y="305"/>
                    <a:pt x="738" y="305"/>
                  </a:cubicBezTo>
                  <a:cubicBezTo>
                    <a:pt x="735" y="305"/>
                    <a:pt x="733" y="305"/>
                    <a:pt x="733" y="305"/>
                  </a:cubicBezTo>
                  <a:moveTo>
                    <a:pt x="667" y="267"/>
                  </a:moveTo>
                  <a:cubicBezTo>
                    <a:pt x="667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6" y="268"/>
                    <a:pt x="665" y="268"/>
                    <a:pt x="664" y="268"/>
                  </a:cubicBezTo>
                  <a:cubicBezTo>
                    <a:pt x="665" y="268"/>
                    <a:pt x="666" y="268"/>
                    <a:pt x="666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7" y="267"/>
                    <a:pt x="667" y="267"/>
                    <a:pt x="667" y="267"/>
                  </a:cubicBezTo>
                  <a:moveTo>
                    <a:pt x="802" y="259"/>
                  </a:move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moveTo>
                    <a:pt x="414" y="177"/>
                  </a:moveTo>
                  <a:cubicBezTo>
                    <a:pt x="414" y="177"/>
                    <a:pt x="414" y="177"/>
                    <a:pt x="415" y="177"/>
                  </a:cubicBezTo>
                  <a:cubicBezTo>
                    <a:pt x="414" y="177"/>
                    <a:pt x="414" y="177"/>
                    <a:pt x="414" y="177"/>
                  </a:cubicBezTo>
                  <a:cubicBezTo>
                    <a:pt x="414" y="177"/>
                    <a:pt x="414" y="177"/>
                    <a:pt x="414" y="177"/>
                  </a:cubicBezTo>
                  <a:moveTo>
                    <a:pt x="413" y="165"/>
                  </a:moveTo>
                  <a:cubicBezTo>
                    <a:pt x="413" y="165"/>
                    <a:pt x="414" y="165"/>
                    <a:pt x="414" y="165"/>
                  </a:cubicBezTo>
                  <a:cubicBezTo>
                    <a:pt x="414" y="165"/>
                    <a:pt x="414" y="165"/>
                    <a:pt x="415" y="165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4" y="165"/>
                    <a:pt x="414" y="165"/>
                    <a:pt x="413" y="165"/>
                  </a:cubicBezTo>
                  <a:moveTo>
                    <a:pt x="190" y="92"/>
                  </a:move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moveTo>
                    <a:pt x="228" y="81"/>
                  </a:moveTo>
                  <a:cubicBezTo>
                    <a:pt x="229" y="81"/>
                    <a:pt x="230" y="81"/>
                    <a:pt x="230" y="81"/>
                  </a:cubicBezTo>
                  <a:cubicBezTo>
                    <a:pt x="231" y="81"/>
                    <a:pt x="230" y="81"/>
                    <a:pt x="228" y="81"/>
                  </a:cubicBezTo>
                  <a:moveTo>
                    <a:pt x="60" y="73"/>
                  </a:move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4" y="73"/>
                    <a:pt x="65" y="73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2" y="73"/>
                    <a:pt x="61" y="73"/>
                    <a:pt x="60" y="73"/>
                  </a:cubicBezTo>
                  <a:moveTo>
                    <a:pt x="65" y="73"/>
                  </a:moveTo>
                  <a:cubicBezTo>
                    <a:pt x="66" y="73"/>
                    <a:pt x="66" y="73"/>
                    <a:pt x="67" y="73"/>
                  </a:cubicBezTo>
                  <a:cubicBezTo>
                    <a:pt x="71" y="73"/>
                    <a:pt x="74" y="72"/>
                    <a:pt x="74" y="72"/>
                  </a:cubicBezTo>
                  <a:cubicBezTo>
                    <a:pt x="75" y="72"/>
                    <a:pt x="74" y="73"/>
                    <a:pt x="73" y="73"/>
                  </a:cubicBezTo>
                  <a:cubicBezTo>
                    <a:pt x="73" y="73"/>
                    <a:pt x="72" y="73"/>
                    <a:pt x="71" y="73"/>
                  </a:cubicBezTo>
                  <a:cubicBezTo>
                    <a:pt x="69" y="73"/>
                    <a:pt x="67" y="73"/>
                    <a:pt x="65" y="73"/>
                  </a:cubicBezTo>
                  <a:moveTo>
                    <a:pt x="333" y="0"/>
                  </a:moveTo>
                  <a:cubicBezTo>
                    <a:pt x="331" y="0"/>
                    <a:pt x="328" y="0"/>
                    <a:pt x="326" y="0"/>
                  </a:cubicBezTo>
                  <a:cubicBezTo>
                    <a:pt x="320" y="1"/>
                    <a:pt x="314" y="1"/>
                    <a:pt x="310" y="1"/>
                  </a:cubicBezTo>
                  <a:cubicBezTo>
                    <a:pt x="306" y="1"/>
                    <a:pt x="304" y="1"/>
                    <a:pt x="305" y="1"/>
                  </a:cubicBezTo>
                  <a:cubicBezTo>
                    <a:pt x="305" y="0"/>
                    <a:pt x="305" y="0"/>
                    <a:pt x="304" y="0"/>
                  </a:cubicBezTo>
                  <a:cubicBezTo>
                    <a:pt x="303" y="0"/>
                    <a:pt x="301" y="0"/>
                    <a:pt x="299" y="1"/>
                  </a:cubicBezTo>
                  <a:cubicBezTo>
                    <a:pt x="295" y="1"/>
                    <a:pt x="294" y="3"/>
                    <a:pt x="290" y="4"/>
                  </a:cubicBezTo>
                  <a:cubicBezTo>
                    <a:pt x="288" y="5"/>
                    <a:pt x="287" y="5"/>
                    <a:pt x="286" y="5"/>
                  </a:cubicBezTo>
                  <a:cubicBezTo>
                    <a:pt x="285" y="5"/>
                    <a:pt x="285" y="5"/>
                    <a:pt x="286" y="5"/>
                  </a:cubicBezTo>
                  <a:cubicBezTo>
                    <a:pt x="287" y="4"/>
                    <a:pt x="284" y="3"/>
                    <a:pt x="278" y="3"/>
                  </a:cubicBezTo>
                  <a:cubicBezTo>
                    <a:pt x="277" y="3"/>
                    <a:pt x="277" y="3"/>
                    <a:pt x="276" y="3"/>
                  </a:cubicBezTo>
                  <a:cubicBezTo>
                    <a:pt x="272" y="3"/>
                    <a:pt x="271" y="3"/>
                    <a:pt x="272" y="3"/>
                  </a:cubicBezTo>
                  <a:cubicBezTo>
                    <a:pt x="273" y="4"/>
                    <a:pt x="259" y="4"/>
                    <a:pt x="246" y="7"/>
                  </a:cubicBezTo>
                  <a:cubicBezTo>
                    <a:pt x="238" y="9"/>
                    <a:pt x="230" y="11"/>
                    <a:pt x="219" y="11"/>
                  </a:cubicBezTo>
                  <a:cubicBezTo>
                    <a:pt x="218" y="11"/>
                    <a:pt x="217" y="12"/>
                    <a:pt x="216" y="12"/>
                  </a:cubicBezTo>
                  <a:cubicBezTo>
                    <a:pt x="212" y="12"/>
                    <a:pt x="208" y="11"/>
                    <a:pt x="205" y="11"/>
                  </a:cubicBezTo>
                  <a:cubicBezTo>
                    <a:pt x="201" y="11"/>
                    <a:pt x="197" y="10"/>
                    <a:pt x="195" y="10"/>
                  </a:cubicBezTo>
                  <a:cubicBezTo>
                    <a:pt x="194" y="10"/>
                    <a:pt x="193" y="10"/>
                    <a:pt x="193" y="10"/>
                  </a:cubicBezTo>
                  <a:cubicBezTo>
                    <a:pt x="189" y="11"/>
                    <a:pt x="186" y="11"/>
                    <a:pt x="183" y="12"/>
                  </a:cubicBezTo>
                  <a:cubicBezTo>
                    <a:pt x="178" y="14"/>
                    <a:pt x="177" y="18"/>
                    <a:pt x="178" y="22"/>
                  </a:cubicBezTo>
                  <a:cubicBezTo>
                    <a:pt x="179" y="26"/>
                    <a:pt x="186" y="29"/>
                    <a:pt x="187" y="29"/>
                  </a:cubicBezTo>
                  <a:cubicBezTo>
                    <a:pt x="187" y="29"/>
                    <a:pt x="188" y="29"/>
                    <a:pt x="188" y="29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9" y="29"/>
                    <a:pt x="191" y="29"/>
                    <a:pt x="192" y="30"/>
                  </a:cubicBezTo>
                  <a:cubicBezTo>
                    <a:pt x="193" y="30"/>
                    <a:pt x="186" y="33"/>
                    <a:pt x="194" y="34"/>
                  </a:cubicBezTo>
                  <a:cubicBezTo>
                    <a:pt x="200" y="34"/>
                    <a:pt x="200" y="36"/>
                    <a:pt x="197" y="36"/>
                  </a:cubicBezTo>
                  <a:cubicBezTo>
                    <a:pt x="196" y="36"/>
                    <a:pt x="194" y="36"/>
                    <a:pt x="192" y="35"/>
                  </a:cubicBezTo>
                  <a:cubicBezTo>
                    <a:pt x="185" y="34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3"/>
                  </a:cubicBezTo>
                  <a:cubicBezTo>
                    <a:pt x="182" y="34"/>
                    <a:pt x="190" y="35"/>
                    <a:pt x="189" y="36"/>
                  </a:cubicBezTo>
                  <a:cubicBezTo>
                    <a:pt x="187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6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4" y="36"/>
                    <a:pt x="182" y="37"/>
                  </a:cubicBezTo>
                  <a:cubicBezTo>
                    <a:pt x="180" y="37"/>
                    <a:pt x="177" y="38"/>
                    <a:pt x="174" y="38"/>
                  </a:cubicBezTo>
                  <a:cubicBezTo>
                    <a:pt x="172" y="38"/>
                    <a:pt x="171" y="37"/>
                    <a:pt x="169" y="37"/>
                  </a:cubicBezTo>
                  <a:cubicBezTo>
                    <a:pt x="160" y="36"/>
                    <a:pt x="161" y="34"/>
                    <a:pt x="162" y="32"/>
                  </a:cubicBezTo>
                  <a:cubicBezTo>
                    <a:pt x="163" y="31"/>
                    <a:pt x="162" y="31"/>
                    <a:pt x="159" y="31"/>
                  </a:cubicBezTo>
                  <a:cubicBezTo>
                    <a:pt x="158" y="31"/>
                    <a:pt x="156" y="31"/>
                    <a:pt x="154" y="31"/>
                  </a:cubicBezTo>
                  <a:cubicBezTo>
                    <a:pt x="151" y="32"/>
                    <a:pt x="149" y="32"/>
                    <a:pt x="146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37" y="32"/>
                    <a:pt x="131" y="32"/>
                    <a:pt x="121" y="33"/>
                  </a:cubicBezTo>
                  <a:cubicBezTo>
                    <a:pt x="111" y="34"/>
                    <a:pt x="105" y="35"/>
                    <a:pt x="104" y="35"/>
                  </a:cubicBezTo>
                  <a:cubicBezTo>
                    <a:pt x="104" y="35"/>
                    <a:pt x="103" y="37"/>
                    <a:pt x="109" y="39"/>
                  </a:cubicBezTo>
                  <a:cubicBezTo>
                    <a:pt x="115" y="40"/>
                    <a:pt x="118" y="41"/>
                    <a:pt x="115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0" y="41"/>
                    <a:pt x="107" y="41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6" y="40"/>
                    <a:pt x="93" y="44"/>
                    <a:pt x="106" y="46"/>
                  </a:cubicBezTo>
                  <a:cubicBezTo>
                    <a:pt x="118" y="47"/>
                    <a:pt x="128" y="48"/>
                    <a:pt x="132" y="48"/>
                  </a:cubicBezTo>
                  <a:cubicBezTo>
                    <a:pt x="132" y="48"/>
                    <a:pt x="133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5" y="48"/>
                    <a:pt x="135" y="49"/>
                  </a:cubicBezTo>
                  <a:cubicBezTo>
                    <a:pt x="135" y="49"/>
                    <a:pt x="136" y="49"/>
                    <a:pt x="136" y="49"/>
                  </a:cubicBezTo>
                  <a:cubicBezTo>
                    <a:pt x="138" y="49"/>
                    <a:pt x="142" y="48"/>
                    <a:pt x="149" y="47"/>
                  </a:cubicBezTo>
                  <a:cubicBezTo>
                    <a:pt x="152" y="47"/>
                    <a:pt x="155" y="47"/>
                    <a:pt x="157" y="47"/>
                  </a:cubicBezTo>
                  <a:cubicBezTo>
                    <a:pt x="161" y="47"/>
                    <a:pt x="163" y="47"/>
                    <a:pt x="160" y="48"/>
                  </a:cubicBezTo>
                  <a:cubicBezTo>
                    <a:pt x="156" y="49"/>
                    <a:pt x="158" y="54"/>
                    <a:pt x="142" y="56"/>
                  </a:cubicBezTo>
                  <a:cubicBezTo>
                    <a:pt x="134" y="56"/>
                    <a:pt x="125" y="57"/>
                    <a:pt x="117" y="57"/>
                  </a:cubicBezTo>
                  <a:cubicBezTo>
                    <a:pt x="100" y="59"/>
                    <a:pt x="90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5" y="61"/>
                    <a:pt x="85" y="61"/>
                  </a:cubicBezTo>
                  <a:cubicBezTo>
                    <a:pt x="84" y="61"/>
                    <a:pt x="83" y="61"/>
                    <a:pt x="84" y="62"/>
                  </a:cubicBezTo>
                  <a:cubicBezTo>
                    <a:pt x="85" y="62"/>
                    <a:pt x="76" y="62"/>
                    <a:pt x="69" y="63"/>
                  </a:cubicBezTo>
                  <a:cubicBezTo>
                    <a:pt x="63" y="65"/>
                    <a:pt x="58" y="66"/>
                    <a:pt x="58" y="66"/>
                  </a:cubicBezTo>
                  <a:cubicBezTo>
                    <a:pt x="58" y="66"/>
                    <a:pt x="52" y="67"/>
                    <a:pt x="51" y="69"/>
                  </a:cubicBezTo>
                  <a:cubicBezTo>
                    <a:pt x="50" y="70"/>
                    <a:pt x="52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71"/>
                    <a:pt x="55" y="72"/>
                    <a:pt x="54" y="72"/>
                  </a:cubicBezTo>
                  <a:cubicBezTo>
                    <a:pt x="54" y="72"/>
                    <a:pt x="56" y="73"/>
                    <a:pt x="60" y="73"/>
                  </a:cubicBezTo>
                  <a:cubicBezTo>
                    <a:pt x="57" y="73"/>
                    <a:pt x="53" y="74"/>
                    <a:pt x="52" y="75"/>
                  </a:cubicBezTo>
                  <a:cubicBezTo>
                    <a:pt x="49" y="77"/>
                    <a:pt x="57" y="81"/>
                    <a:pt x="65" y="81"/>
                  </a:cubicBezTo>
                  <a:cubicBezTo>
                    <a:pt x="67" y="81"/>
                    <a:pt x="68" y="81"/>
                    <a:pt x="70" y="80"/>
                  </a:cubicBezTo>
                  <a:cubicBezTo>
                    <a:pt x="73" y="79"/>
                    <a:pt x="75" y="79"/>
                    <a:pt x="76" y="79"/>
                  </a:cubicBezTo>
                  <a:cubicBezTo>
                    <a:pt x="77" y="79"/>
                    <a:pt x="76" y="80"/>
                    <a:pt x="72" y="82"/>
                  </a:cubicBezTo>
                  <a:cubicBezTo>
                    <a:pt x="67" y="85"/>
                    <a:pt x="69" y="89"/>
                    <a:pt x="65" y="89"/>
                  </a:cubicBezTo>
                  <a:cubicBezTo>
                    <a:pt x="63" y="90"/>
                    <a:pt x="63" y="90"/>
                    <a:pt x="66" y="90"/>
                  </a:cubicBezTo>
                  <a:cubicBezTo>
                    <a:pt x="67" y="90"/>
                    <a:pt x="69" y="90"/>
                    <a:pt x="70" y="90"/>
                  </a:cubicBezTo>
                  <a:cubicBezTo>
                    <a:pt x="74" y="90"/>
                    <a:pt x="76" y="90"/>
                    <a:pt x="78" y="90"/>
                  </a:cubicBezTo>
                  <a:cubicBezTo>
                    <a:pt x="80" y="90"/>
                    <a:pt x="81" y="90"/>
                    <a:pt x="81" y="90"/>
                  </a:cubicBezTo>
                  <a:cubicBezTo>
                    <a:pt x="82" y="91"/>
                    <a:pt x="87" y="91"/>
                    <a:pt x="88" y="92"/>
                  </a:cubicBezTo>
                  <a:cubicBezTo>
                    <a:pt x="89" y="93"/>
                    <a:pt x="89" y="93"/>
                    <a:pt x="90" y="93"/>
                  </a:cubicBezTo>
                  <a:cubicBezTo>
                    <a:pt x="91" y="93"/>
                    <a:pt x="93" y="93"/>
                    <a:pt x="95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8" y="92"/>
                    <a:pt x="98" y="92"/>
                    <a:pt x="99" y="92"/>
                  </a:cubicBezTo>
                  <a:cubicBezTo>
                    <a:pt x="100" y="93"/>
                    <a:pt x="101" y="93"/>
                    <a:pt x="104" y="93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9" y="93"/>
                    <a:pt x="111" y="93"/>
                    <a:pt x="112" y="93"/>
                  </a:cubicBezTo>
                  <a:cubicBezTo>
                    <a:pt x="113" y="93"/>
                    <a:pt x="112" y="93"/>
                    <a:pt x="108" y="94"/>
                  </a:cubicBezTo>
                  <a:cubicBezTo>
                    <a:pt x="103" y="95"/>
                    <a:pt x="100" y="98"/>
                    <a:pt x="96" y="99"/>
                  </a:cubicBezTo>
                  <a:cubicBezTo>
                    <a:pt x="93" y="100"/>
                    <a:pt x="86" y="102"/>
                    <a:pt x="81" y="103"/>
                  </a:cubicBezTo>
                  <a:cubicBezTo>
                    <a:pt x="75" y="104"/>
                    <a:pt x="62" y="105"/>
                    <a:pt x="52" y="107"/>
                  </a:cubicBezTo>
                  <a:cubicBezTo>
                    <a:pt x="42" y="108"/>
                    <a:pt x="38" y="110"/>
                    <a:pt x="37" y="111"/>
                  </a:cubicBezTo>
                  <a:cubicBezTo>
                    <a:pt x="37" y="111"/>
                    <a:pt x="37" y="111"/>
                    <a:pt x="36" y="111"/>
                  </a:cubicBezTo>
                  <a:cubicBezTo>
                    <a:pt x="36" y="111"/>
                    <a:pt x="34" y="110"/>
                    <a:pt x="33" y="110"/>
                  </a:cubicBezTo>
                  <a:cubicBezTo>
                    <a:pt x="31" y="110"/>
                    <a:pt x="29" y="110"/>
                    <a:pt x="27" y="110"/>
                  </a:cubicBezTo>
                  <a:cubicBezTo>
                    <a:pt x="24" y="110"/>
                    <a:pt x="20" y="110"/>
                    <a:pt x="15" y="111"/>
                  </a:cubicBezTo>
                  <a:cubicBezTo>
                    <a:pt x="8" y="113"/>
                    <a:pt x="3" y="114"/>
                    <a:pt x="0" y="115"/>
                  </a:cubicBezTo>
                  <a:cubicBezTo>
                    <a:pt x="1" y="115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4" y="115"/>
                    <a:pt x="5" y="115"/>
                  </a:cubicBezTo>
                  <a:cubicBezTo>
                    <a:pt x="6" y="114"/>
                    <a:pt x="13" y="115"/>
                    <a:pt x="18" y="114"/>
                  </a:cubicBezTo>
                  <a:cubicBezTo>
                    <a:pt x="22" y="113"/>
                    <a:pt x="26" y="113"/>
                    <a:pt x="27" y="113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28" y="113"/>
                    <a:pt x="28" y="113"/>
                    <a:pt x="29" y="113"/>
                  </a:cubicBezTo>
                  <a:cubicBezTo>
                    <a:pt x="31" y="113"/>
                    <a:pt x="36" y="113"/>
                    <a:pt x="41" y="112"/>
                  </a:cubicBezTo>
                  <a:cubicBezTo>
                    <a:pt x="43" y="112"/>
                    <a:pt x="45" y="112"/>
                    <a:pt x="46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2"/>
                    <a:pt x="46" y="113"/>
                    <a:pt x="47" y="113"/>
                  </a:cubicBezTo>
                  <a:cubicBezTo>
                    <a:pt x="47" y="113"/>
                    <a:pt x="48" y="112"/>
                    <a:pt x="48" y="112"/>
                  </a:cubicBezTo>
                  <a:cubicBezTo>
                    <a:pt x="50" y="112"/>
                    <a:pt x="54" y="111"/>
                    <a:pt x="57" y="110"/>
                  </a:cubicBezTo>
                  <a:cubicBezTo>
                    <a:pt x="60" y="110"/>
                    <a:pt x="62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10"/>
                  </a:cubicBezTo>
                  <a:cubicBezTo>
                    <a:pt x="65" y="110"/>
                    <a:pt x="66" y="110"/>
                    <a:pt x="66" y="110"/>
                  </a:cubicBezTo>
                  <a:cubicBezTo>
                    <a:pt x="68" y="110"/>
                    <a:pt x="67" y="109"/>
                    <a:pt x="66" y="109"/>
                  </a:cubicBezTo>
                  <a:cubicBezTo>
                    <a:pt x="65" y="109"/>
                    <a:pt x="69" y="109"/>
                    <a:pt x="76" y="108"/>
                  </a:cubicBezTo>
                  <a:cubicBezTo>
                    <a:pt x="84" y="107"/>
                    <a:pt x="91" y="106"/>
                    <a:pt x="96" y="106"/>
                  </a:cubicBezTo>
                  <a:cubicBezTo>
                    <a:pt x="100" y="105"/>
                    <a:pt x="108" y="102"/>
                    <a:pt x="120" y="101"/>
                  </a:cubicBezTo>
                  <a:cubicBezTo>
                    <a:pt x="131" y="100"/>
                    <a:pt x="139" y="99"/>
                    <a:pt x="139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99"/>
                    <a:pt x="139" y="99"/>
                    <a:pt x="138" y="99"/>
                  </a:cubicBezTo>
                  <a:cubicBezTo>
                    <a:pt x="138" y="99"/>
                    <a:pt x="139" y="98"/>
                    <a:pt x="140" y="98"/>
                  </a:cubicBezTo>
                  <a:cubicBezTo>
                    <a:pt x="142" y="98"/>
                    <a:pt x="144" y="98"/>
                    <a:pt x="143" y="97"/>
                  </a:cubicBezTo>
                  <a:cubicBezTo>
                    <a:pt x="142" y="97"/>
                    <a:pt x="148" y="97"/>
                    <a:pt x="154" y="96"/>
                  </a:cubicBezTo>
                  <a:cubicBezTo>
                    <a:pt x="160" y="94"/>
                    <a:pt x="153" y="91"/>
                    <a:pt x="160" y="91"/>
                  </a:cubicBezTo>
                  <a:cubicBezTo>
                    <a:pt x="168" y="90"/>
                    <a:pt x="174" y="89"/>
                    <a:pt x="178" y="88"/>
                  </a:cubicBezTo>
                  <a:cubicBezTo>
                    <a:pt x="182" y="87"/>
                    <a:pt x="185" y="86"/>
                    <a:pt x="199" y="84"/>
                  </a:cubicBezTo>
                  <a:cubicBezTo>
                    <a:pt x="212" y="82"/>
                    <a:pt x="222" y="82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8" y="81"/>
                    <a:pt x="227" y="81"/>
                    <a:pt x="226" y="82"/>
                  </a:cubicBezTo>
                  <a:cubicBezTo>
                    <a:pt x="223" y="83"/>
                    <a:pt x="212" y="83"/>
                    <a:pt x="199" y="86"/>
                  </a:cubicBezTo>
                  <a:cubicBezTo>
                    <a:pt x="187" y="88"/>
                    <a:pt x="188" y="91"/>
                    <a:pt x="190" y="92"/>
                  </a:cubicBezTo>
                  <a:cubicBezTo>
                    <a:pt x="188" y="92"/>
                    <a:pt x="181" y="92"/>
                    <a:pt x="181" y="95"/>
                  </a:cubicBezTo>
                  <a:cubicBezTo>
                    <a:pt x="181" y="95"/>
                    <a:pt x="182" y="96"/>
                    <a:pt x="184" y="96"/>
                  </a:cubicBezTo>
                  <a:cubicBezTo>
                    <a:pt x="189" y="96"/>
                    <a:pt x="200" y="93"/>
                    <a:pt x="204" y="93"/>
                  </a:cubicBezTo>
                  <a:cubicBezTo>
                    <a:pt x="208" y="92"/>
                    <a:pt x="210" y="92"/>
                    <a:pt x="210" y="92"/>
                  </a:cubicBezTo>
                  <a:cubicBezTo>
                    <a:pt x="211" y="92"/>
                    <a:pt x="210" y="92"/>
                    <a:pt x="210" y="92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0" y="92"/>
                    <a:pt x="211" y="92"/>
                    <a:pt x="213" y="91"/>
                  </a:cubicBezTo>
                  <a:cubicBezTo>
                    <a:pt x="214" y="91"/>
                    <a:pt x="215" y="91"/>
                    <a:pt x="215" y="91"/>
                  </a:cubicBezTo>
                  <a:cubicBezTo>
                    <a:pt x="216" y="91"/>
                    <a:pt x="216" y="91"/>
                    <a:pt x="215" y="91"/>
                  </a:cubicBezTo>
                  <a:cubicBezTo>
                    <a:pt x="215" y="91"/>
                    <a:pt x="217" y="91"/>
                    <a:pt x="220" y="91"/>
                  </a:cubicBezTo>
                  <a:cubicBezTo>
                    <a:pt x="223" y="91"/>
                    <a:pt x="225" y="91"/>
                    <a:pt x="228" y="91"/>
                  </a:cubicBezTo>
                  <a:cubicBezTo>
                    <a:pt x="234" y="90"/>
                    <a:pt x="235" y="88"/>
                    <a:pt x="233" y="88"/>
                  </a:cubicBezTo>
                  <a:cubicBezTo>
                    <a:pt x="231" y="88"/>
                    <a:pt x="231" y="87"/>
                    <a:pt x="233" y="87"/>
                  </a:cubicBezTo>
                  <a:cubicBezTo>
                    <a:pt x="236" y="87"/>
                    <a:pt x="234" y="86"/>
                    <a:pt x="232" y="86"/>
                  </a:cubicBezTo>
                  <a:cubicBezTo>
                    <a:pt x="231" y="86"/>
                    <a:pt x="234" y="85"/>
                    <a:pt x="239" y="84"/>
                  </a:cubicBezTo>
                  <a:cubicBezTo>
                    <a:pt x="240" y="84"/>
                    <a:pt x="240" y="84"/>
                    <a:pt x="241" y="84"/>
                  </a:cubicBezTo>
                  <a:cubicBezTo>
                    <a:pt x="244" y="84"/>
                    <a:pt x="246" y="85"/>
                    <a:pt x="245" y="85"/>
                  </a:cubicBezTo>
                  <a:cubicBezTo>
                    <a:pt x="244" y="86"/>
                    <a:pt x="244" y="86"/>
                    <a:pt x="245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8" y="86"/>
                    <a:pt x="248" y="86"/>
                    <a:pt x="248" y="86"/>
                  </a:cubicBezTo>
                  <a:cubicBezTo>
                    <a:pt x="249" y="86"/>
                    <a:pt x="249" y="86"/>
                    <a:pt x="248" y="86"/>
                  </a:cubicBezTo>
                  <a:cubicBezTo>
                    <a:pt x="248" y="86"/>
                    <a:pt x="248" y="86"/>
                    <a:pt x="249" y="86"/>
                  </a:cubicBezTo>
                  <a:cubicBezTo>
                    <a:pt x="250" y="86"/>
                    <a:pt x="253" y="86"/>
                    <a:pt x="256" y="86"/>
                  </a:cubicBezTo>
                  <a:cubicBezTo>
                    <a:pt x="258" y="85"/>
                    <a:pt x="259" y="85"/>
                    <a:pt x="260" y="85"/>
                  </a:cubicBezTo>
                  <a:cubicBezTo>
                    <a:pt x="262" y="85"/>
                    <a:pt x="262" y="85"/>
                    <a:pt x="260" y="86"/>
                  </a:cubicBezTo>
                  <a:cubicBezTo>
                    <a:pt x="258" y="86"/>
                    <a:pt x="257" y="87"/>
                    <a:pt x="260" y="87"/>
                  </a:cubicBezTo>
                  <a:cubicBezTo>
                    <a:pt x="262" y="87"/>
                    <a:pt x="261" y="88"/>
                    <a:pt x="259" y="88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8"/>
                    <a:pt x="258" y="88"/>
                    <a:pt x="257" y="88"/>
                  </a:cubicBezTo>
                  <a:cubicBezTo>
                    <a:pt x="256" y="88"/>
                    <a:pt x="256" y="88"/>
                    <a:pt x="257" y="88"/>
                  </a:cubicBezTo>
                  <a:cubicBezTo>
                    <a:pt x="259" y="88"/>
                    <a:pt x="256" y="88"/>
                    <a:pt x="258" y="89"/>
                  </a:cubicBezTo>
                  <a:cubicBezTo>
                    <a:pt x="260" y="89"/>
                    <a:pt x="260" y="89"/>
                    <a:pt x="259" y="90"/>
                  </a:cubicBezTo>
                  <a:cubicBezTo>
                    <a:pt x="258" y="90"/>
                    <a:pt x="262" y="90"/>
                    <a:pt x="268" y="91"/>
                  </a:cubicBezTo>
                  <a:cubicBezTo>
                    <a:pt x="272" y="91"/>
                    <a:pt x="275" y="92"/>
                    <a:pt x="276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77" y="92"/>
                    <a:pt x="277" y="91"/>
                    <a:pt x="277" y="91"/>
                  </a:cubicBezTo>
                  <a:cubicBezTo>
                    <a:pt x="277" y="91"/>
                    <a:pt x="277" y="92"/>
                    <a:pt x="275" y="92"/>
                  </a:cubicBezTo>
                  <a:cubicBezTo>
                    <a:pt x="274" y="93"/>
                    <a:pt x="280" y="94"/>
                    <a:pt x="289" y="95"/>
                  </a:cubicBezTo>
                  <a:cubicBezTo>
                    <a:pt x="299" y="95"/>
                    <a:pt x="306" y="96"/>
                    <a:pt x="304" y="96"/>
                  </a:cubicBezTo>
                  <a:cubicBezTo>
                    <a:pt x="303" y="96"/>
                    <a:pt x="306" y="98"/>
                    <a:pt x="313" y="98"/>
                  </a:cubicBezTo>
                  <a:cubicBezTo>
                    <a:pt x="314" y="98"/>
                    <a:pt x="315" y="98"/>
                    <a:pt x="316" y="98"/>
                  </a:cubicBezTo>
                  <a:cubicBezTo>
                    <a:pt x="317" y="98"/>
                    <a:pt x="318" y="98"/>
                    <a:pt x="319" y="98"/>
                  </a:cubicBezTo>
                  <a:cubicBezTo>
                    <a:pt x="320" y="98"/>
                    <a:pt x="321" y="98"/>
                    <a:pt x="321" y="98"/>
                  </a:cubicBezTo>
                  <a:cubicBezTo>
                    <a:pt x="322" y="98"/>
                    <a:pt x="321" y="98"/>
                    <a:pt x="320" y="99"/>
                  </a:cubicBezTo>
                  <a:cubicBezTo>
                    <a:pt x="318" y="99"/>
                    <a:pt x="316" y="100"/>
                    <a:pt x="318" y="101"/>
                  </a:cubicBezTo>
                  <a:cubicBezTo>
                    <a:pt x="320" y="101"/>
                    <a:pt x="323" y="103"/>
                    <a:pt x="326" y="103"/>
                  </a:cubicBezTo>
                  <a:cubicBezTo>
                    <a:pt x="326" y="103"/>
                    <a:pt x="327" y="103"/>
                    <a:pt x="327" y="103"/>
                  </a:cubicBezTo>
                  <a:cubicBezTo>
                    <a:pt x="328" y="102"/>
                    <a:pt x="328" y="102"/>
                    <a:pt x="329" y="102"/>
                  </a:cubicBezTo>
                  <a:cubicBezTo>
                    <a:pt x="330" y="102"/>
                    <a:pt x="328" y="104"/>
                    <a:pt x="330" y="106"/>
                  </a:cubicBezTo>
                  <a:cubicBezTo>
                    <a:pt x="331" y="108"/>
                    <a:pt x="334" y="108"/>
                    <a:pt x="337" y="108"/>
                  </a:cubicBezTo>
                  <a:cubicBezTo>
                    <a:pt x="340" y="108"/>
                    <a:pt x="342" y="108"/>
                    <a:pt x="342" y="107"/>
                  </a:cubicBezTo>
                  <a:cubicBezTo>
                    <a:pt x="342" y="106"/>
                    <a:pt x="343" y="106"/>
                    <a:pt x="344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5" y="107"/>
                    <a:pt x="347" y="107"/>
                    <a:pt x="348" y="107"/>
                  </a:cubicBezTo>
                  <a:cubicBezTo>
                    <a:pt x="348" y="107"/>
                    <a:pt x="348" y="107"/>
                    <a:pt x="348" y="107"/>
                  </a:cubicBezTo>
                  <a:cubicBezTo>
                    <a:pt x="348" y="107"/>
                    <a:pt x="349" y="107"/>
                    <a:pt x="349" y="107"/>
                  </a:cubicBezTo>
                  <a:cubicBezTo>
                    <a:pt x="349" y="107"/>
                    <a:pt x="349" y="108"/>
                    <a:pt x="349" y="109"/>
                  </a:cubicBezTo>
                  <a:cubicBezTo>
                    <a:pt x="348" y="109"/>
                    <a:pt x="353" y="110"/>
                    <a:pt x="353" y="110"/>
                  </a:cubicBezTo>
                  <a:cubicBezTo>
                    <a:pt x="353" y="111"/>
                    <a:pt x="353" y="111"/>
                    <a:pt x="353" y="111"/>
                  </a:cubicBezTo>
                  <a:cubicBezTo>
                    <a:pt x="354" y="111"/>
                    <a:pt x="358" y="109"/>
                    <a:pt x="359" y="107"/>
                  </a:cubicBezTo>
                  <a:cubicBezTo>
                    <a:pt x="360" y="105"/>
                    <a:pt x="360" y="103"/>
                    <a:pt x="361" y="103"/>
                  </a:cubicBezTo>
                  <a:cubicBezTo>
                    <a:pt x="361" y="103"/>
                    <a:pt x="361" y="103"/>
                    <a:pt x="361" y="103"/>
                  </a:cubicBezTo>
                  <a:cubicBezTo>
                    <a:pt x="361" y="104"/>
                    <a:pt x="362" y="104"/>
                    <a:pt x="362" y="104"/>
                  </a:cubicBezTo>
                  <a:cubicBezTo>
                    <a:pt x="363" y="104"/>
                    <a:pt x="363" y="103"/>
                    <a:pt x="364" y="103"/>
                  </a:cubicBezTo>
                  <a:cubicBezTo>
                    <a:pt x="364" y="103"/>
                    <a:pt x="364" y="103"/>
                    <a:pt x="364" y="103"/>
                  </a:cubicBezTo>
                  <a:cubicBezTo>
                    <a:pt x="365" y="103"/>
                    <a:pt x="362" y="106"/>
                    <a:pt x="362" y="109"/>
                  </a:cubicBezTo>
                  <a:cubicBezTo>
                    <a:pt x="361" y="112"/>
                    <a:pt x="373" y="113"/>
                    <a:pt x="373" y="114"/>
                  </a:cubicBezTo>
                  <a:cubicBezTo>
                    <a:pt x="372" y="115"/>
                    <a:pt x="371" y="116"/>
                    <a:pt x="370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6"/>
                    <a:pt x="369" y="116"/>
                    <a:pt x="368" y="116"/>
                  </a:cubicBezTo>
                  <a:cubicBezTo>
                    <a:pt x="368" y="116"/>
                    <a:pt x="367" y="116"/>
                    <a:pt x="366" y="117"/>
                  </a:cubicBezTo>
                  <a:cubicBezTo>
                    <a:pt x="365" y="118"/>
                    <a:pt x="366" y="119"/>
                    <a:pt x="368" y="119"/>
                  </a:cubicBezTo>
                  <a:cubicBezTo>
                    <a:pt x="370" y="120"/>
                    <a:pt x="371" y="121"/>
                    <a:pt x="373" y="121"/>
                  </a:cubicBezTo>
                  <a:cubicBezTo>
                    <a:pt x="374" y="122"/>
                    <a:pt x="372" y="123"/>
                    <a:pt x="374" y="124"/>
                  </a:cubicBezTo>
                  <a:cubicBezTo>
                    <a:pt x="377" y="125"/>
                    <a:pt x="374" y="125"/>
                    <a:pt x="370" y="126"/>
                  </a:cubicBezTo>
                  <a:cubicBezTo>
                    <a:pt x="368" y="127"/>
                    <a:pt x="367" y="128"/>
                    <a:pt x="368" y="128"/>
                  </a:cubicBezTo>
                  <a:cubicBezTo>
                    <a:pt x="369" y="128"/>
                    <a:pt x="370" y="128"/>
                    <a:pt x="371" y="127"/>
                  </a:cubicBezTo>
                  <a:cubicBezTo>
                    <a:pt x="373" y="127"/>
                    <a:pt x="374" y="127"/>
                    <a:pt x="375" y="127"/>
                  </a:cubicBezTo>
                  <a:cubicBezTo>
                    <a:pt x="378" y="127"/>
                    <a:pt x="380" y="128"/>
                    <a:pt x="380" y="129"/>
                  </a:cubicBezTo>
                  <a:cubicBezTo>
                    <a:pt x="379" y="130"/>
                    <a:pt x="377" y="131"/>
                    <a:pt x="375" y="131"/>
                  </a:cubicBezTo>
                  <a:cubicBezTo>
                    <a:pt x="373" y="131"/>
                    <a:pt x="373" y="132"/>
                    <a:pt x="375" y="132"/>
                  </a:cubicBezTo>
                  <a:cubicBezTo>
                    <a:pt x="377" y="132"/>
                    <a:pt x="376" y="132"/>
                    <a:pt x="373" y="133"/>
                  </a:cubicBezTo>
                  <a:cubicBezTo>
                    <a:pt x="373" y="133"/>
                    <a:pt x="373" y="133"/>
                    <a:pt x="374" y="133"/>
                  </a:cubicBezTo>
                  <a:cubicBezTo>
                    <a:pt x="376" y="133"/>
                    <a:pt x="380" y="133"/>
                    <a:pt x="383" y="132"/>
                  </a:cubicBezTo>
                  <a:cubicBezTo>
                    <a:pt x="387" y="130"/>
                    <a:pt x="389" y="128"/>
                    <a:pt x="389" y="128"/>
                  </a:cubicBezTo>
                  <a:cubicBezTo>
                    <a:pt x="389" y="128"/>
                    <a:pt x="389" y="128"/>
                    <a:pt x="389" y="128"/>
                  </a:cubicBezTo>
                  <a:cubicBezTo>
                    <a:pt x="390" y="128"/>
                    <a:pt x="388" y="129"/>
                    <a:pt x="386" y="131"/>
                  </a:cubicBezTo>
                  <a:cubicBezTo>
                    <a:pt x="384" y="132"/>
                    <a:pt x="384" y="132"/>
                    <a:pt x="385" y="132"/>
                  </a:cubicBezTo>
                  <a:cubicBezTo>
                    <a:pt x="385" y="132"/>
                    <a:pt x="386" y="132"/>
                    <a:pt x="386" y="132"/>
                  </a:cubicBezTo>
                  <a:cubicBezTo>
                    <a:pt x="388" y="131"/>
                    <a:pt x="390" y="131"/>
                    <a:pt x="391" y="131"/>
                  </a:cubicBezTo>
                  <a:cubicBezTo>
                    <a:pt x="391" y="131"/>
                    <a:pt x="391" y="131"/>
                    <a:pt x="391" y="131"/>
                  </a:cubicBezTo>
                  <a:cubicBezTo>
                    <a:pt x="392" y="131"/>
                    <a:pt x="391" y="131"/>
                    <a:pt x="389" y="132"/>
                  </a:cubicBezTo>
                  <a:cubicBezTo>
                    <a:pt x="387" y="133"/>
                    <a:pt x="382" y="134"/>
                    <a:pt x="379" y="135"/>
                  </a:cubicBezTo>
                  <a:cubicBezTo>
                    <a:pt x="375" y="135"/>
                    <a:pt x="372" y="137"/>
                    <a:pt x="374" y="139"/>
                  </a:cubicBezTo>
                  <a:cubicBezTo>
                    <a:pt x="375" y="140"/>
                    <a:pt x="378" y="141"/>
                    <a:pt x="381" y="141"/>
                  </a:cubicBezTo>
                  <a:cubicBezTo>
                    <a:pt x="382" y="141"/>
                    <a:pt x="383" y="141"/>
                    <a:pt x="384" y="141"/>
                  </a:cubicBezTo>
                  <a:cubicBezTo>
                    <a:pt x="385" y="141"/>
                    <a:pt x="385" y="140"/>
                    <a:pt x="386" y="140"/>
                  </a:cubicBezTo>
                  <a:cubicBezTo>
                    <a:pt x="387" y="140"/>
                    <a:pt x="388" y="141"/>
                    <a:pt x="389" y="142"/>
                  </a:cubicBezTo>
                  <a:cubicBezTo>
                    <a:pt x="391" y="143"/>
                    <a:pt x="392" y="143"/>
                    <a:pt x="390" y="143"/>
                  </a:cubicBezTo>
                  <a:cubicBezTo>
                    <a:pt x="390" y="143"/>
                    <a:pt x="389" y="143"/>
                    <a:pt x="389" y="143"/>
                  </a:cubicBezTo>
                  <a:cubicBezTo>
                    <a:pt x="389" y="143"/>
                    <a:pt x="388" y="143"/>
                    <a:pt x="388" y="143"/>
                  </a:cubicBezTo>
                  <a:cubicBezTo>
                    <a:pt x="385" y="143"/>
                    <a:pt x="384" y="144"/>
                    <a:pt x="385" y="144"/>
                  </a:cubicBezTo>
                  <a:cubicBezTo>
                    <a:pt x="386" y="145"/>
                    <a:pt x="388" y="147"/>
                    <a:pt x="386" y="147"/>
                  </a:cubicBezTo>
                  <a:cubicBezTo>
                    <a:pt x="384" y="148"/>
                    <a:pt x="382" y="148"/>
                    <a:pt x="383" y="148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8"/>
                    <a:pt x="384" y="148"/>
                    <a:pt x="385" y="148"/>
                  </a:cubicBezTo>
                  <a:cubicBezTo>
                    <a:pt x="385" y="148"/>
                    <a:pt x="385" y="149"/>
                    <a:pt x="385" y="149"/>
                  </a:cubicBezTo>
                  <a:cubicBezTo>
                    <a:pt x="385" y="149"/>
                    <a:pt x="385" y="149"/>
                    <a:pt x="386" y="149"/>
                  </a:cubicBezTo>
                  <a:cubicBezTo>
                    <a:pt x="387" y="149"/>
                    <a:pt x="391" y="149"/>
                    <a:pt x="394" y="148"/>
                  </a:cubicBezTo>
                  <a:cubicBezTo>
                    <a:pt x="397" y="148"/>
                    <a:pt x="399" y="147"/>
                    <a:pt x="399" y="147"/>
                  </a:cubicBezTo>
                  <a:cubicBezTo>
                    <a:pt x="400" y="147"/>
                    <a:pt x="400" y="147"/>
                    <a:pt x="399" y="148"/>
                  </a:cubicBezTo>
                  <a:cubicBezTo>
                    <a:pt x="397" y="148"/>
                    <a:pt x="397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01" y="149"/>
                    <a:pt x="401" y="150"/>
                    <a:pt x="399" y="150"/>
                  </a:cubicBezTo>
                  <a:cubicBezTo>
                    <a:pt x="397" y="150"/>
                    <a:pt x="397" y="151"/>
                    <a:pt x="397" y="151"/>
                  </a:cubicBezTo>
                  <a:cubicBezTo>
                    <a:pt x="397" y="151"/>
                    <a:pt x="397" y="151"/>
                    <a:pt x="397" y="151"/>
                  </a:cubicBezTo>
                  <a:cubicBezTo>
                    <a:pt x="397" y="150"/>
                    <a:pt x="396" y="150"/>
                    <a:pt x="395" y="150"/>
                  </a:cubicBezTo>
                  <a:cubicBezTo>
                    <a:pt x="393" y="150"/>
                    <a:pt x="390" y="151"/>
                    <a:pt x="387" y="151"/>
                  </a:cubicBezTo>
                  <a:cubicBezTo>
                    <a:pt x="384" y="152"/>
                    <a:pt x="385" y="153"/>
                    <a:pt x="388" y="153"/>
                  </a:cubicBezTo>
                  <a:cubicBezTo>
                    <a:pt x="388" y="153"/>
                    <a:pt x="389" y="153"/>
                    <a:pt x="389" y="153"/>
                  </a:cubicBezTo>
                  <a:cubicBezTo>
                    <a:pt x="389" y="153"/>
                    <a:pt x="390" y="153"/>
                    <a:pt x="390" y="153"/>
                  </a:cubicBezTo>
                  <a:cubicBezTo>
                    <a:pt x="392" y="153"/>
                    <a:pt x="390" y="153"/>
                    <a:pt x="387" y="154"/>
                  </a:cubicBezTo>
                  <a:cubicBezTo>
                    <a:pt x="384" y="154"/>
                    <a:pt x="382" y="155"/>
                    <a:pt x="384" y="155"/>
                  </a:cubicBezTo>
                  <a:cubicBezTo>
                    <a:pt x="386" y="155"/>
                    <a:pt x="386" y="155"/>
                    <a:pt x="384" y="155"/>
                  </a:cubicBezTo>
                  <a:cubicBezTo>
                    <a:pt x="381" y="155"/>
                    <a:pt x="382" y="156"/>
                    <a:pt x="385" y="156"/>
                  </a:cubicBezTo>
                  <a:cubicBezTo>
                    <a:pt x="388" y="156"/>
                    <a:pt x="389" y="156"/>
                    <a:pt x="388" y="156"/>
                  </a:cubicBezTo>
                  <a:cubicBezTo>
                    <a:pt x="386" y="156"/>
                    <a:pt x="386" y="156"/>
                    <a:pt x="387" y="156"/>
                  </a:cubicBezTo>
                  <a:cubicBezTo>
                    <a:pt x="389" y="157"/>
                    <a:pt x="388" y="157"/>
                    <a:pt x="387" y="157"/>
                  </a:cubicBezTo>
                  <a:cubicBezTo>
                    <a:pt x="386" y="157"/>
                    <a:pt x="386" y="157"/>
                    <a:pt x="386" y="157"/>
                  </a:cubicBezTo>
                  <a:cubicBezTo>
                    <a:pt x="386" y="157"/>
                    <a:pt x="386" y="157"/>
                    <a:pt x="385" y="157"/>
                  </a:cubicBezTo>
                  <a:cubicBezTo>
                    <a:pt x="384" y="157"/>
                    <a:pt x="385" y="157"/>
                    <a:pt x="388" y="157"/>
                  </a:cubicBezTo>
                  <a:cubicBezTo>
                    <a:pt x="391" y="158"/>
                    <a:pt x="395" y="158"/>
                    <a:pt x="398" y="158"/>
                  </a:cubicBezTo>
                  <a:cubicBezTo>
                    <a:pt x="399" y="158"/>
                    <a:pt x="399" y="158"/>
                    <a:pt x="400" y="158"/>
                  </a:cubicBezTo>
                  <a:cubicBezTo>
                    <a:pt x="401" y="158"/>
                    <a:pt x="401" y="158"/>
                    <a:pt x="401" y="158"/>
                  </a:cubicBezTo>
                  <a:cubicBezTo>
                    <a:pt x="401" y="158"/>
                    <a:pt x="400" y="158"/>
                    <a:pt x="399" y="158"/>
                  </a:cubicBezTo>
                  <a:cubicBezTo>
                    <a:pt x="396" y="159"/>
                    <a:pt x="396" y="160"/>
                    <a:pt x="397" y="160"/>
                  </a:cubicBezTo>
                  <a:cubicBezTo>
                    <a:pt x="397" y="160"/>
                    <a:pt x="398" y="160"/>
                    <a:pt x="398" y="160"/>
                  </a:cubicBezTo>
                  <a:cubicBezTo>
                    <a:pt x="400" y="160"/>
                    <a:pt x="406" y="160"/>
                    <a:pt x="408" y="159"/>
                  </a:cubicBezTo>
                  <a:cubicBezTo>
                    <a:pt x="409" y="159"/>
                    <a:pt x="410" y="159"/>
                    <a:pt x="410" y="159"/>
                  </a:cubicBezTo>
                  <a:cubicBezTo>
                    <a:pt x="411" y="159"/>
                    <a:pt x="410" y="159"/>
                    <a:pt x="410" y="159"/>
                  </a:cubicBezTo>
                  <a:cubicBezTo>
                    <a:pt x="408" y="160"/>
                    <a:pt x="408" y="161"/>
                    <a:pt x="409" y="161"/>
                  </a:cubicBezTo>
                  <a:cubicBezTo>
                    <a:pt x="409" y="161"/>
                    <a:pt x="409" y="161"/>
                    <a:pt x="410" y="161"/>
                  </a:cubicBezTo>
                  <a:cubicBezTo>
                    <a:pt x="410" y="161"/>
                    <a:pt x="410" y="161"/>
                    <a:pt x="410" y="161"/>
                  </a:cubicBezTo>
                  <a:cubicBezTo>
                    <a:pt x="411" y="161"/>
                    <a:pt x="408" y="162"/>
                    <a:pt x="409" y="164"/>
                  </a:cubicBezTo>
                  <a:cubicBezTo>
                    <a:pt x="410" y="164"/>
                    <a:pt x="412" y="165"/>
                    <a:pt x="413" y="165"/>
                  </a:cubicBezTo>
                  <a:cubicBezTo>
                    <a:pt x="413" y="165"/>
                    <a:pt x="413" y="165"/>
                    <a:pt x="413" y="166"/>
                  </a:cubicBezTo>
                  <a:cubicBezTo>
                    <a:pt x="414" y="166"/>
                    <a:pt x="415" y="166"/>
                    <a:pt x="416" y="166"/>
                  </a:cubicBezTo>
                  <a:cubicBezTo>
                    <a:pt x="417" y="166"/>
                    <a:pt x="418" y="166"/>
                    <a:pt x="419" y="166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21" y="166"/>
                    <a:pt x="424" y="169"/>
                    <a:pt x="424" y="172"/>
                  </a:cubicBezTo>
                  <a:cubicBezTo>
                    <a:pt x="425" y="175"/>
                    <a:pt x="417" y="177"/>
                    <a:pt x="415" y="177"/>
                  </a:cubicBezTo>
                  <a:cubicBezTo>
                    <a:pt x="416" y="177"/>
                    <a:pt x="416" y="177"/>
                    <a:pt x="417" y="176"/>
                  </a:cubicBezTo>
                  <a:cubicBezTo>
                    <a:pt x="418" y="176"/>
                    <a:pt x="418" y="175"/>
                    <a:pt x="418" y="175"/>
                  </a:cubicBezTo>
                  <a:cubicBezTo>
                    <a:pt x="418" y="175"/>
                    <a:pt x="417" y="175"/>
                    <a:pt x="417" y="175"/>
                  </a:cubicBezTo>
                  <a:cubicBezTo>
                    <a:pt x="416" y="175"/>
                    <a:pt x="416" y="176"/>
                    <a:pt x="415" y="176"/>
                  </a:cubicBezTo>
                  <a:cubicBezTo>
                    <a:pt x="415" y="176"/>
                    <a:pt x="415" y="175"/>
                    <a:pt x="416" y="175"/>
                  </a:cubicBezTo>
                  <a:cubicBezTo>
                    <a:pt x="417" y="174"/>
                    <a:pt x="414" y="174"/>
                    <a:pt x="408" y="173"/>
                  </a:cubicBezTo>
                  <a:cubicBezTo>
                    <a:pt x="407" y="173"/>
                    <a:pt x="406" y="172"/>
                    <a:pt x="405" y="172"/>
                  </a:cubicBezTo>
                  <a:cubicBezTo>
                    <a:pt x="400" y="172"/>
                    <a:pt x="395" y="174"/>
                    <a:pt x="395" y="177"/>
                  </a:cubicBezTo>
                  <a:cubicBezTo>
                    <a:pt x="395" y="180"/>
                    <a:pt x="396" y="183"/>
                    <a:pt x="400" y="184"/>
                  </a:cubicBezTo>
                  <a:cubicBezTo>
                    <a:pt x="403" y="184"/>
                    <a:pt x="391" y="184"/>
                    <a:pt x="384" y="188"/>
                  </a:cubicBezTo>
                  <a:cubicBezTo>
                    <a:pt x="375" y="193"/>
                    <a:pt x="369" y="200"/>
                    <a:pt x="366" y="203"/>
                  </a:cubicBezTo>
                  <a:cubicBezTo>
                    <a:pt x="364" y="206"/>
                    <a:pt x="360" y="211"/>
                    <a:pt x="361" y="216"/>
                  </a:cubicBezTo>
                  <a:cubicBezTo>
                    <a:pt x="363" y="220"/>
                    <a:pt x="372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2"/>
                    <a:pt x="373" y="222"/>
                    <a:pt x="374" y="222"/>
                  </a:cubicBezTo>
                  <a:cubicBezTo>
                    <a:pt x="375" y="222"/>
                    <a:pt x="376" y="222"/>
                    <a:pt x="377" y="222"/>
                  </a:cubicBezTo>
                  <a:cubicBezTo>
                    <a:pt x="379" y="223"/>
                    <a:pt x="380" y="223"/>
                    <a:pt x="379" y="223"/>
                  </a:cubicBezTo>
                  <a:cubicBezTo>
                    <a:pt x="379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6" y="223"/>
                    <a:pt x="375" y="223"/>
                    <a:pt x="376" y="224"/>
                  </a:cubicBezTo>
                  <a:cubicBezTo>
                    <a:pt x="377" y="224"/>
                    <a:pt x="377" y="225"/>
                    <a:pt x="376" y="225"/>
                  </a:cubicBezTo>
                  <a:cubicBezTo>
                    <a:pt x="376" y="225"/>
                    <a:pt x="376" y="225"/>
                    <a:pt x="376" y="224"/>
                  </a:cubicBezTo>
                  <a:cubicBezTo>
                    <a:pt x="375" y="224"/>
                    <a:pt x="375" y="224"/>
                    <a:pt x="375" y="224"/>
                  </a:cubicBezTo>
                  <a:cubicBezTo>
                    <a:pt x="374" y="224"/>
                    <a:pt x="373" y="227"/>
                    <a:pt x="375" y="230"/>
                  </a:cubicBezTo>
                  <a:cubicBezTo>
                    <a:pt x="376" y="231"/>
                    <a:pt x="378" y="233"/>
                    <a:pt x="382" y="235"/>
                  </a:cubicBezTo>
                  <a:cubicBezTo>
                    <a:pt x="389" y="239"/>
                    <a:pt x="384" y="237"/>
                    <a:pt x="394" y="239"/>
                  </a:cubicBezTo>
                  <a:cubicBezTo>
                    <a:pt x="399" y="240"/>
                    <a:pt x="411" y="241"/>
                    <a:pt x="414" y="242"/>
                  </a:cubicBezTo>
                  <a:cubicBezTo>
                    <a:pt x="421" y="244"/>
                    <a:pt x="433" y="253"/>
                    <a:pt x="441" y="259"/>
                  </a:cubicBezTo>
                  <a:cubicBezTo>
                    <a:pt x="446" y="263"/>
                    <a:pt x="446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0" y="267"/>
                    <a:pt x="440" y="268"/>
                    <a:pt x="446" y="270"/>
                  </a:cubicBezTo>
                  <a:cubicBezTo>
                    <a:pt x="452" y="271"/>
                    <a:pt x="464" y="273"/>
                    <a:pt x="469" y="276"/>
                  </a:cubicBezTo>
                  <a:cubicBezTo>
                    <a:pt x="472" y="278"/>
                    <a:pt x="475" y="280"/>
                    <a:pt x="483" y="282"/>
                  </a:cubicBezTo>
                  <a:cubicBezTo>
                    <a:pt x="490" y="284"/>
                    <a:pt x="494" y="285"/>
                    <a:pt x="496" y="285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506" y="285"/>
                    <a:pt x="485" y="279"/>
                    <a:pt x="483" y="276"/>
                  </a:cubicBezTo>
                  <a:cubicBezTo>
                    <a:pt x="481" y="273"/>
                    <a:pt x="478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6" y="271"/>
                    <a:pt x="470" y="268"/>
                    <a:pt x="463" y="264"/>
                  </a:cubicBezTo>
                  <a:cubicBezTo>
                    <a:pt x="459" y="262"/>
                    <a:pt x="456" y="260"/>
                    <a:pt x="453" y="258"/>
                  </a:cubicBezTo>
                  <a:cubicBezTo>
                    <a:pt x="449" y="255"/>
                    <a:pt x="452" y="252"/>
                    <a:pt x="456" y="252"/>
                  </a:cubicBezTo>
                  <a:cubicBezTo>
                    <a:pt x="457" y="252"/>
                    <a:pt x="458" y="252"/>
                    <a:pt x="460" y="253"/>
                  </a:cubicBezTo>
                  <a:cubicBezTo>
                    <a:pt x="463" y="253"/>
                    <a:pt x="465" y="254"/>
                    <a:pt x="468" y="256"/>
                  </a:cubicBezTo>
                  <a:cubicBezTo>
                    <a:pt x="473" y="258"/>
                    <a:pt x="473" y="260"/>
                    <a:pt x="477" y="263"/>
                  </a:cubicBezTo>
                  <a:cubicBezTo>
                    <a:pt x="482" y="265"/>
                    <a:pt x="487" y="267"/>
                    <a:pt x="492" y="268"/>
                  </a:cubicBezTo>
                  <a:cubicBezTo>
                    <a:pt x="502" y="271"/>
                    <a:pt x="505" y="275"/>
                    <a:pt x="513" y="277"/>
                  </a:cubicBezTo>
                  <a:cubicBezTo>
                    <a:pt x="517" y="279"/>
                    <a:pt x="524" y="280"/>
                    <a:pt x="526" y="281"/>
                  </a:cubicBezTo>
                  <a:cubicBezTo>
                    <a:pt x="533" y="283"/>
                    <a:pt x="539" y="285"/>
                    <a:pt x="543" y="288"/>
                  </a:cubicBezTo>
                  <a:cubicBezTo>
                    <a:pt x="550" y="291"/>
                    <a:pt x="545" y="299"/>
                    <a:pt x="560" y="301"/>
                  </a:cubicBezTo>
                  <a:cubicBezTo>
                    <a:pt x="571" y="303"/>
                    <a:pt x="584" y="304"/>
                    <a:pt x="588" y="305"/>
                  </a:cubicBezTo>
                  <a:cubicBezTo>
                    <a:pt x="607" y="307"/>
                    <a:pt x="625" y="311"/>
                    <a:pt x="646" y="312"/>
                  </a:cubicBezTo>
                  <a:cubicBezTo>
                    <a:pt x="649" y="312"/>
                    <a:pt x="653" y="312"/>
                    <a:pt x="656" y="312"/>
                  </a:cubicBezTo>
                  <a:cubicBezTo>
                    <a:pt x="668" y="312"/>
                    <a:pt x="676" y="311"/>
                    <a:pt x="675" y="311"/>
                  </a:cubicBezTo>
                  <a:cubicBezTo>
                    <a:pt x="674" y="311"/>
                    <a:pt x="675" y="311"/>
                    <a:pt x="677" y="311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79" y="311"/>
                    <a:pt x="682" y="311"/>
                    <a:pt x="684" y="311"/>
                  </a:cubicBezTo>
                  <a:cubicBezTo>
                    <a:pt x="686" y="312"/>
                    <a:pt x="686" y="312"/>
                    <a:pt x="687" y="312"/>
                  </a:cubicBezTo>
                  <a:cubicBezTo>
                    <a:pt x="687" y="312"/>
                    <a:pt x="687" y="312"/>
                    <a:pt x="686" y="312"/>
                  </a:cubicBezTo>
                  <a:cubicBezTo>
                    <a:pt x="686" y="312"/>
                    <a:pt x="686" y="312"/>
                    <a:pt x="685" y="312"/>
                  </a:cubicBezTo>
                  <a:cubicBezTo>
                    <a:pt x="685" y="311"/>
                    <a:pt x="685" y="311"/>
                    <a:pt x="685" y="311"/>
                  </a:cubicBezTo>
                  <a:cubicBezTo>
                    <a:pt x="685" y="311"/>
                    <a:pt x="685" y="311"/>
                    <a:pt x="685" y="312"/>
                  </a:cubicBezTo>
                  <a:cubicBezTo>
                    <a:pt x="686" y="312"/>
                    <a:pt x="686" y="312"/>
                    <a:pt x="686" y="312"/>
                  </a:cubicBezTo>
                  <a:cubicBezTo>
                    <a:pt x="689" y="312"/>
                    <a:pt x="692" y="313"/>
                    <a:pt x="697" y="315"/>
                  </a:cubicBezTo>
                  <a:cubicBezTo>
                    <a:pt x="703" y="316"/>
                    <a:pt x="708" y="317"/>
                    <a:pt x="714" y="318"/>
                  </a:cubicBezTo>
                  <a:cubicBezTo>
                    <a:pt x="720" y="319"/>
                    <a:pt x="727" y="319"/>
                    <a:pt x="733" y="320"/>
                  </a:cubicBezTo>
                  <a:cubicBezTo>
                    <a:pt x="743" y="320"/>
                    <a:pt x="755" y="321"/>
                    <a:pt x="761" y="321"/>
                  </a:cubicBezTo>
                  <a:cubicBezTo>
                    <a:pt x="762" y="321"/>
                    <a:pt x="763" y="321"/>
                    <a:pt x="763" y="321"/>
                  </a:cubicBezTo>
                  <a:cubicBezTo>
                    <a:pt x="763" y="321"/>
                    <a:pt x="763" y="321"/>
                    <a:pt x="764" y="321"/>
                  </a:cubicBezTo>
                  <a:cubicBezTo>
                    <a:pt x="769" y="321"/>
                    <a:pt x="775" y="325"/>
                    <a:pt x="782" y="328"/>
                  </a:cubicBezTo>
                  <a:cubicBezTo>
                    <a:pt x="789" y="331"/>
                    <a:pt x="796" y="333"/>
                    <a:pt x="798" y="333"/>
                  </a:cubicBezTo>
                  <a:cubicBezTo>
                    <a:pt x="798" y="333"/>
                    <a:pt x="798" y="332"/>
                    <a:pt x="798" y="332"/>
                  </a:cubicBezTo>
                  <a:cubicBezTo>
                    <a:pt x="798" y="332"/>
                    <a:pt x="798" y="332"/>
                    <a:pt x="799" y="332"/>
                  </a:cubicBezTo>
                  <a:cubicBezTo>
                    <a:pt x="801" y="332"/>
                    <a:pt x="805" y="333"/>
                    <a:pt x="810" y="334"/>
                  </a:cubicBezTo>
                  <a:cubicBezTo>
                    <a:pt x="814" y="336"/>
                    <a:pt x="817" y="337"/>
                    <a:pt x="821" y="338"/>
                  </a:cubicBezTo>
                  <a:cubicBezTo>
                    <a:pt x="821" y="338"/>
                    <a:pt x="821" y="338"/>
                    <a:pt x="821" y="338"/>
                  </a:cubicBezTo>
                  <a:cubicBezTo>
                    <a:pt x="821" y="338"/>
                    <a:pt x="820" y="337"/>
                    <a:pt x="819" y="337"/>
                  </a:cubicBezTo>
                  <a:cubicBezTo>
                    <a:pt x="819" y="337"/>
                    <a:pt x="819" y="337"/>
                    <a:pt x="820" y="337"/>
                  </a:cubicBezTo>
                  <a:cubicBezTo>
                    <a:pt x="820" y="337"/>
                    <a:pt x="826" y="338"/>
                    <a:pt x="833" y="338"/>
                  </a:cubicBezTo>
                  <a:cubicBezTo>
                    <a:pt x="842" y="339"/>
                    <a:pt x="851" y="340"/>
                    <a:pt x="851" y="340"/>
                  </a:cubicBezTo>
                  <a:cubicBezTo>
                    <a:pt x="851" y="341"/>
                    <a:pt x="852" y="341"/>
                    <a:pt x="854" y="341"/>
                  </a:cubicBezTo>
                  <a:cubicBezTo>
                    <a:pt x="855" y="341"/>
                    <a:pt x="855" y="341"/>
                    <a:pt x="856" y="341"/>
                  </a:cubicBezTo>
                  <a:cubicBezTo>
                    <a:pt x="859" y="341"/>
                    <a:pt x="856" y="337"/>
                    <a:pt x="867" y="336"/>
                  </a:cubicBezTo>
                  <a:cubicBezTo>
                    <a:pt x="868" y="336"/>
                    <a:pt x="869" y="336"/>
                    <a:pt x="870" y="336"/>
                  </a:cubicBezTo>
                  <a:cubicBezTo>
                    <a:pt x="879" y="336"/>
                    <a:pt x="886" y="340"/>
                    <a:pt x="889" y="343"/>
                  </a:cubicBezTo>
                  <a:cubicBezTo>
                    <a:pt x="892" y="346"/>
                    <a:pt x="895" y="348"/>
                    <a:pt x="895" y="350"/>
                  </a:cubicBezTo>
                  <a:cubicBezTo>
                    <a:pt x="895" y="352"/>
                    <a:pt x="891" y="356"/>
                    <a:pt x="883" y="359"/>
                  </a:cubicBezTo>
                  <a:cubicBezTo>
                    <a:pt x="873" y="363"/>
                    <a:pt x="855" y="367"/>
                    <a:pt x="852" y="371"/>
                  </a:cubicBezTo>
                  <a:cubicBezTo>
                    <a:pt x="849" y="375"/>
                    <a:pt x="861" y="374"/>
                    <a:pt x="861" y="374"/>
                  </a:cubicBezTo>
                  <a:cubicBezTo>
                    <a:pt x="861" y="375"/>
                    <a:pt x="861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5" y="377"/>
                    <a:pt x="858" y="378"/>
                  </a:cubicBezTo>
                  <a:cubicBezTo>
                    <a:pt x="853" y="378"/>
                    <a:pt x="848" y="379"/>
                    <a:pt x="845" y="380"/>
                  </a:cubicBezTo>
                  <a:cubicBezTo>
                    <a:pt x="843" y="382"/>
                    <a:pt x="844" y="383"/>
                    <a:pt x="845" y="384"/>
                  </a:cubicBezTo>
                  <a:cubicBezTo>
                    <a:pt x="847" y="385"/>
                    <a:pt x="857" y="389"/>
                    <a:pt x="867" y="392"/>
                  </a:cubicBezTo>
                  <a:cubicBezTo>
                    <a:pt x="884" y="399"/>
                    <a:pt x="896" y="408"/>
                    <a:pt x="911" y="414"/>
                  </a:cubicBezTo>
                  <a:cubicBezTo>
                    <a:pt x="921" y="417"/>
                    <a:pt x="945" y="421"/>
                    <a:pt x="961" y="423"/>
                  </a:cubicBezTo>
                  <a:cubicBezTo>
                    <a:pt x="972" y="425"/>
                    <a:pt x="982" y="426"/>
                    <a:pt x="988" y="429"/>
                  </a:cubicBezTo>
                  <a:cubicBezTo>
                    <a:pt x="993" y="431"/>
                    <a:pt x="993" y="435"/>
                    <a:pt x="993" y="439"/>
                  </a:cubicBezTo>
                  <a:cubicBezTo>
                    <a:pt x="992" y="444"/>
                    <a:pt x="994" y="451"/>
                    <a:pt x="993" y="456"/>
                  </a:cubicBezTo>
                  <a:cubicBezTo>
                    <a:pt x="992" y="467"/>
                    <a:pt x="998" y="478"/>
                    <a:pt x="992" y="489"/>
                  </a:cubicBezTo>
                  <a:cubicBezTo>
                    <a:pt x="990" y="492"/>
                    <a:pt x="985" y="494"/>
                    <a:pt x="984" y="497"/>
                  </a:cubicBezTo>
                  <a:cubicBezTo>
                    <a:pt x="981" y="501"/>
                    <a:pt x="983" y="501"/>
                    <a:pt x="987" y="506"/>
                  </a:cubicBezTo>
                  <a:cubicBezTo>
                    <a:pt x="988" y="508"/>
                    <a:pt x="986" y="511"/>
                    <a:pt x="986" y="514"/>
                  </a:cubicBezTo>
                  <a:cubicBezTo>
                    <a:pt x="987" y="519"/>
                    <a:pt x="1006" y="518"/>
                    <a:pt x="1006" y="519"/>
                  </a:cubicBezTo>
                  <a:cubicBezTo>
                    <a:pt x="1006" y="520"/>
                    <a:pt x="1006" y="521"/>
                    <a:pt x="1005" y="521"/>
                  </a:cubicBezTo>
                  <a:cubicBezTo>
                    <a:pt x="1005" y="521"/>
                    <a:pt x="1005" y="521"/>
                    <a:pt x="1005" y="521"/>
                  </a:cubicBezTo>
                  <a:cubicBezTo>
                    <a:pt x="1005" y="521"/>
                    <a:pt x="1005" y="521"/>
                    <a:pt x="1004" y="521"/>
                  </a:cubicBezTo>
                  <a:cubicBezTo>
                    <a:pt x="1004" y="521"/>
                    <a:pt x="1003" y="524"/>
                    <a:pt x="1004" y="529"/>
                  </a:cubicBezTo>
                  <a:cubicBezTo>
                    <a:pt x="1005" y="529"/>
                    <a:pt x="1005" y="530"/>
                    <a:pt x="1005" y="531"/>
                  </a:cubicBezTo>
                  <a:cubicBezTo>
                    <a:pt x="1004" y="535"/>
                    <a:pt x="1000" y="538"/>
                    <a:pt x="999" y="538"/>
                  </a:cubicBezTo>
                  <a:cubicBezTo>
                    <a:pt x="999" y="538"/>
                    <a:pt x="999" y="538"/>
                    <a:pt x="999" y="538"/>
                  </a:cubicBezTo>
                  <a:cubicBezTo>
                    <a:pt x="1000" y="538"/>
                    <a:pt x="999" y="537"/>
                    <a:pt x="997" y="537"/>
                  </a:cubicBezTo>
                  <a:cubicBezTo>
                    <a:pt x="997" y="537"/>
                    <a:pt x="996" y="537"/>
                    <a:pt x="996" y="537"/>
                  </a:cubicBezTo>
                  <a:cubicBezTo>
                    <a:pt x="996" y="537"/>
                    <a:pt x="995" y="537"/>
                    <a:pt x="995" y="537"/>
                  </a:cubicBezTo>
                  <a:cubicBezTo>
                    <a:pt x="994" y="537"/>
                    <a:pt x="993" y="537"/>
                    <a:pt x="994" y="537"/>
                  </a:cubicBezTo>
                  <a:cubicBezTo>
                    <a:pt x="995" y="536"/>
                    <a:pt x="994" y="536"/>
                    <a:pt x="991" y="536"/>
                  </a:cubicBezTo>
                  <a:cubicBezTo>
                    <a:pt x="991" y="536"/>
                    <a:pt x="990" y="536"/>
                    <a:pt x="990" y="536"/>
                  </a:cubicBezTo>
                  <a:cubicBezTo>
                    <a:pt x="987" y="536"/>
                    <a:pt x="983" y="537"/>
                    <a:pt x="983" y="538"/>
                  </a:cubicBezTo>
                  <a:cubicBezTo>
                    <a:pt x="982" y="540"/>
                    <a:pt x="982" y="540"/>
                    <a:pt x="983" y="540"/>
                  </a:cubicBezTo>
                  <a:cubicBezTo>
                    <a:pt x="983" y="540"/>
                    <a:pt x="984" y="540"/>
                    <a:pt x="984" y="540"/>
                  </a:cubicBezTo>
                  <a:cubicBezTo>
                    <a:pt x="985" y="540"/>
                    <a:pt x="987" y="540"/>
                    <a:pt x="989" y="540"/>
                  </a:cubicBezTo>
                  <a:cubicBezTo>
                    <a:pt x="991" y="540"/>
                    <a:pt x="993" y="540"/>
                    <a:pt x="995" y="540"/>
                  </a:cubicBezTo>
                  <a:cubicBezTo>
                    <a:pt x="999" y="541"/>
                    <a:pt x="1000" y="542"/>
                    <a:pt x="1000" y="542"/>
                  </a:cubicBezTo>
                  <a:cubicBezTo>
                    <a:pt x="1001" y="543"/>
                    <a:pt x="1000" y="543"/>
                    <a:pt x="999" y="543"/>
                  </a:cubicBezTo>
                  <a:cubicBezTo>
                    <a:pt x="999" y="543"/>
                    <a:pt x="999" y="543"/>
                    <a:pt x="999" y="543"/>
                  </a:cubicBezTo>
                  <a:cubicBezTo>
                    <a:pt x="1000" y="544"/>
                    <a:pt x="1001" y="544"/>
                    <a:pt x="1003" y="544"/>
                  </a:cubicBezTo>
                  <a:cubicBezTo>
                    <a:pt x="1007" y="544"/>
                    <a:pt x="1010" y="544"/>
                    <a:pt x="1010" y="545"/>
                  </a:cubicBezTo>
                  <a:cubicBezTo>
                    <a:pt x="1010" y="545"/>
                    <a:pt x="1006" y="545"/>
                    <a:pt x="1002" y="545"/>
                  </a:cubicBezTo>
                  <a:cubicBezTo>
                    <a:pt x="999" y="546"/>
                    <a:pt x="1004" y="548"/>
                    <a:pt x="1004" y="550"/>
                  </a:cubicBezTo>
                  <a:cubicBezTo>
                    <a:pt x="1005" y="551"/>
                    <a:pt x="1008" y="552"/>
                    <a:pt x="1009" y="552"/>
                  </a:cubicBezTo>
                  <a:cubicBezTo>
                    <a:pt x="1010" y="552"/>
                    <a:pt x="1011" y="552"/>
                    <a:pt x="1011" y="552"/>
                  </a:cubicBezTo>
                  <a:cubicBezTo>
                    <a:pt x="1012" y="551"/>
                    <a:pt x="1012" y="551"/>
                    <a:pt x="1012" y="551"/>
                  </a:cubicBezTo>
                  <a:cubicBezTo>
                    <a:pt x="1013" y="551"/>
                    <a:pt x="1013" y="551"/>
                    <a:pt x="1013" y="551"/>
                  </a:cubicBezTo>
                  <a:cubicBezTo>
                    <a:pt x="1014" y="552"/>
                    <a:pt x="1006" y="554"/>
                    <a:pt x="1008" y="556"/>
                  </a:cubicBezTo>
                  <a:cubicBezTo>
                    <a:pt x="1011" y="558"/>
                    <a:pt x="1019" y="559"/>
                    <a:pt x="1018" y="559"/>
                  </a:cubicBezTo>
                  <a:cubicBezTo>
                    <a:pt x="1016" y="559"/>
                    <a:pt x="1016" y="560"/>
                    <a:pt x="1018" y="560"/>
                  </a:cubicBezTo>
                  <a:cubicBezTo>
                    <a:pt x="1021" y="560"/>
                    <a:pt x="1022" y="561"/>
                    <a:pt x="1022" y="561"/>
                  </a:cubicBezTo>
                  <a:cubicBezTo>
                    <a:pt x="1022" y="562"/>
                    <a:pt x="1022" y="562"/>
                    <a:pt x="1021" y="562"/>
                  </a:cubicBezTo>
                  <a:cubicBezTo>
                    <a:pt x="1019" y="562"/>
                    <a:pt x="1021" y="563"/>
                    <a:pt x="1023" y="563"/>
                  </a:cubicBezTo>
                  <a:cubicBezTo>
                    <a:pt x="1025" y="564"/>
                    <a:pt x="1026" y="564"/>
                    <a:pt x="1027" y="564"/>
                  </a:cubicBezTo>
                  <a:cubicBezTo>
                    <a:pt x="1027" y="564"/>
                    <a:pt x="1027" y="564"/>
                    <a:pt x="1027" y="563"/>
                  </a:cubicBezTo>
                  <a:cubicBezTo>
                    <a:pt x="1027" y="563"/>
                    <a:pt x="1027" y="563"/>
                    <a:pt x="1027" y="563"/>
                  </a:cubicBezTo>
                  <a:cubicBezTo>
                    <a:pt x="1028" y="563"/>
                    <a:pt x="1028" y="563"/>
                    <a:pt x="1029" y="563"/>
                  </a:cubicBezTo>
                  <a:cubicBezTo>
                    <a:pt x="1029" y="563"/>
                    <a:pt x="1030" y="564"/>
                    <a:pt x="1030" y="564"/>
                  </a:cubicBezTo>
                  <a:cubicBezTo>
                    <a:pt x="1031" y="564"/>
                    <a:pt x="1031" y="563"/>
                    <a:pt x="1032" y="563"/>
                  </a:cubicBezTo>
                  <a:cubicBezTo>
                    <a:pt x="1032" y="563"/>
                    <a:pt x="1032" y="563"/>
                    <a:pt x="1030" y="562"/>
                  </a:cubicBezTo>
                  <a:cubicBezTo>
                    <a:pt x="1030" y="562"/>
                    <a:pt x="1030" y="562"/>
                    <a:pt x="1031" y="562"/>
                  </a:cubicBezTo>
                  <a:cubicBezTo>
                    <a:pt x="1031" y="562"/>
                    <a:pt x="1032" y="562"/>
                    <a:pt x="1033" y="562"/>
                  </a:cubicBezTo>
                  <a:cubicBezTo>
                    <a:pt x="1033" y="562"/>
                    <a:pt x="1034" y="562"/>
                    <a:pt x="1034" y="562"/>
                  </a:cubicBezTo>
                  <a:cubicBezTo>
                    <a:pt x="1035" y="562"/>
                    <a:pt x="1036" y="562"/>
                    <a:pt x="1034" y="562"/>
                  </a:cubicBezTo>
                  <a:cubicBezTo>
                    <a:pt x="1033" y="562"/>
                    <a:pt x="1033" y="562"/>
                    <a:pt x="1033" y="562"/>
                  </a:cubicBezTo>
                  <a:cubicBezTo>
                    <a:pt x="1034" y="562"/>
                    <a:pt x="1036" y="562"/>
                    <a:pt x="1038" y="563"/>
                  </a:cubicBezTo>
                  <a:cubicBezTo>
                    <a:pt x="1039" y="564"/>
                    <a:pt x="1039" y="565"/>
                    <a:pt x="1038" y="565"/>
                  </a:cubicBezTo>
                  <a:cubicBezTo>
                    <a:pt x="1038" y="565"/>
                    <a:pt x="1037" y="565"/>
                    <a:pt x="1037" y="564"/>
                  </a:cubicBezTo>
                  <a:cubicBezTo>
                    <a:pt x="1037" y="564"/>
                    <a:pt x="1036" y="564"/>
                    <a:pt x="1035" y="564"/>
                  </a:cubicBezTo>
                  <a:cubicBezTo>
                    <a:pt x="1034" y="564"/>
                    <a:pt x="1034" y="564"/>
                    <a:pt x="1034" y="564"/>
                  </a:cubicBezTo>
                  <a:cubicBezTo>
                    <a:pt x="1035" y="565"/>
                    <a:pt x="1033" y="565"/>
                    <a:pt x="1032" y="565"/>
                  </a:cubicBezTo>
                  <a:cubicBezTo>
                    <a:pt x="1031" y="565"/>
                    <a:pt x="1030" y="565"/>
                    <a:pt x="1029" y="565"/>
                  </a:cubicBezTo>
                  <a:cubicBezTo>
                    <a:pt x="1029" y="565"/>
                    <a:pt x="1029" y="565"/>
                    <a:pt x="1028" y="565"/>
                  </a:cubicBezTo>
                  <a:cubicBezTo>
                    <a:pt x="1026" y="565"/>
                    <a:pt x="1025" y="566"/>
                    <a:pt x="1026" y="566"/>
                  </a:cubicBezTo>
                  <a:cubicBezTo>
                    <a:pt x="1027" y="567"/>
                    <a:pt x="1029" y="568"/>
                    <a:pt x="1030" y="568"/>
                  </a:cubicBezTo>
                  <a:cubicBezTo>
                    <a:pt x="1030" y="568"/>
                    <a:pt x="1030" y="568"/>
                    <a:pt x="1030" y="568"/>
                  </a:cubicBezTo>
                  <a:cubicBezTo>
                    <a:pt x="1030" y="568"/>
                    <a:pt x="1030" y="568"/>
                    <a:pt x="1031" y="568"/>
                  </a:cubicBezTo>
                  <a:cubicBezTo>
                    <a:pt x="1032" y="568"/>
                    <a:pt x="1033" y="568"/>
                    <a:pt x="1031" y="568"/>
                  </a:cubicBezTo>
                  <a:cubicBezTo>
                    <a:pt x="1030" y="568"/>
                    <a:pt x="1033" y="569"/>
                    <a:pt x="1036" y="569"/>
                  </a:cubicBezTo>
                  <a:cubicBezTo>
                    <a:pt x="1037" y="569"/>
                    <a:pt x="1037" y="569"/>
                    <a:pt x="1037" y="569"/>
                  </a:cubicBezTo>
                  <a:cubicBezTo>
                    <a:pt x="1040" y="569"/>
                    <a:pt x="1039" y="566"/>
                    <a:pt x="1044" y="566"/>
                  </a:cubicBezTo>
                  <a:cubicBezTo>
                    <a:pt x="1045" y="566"/>
                    <a:pt x="1045" y="566"/>
                    <a:pt x="1046" y="566"/>
                  </a:cubicBezTo>
                  <a:cubicBezTo>
                    <a:pt x="1049" y="566"/>
                    <a:pt x="1045" y="567"/>
                    <a:pt x="1041" y="568"/>
                  </a:cubicBezTo>
                  <a:cubicBezTo>
                    <a:pt x="1038" y="569"/>
                    <a:pt x="1040" y="570"/>
                    <a:pt x="1042" y="570"/>
                  </a:cubicBezTo>
                  <a:cubicBezTo>
                    <a:pt x="1045" y="570"/>
                    <a:pt x="1048" y="569"/>
                    <a:pt x="1050" y="569"/>
                  </a:cubicBezTo>
                  <a:cubicBezTo>
                    <a:pt x="1051" y="568"/>
                    <a:pt x="1053" y="568"/>
                    <a:pt x="1054" y="568"/>
                  </a:cubicBezTo>
                  <a:cubicBezTo>
                    <a:pt x="1056" y="568"/>
                    <a:pt x="1058" y="569"/>
                    <a:pt x="1056" y="570"/>
                  </a:cubicBezTo>
                  <a:cubicBezTo>
                    <a:pt x="1054" y="570"/>
                    <a:pt x="1053" y="571"/>
                    <a:pt x="1053" y="571"/>
                  </a:cubicBezTo>
                  <a:cubicBezTo>
                    <a:pt x="1052" y="571"/>
                    <a:pt x="1052" y="571"/>
                    <a:pt x="1053" y="571"/>
                  </a:cubicBezTo>
                  <a:cubicBezTo>
                    <a:pt x="1053" y="570"/>
                    <a:pt x="1052" y="570"/>
                    <a:pt x="1052" y="570"/>
                  </a:cubicBezTo>
                  <a:cubicBezTo>
                    <a:pt x="1051" y="570"/>
                    <a:pt x="1051" y="570"/>
                    <a:pt x="1050" y="570"/>
                  </a:cubicBezTo>
                  <a:cubicBezTo>
                    <a:pt x="1049" y="571"/>
                    <a:pt x="1052" y="571"/>
                    <a:pt x="1055" y="571"/>
                  </a:cubicBezTo>
                  <a:cubicBezTo>
                    <a:pt x="1059" y="571"/>
                    <a:pt x="1063" y="571"/>
                    <a:pt x="1066" y="568"/>
                  </a:cubicBezTo>
                  <a:cubicBezTo>
                    <a:pt x="1072" y="564"/>
                    <a:pt x="1079" y="563"/>
                    <a:pt x="1076" y="559"/>
                  </a:cubicBezTo>
                  <a:cubicBezTo>
                    <a:pt x="1072" y="556"/>
                    <a:pt x="1081" y="554"/>
                    <a:pt x="1084" y="553"/>
                  </a:cubicBezTo>
                  <a:cubicBezTo>
                    <a:pt x="1088" y="552"/>
                    <a:pt x="1089" y="549"/>
                    <a:pt x="1097" y="546"/>
                  </a:cubicBezTo>
                  <a:cubicBezTo>
                    <a:pt x="1102" y="544"/>
                    <a:pt x="1104" y="543"/>
                    <a:pt x="1098" y="540"/>
                  </a:cubicBezTo>
                  <a:cubicBezTo>
                    <a:pt x="1095" y="539"/>
                    <a:pt x="1076" y="539"/>
                    <a:pt x="1075" y="536"/>
                  </a:cubicBezTo>
                  <a:cubicBezTo>
                    <a:pt x="1075" y="534"/>
                    <a:pt x="1078" y="533"/>
                    <a:pt x="1082" y="532"/>
                  </a:cubicBezTo>
                  <a:cubicBezTo>
                    <a:pt x="1090" y="531"/>
                    <a:pt x="1096" y="529"/>
                    <a:pt x="1096" y="526"/>
                  </a:cubicBezTo>
                  <a:cubicBezTo>
                    <a:pt x="1097" y="523"/>
                    <a:pt x="1103" y="522"/>
                    <a:pt x="1101" y="522"/>
                  </a:cubicBezTo>
                  <a:cubicBezTo>
                    <a:pt x="1099" y="521"/>
                    <a:pt x="1105" y="522"/>
                    <a:pt x="1111" y="520"/>
                  </a:cubicBezTo>
                  <a:cubicBezTo>
                    <a:pt x="1116" y="519"/>
                    <a:pt x="1107" y="519"/>
                    <a:pt x="1106" y="519"/>
                  </a:cubicBezTo>
                  <a:cubicBezTo>
                    <a:pt x="1106" y="519"/>
                    <a:pt x="1106" y="519"/>
                    <a:pt x="1106" y="519"/>
                  </a:cubicBezTo>
                  <a:cubicBezTo>
                    <a:pt x="1107" y="519"/>
                    <a:pt x="1105" y="519"/>
                    <a:pt x="1104" y="519"/>
                  </a:cubicBezTo>
                  <a:cubicBezTo>
                    <a:pt x="1103" y="519"/>
                    <a:pt x="1103" y="519"/>
                    <a:pt x="1103" y="519"/>
                  </a:cubicBezTo>
                  <a:cubicBezTo>
                    <a:pt x="1102" y="519"/>
                    <a:pt x="1101" y="519"/>
                    <a:pt x="1102" y="519"/>
                  </a:cubicBezTo>
                  <a:cubicBezTo>
                    <a:pt x="1102" y="519"/>
                    <a:pt x="1096" y="518"/>
                    <a:pt x="1093" y="516"/>
                  </a:cubicBezTo>
                  <a:cubicBezTo>
                    <a:pt x="1090" y="514"/>
                    <a:pt x="1114" y="517"/>
                    <a:pt x="1122" y="512"/>
                  </a:cubicBezTo>
                  <a:cubicBezTo>
                    <a:pt x="1122" y="512"/>
                    <a:pt x="1122" y="512"/>
                    <a:pt x="1123" y="512"/>
                  </a:cubicBezTo>
                  <a:cubicBezTo>
                    <a:pt x="1129" y="508"/>
                    <a:pt x="1137" y="506"/>
                    <a:pt x="1155" y="505"/>
                  </a:cubicBezTo>
                  <a:cubicBezTo>
                    <a:pt x="1162" y="504"/>
                    <a:pt x="1169" y="503"/>
                    <a:pt x="1174" y="502"/>
                  </a:cubicBezTo>
                  <a:cubicBezTo>
                    <a:pt x="1187" y="499"/>
                    <a:pt x="1176" y="495"/>
                    <a:pt x="1178" y="493"/>
                  </a:cubicBezTo>
                  <a:cubicBezTo>
                    <a:pt x="1179" y="493"/>
                    <a:pt x="1182" y="491"/>
                    <a:pt x="1179" y="490"/>
                  </a:cubicBezTo>
                  <a:cubicBezTo>
                    <a:pt x="1172" y="488"/>
                    <a:pt x="1162" y="488"/>
                    <a:pt x="1159" y="485"/>
                  </a:cubicBezTo>
                  <a:cubicBezTo>
                    <a:pt x="1156" y="483"/>
                    <a:pt x="1159" y="475"/>
                    <a:pt x="1162" y="473"/>
                  </a:cubicBezTo>
                  <a:cubicBezTo>
                    <a:pt x="1165" y="472"/>
                    <a:pt x="1169" y="471"/>
                    <a:pt x="1175" y="471"/>
                  </a:cubicBezTo>
                  <a:cubicBezTo>
                    <a:pt x="1185" y="471"/>
                    <a:pt x="1197" y="473"/>
                    <a:pt x="1207" y="476"/>
                  </a:cubicBezTo>
                  <a:cubicBezTo>
                    <a:pt x="1214" y="478"/>
                    <a:pt x="1220" y="479"/>
                    <a:pt x="1226" y="479"/>
                  </a:cubicBezTo>
                  <a:cubicBezTo>
                    <a:pt x="1231" y="479"/>
                    <a:pt x="1235" y="479"/>
                    <a:pt x="1238" y="477"/>
                  </a:cubicBezTo>
                  <a:cubicBezTo>
                    <a:pt x="1242" y="474"/>
                    <a:pt x="1248" y="472"/>
                    <a:pt x="1250" y="472"/>
                  </a:cubicBezTo>
                  <a:cubicBezTo>
                    <a:pt x="1251" y="472"/>
                    <a:pt x="1251" y="472"/>
                    <a:pt x="1249" y="473"/>
                  </a:cubicBezTo>
                  <a:cubicBezTo>
                    <a:pt x="1247" y="474"/>
                    <a:pt x="1246" y="475"/>
                    <a:pt x="1248" y="475"/>
                  </a:cubicBezTo>
                  <a:cubicBezTo>
                    <a:pt x="1250" y="475"/>
                    <a:pt x="1254" y="474"/>
                    <a:pt x="1260" y="472"/>
                  </a:cubicBezTo>
                  <a:cubicBezTo>
                    <a:pt x="1267" y="469"/>
                    <a:pt x="1270" y="465"/>
                    <a:pt x="1272" y="461"/>
                  </a:cubicBezTo>
                  <a:cubicBezTo>
                    <a:pt x="1274" y="457"/>
                    <a:pt x="1284" y="451"/>
                    <a:pt x="1298" y="449"/>
                  </a:cubicBezTo>
                  <a:cubicBezTo>
                    <a:pt x="1311" y="447"/>
                    <a:pt x="1322" y="444"/>
                    <a:pt x="1320" y="444"/>
                  </a:cubicBezTo>
                  <a:cubicBezTo>
                    <a:pt x="1319" y="444"/>
                    <a:pt x="1321" y="443"/>
                    <a:pt x="1325" y="443"/>
                  </a:cubicBezTo>
                  <a:cubicBezTo>
                    <a:pt x="1326" y="443"/>
                    <a:pt x="1327" y="443"/>
                    <a:pt x="1328" y="443"/>
                  </a:cubicBezTo>
                  <a:cubicBezTo>
                    <a:pt x="1329" y="443"/>
                    <a:pt x="1329" y="443"/>
                    <a:pt x="1328" y="443"/>
                  </a:cubicBezTo>
                  <a:cubicBezTo>
                    <a:pt x="1327" y="443"/>
                    <a:pt x="1327" y="443"/>
                    <a:pt x="1327" y="443"/>
                  </a:cubicBezTo>
                  <a:cubicBezTo>
                    <a:pt x="1328" y="443"/>
                    <a:pt x="1329" y="443"/>
                    <a:pt x="1331" y="443"/>
                  </a:cubicBezTo>
                  <a:cubicBezTo>
                    <a:pt x="1335" y="443"/>
                    <a:pt x="1355" y="444"/>
                    <a:pt x="1363" y="440"/>
                  </a:cubicBezTo>
                  <a:cubicBezTo>
                    <a:pt x="1375" y="434"/>
                    <a:pt x="1382" y="424"/>
                    <a:pt x="1384" y="416"/>
                  </a:cubicBezTo>
                  <a:cubicBezTo>
                    <a:pt x="1386" y="412"/>
                    <a:pt x="1384" y="408"/>
                    <a:pt x="1384" y="408"/>
                  </a:cubicBezTo>
                  <a:cubicBezTo>
                    <a:pt x="1384" y="408"/>
                    <a:pt x="1385" y="408"/>
                    <a:pt x="1385" y="408"/>
                  </a:cubicBezTo>
                  <a:cubicBezTo>
                    <a:pt x="1385" y="408"/>
                    <a:pt x="1385" y="408"/>
                    <a:pt x="1386" y="408"/>
                  </a:cubicBezTo>
                  <a:cubicBezTo>
                    <a:pt x="1386" y="408"/>
                    <a:pt x="1387" y="408"/>
                    <a:pt x="1387" y="408"/>
                  </a:cubicBezTo>
                  <a:cubicBezTo>
                    <a:pt x="1388" y="408"/>
                    <a:pt x="1388" y="408"/>
                    <a:pt x="1388" y="408"/>
                  </a:cubicBezTo>
                  <a:cubicBezTo>
                    <a:pt x="1389" y="408"/>
                    <a:pt x="1390" y="408"/>
                    <a:pt x="1391" y="408"/>
                  </a:cubicBezTo>
                  <a:cubicBezTo>
                    <a:pt x="1392" y="408"/>
                    <a:pt x="1392" y="408"/>
                    <a:pt x="1392" y="408"/>
                  </a:cubicBezTo>
                  <a:cubicBezTo>
                    <a:pt x="1393" y="408"/>
                    <a:pt x="1393" y="409"/>
                    <a:pt x="1392" y="409"/>
                  </a:cubicBezTo>
                  <a:cubicBezTo>
                    <a:pt x="1392" y="409"/>
                    <a:pt x="1392" y="409"/>
                    <a:pt x="1392" y="409"/>
                  </a:cubicBezTo>
                  <a:cubicBezTo>
                    <a:pt x="1392" y="409"/>
                    <a:pt x="1403" y="407"/>
                    <a:pt x="1413" y="404"/>
                  </a:cubicBezTo>
                  <a:cubicBezTo>
                    <a:pt x="1426" y="399"/>
                    <a:pt x="1438" y="394"/>
                    <a:pt x="1438" y="391"/>
                  </a:cubicBezTo>
                  <a:cubicBezTo>
                    <a:pt x="1429" y="382"/>
                    <a:pt x="1417" y="385"/>
                    <a:pt x="1397" y="380"/>
                  </a:cubicBezTo>
                  <a:cubicBezTo>
                    <a:pt x="1390" y="378"/>
                    <a:pt x="1382" y="377"/>
                    <a:pt x="1375" y="376"/>
                  </a:cubicBezTo>
                  <a:cubicBezTo>
                    <a:pt x="1360" y="375"/>
                    <a:pt x="1341" y="374"/>
                    <a:pt x="1332" y="374"/>
                  </a:cubicBezTo>
                  <a:cubicBezTo>
                    <a:pt x="1331" y="374"/>
                    <a:pt x="1331" y="374"/>
                    <a:pt x="1331" y="374"/>
                  </a:cubicBezTo>
                  <a:cubicBezTo>
                    <a:pt x="1327" y="374"/>
                    <a:pt x="1324" y="374"/>
                    <a:pt x="1322" y="375"/>
                  </a:cubicBezTo>
                  <a:cubicBezTo>
                    <a:pt x="1320" y="375"/>
                    <a:pt x="1318" y="375"/>
                    <a:pt x="1318" y="375"/>
                  </a:cubicBezTo>
                  <a:cubicBezTo>
                    <a:pt x="1318" y="375"/>
                    <a:pt x="1318" y="375"/>
                    <a:pt x="1318" y="375"/>
                  </a:cubicBezTo>
                  <a:cubicBezTo>
                    <a:pt x="1318" y="375"/>
                    <a:pt x="1317" y="375"/>
                    <a:pt x="1317" y="375"/>
                  </a:cubicBezTo>
                  <a:cubicBezTo>
                    <a:pt x="1317" y="375"/>
                    <a:pt x="1316" y="376"/>
                    <a:pt x="1315" y="376"/>
                  </a:cubicBezTo>
                  <a:cubicBezTo>
                    <a:pt x="1315" y="376"/>
                    <a:pt x="1315" y="376"/>
                    <a:pt x="1315" y="376"/>
                  </a:cubicBezTo>
                  <a:cubicBezTo>
                    <a:pt x="1314" y="376"/>
                    <a:pt x="1315" y="373"/>
                    <a:pt x="1301" y="370"/>
                  </a:cubicBezTo>
                  <a:cubicBezTo>
                    <a:pt x="1295" y="369"/>
                    <a:pt x="1288" y="369"/>
                    <a:pt x="1281" y="369"/>
                  </a:cubicBezTo>
                  <a:cubicBezTo>
                    <a:pt x="1274" y="369"/>
                    <a:pt x="1267" y="369"/>
                    <a:pt x="1262" y="370"/>
                  </a:cubicBezTo>
                  <a:cubicBezTo>
                    <a:pt x="1253" y="372"/>
                    <a:pt x="1250" y="374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49" y="375"/>
                    <a:pt x="1249" y="375"/>
                  </a:cubicBezTo>
                  <a:cubicBezTo>
                    <a:pt x="1249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49" y="373"/>
                    <a:pt x="1247" y="372"/>
                    <a:pt x="1243" y="372"/>
                  </a:cubicBezTo>
                  <a:cubicBezTo>
                    <a:pt x="1239" y="372"/>
                    <a:pt x="1244" y="372"/>
                    <a:pt x="1253" y="371"/>
                  </a:cubicBezTo>
                  <a:cubicBezTo>
                    <a:pt x="1259" y="371"/>
                    <a:pt x="1264" y="370"/>
                    <a:pt x="1263" y="368"/>
                  </a:cubicBezTo>
                  <a:cubicBezTo>
                    <a:pt x="1263" y="367"/>
                    <a:pt x="1257" y="366"/>
                    <a:pt x="1251" y="366"/>
                  </a:cubicBezTo>
                  <a:cubicBezTo>
                    <a:pt x="1251" y="366"/>
                    <a:pt x="1251" y="366"/>
                    <a:pt x="1251" y="366"/>
                  </a:cubicBezTo>
                  <a:cubicBezTo>
                    <a:pt x="1242" y="367"/>
                    <a:pt x="1237" y="368"/>
                    <a:pt x="1236" y="368"/>
                  </a:cubicBezTo>
                  <a:cubicBezTo>
                    <a:pt x="1234" y="369"/>
                    <a:pt x="1232" y="369"/>
                    <a:pt x="1229" y="370"/>
                  </a:cubicBezTo>
                  <a:cubicBezTo>
                    <a:pt x="1228" y="370"/>
                    <a:pt x="1227" y="370"/>
                    <a:pt x="1226" y="370"/>
                  </a:cubicBezTo>
                  <a:cubicBezTo>
                    <a:pt x="1225" y="370"/>
                    <a:pt x="1224" y="370"/>
                    <a:pt x="1225" y="370"/>
                  </a:cubicBezTo>
                  <a:cubicBezTo>
                    <a:pt x="1225" y="369"/>
                    <a:pt x="1226" y="369"/>
                    <a:pt x="1225" y="369"/>
                  </a:cubicBezTo>
                  <a:cubicBezTo>
                    <a:pt x="1225" y="369"/>
                    <a:pt x="1224" y="369"/>
                    <a:pt x="1223" y="370"/>
                  </a:cubicBezTo>
                  <a:cubicBezTo>
                    <a:pt x="1222" y="370"/>
                    <a:pt x="1222" y="370"/>
                    <a:pt x="1222" y="370"/>
                  </a:cubicBezTo>
                  <a:cubicBezTo>
                    <a:pt x="1221" y="370"/>
                    <a:pt x="1224" y="368"/>
                    <a:pt x="1232" y="366"/>
                  </a:cubicBezTo>
                  <a:cubicBezTo>
                    <a:pt x="1238" y="364"/>
                    <a:pt x="1244" y="363"/>
                    <a:pt x="1244" y="361"/>
                  </a:cubicBezTo>
                  <a:cubicBezTo>
                    <a:pt x="1244" y="361"/>
                    <a:pt x="1243" y="360"/>
                    <a:pt x="1241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8"/>
                    <a:pt x="1239" y="358"/>
                    <a:pt x="1238" y="358"/>
                  </a:cubicBezTo>
                  <a:cubicBezTo>
                    <a:pt x="1238" y="358"/>
                    <a:pt x="1239" y="358"/>
                    <a:pt x="1239" y="358"/>
                  </a:cubicBezTo>
                  <a:cubicBezTo>
                    <a:pt x="1238" y="357"/>
                    <a:pt x="1236" y="357"/>
                    <a:pt x="1235" y="356"/>
                  </a:cubicBezTo>
                  <a:cubicBezTo>
                    <a:pt x="1230" y="354"/>
                    <a:pt x="1226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2" y="352"/>
                    <a:pt x="1220" y="350"/>
                    <a:pt x="1211" y="348"/>
                  </a:cubicBezTo>
                  <a:cubicBezTo>
                    <a:pt x="1201" y="347"/>
                    <a:pt x="1186" y="345"/>
                    <a:pt x="1175" y="345"/>
                  </a:cubicBezTo>
                  <a:cubicBezTo>
                    <a:pt x="1175" y="345"/>
                    <a:pt x="1175" y="345"/>
                    <a:pt x="1174" y="345"/>
                  </a:cubicBezTo>
                  <a:cubicBezTo>
                    <a:pt x="1174" y="345"/>
                    <a:pt x="1173" y="345"/>
                    <a:pt x="1173" y="345"/>
                  </a:cubicBezTo>
                  <a:cubicBezTo>
                    <a:pt x="1162" y="345"/>
                    <a:pt x="1154" y="345"/>
                    <a:pt x="1148" y="344"/>
                  </a:cubicBezTo>
                  <a:cubicBezTo>
                    <a:pt x="1141" y="343"/>
                    <a:pt x="1137" y="340"/>
                    <a:pt x="1123" y="338"/>
                  </a:cubicBezTo>
                  <a:cubicBezTo>
                    <a:pt x="1109" y="336"/>
                    <a:pt x="1108" y="335"/>
                    <a:pt x="1101" y="334"/>
                  </a:cubicBezTo>
                  <a:cubicBezTo>
                    <a:pt x="1094" y="332"/>
                    <a:pt x="1084" y="332"/>
                    <a:pt x="1083" y="332"/>
                  </a:cubicBezTo>
                  <a:cubicBezTo>
                    <a:pt x="1081" y="331"/>
                    <a:pt x="1082" y="330"/>
                    <a:pt x="1086" y="330"/>
                  </a:cubicBezTo>
                  <a:cubicBezTo>
                    <a:pt x="1088" y="330"/>
                    <a:pt x="1087" y="330"/>
                    <a:pt x="1084" y="330"/>
                  </a:cubicBezTo>
                  <a:cubicBezTo>
                    <a:pt x="1081" y="330"/>
                    <a:pt x="1078" y="330"/>
                    <a:pt x="1075" y="330"/>
                  </a:cubicBezTo>
                  <a:cubicBezTo>
                    <a:pt x="1069" y="330"/>
                    <a:pt x="1063" y="331"/>
                    <a:pt x="1057" y="331"/>
                  </a:cubicBezTo>
                  <a:cubicBezTo>
                    <a:pt x="1055" y="331"/>
                    <a:pt x="1054" y="331"/>
                    <a:pt x="1052" y="331"/>
                  </a:cubicBezTo>
                  <a:cubicBezTo>
                    <a:pt x="1047" y="331"/>
                    <a:pt x="1043" y="331"/>
                    <a:pt x="1038" y="331"/>
                  </a:cubicBezTo>
                  <a:cubicBezTo>
                    <a:pt x="1028" y="331"/>
                    <a:pt x="1011" y="329"/>
                    <a:pt x="999" y="327"/>
                  </a:cubicBezTo>
                  <a:cubicBezTo>
                    <a:pt x="996" y="327"/>
                    <a:pt x="993" y="326"/>
                    <a:pt x="992" y="326"/>
                  </a:cubicBezTo>
                  <a:cubicBezTo>
                    <a:pt x="989" y="326"/>
                    <a:pt x="989" y="327"/>
                    <a:pt x="986" y="327"/>
                  </a:cubicBezTo>
                  <a:cubicBezTo>
                    <a:pt x="982" y="328"/>
                    <a:pt x="978" y="329"/>
                    <a:pt x="976" y="331"/>
                  </a:cubicBezTo>
                  <a:cubicBezTo>
                    <a:pt x="975" y="332"/>
                    <a:pt x="970" y="334"/>
                    <a:pt x="967" y="334"/>
                  </a:cubicBezTo>
                  <a:cubicBezTo>
                    <a:pt x="966" y="334"/>
                    <a:pt x="965" y="333"/>
                    <a:pt x="966" y="333"/>
                  </a:cubicBezTo>
                  <a:cubicBezTo>
                    <a:pt x="966" y="331"/>
                    <a:pt x="968" y="329"/>
                    <a:pt x="969" y="328"/>
                  </a:cubicBezTo>
                  <a:cubicBezTo>
                    <a:pt x="970" y="326"/>
                    <a:pt x="980" y="324"/>
                    <a:pt x="971" y="324"/>
                  </a:cubicBezTo>
                  <a:cubicBezTo>
                    <a:pt x="970" y="324"/>
                    <a:pt x="968" y="324"/>
                    <a:pt x="966" y="325"/>
                  </a:cubicBezTo>
                  <a:cubicBezTo>
                    <a:pt x="962" y="325"/>
                    <a:pt x="955" y="325"/>
                    <a:pt x="949" y="327"/>
                  </a:cubicBezTo>
                  <a:cubicBezTo>
                    <a:pt x="941" y="328"/>
                    <a:pt x="936" y="329"/>
                    <a:pt x="935" y="329"/>
                  </a:cubicBezTo>
                  <a:cubicBezTo>
                    <a:pt x="934" y="329"/>
                    <a:pt x="934" y="329"/>
                    <a:pt x="934" y="329"/>
                  </a:cubicBezTo>
                  <a:cubicBezTo>
                    <a:pt x="934" y="329"/>
                    <a:pt x="934" y="329"/>
                    <a:pt x="933" y="329"/>
                  </a:cubicBezTo>
                  <a:cubicBezTo>
                    <a:pt x="929" y="329"/>
                    <a:pt x="923" y="329"/>
                    <a:pt x="917" y="332"/>
                  </a:cubicBezTo>
                  <a:cubicBezTo>
                    <a:pt x="910" y="335"/>
                    <a:pt x="902" y="337"/>
                    <a:pt x="902" y="338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1" y="338"/>
                    <a:pt x="898" y="337"/>
                    <a:pt x="891" y="336"/>
                  </a:cubicBezTo>
                  <a:cubicBezTo>
                    <a:pt x="887" y="335"/>
                    <a:pt x="882" y="334"/>
                    <a:pt x="875" y="334"/>
                  </a:cubicBezTo>
                  <a:cubicBezTo>
                    <a:pt x="875" y="334"/>
                    <a:pt x="874" y="334"/>
                    <a:pt x="873" y="334"/>
                  </a:cubicBezTo>
                  <a:cubicBezTo>
                    <a:pt x="867" y="334"/>
                    <a:pt x="862" y="335"/>
                    <a:pt x="857" y="335"/>
                  </a:cubicBezTo>
                  <a:cubicBezTo>
                    <a:pt x="854" y="335"/>
                    <a:pt x="851" y="335"/>
                    <a:pt x="848" y="335"/>
                  </a:cubicBezTo>
                  <a:cubicBezTo>
                    <a:pt x="846" y="335"/>
                    <a:pt x="843" y="335"/>
                    <a:pt x="842" y="335"/>
                  </a:cubicBezTo>
                  <a:cubicBezTo>
                    <a:pt x="840" y="335"/>
                    <a:pt x="839" y="335"/>
                    <a:pt x="839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3" y="334"/>
                    <a:pt x="827" y="333"/>
                  </a:cubicBezTo>
                  <a:cubicBezTo>
                    <a:pt x="821" y="331"/>
                    <a:pt x="815" y="329"/>
                    <a:pt x="815" y="328"/>
                  </a:cubicBezTo>
                  <a:cubicBezTo>
                    <a:pt x="816" y="327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5" y="326"/>
                    <a:pt x="815" y="326"/>
                    <a:pt x="816" y="325"/>
                  </a:cubicBezTo>
                  <a:cubicBezTo>
                    <a:pt x="816" y="324"/>
                    <a:pt x="817" y="324"/>
                    <a:pt x="817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20" y="322"/>
                    <a:pt x="823" y="319"/>
                  </a:cubicBezTo>
                  <a:cubicBezTo>
                    <a:pt x="827" y="316"/>
                    <a:pt x="818" y="314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4" y="314"/>
                    <a:pt x="814" y="314"/>
                    <a:pt x="813" y="314"/>
                  </a:cubicBezTo>
                  <a:cubicBezTo>
                    <a:pt x="812" y="314"/>
                    <a:pt x="812" y="313"/>
                    <a:pt x="814" y="313"/>
                  </a:cubicBezTo>
                  <a:cubicBezTo>
                    <a:pt x="816" y="313"/>
                    <a:pt x="811" y="313"/>
                    <a:pt x="803" y="312"/>
                  </a:cubicBezTo>
                  <a:cubicBezTo>
                    <a:pt x="800" y="312"/>
                    <a:pt x="796" y="312"/>
                    <a:pt x="792" y="312"/>
                  </a:cubicBezTo>
                  <a:cubicBezTo>
                    <a:pt x="785" y="312"/>
                    <a:pt x="777" y="312"/>
                    <a:pt x="771" y="312"/>
                  </a:cubicBezTo>
                  <a:cubicBezTo>
                    <a:pt x="771" y="312"/>
                    <a:pt x="770" y="312"/>
                    <a:pt x="770" y="312"/>
                  </a:cubicBezTo>
                  <a:cubicBezTo>
                    <a:pt x="761" y="312"/>
                    <a:pt x="760" y="310"/>
                    <a:pt x="762" y="308"/>
                  </a:cubicBezTo>
                  <a:cubicBezTo>
                    <a:pt x="764" y="305"/>
                    <a:pt x="761" y="303"/>
                    <a:pt x="763" y="303"/>
                  </a:cubicBezTo>
                  <a:cubicBezTo>
                    <a:pt x="764" y="302"/>
                    <a:pt x="764" y="302"/>
                    <a:pt x="765" y="302"/>
                  </a:cubicBezTo>
                  <a:cubicBezTo>
                    <a:pt x="765" y="302"/>
                    <a:pt x="766" y="303"/>
                    <a:pt x="766" y="303"/>
                  </a:cubicBezTo>
                  <a:cubicBezTo>
                    <a:pt x="767" y="303"/>
                    <a:pt x="767" y="303"/>
                    <a:pt x="768" y="303"/>
                  </a:cubicBezTo>
                  <a:cubicBezTo>
                    <a:pt x="769" y="303"/>
                    <a:pt x="771" y="303"/>
                    <a:pt x="772" y="302"/>
                  </a:cubicBezTo>
                  <a:cubicBezTo>
                    <a:pt x="774" y="301"/>
                    <a:pt x="774" y="300"/>
                    <a:pt x="773" y="300"/>
                  </a:cubicBezTo>
                  <a:cubicBezTo>
                    <a:pt x="773" y="300"/>
                    <a:pt x="773" y="300"/>
                    <a:pt x="773" y="300"/>
                  </a:cubicBezTo>
                  <a:cubicBezTo>
                    <a:pt x="773" y="301"/>
                    <a:pt x="773" y="301"/>
                    <a:pt x="773" y="301"/>
                  </a:cubicBezTo>
                  <a:cubicBezTo>
                    <a:pt x="772" y="301"/>
                    <a:pt x="776" y="298"/>
                    <a:pt x="781" y="295"/>
                  </a:cubicBezTo>
                  <a:cubicBezTo>
                    <a:pt x="785" y="293"/>
                    <a:pt x="786" y="292"/>
                    <a:pt x="772" y="292"/>
                  </a:cubicBezTo>
                  <a:cubicBezTo>
                    <a:pt x="772" y="292"/>
                    <a:pt x="771" y="292"/>
                    <a:pt x="770" y="292"/>
                  </a:cubicBezTo>
                  <a:cubicBezTo>
                    <a:pt x="761" y="292"/>
                    <a:pt x="743" y="293"/>
                    <a:pt x="739" y="294"/>
                  </a:cubicBezTo>
                  <a:cubicBezTo>
                    <a:pt x="735" y="296"/>
                    <a:pt x="735" y="297"/>
                    <a:pt x="733" y="298"/>
                  </a:cubicBezTo>
                  <a:cubicBezTo>
                    <a:pt x="731" y="300"/>
                    <a:pt x="725" y="301"/>
                    <a:pt x="724" y="302"/>
                  </a:cubicBezTo>
                  <a:cubicBezTo>
                    <a:pt x="724" y="302"/>
                    <a:pt x="724" y="302"/>
                    <a:pt x="724" y="302"/>
                  </a:cubicBezTo>
                  <a:cubicBezTo>
                    <a:pt x="725" y="302"/>
                    <a:pt x="724" y="302"/>
                    <a:pt x="723" y="303"/>
                  </a:cubicBezTo>
                  <a:cubicBezTo>
                    <a:pt x="721" y="303"/>
                    <a:pt x="720" y="303"/>
                    <a:pt x="719" y="303"/>
                  </a:cubicBezTo>
                  <a:cubicBezTo>
                    <a:pt x="719" y="303"/>
                    <a:pt x="718" y="303"/>
                    <a:pt x="718" y="303"/>
                  </a:cubicBezTo>
                  <a:cubicBezTo>
                    <a:pt x="717" y="303"/>
                    <a:pt x="716" y="303"/>
                    <a:pt x="717" y="303"/>
                  </a:cubicBezTo>
                  <a:cubicBezTo>
                    <a:pt x="717" y="303"/>
                    <a:pt x="716" y="302"/>
                    <a:pt x="713" y="302"/>
                  </a:cubicBezTo>
                  <a:cubicBezTo>
                    <a:pt x="709" y="302"/>
                    <a:pt x="703" y="303"/>
                    <a:pt x="696" y="303"/>
                  </a:cubicBezTo>
                  <a:cubicBezTo>
                    <a:pt x="694" y="303"/>
                    <a:pt x="692" y="303"/>
                    <a:pt x="689" y="303"/>
                  </a:cubicBezTo>
                  <a:cubicBezTo>
                    <a:pt x="685" y="303"/>
                    <a:pt x="681" y="303"/>
                    <a:pt x="675" y="302"/>
                  </a:cubicBezTo>
                  <a:cubicBezTo>
                    <a:pt x="668" y="301"/>
                    <a:pt x="661" y="299"/>
                    <a:pt x="656" y="297"/>
                  </a:cubicBezTo>
                  <a:cubicBezTo>
                    <a:pt x="649" y="294"/>
                    <a:pt x="647" y="291"/>
                    <a:pt x="648" y="291"/>
                  </a:cubicBezTo>
                  <a:cubicBezTo>
                    <a:pt x="648" y="291"/>
                    <a:pt x="648" y="291"/>
                    <a:pt x="648" y="292"/>
                  </a:cubicBezTo>
                  <a:cubicBezTo>
                    <a:pt x="648" y="292"/>
                    <a:pt x="648" y="292"/>
                    <a:pt x="648" y="292"/>
                  </a:cubicBezTo>
                  <a:cubicBezTo>
                    <a:pt x="649" y="292"/>
                    <a:pt x="646" y="289"/>
                    <a:pt x="648" y="285"/>
                  </a:cubicBezTo>
                  <a:cubicBezTo>
                    <a:pt x="649" y="281"/>
                    <a:pt x="653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5" y="278"/>
                    <a:pt x="656" y="277"/>
                    <a:pt x="657" y="277"/>
                  </a:cubicBezTo>
                  <a:cubicBezTo>
                    <a:pt x="658" y="276"/>
                    <a:pt x="658" y="275"/>
                    <a:pt x="658" y="275"/>
                  </a:cubicBezTo>
                  <a:cubicBezTo>
                    <a:pt x="658" y="275"/>
                    <a:pt x="658" y="276"/>
                    <a:pt x="658" y="276"/>
                  </a:cubicBezTo>
                  <a:cubicBezTo>
                    <a:pt x="657" y="276"/>
                    <a:pt x="657" y="276"/>
                    <a:pt x="657" y="276"/>
                  </a:cubicBezTo>
                  <a:cubicBezTo>
                    <a:pt x="656" y="276"/>
                    <a:pt x="657" y="273"/>
                    <a:pt x="661" y="270"/>
                  </a:cubicBezTo>
                  <a:cubicBezTo>
                    <a:pt x="666" y="266"/>
                    <a:pt x="682" y="266"/>
                    <a:pt x="688" y="264"/>
                  </a:cubicBezTo>
                  <a:cubicBezTo>
                    <a:pt x="694" y="263"/>
                    <a:pt x="693" y="261"/>
                    <a:pt x="695" y="261"/>
                  </a:cubicBezTo>
                  <a:cubicBezTo>
                    <a:pt x="696" y="261"/>
                    <a:pt x="696" y="261"/>
                    <a:pt x="696" y="261"/>
                  </a:cubicBezTo>
                  <a:cubicBezTo>
                    <a:pt x="697" y="261"/>
                    <a:pt x="697" y="261"/>
                    <a:pt x="696" y="261"/>
                  </a:cubicBezTo>
                  <a:cubicBezTo>
                    <a:pt x="696" y="262"/>
                    <a:pt x="697" y="262"/>
                    <a:pt x="698" y="262"/>
                  </a:cubicBezTo>
                  <a:cubicBezTo>
                    <a:pt x="699" y="262"/>
                    <a:pt x="701" y="262"/>
                    <a:pt x="704" y="262"/>
                  </a:cubicBezTo>
                  <a:cubicBezTo>
                    <a:pt x="706" y="261"/>
                    <a:pt x="709" y="261"/>
                    <a:pt x="712" y="261"/>
                  </a:cubicBezTo>
                  <a:cubicBezTo>
                    <a:pt x="712" y="261"/>
                    <a:pt x="712" y="261"/>
                    <a:pt x="713" y="261"/>
                  </a:cubicBezTo>
                  <a:cubicBezTo>
                    <a:pt x="718" y="261"/>
                    <a:pt x="724" y="262"/>
                    <a:pt x="729" y="262"/>
                  </a:cubicBezTo>
                  <a:cubicBezTo>
                    <a:pt x="730" y="262"/>
                    <a:pt x="730" y="262"/>
                    <a:pt x="730" y="262"/>
                  </a:cubicBezTo>
                  <a:cubicBezTo>
                    <a:pt x="731" y="262"/>
                    <a:pt x="731" y="262"/>
                    <a:pt x="732" y="262"/>
                  </a:cubicBezTo>
                  <a:cubicBezTo>
                    <a:pt x="733" y="262"/>
                    <a:pt x="734" y="262"/>
                    <a:pt x="734" y="262"/>
                  </a:cubicBezTo>
                  <a:cubicBezTo>
                    <a:pt x="735" y="262"/>
                    <a:pt x="735" y="262"/>
                    <a:pt x="736" y="262"/>
                  </a:cubicBezTo>
                  <a:cubicBezTo>
                    <a:pt x="739" y="262"/>
                    <a:pt x="741" y="264"/>
                    <a:pt x="745" y="264"/>
                  </a:cubicBezTo>
                  <a:cubicBezTo>
                    <a:pt x="746" y="264"/>
                    <a:pt x="747" y="264"/>
                    <a:pt x="747" y="264"/>
                  </a:cubicBezTo>
                  <a:cubicBezTo>
                    <a:pt x="751" y="264"/>
                    <a:pt x="753" y="264"/>
                    <a:pt x="753" y="263"/>
                  </a:cubicBezTo>
                  <a:cubicBezTo>
                    <a:pt x="753" y="263"/>
                    <a:pt x="754" y="263"/>
                    <a:pt x="755" y="263"/>
                  </a:cubicBezTo>
                  <a:cubicBezTo>
                    <a:pt x="756" y="263"/>
                    <a:pt x="757" y="263"/>
                    <a:pt x="759" y="263"/>
                  </a:cubicBezTo>
                  <a:cubicBezTo>
                    <a:pt x="761" y="264"/>
                    <a:pt x="763" y="264"/>
                    <a:pt x="764" y="264"/>
                  </a:cubicBezTo>
                  <a:cubicBezTo>
                    <a:pt x="764" y="264"/>
                    <a:pt x="764" y="264"/>
                    <a:pt x="764" y="264"/>
                  </a:cubicBezTo>
                  <a:cubicBezTo>
                    <a:pt x="765" y="264"/>
                    <a:pt x="765" y="263"/>
                    <a:pt x="763" y="263"/>
                  </a:cubicBezTo>
                  <a:cubicBezTo>
                    <a:pt x="762" y="262"/>
                    <a:pt x="762" y="261"/>
                    <a:pt x="760" y="261"/>
                  </a:cubicBezTo>
                  <a:cubicBezTo>
                    <a:pt x="760" y="261"/>
                    <a:pt x="760" y="261"/>
                    <a:pt x="760" y="261"/>
                  </a:cubicBezTo>
                  <a:cubicBezTo>
                    <a:pt x="760" y="261"/>
                    <a:pt x="759" y="261"/>
                    <a:pt x="759" y="261"/>
                  </a:cubicBezTo>
                  <a:cubicBezTo>
                    <a:pt x="758" y="261"/>
                    <a:pt x="761" y="260"/>
                    <a:pt x="769" y="259"/>
                  </a:cubicBezTo>
                  <a:cubicBezTo>
                    <a:pt x="772" y="259"/>
                    <a:pt x="775" y="259"/>
                    <a:pt x="779" y="259"/>
                  </a:cubicBezTo>
                  <a:cubicBezTo>
                    <a:pt x="784" y="259"/>
                    <a:pt x="789" y="259"/>
                    <a:pt x="793" y="259"/>
                  </a:cubicBezTo>
                  <a:cubicBezTo>
                    <a:pt x="794" y="259"/>
                    <a:pt x="795" y="259"/>
                    <a:pt x="797" y="259"/>
                  </a:cubicBezTo>
                  <a:cubicBezTo>
                    <a:pt x="799" y="259"/>
                    <a:pt x="801" y="259"/>
                    <a:pt x="802" y="259"/>
                  </a:cubicBezTo>
                  <a:cubicBezTo>
                    <a:pt x="802" y="259"/>
                    <a:pt x="803" y="259"/>
                    <a:pt x="805" y="259"/>
                  </a:cubicBezTo>
                  <a:cubicBezTo>
                    <a:pt x="808" y="259"/>
                    <a:pt x="809" y="260"/>
                    <a:pt x="809" y="260"/>
                  </a:cubicBezTo>
                  <a:cubicBezTo>
                    <a:pt x="809" y="260"/>
                    <a:pt x="809" y="260"/>
                    <a:pt x="809" y="260"/>
                  </a:cubicBezTo>
                  <a:cubicBezTo>
                    <a:pt x="809" y="259"/>
                    <a:pt x="809" y="259"/>
                    <a:pt x="810" y="259"/>
                  </a:cubicBezTo>
                  <a:cubicBezTo>
                    <a:pt x="810" y="259"/>
                    <a:pt x="811" y="259"/>
                    <a:pt x="811" y="260"/>
                  </a:cubicBezTo>
                  <a:cubicBezTo>
                    <a:pt x="812" y="260"/>
                    <a:pt x="813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1" y="260"/>
                    <a:pt x="812" y="260"/>
                    <a:pt x="813" y="261"/>
                  </a:cubicBezTo>
                  <a:cubicBezTo>
                    <a:pt x="815" y="261"/>
                    <a:pt x="814" y="261"/>
                    <a:pt x="815" y="261"/>
                  </a:cubicBezTo>
                  <a:cubicBezTo>
                    <a:pt x="815" y="261"/>
                    <a:pt x="815" y="261"/>
                    <a:pt x="815" y="261"/>
                  </a:cubicBezTo>
                  <a:cubicBezTo>
                    <a:pt x="815" y="261"/>
                    <a:pt x="817" y="261"/>
                    <a:pt x="819" y="261"/>
                  </a:cubicBezTo>
                  <a:cubicBezTo>
                    <a:pt x="821" y="261"/>
                    <a:pt x="824" y="261"/>
                    <a:pt x="827" y="261"/>
                  </a:cubicBezTo>
                  <a:cubicBezTo>
                    <a:pt x="831" y="261"/>
                    <a:pt x="836" y="261"/>
                    <a:pt x="839" y="262"/>
                  </a:cubicBezTo>
                  <a:cubicBezTo>
                    <a:pt x="848" y="266"/>
                    <a:pt x="844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6" y="269"/>
                    <a:pt x="847" y="270"/>
                    <a:pt x="847" y="271"/>
                  </a:cubicBezTo>
                  <a:cubicBezTo>
                    <a:pt x="848" y="272"/>
                    <a:pt x="850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2" y="272"/>
                    <a:pt x="849" y="276"/>
                    <a:pt x="859" y="278"/>
                  </a:cubicBezTo>
                  <a:cubicBezTo>
                    <a:pt x="861" y="278"/>
                    <a:pt x="863" y="278"/>
                    <a:pt x="864" y="278"/>
                  </a:cubicBezTo>
                  <a:cubicBezTo>
                    <a:pt x="868" y="278"/>
                    <a:pt x="872" y="277"/>
                    <a:pt x="875" y="275"/>
                  </a:cubicBezTo>
                  <a:cubicBezTo>
                    <a:pt x="880" y="270"/>
                    <a:pt x="866" y="265"/>
                    <a:pt x="866" y="260"/>
                  </a:cubicBezTo>
                  <a:cubicBezTo>
                    <a:pt x="867" y="254"/>
                    <a:pt x="887" y="249"/>
                    <a:pt x="909" y="245"/>
                  </a:cubicBezTo>
                  <a:cubicBezTo>
                    <a:pt x="924" y="243"/>
                    <a:pt x="938" y="242"/>
                    <a:pt x="938" y="242"/>
                  </a:cubicBezTo>
                  <a:cubicBezTo>
                    <a:pt x="937" y="242"/>
                    <a:pt x="936" y="242"/>
                    <a:pt x="934" y="242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31" y="242"/>
                    <a:pt x="931" y="242"/>
                    <a:pt x="933" y="242"/>
                  </a:cubicBezTo>
                  <a:cubicBezTo>
                    <a:pt x="935" y="241"/>
                    <a:pt x="935" y="241"/>
                    <a:pt x="933" y="241"/>
                  </a:cubicBezTo>
                  <a:cubicBezTo>
                    <a:pt x="933" y="241"/>
                    <a:pt x="933" y="240"/>
                    <a:pt x="933" y="240"/>
                  </a:cubicBezTo>
                  <a:cubicBezTo>
                    <a:pt x="933" y="240"/>
                    <a:pt x="933" y="241"/>
                    <a:pt x="934" y="241"/>
                  </a:cubicBezTo>
                  <a:cubicBezTo>
                    <a:pt x="934" y="241"/>
                    <a:pt x="934" y="241"/>
                    <a:pt x="935" y="241"/>
                  </a:cubicBezTo>
                  <a:cubicBezTo>
                    <a:pt x="936" y="241"/>
                    <a:pt x="938" y="240"/>
                    <a:pt x="940" y="240"/>
                  </a:cubicBezTo>
                  <a:cubicBezTo>
                    <a:pt x="945" y="239"/>
                    <a:pt x="945" y="238"/>
                    <a:pt x="945" y="238"/>
                  </a:cubicBezTo>
                  <a:cubicBezTo>
                    <a:pt x="944" y="238"/>
                    <a:pt x="944" y="238"/>
                    <a:pt x="944" y="238"/>
                  </a:cubicBezTo>
                  <a:cubicBezTo>
                    <a:pt x="944" y="239"/>
                    <a:pt x="944" y="239"/>
                    <a:pt x="944" y="239"/>
                  </a:cubicBezTo>
                  <a:cubicBezTo>
                    <a:pt x="943" y="239"/>
                    <a:pt x="942" y="238"/>
                    <a:pt x="939" y="238"/>
                  </a:cubicBezTo>
                  <a:cubicBezTo>
                    <a:pt x="936" y="238"/>
                    <a:pt x="934" y="238"/>
                    <a:pt x="934" y="238"/>
                  </a:cubicBezTo>
                  <a:cubicBezTo>
                    <a:pt x="934" y="237"/>
                    <a:pt x="947" y="237"/>
                    <a:pt x="945" y="235"/>
                  </a:cubicBezTo>
                  <a:cubicBezTo>
                    <a:pt x="944" y="234"/>
                    <a:pt x="941" y="233"/>
                    <a:pt x="939" y="233"/>
                  </a:cubicBezTo>
                  <a:cubicBezTo>
                    <a:pt x="939" y="233"/>
                    <a:pt x="939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9" y="233"/>
                    <a:pt x="939" y="233"/>
                  </a:cubicBezTo>
                  <a:cubicBezTo>
                    <a:pt x="940" y="233"/>
                    <a:pt x="940" y="233"/>
                    <a:pt x="941" y="233"/>
                  </a:cubicBezTo>
                  <a:cubicBezTo>
                    <a:pt x="942" y="233"/>
                    <a:pt x="943" y="233"/>
                    <a:pt x="942" y="233"/>
                  </a:cubicBezTo>
                  <a:cubicBezTo>
                    <a:pt x="942" y="232"/>
                    <a:pt x="944" y="232"/>
                    <a:pt x="942" y="231"/>
                  </a:cubicBezTo>
                  <a:cubicBezTo>
                    <a:pt x="941" y="231"/>
                    <a:pt x="940" y="230"/>
                    <a:pt x="941" y="230"/>
                  </a:cubicBezTo>
                  <a:cubicBezTo>
                    <a:pt x="941" y="230"/>
                    <a:pt x="941" y="230"/>
                    <a:pt x="941" y="231"/>
                  </a:cubicBezTo>
                  <a:cubicBezTo>
                    <a:pt x="941" y="231"/>
                    <a:pt x="941" y="231"/>
                    <a:pt x="941" y="231"/>
                  </a:cubicBezTo>
                  <a:cubicBezTo>
                    <a:pt x="942" y="231"/>
                    <a:pt x="941" y="230"/>
                    <a:pt x="939" y="228"/>
                  </a:cubicBezTo>
                  <a:cubicBezTo>
                    <a:pt x="937" y="228"/>
                    <a:pt x="936" y="227"/>
                    <a:pt x="936" y="227"/>
                  </a:cubicBezTo>
                  <a:cubicBezTo>
                    <a:pt x="936" y="227"/>
                    <a:pt x="937" y="227"/>
                    <a:pt x="938" y="228"/>
                  </a:cubicBezTo>
                  <a:cubicBezTo>
                    <a:pt x="938" y="228"/>
                    <a:pt x="939" y="228"/>
                    <a:pt x="939" y="228"/>
                  </a:cubicBezTo>
                  <a:cubicBezTo>
                    <a:pt x="941" y="228"/>
                    <a:pt x="942" y="227"/>
                    <a:pt x="943" y="226"/>
                  </a:cubicBezTo>
                  <a:cubicBezTo>
                    <a:pt x="943" y="225"/>
                    <a:pt x="944" y="224"/>
                    <a:pt x="944" y="224"/>
                  </a:cubicBezTo>
                  <a:cubicBezTo>
                    <a:pt x="945" y="224"/>
                    <a:pt x="946" y="225"/>
                    <a:pt x="946" y="226"/>
                  </a:cubicBezTo>
                  <a:cubicBezTo>
                    <a:pt x="946" y="228"/>
                    <a:pt x="951" y="230"/>
                    <a:pt x="950" y="231"/>
                  </a:cubicBezTo>
                  <a:cubicBezTo>
                    <a:pt x="949" y="232"/>
                    <a:pt x="949" y="232"/>
                    <a:pt x="949" y="232"/>
                  </a:cubicBezTo>
                  <a:cubicBezTo>
                    <a:pt x="949" y="232"/>
                    <a:pt x="950" y="232"/>
                    <a:pt x="950" y="232"/>
                  </a:cubicBezTo>
                  <a:cubicBezTo>
                    <a:pt x="951" y="232"/>
                    <a:pt x="958" y="230"/>
                    <a:pt x="958" y="227"/>
                  </a:cubicBezTo>
                  <a:cubicBezTo>
                    <a:pt x="958" y="224"/>
                    <a:pt x="959" y="223"/>
                    <a:pt x="960" y="223"/>
                  </a:cubicBezTo>
                  <a:cubicBezTo>
                    <a:pt x="960" y="223"/>
                    <a:pt x="960" y="223"/>
                    <a:pt x="961" y="224"/>
                  </a:cubicBezTo>
                  <a:cubicBezTo>
                    <a:pt x="961" y="225"/>
                    <a:pt x="963" y="225"/>
                    <a:pt x="964" y="225"/>
                  </a:cubicBezTo>
                  <a:cubicBezTo>
                    <a:pt x="964" y="225"/>
                    <a:pt x="964" y="225"/>
                    <a:pt x="964" y="225"/>
                  </a:cubicBezTo>
                  <a:cubicBezTo>
                    <a:pt x="965" y="225"/>
                    <a:pt x="973" y="222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2" y="218"/>
                    <a:pt x="983" y="218"/>
                    <a:pt x="985" y="218"/>
                  </a:cubicBezTo>
                  <a:cubicBezTo>
                    <a:pt x="997" y="214"/>
                    <a:pt x="1014" y="215"/>
                    <a:pt x="1014" y="215"/>
                  </a:cubicBezTo>
                  <a:cubicBezTo>
                    <a:pt x="1014" y="214"/>
                    <a:pt x="1014" y="214"/>
                    <a:pt x="1015" y="214"/>
                  </a:cubicBezTo>
                  <a:cubicBezTo>
                    <a:pt x="1015" y="214"/>
                    <a:pt x="1016" y="214"/>
                    <a:pt x="1016" y="214"/>
                  </a:cubicBezTo>
                  <a:cubicBezTo>
                    <a:pt x="1017" y="215"/>
                    <a:pt x="1018" y="215"/>
                    <a:pt x="1018" y="215"/>
                  </a:cubicBezTo>
                  <a:cubicBezTo>
                    <a:pt x="1019" y="215"/>
                    <a:pt x="1019" y="215"/>
                    <a:pt x="1020" y="215"/>
                  </a:cubicBezTo>
                  <a:cubicBezTo>
                    <a:pt x="1021" y="214"/>
                    <a:pt x="1026" y="215"/>
                    <a:pt x="1028" y="214"/>
                  </a:cubicBezTo>
                  <a:cubicBezTo>
                    <a:pt x="1030" y="213"/>
                    <a:pt x="1030" y="213"/>
                    <a:pt x="1030" y="213"/>
                  </a:cubicBezTo>
                  <a:cubicBezTo>
                    <a:pt x="1030" y="213"/>
                    <a:pt x="1030" y="213"/>
                    <a:pt x="1029" y="213"/>
                  </a:cubicBezTo>
                  <a:cubicBezTo>
                    <a:pt x="1029" y="213"/>
                    <a:pt x="1029" y="213"/>
                    <a:pt x="1029" y="213"/>
                  </a:cubicBezTo>
                  <a:cubicBezTo>
                    <a:pt x="1027" y="213"/>
                    <a:pt x="1021" y="211"/>
                    <a:pt x="1027" y="208"/>
                  </a:cubicBezTo>
                  <a:cubicBezTo>
                    <a:pt x="1030" y="206"/>
                    <a:pt x="1037" y="205"/>
                    <a:pt x="1042" y="204"/>
                  </a:cubicBezTo>
                  <a:cubicBezTo>
                    <a:pt x="1044" y="204"/>
                    <a:pt x="1046" y="204"/>
                    <a:pt x="1049" y="203"/>
                  </a:cubicBezTo>
                  <a:cubicBezTo>
                    <a:pt x="1051" y="203"/>
                    <a:pt x="1052" y="202"/>
                    <a:pt x="1053" y="202"/>
                  </a:cubicBezTo>
                  <a:cubicBezTo>
                    <a:pt x="1053" y="202"/>
                    <a:pt x="1053" y="202"/>
                    <a:pt x="1053" y="203"/>
                  </a:cubicBezTo>
                  <a:cubicBezTo>
                    <a:pt x="1053" y="203"/>
                    <a:pt x="1055" y="203"/>
                    <a:pt x="1059" y="203"/>
                  </a:cubicBezTo>
                  <a:cubicBezTo>
                    <a:pt x="1061" y="203"/>
                    <a:pt x="1064" y="203"/>
                    <a:pt x="1068" y="203"/>
                  </a:cubicBezTo>
                  <a:cubicBezTo>
                    <a:pt x="1075" y="202"/>
                    <a:pt x="1079" y="201"/>
                    <a:pt x="1076" y="200"/>
                  </a:cubicBezTo>
                  <a:cubicBezTo>
                    <a:pt x="1074" y="200"/>
                    <a:pt x="1076" y="200"/>
                    <a:pt x="1081" y="200"/>
                  </a:cubicBezTo>
                  <a:cubicBezTo>
                    <a:pt x="1086" y="199"/>
                    <a:pt x="1094" y="200"/>
                    <a:pt x="1099" y="199"/>
                  </a:cubicBezTo>
                  <a:cubicBezTo>
                    <a:pt x="1104" y="198"/>
                    <a:pt x="1107" y="197"/>
                    <a:pt x="1108" y="197"/>
                  </a:cubicBezTo>
                  <a:cubicBezTo>
                    <a:pt x="1109" y="197"/>
                    <a:pt x="1107" y="198"/>
                    <a:pt x="1105" y="198"/>
                  </a:cubicBezTo>
                  <a:cubicBezTo>
                    <a:pt x="1103" y="199"/>
                    <a:pt x="1105" y="199"/>
                    <a:pt x="1110" y="199"/>
                  </a:cubicBezTo>
                  <a:cubicBezTo>
                    <a:pt x="1115" y="199"/>
                    <a:pt x="1117" y="199"/>
                    <a:pt x="1115" y="200"/>
                  </a:cubicBezTo>
                  <a:cubicBezTo>
                    <a:pt x="1112" y="200"/>
                    <a:pt x="1098" y="199"/>
                    <a:pt x="1088" y="202"/>
                  </a:cubicBezTo>
                  <a:cubicBezTo>
                    <a:pt x="1082" y="204"/>
                    <a:pt x="1081" y="206"/>
                    <a:pt x="1093" y="206"/>
                  </a:cubicBezTo>
                  <a:cubicBezTo>
                    <a:pt x="1094" y="206"/>
                    <a:pt x="1095" y="206"/>
                    <a:pt x="1095" y="206"/>
                  </a:cubicBezTo>
                  <a:cubicBezTo>
                    <a:pt x="1097" y="206"/>
                    <a:pt x="1102" y="205"/>
                    <a:pt x="1107" y="204"/>
                  </a:cubicBezTo>
                  <a:cubicBezTo>
                    <a:pt x="1112" y="203"/>
                    <a:pt x="1124" y="202"/>
                    <a:pt x="1133" y="201"/>
                  </a:cubicBezTo>
                  <a:cubicBezTo>
                    <a:pt x="1141" y="200"/>
                    <a:pt x="1148" y="200"/>
                    <a:pt x="1146" y="200"/>
                  </a:cubicBezTo>
                  <a:cubicBezTo>
                    <a:pt x="1144" y="200"/>
                    <a:pt x="1144" y="199"/>
                    <a:pt x="1145" y="199"/>
                  </a:cubicBezTo>
                  <a:cubicBezTo>
                    <a:pt x="1146" y="199"/>
                    <a:pt x="1144" y="199"/>
                    <a:pt x="1142" y="198"/>
                  </a:cubicBezTo>
                  <a:cubicBezTo>
                    <a:pt x="1141" y="198"/>
                    <a:pt x="1139" y="198"/>
                    <a:pt x="1136" y="198"/>
                  </a:cubicBezTo>
                  <a:cubicBezTo>
                    <a:pt x="1136" y="198"/>
                    <a:pt x="1135" y="198"/>
                    <a:pt x="1134" y="198"/>
                  </a:cubicBezTo>
                  <a:cubicBezTo>
                    <a:pt x="1134" y="198"/>
                    <a:pt x="1133" y="198"/>
                    <a:pt x="1133" y="198"/>
                  </a:cubicBezTo>
                  <a:cubicBezTo>
                    <a:pt x="1131" y="198"/>
                    <a:pt x="1128" y="198"/>
                    <a:pt x="1126" y="198"/>
                  </a:cubicBezTo>
                  <a:cubicBezTo>
                    <a:pt x="1119" y="198"/>
                    <a:pt x="1116" y="197"/>
                    <a:pt x="1117" y="197"/>
                  </a:cubicBezTo>
                  <a:cubicBezTo>
                    <a:pt x="1118" y="196"/>
                    <a:pt x="1113" y="196"/>
                    <a:pt x="1109" y="194"/>
                  </a:cubicBezTo>
                  <a:cubicBezTo>
                    <a:pt x="1105" y="193"/>
                    <a:pt x="1105" y="191"/>
                    <a:pt x="1107" y="190"/>
                  </a:cubicBezTo>
                  <a:cubicBezTo>
                    <a:pt x="1109" y="189"/>
                    <a:pt x="1106" y="189"/>
                    <a:pt x="1099" y="189"/>
                  </a:cubicBezTo>
                  <a:cubicBezTo>
                    <a:pt x="1093" y="188"/>
                    <a:pt x="1096" y="188"/>
                    <a:pt x="1107" y="187"/>
                  </a:cubicBezTo>
                  <a:cubicBezTo>
                    <a:pt x="1118" y="186"/>
                    <a:pt x="1113" y="184"/>
                    <a:pt x="1113" y="184"/>
                  </a:cubicBezTo>
                  <a:cubicBezTo>
                    <a:pt x="1113" y="184"/>
                    <a:pt x="1114" y="184"/>
                    <a:pt x="1114" y="184"/>
                  </a:cubicBezTo>
                  <a:cubicBezTo>
                    <a:pt x="1114" y="184"/>
                    <a:pt x="1115" y="184"/>
                    <a:pt x="1115" y="184"/>
                  </a:cubicBezTo>
                  <a:cubicBezTo>
                    <a:pt x="1115" y="184"/>
                    <a:pt x="1115" y="184"/>
                    <a:pt x="1115" y="184"/>
                  </a:cubicBezTo>
                  <a:cubicBezTo>
                    <a:pt x="1115" y="184"/>
                    <a:pt x="1114" y="184"/>
                    <a:pt x="1110" y="183"/>
                  </a:cubicBezTo>
                  <a:cubicBezTo>
                    <a:pt x="1107" y="183"/>
                    <a:pt x="1103" y="182"/>
                    <a:pt x="1097" y="182"/>
                  </a:cubicBezTo>
                  <a:cubicBezTo>
                    <a:pt x="1094" y="182"/>
                    <a:pt x="1090" y="182"/>
                    <a:pt x="1087" y="183"/>
                  </a:cubicBezTo>
                  <a:cubicBezTo>
                    <a:pt x="1075" y="184"/>
                    <a:pt x="1063" y="187"/>
                    <a:pt x="1052" y="189"/>
                  </a:cubicBezTo>
                  <a:cubicBezTo>
                    <a:pt x="1046" y="190"/>
                    <a:pt x="1042" y="191"/>
                    <a:pt x="1041" y="191"/>
                  </a:cubicBezTo>
                  <a:cubicBezTo>
                    <a:pt x="1039" y="191"/>
                    <a:pt x="1041" y="190"/>
                    <a:pt x="1048" y="188"/>
                  </a:cubicBezTo>
                  <a:cubicBezTo>
                    <a:pt x="1058" y="185"/>
                    <a:pt x="1067" y="182"/>
                    <a:pt x="1078" y="182"/>
                  </a:cubicBezTo>
                  <a:cubicBezTo>
                    <a:pt x="1090" y="182"/>
                    <a:pt x="1093" y="177"/>
                    <a:pt x="1100" y="177"/>
                  </a:cubicBezTo>
                  <a:cubicBezTo>
                    <a:pt x="1101" y="177"/>
                    <a:pt x="1103" y="177"/>
                    <a:pt x="1105" y="177"/>
                  </a:cubicBezTo>
                  <a:cubicBezTo>
                    <a:pt x="1113" y="177"/>
                    <a:pt x="1130" y="178"/>
                    <a:pt x="1136" y="178"/>
                  </a:cubicBezTo>
                  <a:cubicBezTo>
                    <a:pt x="1142" y="178"/>
                    <a:pt x="1153" y="179"/>
                    <a:pt x="1164" y="179"/>
                  </a:cubicBezTo>
                  <a:cubicBezTo>
                    <a:pt x="1175" y="179"/>
                    <a:pt x="1185" y="178"/>
                    <a:pt x="1189" y="176"/>
                  </a:cubicBezTo>
                  <a:cubicBezTo>
                    <a:pt x="1193" y="174"/>
                    <a:pt x="1202" y="174"/>
                    <a:pt x="1211" y="173"/>
                  </a:cubicBezTo>
                  <a:cubicBezTo>
                    <a:pt x="1225" y="172"/>
                    <a:pt x="1231" y="170"/>
                    <a:pt x="1229" y="170"/>
                  </a:cubicBezTo>
                  <a:cubicBezTo>
                    <a:pt x="1229" y="170"/>
                    <a:pt x="1229" y="170"/>
                    <a:pt x="1229" y="170"/>
                  </a:cubicBezTo>
                  <a:cubicBezTo>
                    <a:pt x="1227" y="170"/>
                    <a:pt x="1228" y="169"/>
                    <a:pt x="1229" y="169"/>
                  </a:cubicBezTo>
                  <a:cubicBezTo>
                    <a:pt x="1231" y="169"/>
                    <a:pt x="1230" y="169"/>
                    <a:pt x="1227" y="168"/>
                  </a:cubicBezTo>
                  <a:cubicBezTo>
                    <a:pt x="1225" y="168"/>
                    <a:pt x="1225" y="168"/>
                    <a:pt x="1228" y="167"/>
                  </a:cubicBezTo>
                  <a:cubicBezTo>
                    <a:pt x="1230" y="167"/>
                    <a:pt x="1229" y="166"/>
                    <a:pt x="1231" y="166"/>
                  </a:cubicBezTo>
                  <a:cubicBezTo>
                    <a:pt x="1233" y="166"/>
                    <a:pt x="1233" y="165"/>
                    <a:pt x="1232" y="165"/>
                  </a:cubicBezTo>
                  <a:cubicBezTo>
                    <a:pt x="1230" y="164"/>
                    <a:pt x="1230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2" y="164"/>
                    <a:pt x="1231" y="164"/>
                    <a:pt x="1229" y="164"/>
                  </a:cubicBezTo>
                  <a:cubicBezTo>
                    <a:pt x="1228" y="163"/>
                    <a:pt x="1227" y="163"/>
                    <a:pt x="1225" y="163"/>
                  </a:cubicBezTo>
                  <a:cubicBezTo>
                    <a:pt x="1224" y="163"/>
                    <a:pt x="1223" y="163"/>
                    <a:pt x="1222" y="163"/>
                  </a:cubicBezTo>
                  <a:cubicBezTo>
                    <a:pt x="1221" y="164"/>
                    <a:pt x="1220" y="164"/>
                    <a:pt x="1219" y="164"/>
                  </a:cubicBezTo>
                  <a:cubicBezTo>
                    <a:pt x="1218" y="164"/>
                    <a:pt x="1217" y="164"/>
                    <a:pt x="1216" y="164"/>
                  </a:cubicBezTo>
                  <a:cubicBezTo>
                    <a:pt x="1215" y="163"/>
                    <a:pt x="1223" y="162"/>
                    <a:pt x="1218" y="161"/>
                  </a:cubicBezTo>
                  <a:cubicBezTo>
                    <a:pt x="1216" y="161"/>
                    <a:pt x="1214" y="161"/>
                    <a:pt x="1212" y="161"/>
                  </a:cubicBezTo>
                  <a:cubicBezTo>
                    <a:pt x="1210" y="161"/>
                    <a:pt x="1208" y="161"/>
                    <a:pt x="1209" y="161"/>
                  </a:cubicBezTo>
                  <a:cubicBezTo>
                    <a:pt x="1211" y="161"/>
                    <a:pt x="1204" y="161"/>
                    <a:pt x="1195" y="163"/>
                  </a:cubicBezTo>
                  <a:cubicBezTo>
                    <a:pt x="1188" y="164"/>
                    <a:pt x="1181" y="164"/>
                    <a:pt x="1181" y="164"/>
                  </a:cubicBezTo>
                  <a:cubicBezTo>
                    <a:pt x="1181" y="164"/>
                    <a:pt x="1181" y="164"/>
                    <a:pt x="1181" y="164"/>
                  </a:cubicBezTo>
                  <a:cubicBezTo>
                    <a:pt x="1183" y="164"/>
                    <a:pt x="1182" y="163"/>
                    <a:pt x="1180" y="163"/>
                  </a:cubicBezTo>
                  <a:cubicBezTo>
                    <a:pt x="1178" y="163"/>
                    <a:pt x="1177" y="162"/>
                    <a:pt x="1177" y="162"/>
                  </a:cubicBezTo>
                  <a:cubicBezTo>
                    <a:pt x="1177" y="162"/>
                    <a:pt x="1177" y="162"/>
                    <a:pt x="1177" y="162"/>
                  </a:cubicBezTo>
                  <a:cubicBezTo>
                    <a:pt x="1178" y="162"/>
                    <a:pt x="1179" y="162"/>
                    <a:pt x="1180" y="162"/>
                  </a:cubicBezTo>
                  <a:cubicBezTo>
                    <a:pt x="1181" y="163"/>
                    <a:pt x="1182" y="163"/>
                    <a:pt x="1184" y="163"/>
                  </a:cubicBezTo>
                  <a:cubicBezTo>
                    <a:pt x="1186" y="163"/>
                    <a:pt x="1190" y="162"/>
                    <a:pt x="1194" y="162"/>
                  </a:cubicBezTo>
                  <a:cubicBezTo>
                    <a:pt x="1199" y="161"/>
                    <a:pt x="1201" y="161"/>
                    <a:pt x="1198" y="161"/>
                  </a:cubicBezTo>
                  <a:cubicBezTo>
                    <a:pt x="1198" y="161"/>
                    <a:pt x="1198" y="161"/>
                    <a:pt x="1198" y="161"/>
                  </a:cubicBezTo>
                  <a:cubicBezTo>
                    <a:pt x="1198" y="161"/>
                    <a:pt x="1197" y="161"/>
                    <a:pt x="1197" y="161"/>
                  </a:cubicBezTo>
                  <a:cubicBezTo>
                    <a:pt x="1195" y="161"/>
                    <a:pt x="1198" y="161"/>
                    <a:pt x="1206" y="160"/>
                  </a:cubicBezTo>
                  <a:cubicBezTo>
                    <a:pt x="1213" y="159"/>
                    <a:pt x="1218" y="159"/>
                    <a:pt x="1216" y="158"/>
                  </a:cubicBezTo>
                  <a:cubicBezTo>
                    <a:pt x="1213" y="158"/>
                    <a:pt x="1213" y="158"/>
                    <a:pt x="1214" y="158"/>
                  </a:cubicBezTo>
                  <a:cubicBezTo>
                    <a:pt x="1215" y="157"/>
                    <a:pt x="1212" y="157"/>
                    <a:pt x="1209" y="157"/>
                  </a:cubicBezTo>
                  <a:cubicBezTo>
                    <a:pt x="1209" y="157"/>
                    <a:pt x="1209" y="157"/>
                    <a:pt x="1209" y="157"/>
                  </a:cubicBezTo>
                  <a:cubicBezTo>
                    <a:pt x="1208" y="157"/>
                    <a:pt x="1208" y="157"/>
                    <a:pt x="1208" y="157"/>
                  </a:cubicBezTo>
                  <a:cubicBezTo>
                    <a:pt x="1205" y="157"/>
                    <a:pt x="1203" y="157"/>
                    <a:pt x="1203" y="156"/>
                  </a:cubicBezTo>
                  <a:cubicBezTo>
                    <a:pt x="1204" y="156"/>
                    <a:pt x="1203" y="156"/>
                    <a:pt x="1202" y="156"/>
                  </a:cubicBezTo>
                  <a:cubicBezTo>
                    <a:pt x="1202" y="156"/>
                    <a:pt x="1202" y="156"/>
                    <a:pt x="1202" y="156"/>
                  </a:cubicBezTo>
                  <a:cubicBezTo>
                    <a:pt x="1202" y="156"/>
                    <a:pt x="1201" y="156"/>
                    <a:pt x="1201" y="156"/>
                  </a:cubicBezTo>
                  <a:cubicBezTo>
                    <a:pt x="1201" y="156"/>
                    <a:pt x="1200" y="156"/>
                    <a:pt x="1201" y="156"/>
                  </a:cubicBezTo>
                  <a:cubicBezTo>
                    <a:pt x="1201" y="156"/>
                    <a:pt x="1201" y="156"/>
                    <a:pt x="1201" y="156"/>
                  </a:cubicBezTo>
                  <a:cubicBezTo>
                    <a:pt x="1200" y="156"/>
                    <a:pt x="1199" y="156"/>
                    <a:pt x="1197" y="156"/>
                  </a:cubicBezTo>
                  <a:cubicBezTo>
                    <a:pt x="1196" y="156"/>
                    <a:pt x="1195" y="156"/>
                    <a:pt x="1195" y="156"/>
                  </a:cubicBezTo>
                  <a:cubicBezTo>
                    <a:pt x="1194" y="156"/>
                    <a:pt x="1194" y="156"/>
                    <a:pt x="1195" y="156"/>
                  </a:cubicBezTo>
                  <a:cubicBezTo>
                    <a:pt x="1197" y="156"/>
                    <a:pt x="1197" y="156"/>
                    <a:pt x="1196" y="156"/>
                  </a:cubicBezTo>
                  <a:cubicBezTo>
                    <a:pt x="1196" y="156"/>
                    <a:pt x="1196" y="156"/>
                    <a:pt x="1195" y="156"/>
                  </a:cubicBezTo>
                  <a:cubicBezTo>
                    <a:pt x="1195" y="156"/>
                    <a:pt x="1195" y="156"/>
                    <a:pt x="1195" y="156"/>
                  </a:cubicBezTo>
                  <a:cubicBezTo>
                    <a:pt x="1194" y="156"/>
                    <a:pt x="1194" y="155"/>
                    <a:pt x="1194" y="155"/>
                  </a:cubicBezTo>
                  <a:cubicBezTo>
                    <a:pt x="1195" y="155"/>
                    <a:pt x="1195" y="155"/>
                    <a:pt x="1194" y="155"/>
                  </a:cubicBezTo>
                  <a:cubicBezTo>
                    <a:pt x="1194" y="155"/>
                    <a:pt x="1193" y="155"/>
                    <a:pt x="1191" y="155"/>
                  </a:cubicBezTo>
                  <a:cubicBezTo>
                    <a:pt x="1190" y="156"/>
                    <a:pt x="1189" y="156"/>
                    <a:pt x="1189" y="156"/>
                  </a:cubicBezTo>
                  <a:cubicBezTo>
                    <a:pt x="1188" y="156"/>
                    <a:pt x="1188" y="156"/>
                    <a:pt x="1189" y="156"/>
                  </a:cubicBezTo>
                  <a:cubicBezTo>
                    <a:pt x="1189" y="155"/>
                    <a:pt x="1189" y="155"/>
                    <a:pt x="1188" y="155"/>
                  </a:cubicBezTo>
                  <a:cubicBezTo>
                    <a:pt x="1188" y="155"/>
                    <a:pt x="1187" y="155"/>
                    <a:pt x="1185" y="156"/>
                  </a:cubicBezTo>
                  <a:cubicBezTo>
                    <a:pt x="1184" y="156"/>
                    <a:pt x="1184" y="156"/>
                    <a:pt x="1184" y="156"/>
                  </a:cubicBezTo>
                  <a:cubicBezTo>
                    <a:pt x="1182" y="156"/>
                    <a:pt x="1183" y="155"/>
                    <a:pt x="1185" y="154"/>
                  </a:cubicBezTo>
                  <a:cubicBezTo>
                    <a:pt x="1188" y="154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7" y="153"/>
                  </a:cubicBezTo>
                  <a:cubicBezTo>
                    <a:pt x="1187" y="153"/>
                    <a:pt x="1185" y="152"/>
                    <a:pt x="1180" y="151"/>
                  </a:cubicBezTo>
                  <a:cubicBezTo>
                    <a:pt x="1174" y="150"/>
                    <a:pt x="1170" y="150"/>
                    <a:pt x="1172" y="150"/>
                  </a:cubicBezTo>
                  <a:cubicBezTo>
                    <a:pt x="1174" y="150"/>
                    <a:pt x="1174" y="149"/>
                    <a:pt x="1172" y="149"/>
                  </a:cubicBezTo>
                  <a:cubicBezTo>
                    <a:pt x="1170" y="148"/>
                    <a:pt x="1171" y="148"/>
                    <a:pt x="1173" y="148"/>
                  </a:cubicBezTo>
                  <a:cubicBezTo>
                    <a:pt x="1173" y="148"/>
                    <a:pt x="1173" y="148"/>
                    <a:pt x="1174" y="148"/>
                  </a:cubicBezTo>
                  <a:cubicBezTo>
                    <a:pt x="1174" y="148"/>
                    <a:pt x="1174" y="148"/>
                    <a:pt x="1174" y="148"/>
                  </a:cubicBezTo>
                  <a:cubicBezTo>
                    <a:pt x="1177" y="148"/>
                    <a:pt x="1179" y="147"/>
                    <a:pt x="1181" y="147"/>
                  </a:cubicBezTo>
                  <a:cubicBezTo>
                    <a:pt x="1182" y="146"/>
                    <a:pt x="1183" y="145"/>
                    <a:pt x="1181" y="145"/>
                  </a:cubicBezTo>
                  <a:cubicBezTo>
                    <a:pt x="1180" y="145"/>
                    <a:pt x="1178" y="145"/>
                    <a:pt x="1178" y="145"/>
                  </a:cubicBezTo>
                  <a:cubicBezTo>
                    <a:pt x="1177" y="145"/>
                    <a:pt x="1178" y="144"/>
                    <a:pt x="1176" y="144"/>
                  </a:cubicBezTo>
                  <a:cubicBezTo>
                    <a:pt x="1174" y="143"/>
                    <a:pt x="1176" y="143"/>
                    <a:pt x="1178" y="142"/>
                  </a:cubicBezTo>
                  <a:cubicBezTo>
                    <a:pt x="1180" y="141"/>
                    <a:pt x="1172" y="141"/>
                    <a:pt x="1173" y="141"/>
                  </a:cubicBezTo>
                  <a:cubicBezTo>
                    <a:pt x="1175" y="140"/>
                    <a:pt x="1174" y="140"/>
                    <a:pt x="1172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70" y="140"/>
                    <a:pt x="1170" y="140"/>
                  </a:cubicBezTo>
                  <a:cubicBezTo>
                    <a:pt x="1168" y="140"/>
                    <a:pt x="1168" y="140"/>
                    <a:pt x="1170" y="139"/>
                  </a:cubicBezTo>
                  <a:cubicBezTo>
                    <a:pt x="1172" y="139"/>
                    <a:pt x="1173" y="138"/>
                    <a:pt x="1171" y="138"/>
                  </a:cubicBezTo>
                  <a:cubicBezTo>
                    <a:pt x="1170" y="138"/>
                    <a:pt x="1170" y="138"/>
                    <a:pt x="1170" y="138"/>
                  </a:cubicBezTo>
                  <a:cubicBezTo>
                    <a:pt x="1168" y="138"/>
                    <a:pt x="1168" y="138"/>
                    <a:pt x="1167" y="138"/>
                  </a:cubicBezTo>
                  <a:cubicBezTo>
                    <a:pt x="1166" y="138"/>
                    <a:pt x="1165" y="138"/>
                    <a:pt x="1165" y="138"/>
                  </a:cubicBezTo>
                  <a:cubicBezTo>
                    <a:pt x="1165" y="138"/>
                    <a:pt x="1167" y="138"/>
                    <a:pt x="1169" y="137"/>
                  </a:cubicBezTo>
                  <a:cubicBezTo>
                    <a:pt x="1171" y="137"/>
                    <a:pt x="1173" y="136"/>
                    <a:pt x="1172" y="136"/>
                  </a:cubicBezTo>
                  <a:cubicBezTo>
                    <a:pt x="1172" y="136"/>
                    <a:pt x="1172" y="136"/>
                    <a:pt x="1172" y="136"/>
                  </a:cubicBezTo>
                  <a:cubicBezTo>
                    <a:pt x="1172" y="136"/>
                    <a:pt x="1171" y="136"/>
                    <a:pt x="1171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2" y="135"/>
                    <a:pt x="1170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5" y="135"/>
                    <a:pt x="1164" y="135"/>
                    <a:pt x="1167" y="134"/>
                  </a:cubicBezTo>
                  <a:cubicBezTo>
                    <a:pt x="1169" y="134"/>
                    <a:pt x="1170" y="134"/>
                    <a:pt x="1169" y="133"/>
                  </a:cubicBezTo>
                  <a:cubicBezTo>
                    <a:pt x="1168" y="133"/>
                    <a:pt x="1168" y="133"/>
                    <a:pt x="1166" y="133"/>
                  </a:cubicBezTo>
                  <a:cubicBezTo>
                    <a:pt x="1164" y="133"/>
                    <a:pt x="1166" y="131"/>
                    <a:pt x="1165" y="129"/>
                  </a:cubicBezTo>
                  <a:cubicBezTo>
                    <a:pt x="1165" y="128"/>
                    <a:pt x="1163" y="128"/>
                    <a:pt x="1161" y="128"/>
                  </a:cubicBezTo>
                  <a:cubicBezTo>
                    <a:pt x="1159" y="128"/>
                    <a:pt x="1157" y="128"/>
                    <a:pt x="1155" y="129"/>
                  </a:cubicBezTo>
                  <a:cubicBezTo>
                    <a:pt x="1150" y="131"/>
                    <a:pt x="1146" y="133"/>
                    <a:pt x="1143" y="134"/>
                  </a:cubicBezTo>
                  <a:cubicBezTo>
                    <a:pt x="1140" y="135"/>
                    <a:pt x="1138" y="136"/>
                    <a:pt x="1138" y="136"/>
                  </a:cubicBezTo>
                  <a:cubicBezTo>
                    <a:pt x="1138" y="136"/>
                    <a:pt x="1137" y="136"/>
                    <a:pt x="1137" y="136"/>
                  </a:cubicBezTo>
                  <a:cubicBezTo>
                    <a:pt x="1137" y="136"/>
                    <a:pt x="1137" y="136"/>
                    <a:pt x="1136" y="136"/>
                  </a:cubicBezTo>
                  <a:cubicBezTo>
                    <a:pt x="1134" y="136"/>
                    <a:pt x="1130" y="136"/>
                    <a:pt x="1125" y="137"/>
                  </a:cubicBezTo>
                  <a:cubicBezTo>
                    <a:pt x="1122" y="138"/>
                    <a:pt x="1119" y="138"/>
                    <a:pt x="1117" y="138"/>
                  </a:cubicBezTo>
                  <a:cubicBezTo>
                    <a:pt x="1116" y="138"/>
                    <a:pt x="1116" y="138"/>
                    <a:pt x="1116" y="138"/>
                  </a:cubicBezTo>
                  <a:cubicBezTo>
                    <a:pt x="1116" y="137"/>
                    <a:pt x="1115" y="137"/>
                    <a:pt x="1115" y="137"/>
                  </a:cubicBezTo>
                  <a:cubicBezTo>
                    <a:pt x="1114" y="137"/>
                    <a:pt x="1113" y="137"/>
                    <a:pt x="1112" y="138"/>
                  </a:cubicBezTo>
                  <a:cubicBezTo>
                    <a:pt x="1111" y="138"/>
                    <a:pt x="1110" y="138"/>
                    <a:pt x="1110" y="138"/>
                  </a:cubicBezTo>
                  <a:cubicBezTo>
                    <a:pt x="1110" y="138"/>
                    <a:pt x="1111" y="137"/>
                    <a:pt x="1111" y="136"/>
                  </a:cubicBezTo>
                  <a:cubicBezTo>
                    <a:pt x="1110" y="134"/>
                    <a:pt x="1105" y="133"/>
                    <a:pt x="1104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4" y="133"/>
                  </a:cubicBezTo>
                  <a:cubicBezTo>
                    <a:pt x="1105" y="133"/>
                    <a:pt x="1106" y="132"/>
                    <a:pt x="1104" y="129"/>
                  </a:cubicBezTo>
                  <a:cubicBezTo>
                    <a:pt x="1102" y="128"/>
                    <a:pt x="1098" y="127"/>
                    <a:pt x="1098" y="127"/>
                  </a:cubicBezTo>
                  <a:cubicBezTo>
                    <a:pt x="1098" y="127"/>
                    <a:pt x="1098" y="127"/>
                    <a:pt x="1099" y="127"/>
                  </a:cubicBezTo>
                  <a:cubicBezTo>
                    <a:pt x="1099" y="127"/>
                    <a:pt x="1099" y="127"/>
                    <a:pt x="1099" y="127"/>
                  </a:cubicBezTo>
                  <a:cubicBezTo>
                    <a:pt x="1103" y="127"/>
                    <a:pt x="1108" y="126"/>
                    <a:pt x="1110" y="124"/>
                  </a:cubicBezTo>
                  <a:cubicBezTo>
                    <a:pt x="1112" y="123"/>
                    <a:pt x="1112" y="122"/>
                    <a:pt x="1111" y="122"/>
                  </a:cubicBezTo>
                  <a:cubicBezTo>
                    <a:pt x="1111" y="122"/>
                    <a:pt x="1111" y="122"/>
                    <a:pt x="1110" y="122"/>
                  </a:cubicBezTo>
                  <a:cubicBezTo>
                    <a:pt x="1110" y="122"/>
                    <a:pt x="1110" y="123"/>
                    <a:pt x="1109" y="123"/>
                  </a:cubicBezTo>
                  <a:cubicBezTo>
                    <a:pt x="1108" y="123"/>
                    <a:pt x="1105" y="122"/>
                    <a:pt x="1100" y="121"/>
                  </a:cubicBezTo>
                  <a:cubicBezTo>
                    <a:pt x="1095" y="120"/>
                    <a:pt x="1091" y="120"/>
                    <a:pt x="1089" y="120"/>
                  </a:cubicBezTo>
                  <a:cubicBezTo>
                    <a:pt x="1088" y="120"/>
                    <a:pt x="1088" y="119"/>
                    <a:pt x="1090" y="119"/>
                  </a:cubicBezTo>
                  <a:cubicBezTo>
                    <a:pt x="1091" y="119"/>
                    <a:pt x="1091" y="119"/>
                    <a:pt x="1089" y="119"/>
                  </a:cubicBezTo>
                  <a:cubicBezTo>
                    <a:pt x="1088" y="118"/>
                    <a:pt x="1087" y="117"/>
                    <a:pt x="1086" y="117"/>
                  </a:cubicBezTo>
                  <a:cubicBezTo>
                    <a:pt x="1084" y="117"/>
                    <a:pt x="1085" y="115"/>
                    <a:pt x="1078" y="113"/>
                  </a:cubicBezTo>
                  <a:cubicBezTo>
                    <a:pt x="1076" y="113"/>
                    <a:pt x="1074" y="113"/>
                    <a:pt x="1071" y="113"/>
                  </a:cubicBezTo>
                  <a:cubicBezTo>
                    <a:pt x="1069" y="113"/>
                    <a:pt x="1066" y="113"/>
                    <a:pt x="1064" y="113"/>
                  </a:cubicBezTo>
                  <a:cubicBezTo>
                    <a:pt x="1062" y="113"/>
                    <a:pt x="1060" y="113"/>
                    <a:pt x="1059" y="113"/>
                  </a:cubicBezTo>
                  <a:cubicBezTo>
                    <a:pt x="1058" y="113"/>
                    <a:pt x="1058" y="113"/>
                    <a:pt x="1058" y="113"/>
                  </a:cubicBezTo>
                  <a:cubicBezTo>
                    <a:pt x="1057" y="113"/>
                    <a:pt x="1056" y="113"/>
                    <a:pt x="1055" y="113"/>
                  </a:cubicBezTo>
                  <a:cubicBezTo>
                    <a:pt x="1055" y="113"/>
                    <a:pt x="1054" y="113"/>
                    <a:pt x="1054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4" y="113"/>
                    <a:pt x="1045" y="111"/>
                    <a:pt x="1038" y="111"/>
                  </a:cubicBezTo>
                  <a:cubicBezTo>
                    <a:pt x="1034" y="111"/>
                    <a:pt x="1030" y="112"/>
                    <a:pt x="1028" y="113"/>
                  </a:cubicBezTo>
                  <a:cubicBezTo>
                    <a:pt x="1022" y="118"/>
                    <a:pt x="1018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2" y="121"/>
                    <a:pt x="1022" y="121"/>
                    <a:pt x="1021" y="122"/>
                  </a:cubicBezTo>
                  <a:cubicBezTo>
                    <a:pt x="1019" y="122"/>
                    <a:pt x="1022" y="124"/>
                    <a:pt x="1021" y="125"/>
                  </a:cubicBezTo>
                  <a:cubicBezTo>
                    <a:pt x="1020" y="127"/>
                    <a:pt x="1018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4" y="128"/>
                    <a:pt x="1010" y="129"/>
                    <a:pt x="1006" y="131"/>
                  </a:cubicBezTo>
                  <a:cubicBezTo>
                    <a:pt x="1004" y="132"/>
                    <a:pt x="1002" y="133"/>
                    <a:pt x="1002" y="134"/>
                  </a:cubicBezTo>
                  <a:cubicBezTo>
                    <a:pt x="1001" y="136"/>
                    <a:pt x="1005" y="138"/>
                    <a:pt x="1007" y="140"/>
                  </a:cubicBezTo>
                  <a:cubicBezTo>
                    <a:pt x="1011" y="143"/>
                    <a:pt x="1008" y="145"/>
                    <a:pt x="1008" y="145"/>
                  </a:cubicBezTo>
                  <a:cubicBezTo>
                    <a:pt x="1008" y="145"/>
                    <a:pt x="1008" y="145"/>
                    <a:pt x="1008" y="145"/>
                  </a:cubicBezTo>
                  <a:cubicBezTo>
                    <a:pt x="1008" y="145"/>
                    <a:pt x="1009" y="145"/>
                    <a:pt x="1009" y="145"/>
                  </a:cubicBezTo>
                  <a:cubicBezTo>
                    <a:pt x="1009" y="145"/>
                    <a:pt x="1009" y="145"/>
                    <a:pt x="1010" y="146"/>
                  </a:cubicBezTo>
                  <a:cubicBezTo>
                    <a:pt x="1010" y="146"/>
                    <a:pt x="1001" y="148"/>
                    <a:pt x="987" y="150"/>
                  </a:cubicBezTo>
                  <a:cubicBezTo>
                    <a:pt x="974" y="152"/>
                    <a:pt x="966" y="157"/>
                    <a:pt x="962" y="161"/>
                  </a:cubicBezTo>
                  <a:cubicBezTo>
                    <a:pt x="962" y="162"/>
                    <a:pt x="961" y="163"/>
                    <a:pt x="960" y="164"/>
                  </a:cubicBezTo>
                  <a:cubicBezTo>
                    <a:pt x="957" y="168"/>
                    <a:pt x="960" y="170"/>
                    <a:pt x="959" y="170"/>
                  </a:cubicBezTo>
                  <a:cubicBezTo>
                    <a:pt x="958" y="170"/>
                    <a:pt x="958" y="170"/>
                    <a:pt x="958" y="170"/>
                  </a:cubicBezTo>
                  <a:cubicBezTo>
                    <a:pt x="956" y="169"/>
                    <a:pt x="954" y="169"/>
                    <a:pt x="952" y="169"/>
                  </a:cubicBezTo>
                  <a:cubicBezTo>
                    <a:pt x="952" y="169"/>
                    <a:pt x="951" y="169"/>
                    <a:pt x="950" y="169"/>
                  </a:cubicBezTo>
                  <a:cubicBezTo>
                    <a:pt x="949" y="170"/>
                    <a:pt x="944" y="171"/>
                    <a:pt x="940" y="171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36" y="171"/>
                    <a:pt x="937" y="168"/>
                    <a:pt x="933" y="165"/>
                  </a:cubicBezTo>
                  <a:cubicBezTo>
                    <a:pt x="931" y="163"/>
                    <a:pt x="927" y="160"/>
                    <a:pt x="928" y="158"/>
                  </a:cubicBezTo>
                  <a:cubicBezTo>
                    <a:pt x="928" y="157"/>
                    <a:pt x="938" y="151"/>
                    <a:pt x="937" y="151"/>
                  </a:cubicBezTo>
                  <a:cubicBezTo>
                    <a:pt x="936" y="150"/>
                    <a:pt x="934" y="150"/>
                    <a:pt x="932" y="150"/>
                  </a:cubicBezTo>
                  <a:cubicBezTo>
                    <a:pt x="931" y="150"/>
                    <a:pt x="931" y="150"/>
                    <a:pt x="930" y="150"/>
                  </a:cubicBezTo>
                  <a:cubicBezTo>
                    <a:pt x="929" y="150"/>
                    <a:pt x="928" y="150"/>
                    <a:pt x="927" y="150"/>
                  </a:cubicBezTo>
                  <a:cubicBezTo>
                    <a:pt x="925" y="150"/>
                    <a:pt x="923" y="150"/>
                    <a:pt x="920" y="150"/>
                  </a:cubicBezTo>
                  <a:cubicBezTo>
                    <a:pt x="910" y="148"/>
                    <a:pt x="886" y="147"/>
                    <a:pt x="881" y="144"/>
                  </a:cubicBezTo>
                  <a:cubicBezTo>
                    <a:pt x="874" y="139"/>
                    <a:pt x="864" y="138"/>
                    <a:pt x="852" y="138"/>
                  </a:cubicBezTo>
                  <a:cubicBezTo>
                    <a:pt x="834" y="138"/>
                    <a:pt x="830" y="137"/>
                    <a:pt x="834" y="135"/>
                  </a:cubicBezTo>
                  <a:cubicBezTo>
                    <a:pt x="836" y="133"/>
                    <a:pt x="836" y="131"/>
                    <a:pt x="833" y="130"/>
                  </a:cubicBezTo>
                  <a:cubicBezTo>
                    <a:pt x="831" y="128"/>
                    <a:pt x="829" y="128"/>
                    <a:pt x="827" y="128"/>
                  </a:cubicBezTo>
                  <a:cubicBezTo>
                    <a:pt x="825" y="128"/>
                    <a:pt x="823" y="128"/>
                    <a:pt x="821" y="129"/>
                  </a:cubicBezTo>
                  <a:cubicBezTo>
                    <a:pt x="819" y="129"/>
                    <a:pt x="818" y="129"/>
                    <a:pt x="818" y="130"/>
                  </a:cubicBezTo>
                  <a:cubicBezTo>
                    <a:pt x="818" y="130"/>
                    <a:pt x="817" y="130"/>
                    <a:pt x="817" y="130"/>
                  </a:cubicBezTo>
                  <a:cubicBezTo>
                    <a:pt x="817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8" y="130"/>
                  </a:cubicBezTo>
                  <a:cubicBezTo>
                    <a:pt x="818" y="129"/>
                    <a:pt x="818" y="129"/>
                    <a:pt x="819" y="129"/>
                  </a:cubicBezTo>
                  <a:cubicBezTo>
                    <a:pt x="822" y="127"/>
                    <a:pt x="821" y="123"/>
                    <a:pt x="825" y="121"/>
                  </a:cubicBezTo>
                  <a:cubicBezTo>
                    <a:pt x="829" y="118"/>
                    <a:pt x="838" y="115"/>
                    <a:pt x="845" y="113"/>
                  </a:cubicBezTo>
                  <a:cubicBezTo>
                    <a:pt x="851" y="111"/>
                    <a:pt x="853" y="109"/>
                    <a:pt x="854" y="109"/>
                  </a:cubicBezTo>
                  <a:cubicBezTo>
                    <a:pt x="854" y="109"/>
                    <a:pt x="854" y="109"/>
                    <a:pt x="855" y="109"/>
                  </a:cubicBezTo>
                  <a:cubicBezTo>
                    <a:pt x="856" y="109"/>
                    <a:pt x="856" y="109"/>
                    <a:pt x="857" y="109"/>
                  </a:cubicBezTo>
                  <a:cubicBezTo>
                    <a:pt x="857" y="109"/>
                    <a:pt x="858" y="109"/>
                    <a:pt x="858" y="109"/>
                  </a:cubicBezTo>
                  <a:cubicBezTo>
                    <a:pt x="860" y="109"/>
                    <a:pt x="862" y="109"/>
                    <a:pt x="863" y="108"/>
                  </a:cubicBezTo>
                  <a:cubicBezTo>
                    <a:pt x="865" y="108"/>
                    <a:pt x="867" y="108"/>
                    <a:pt x="868" y="108"/>
                  </a:cubicBezTo>
                  <a:cubicBezTo>
                    <a:pt x="868" y="108"/>
                    <a:pt x="868" y="108"/>
                    <a:pt x="868" y="108"/>
                  </a:cubicBezTo>
                  <a:cubicBezTo>
                    <a:pt x="868" y="108"/>
                    <a:pt x="869" y="108"/>
                    <a:pt x="869" y="108"/>
                  </a:cubicBezTo>
                  <a:cubicBezTo>
                    <a:pt x="869" y="108"/>
                    <a:pt x="869" y="108"/>
                    <a:pt x="870" y="107"/>
                  </a:cubicBezTo>
                  <a:cubicBezTo>
                    <a:pt x="870" y="107"/>
                    <a:pt x="870" y="106"/>
                    <a:pt x="871" y="106"/>
                  </a:cubicBezTo>
                  <a:cubicBezTo>
                    <a:pt x="871" y="106"/>
                    <a:pt x="871" y="107"/>
                    <a:pt x="872" y="107"/>
                  </a:cubicBezTo>
                  <a:cubicBezTo>
                    <a:pt x="872" y="107"/>
                    <a:pt x="872" y="107"/>
                    <a:pt x="872" y="107"/>
                  </a:cubicBezTo>
                  <a:cubicBezTo>
                    <a:pt x="873" y="107"/>
                    <a:pt x="874" y="106"/>
                    <a:pt x="873" y="106"/>
                  </a:cubicBezTo>
                  <a:cubicBezTo>
                    <a:pt x="871" y="106"/>
                    <a:pt x="872" y="106"/>
                    <a:pt x="872" y="105"/>
                  </a:cubicBezTo>
                  <a:cubicBezTo>
                    <a:pt x="872" y="105"/>
                    <a:pt x="872" y="105"/>
                    <a:pt x="873" y="105"/>
                  </a:cubicBezTo>
                  <a:cubicBezTo>
                    <a:pt x="873" y="105"/>
                    <a:pt x="874" y="105"/>
                    <a:pt x="875" y="106"/>
                  </a:cubicBezTo>
                  <a:cubicBezTo>
                    <a:pt x="875" y="106"/>
                    <a:pt x="875" y="106"/>
                    <a:pt x="875" y="106"/>
                  </a:cubicBezTo>
                  <a:cubicBezTo>
                    <a:pt x="877" y="106"/>
                    <a:pt x="877" y="105"/>
                    <a:pt x="875" y="103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77" y="104"/>
                    <a:pt x="878" y="104"/>
                  </a:cubicBezTo>
                  <a:cubicBezTo>
                    <a:pt x="880" y="104"/>
                    <a:pt x="882" y="105"/>
                    <a:pt x="884" y="105"/>
                  </a:cubicBezTo>
                  <a:cubicBezTo>
                    <a:pt x="887" y="105"/>
                    <a:pt x="889" y="104"/>
                    <a:pt x="891" y="103"/>
                  </a:cubicBezTo>
                  <a:cubicBezTo>
                    <a:pt x="899" y="100"/>
                    <a:pt x="880" y="100"/>
                    <a:pt x="880" y="100"/>
                  </a:cubicBezTo>
                  <a:cubicBezTo>
                    <a:pt x="879" y="100"/>
                    <a:pt x="881" y="99"/>
                    <a:pt x="883" y="99"/>
                  </a:cubicBezTo>
                  <a:cubicBezTo>
                    <a:pt x="885" y="99"/>
                    <a:pt x="884" y="98"/>
                    <a:pt x="881" y="98"/>
                  </a:cubicBezTo>
                  <a:cubicBezTo>
                    <a:pt x="879" y="97"/>
                    <a:pt x="877" y="97"/>
                    <a:pt x="876" y="97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76" y="97"/>
                    <a:pt x="876" y="97"/>
                    <a:pt x="875" y="97"/>
                  </a:cubicBezTo>
                  <a:cubicBezTo>
                    <a:pt x="875" y="97"/>
                    <a:pt x="874" y="97"/>
                    <a:pt x="873" y="97"/>
                  </a:cubicBezTo>
                  <a:cubicBezTo>
                    <a:pt x="872" y="96"/>
                    <a:pt x="874" y="96"/>
                    <a:pt x="875" y="96"/>
                  </a:cubicBezTo>
                  <a:cubicBezTo>
                    <a:pt x="875" y="96"/>
                    <a:pt x="875" y="96"/>
                    <a:pt x="875" y="96"/>
                  </a:cubicBezTo>
                  <a:cubicBezTo>
                    <a:pt x="876" y="96"/>
                    <a:pt x="881" y="97"/>
                    <a:pt x="887" y="98"/>
                  </a:cubicBezTo>
                  <a:cubicBezTo>
                    <a:pt x="893" y="99"/>
                    <a:pt x="899" y="100"/>
                    <a:pt x="902" y="100"/>
                  </a:cubicBezTo>
                  <a:cubicBezTo>
                    <a:pt x="902" y="100"/>
                    <a:pt x="903" y="100"/>
                    <a:pt x="903" y="100"/>
                  </a:cubicBezTo>
                  <a:cubicBezTo>
                    <a:pt x="903" y="100"/>
                    <a:pt x="903" y="99"/>
                    <a:pt x="904" y="99"/>
                  </a:cubicBezTo>
                  <a:cubicBezTo>
                    <a:pt x="904" y="99"/>
                    <a:pt x="904" y="99"/>
                    <a:pt x="904" y="100"/>
                  </a:cubicBezTo>
                  <a:cubicBezTo>
                    <a:pt x="904" y="100"/>
                    <a:pt x="905" y="100"/>
                    <a:pt x="905" y="100"/>
                  </a:cubicBezTo>
                  <a:cubicBezTo>
                    <a:pt x="906" y="100"/>
                    <a:pt x="908" y="99"/>
                    <a:pt x="908" y="98"/>
                  </a:cubicBezTo>
                  <a:cubicBezTo>
                    <a:pt x="909" y="98"/>
                    <a:pt x="910" y="97"/>
                    <a:pt x="911" y="97"/>
                  </a:cubicBezTo>
                  <a:cubicBezTo>
                    <a:pt x="911" y="97"/>
                    <a:pt x="911" y="97"/>
                    <a:pt x="911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2" y="98"/>
                    <a:pt x="912" y="97"/>
                    <a:pt x="913" y="97"/>
                  </a:cubicBezTo>
                  <a:cubicBezTo>
                    <a:pt x="913" y="97"/>
                    <a:pt x="914" y="97"/>
                    <a:pt x="914" y="97"/>
                  </a:cubicBezTo>
                  <a:cubicBezTo>
                    <a:pt x="915" y="97"/>
                    <a:pt x="916" y="97"/>
                    <a:pt x="916" y="97"/>
                  </a:cubicBezTo>
                  <a:cubicBezTo>
                    <a:pt x="916" y="98"/>
                    <a:pt x="919" y="98"/>
                    <a:pt x="924" y="98"/>
                  </a:cubicBezTo>
                  <a:cubicBezTo>
                    <a:pt x="927" y="98"/>
                    <a:pt x="932" y="98"/>
                    <a:pt x="937" y="97"/>
                  </a:cubicBezTo>
                  <a:cubicBezTo>
                    <a:pt x="944" y="96"/>
                    <a:pt x="950" y="95"/>
                    <a:pt x="950" y="93"/>
                  </a:cubicBezTo>
                  <a:cubicBezTo>
                    <a:pt x="951" y="92"/>
                    <a:pt x="944" y="91"/>
                    <a:pt x="938" y="90"/>
                  </a:cubicBezTo>
                  <a:cubicBezTo>
                    <a:pt x="929" y="89"/>
                    <a:pt x="927" y="86"/>
                    <a:pt x="923" y="85"/>
                  </a:cubicBezTo>
                  <a:cubicBezTo>
                    <a:pt x="921" y="85"/>
                    <a:pt x="921" y="85"/>
                    <a:pt x="923" y="85"/>
                  </a:cubicBezTo>
                  <a:cubicBezTo>
                    <a:pt x="925" y="85"/>
                    <a:pt x="929" y="86"/>
                    <a:pt x="934" y="87"/>
                  </a:cubicBezTo>
                  <a:cubicBezTo>
                    <a:pt x="939" y="88"/>
                    <a:pt x="941" y="90"/>
                    <a:pt x="949" y="91"/>
                  </a:cubicBezTo>
                  <a:cubicBezTo>
                    <a:pt x="950" y="91"/>
                    <a:pt x="951" y="91"/>
                    <a:pt x="952" y="91"/>
                  </a:cubicBezTo>
                  <a:cubicBezTo>
                    <a:pt x="959" y="91"/>
                    <a:pt x="964" y="90"/>
                    <a:pt x="968" y="88"/>
                  </a:cubicBezTo>
                  <a:cubicBezTo>
                    <a:pt x="974" y="86"/>
                    <a:pt x="974" y="83"/>
                    <a:pt x="977" y="8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81" y="83"/>
                    <a:pt x="984" y="83"/>
                    <a:pt x="984" y="84"/>
                  </a:cubicBezTo>
                  <a:cubicBezTo>
                    <a:pt x="985" y="84"/>
                    <a:pt x="985" y="84"/>
                    <a:pt x="985" y="84"/>
                  </a:cubicBezTo>
                  <a:cubicBezTo>
                    <a:pt x="984" y="85"/>
                    <a:pt x="986" y="85"/>
                    <a:pt x="988" y="85"/>
                  </a:cubicBezTo>
                  <a:cubicBezTo>
                    <a:pt x="989" y="85"/>
                    <a:pt x="989" y="85"/>
                    <a:pt x="990" y="85"/>
                  </a:cubicBezTo>
                  <a:cubicBezTo>
                    <a:pt x="990" y="85"/>
                    <a:pt x="991" y="85"/>
                    <a:pt x="991" y="85"/>
                  </a:cubicBezTo>
                  <a:cubicBezTo>
                    <a:pt x="991" y="85"/>
                    <a:pt x="991" y="85"/>
                    <a:pt x="991" y="85"/>
                  </a:cubicBezTo>
                  <a:cubicBezTo>
                    <a:pt x="992" y="85"/>
                    <a:pt x="993" y="85"/>
                    <a:pt x="995" y="85"/>
                  </a:cubicBezTo>
                  <a:cubicBezTo>
                    <a:pt x="995" y="85"/>
                    <a:pt x="995" y="85"/>
                    <a:pt x="996" y="85"/>
                  </a:cubicBezTo>
                  <a:cubicBezTo>
                    <a:pt x="998" y="85"/>
                    <a:pt x="1000" y="85"/>
                    <a:pt x="998" y="83"/>
                  </a:cubicBezTo>
                  <a:cubicBezTo>
                    <a:pt x="996" y="82"/>
                    <a:pt x="994" y="81"/>
                    <a:pt x="995" y="81"/>
                  </a:cubicBezTo>
                  <a:cubicBezTo>
                    <a:pt x="995" y="81"/>
                    <a:pt x="995" y="81"/>
                    <a:pt x="995" y="81"/>
                  </a:cubicBezTo>
                  <a:cubicBezTo>
                    <a:pt x="998" y="82"/>
                    <a:pt x="1000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2" y="82"/>
                    <a:pt x="1001" y="83"/>
                    <a:pt x="1001" y="84"/>
                  </a:cubicBezTo>
                  <a:cubicBezTo>
                    <a:pt x="1001" y="85"/>
                    <a:pt x="1001" y="85"/>
                    <a:pt x="1005" y="85"/>
                  </a:cubicBezTo>
                  <a:cubicBezTo>
                    <a:pt x="1005" y="85"/>
                    <a:pt x="1006" y="85"/>
                    <a:pt x="1007" y="85"/>
                  </a:cubicBezTo>
                  <a:cubicBezTo>
                    <a:pt x="1011" y="85"/>
                    <a:pt x="1017" y="84"/>
                    <a:pt x="1022" y="83"/>
                  </a:cubicBezTo>
                  <a:cubicBezTo>
                    <a:pt x="1030" y="81"/>
                    <a:pt x="1032" y="80"/>
                    <a:pt x="1032" y="79"/>
                  </a:cubicBezTo>
                  <a:cubicBezTo>
                    <a:pt x="1033" y="76"/>
                    <a:pt x="1034" y="74"/>
                    <a:pt x="1033" y="73"/>
                  </a:cubicBezTo>
                  <a:cubicBezTo>
                    <a:pt x="1032" y="73"/>
                    <a:pt x="1031" y="72"/>
                    <a:pt x="1031" y="72"/>
                  </a:cubicBezTo>
                  <a:cubicBezTo>
                    <a:pt x="1031" y="72"/>
                    <a:pt x="1031" y="72"/>
                    <a:pt x="1032" y="72"/>
                  </a:cubicBezTo>
                  <a:cubicBezTo>
                    <a:pt x="1032" y="72"/>
                    <a:pt x="1033" y="72"/>
                    <a:pt x="1035" y="72"/>
                  </a:cubicBezTo>
                  <a:cubicBezTo>
                    <a:pt x="1036" y="72"/>
                    <a:pt x="1038" y="72"/>
                    <a:pt x="1040" y="72"/>
                  </a:cubicBezTo>
                  <a:cubicBezTo>
                    <a:pt x="1041" y="72"/>
                    <a:pt x="1042" y="72"/>
                    <a:pt x="1044" y="72"/>
                  </a:cubicBezTo>
                  <a:cubicBezTo>
                    <a:pt x="1051" y="72"/>
                    <a:pt x="1049" y="70"/>
                    <a:pt x="1051" y="68"/>
                  </a:cubicBezTo>
                  <a:cubicBezTo>
                    <a:pt x="1053" y="67"/>
                    <a:pt x="1044" y="66"/>
                    <a:pt x="1043" y="66"/>
                  </a:cubicBezTo>
                  <a:cubicBezTo>
                    <a:pt x="1041" y="65"/>
                    <a:pt x="1041" y="65"/>
                    <a:pt x="1041" y="65"/>
                  </a:cubicBezTo>
                  <a:cubicBezTo>
                    <a:pt x="1041" y="65"/>
                    <a:pt x="1041" y="65"/>
                    <a:pt x="1042" y="65"/>
                  </a:cubicBezTo>
                  <a:cubicBezTo>
                    <a:pt x="1042" y="65"/>
                    <a:pt x="1042" y="65"/>
                    <a:pt x="1042" y="65"/>
                  </a:cubicBezTo>
                  <a:cubicBezTo>
                    <a:pt x="1042" y="65"/>
                    <a:pt x="1038" y="64"/>
                    <a:pt x="1031" y="63"/>
                  </a:cubicBezTo>
                  <a:cubicBezTo>
                    <a:pt x="1029" y="62"/>
                    <a:pt x="1026" y="62"/>
                    <a:pt x="1024" y="62"/>
                  </a:cubicBezTo>
                  <a:cubicBezTo>
                    <a:pt x="1018" y="62"/>
                    <a:pt x="1014" y="63"/>
                    <a:pt x="1013" y="65"/>
                  </a:cubicBezTo>
                  <a:cubicBezTo>
                    <a:pt x="1013" y="66"/>
                    <a:pt x="1014" y="68"/>
                    <a:pt x="1012" y="68"/>
                  </a:cubicBezTo>
                  <a:cubicBezTo>
                    <a:pt x="1009" y="68"/>
                    <a:pt x="1008" y="68"/>
                    <a:pt x="1009" y="69"/>
                  </a:cubicBezTo>
                  <a:cubicBezTo>
                    <a:pt x="1011" y="69"/>
                    <a:pt x="999" y="70"/>
                    <a:pt x="990" y="73"/>
                  </a:cubicBezTo>
                  <a:cubicBezTo>
                    <a:pt x="986" y="74"/>
                    <a:pt x="982" y="75"/>
                    <a:pt x="978" y="75"/>
                  </a:cubicBezTo>
                  <a:cubicBezTo>
                    <a:pt x="972" y="75"/>
                    <a:pt x="968" y="74"/>
                    <a:pt x="971" y="71"/>
                  </a:cubicBezTo>
                  <a:cubicBezTo>
                    <a:pt x="976" y="68"/>
                    <a:pt x="971" y="66"/>
                    <a:pt x="967" y="66"/>
                  </a:cubicBezTo>
                  <a:cubicBezTo>
                    <a:pt x="965" y="66"/>
                    <a:pt x="963" y="66"/>
                    <a:pt x="962" y="67"/>
                  </a:cubicBezTo>
                  <a:cubicBezTo>
                    <a:pt x="960" y="68"/>
                    <a:pt x="958" y="68"/>
                    <a:pt x="957" y="68"/>
                  </a:cubicBezTo>
                  <a:cubicBezTo>
                    <a:pt x="955" y="68"/>
                    <a:pt x="954" y="67"/>
                    <a:pt x="954" y="66"/>
                  </a:cubicBezTo>
                  <a:cubicBezTo>
                    <a:pt x="955" y="64"/>
                    <a:pt x="954" y="62"/>
                    <a:pt x="957" y="62"/>
                  </a:cubicBezTo>
                  <a:cubicBezTo>
                    <a:pt x="959" y="61"/>
                    <a:pt x="960" y="61"/>
                    <a:pt x="958" y="61"/>
                  </a:cubicBezTo>
                  <a:cubicBezTo>
                    <a:pt x="956" y="61"/>
                    <a:pt x="951" y="60"/>
                    <a:pt x="948" y="60"/>
                  </a:cubicBezTo>
                  <a:cubicBezTo>
                    <a:pt x="944" y="60"/>
                    <a:pt x="943" y="59"/>
                    <a:pt x="946" y="58"/>
                  </a:cubicBezTo>
                  <a:cubicBezTo>
                    <a:pt x="949" y="57"/>
                    <a:pt x="952" y="56"/>
                    <a:pt x="950" y="56"/>
                  </a:cubicBezTo>
                  <a:cubicBezTo>
                    <a:pt x="949" y="56"/>
                    <a:pt x="949" y="56"/>
                    <a:pt x="951" y="56"/>
                  </a:cubicBezTo>
                  <a:cubicBezTo>
                    <a:pt x="952" y="55"/>
                    <a:pt x="952" y="55"/>
                    <a:pt x="953" y="55"/>
                  </a:cubicBezTo>
                  <a:cubicBezTo>
                    <a:pt x="954" y="55"/>
                    <a:pt x="955" y="55"/>
                    <a:pt x="956" y="56"/>
                  </a:cubicBezTo>
                  <a:cubicBezTo>
                    <a:pt x="956" y="56"/>
                    <a:pt x="956" y="56"/>
                    <a:pt x="956" y="56"/>
                  </a:cubicBezTo>
                  <a:cubicBezTo>
                    <a:pt x="957" y="56"/>
                    <a:pt x="959" y="52"/>
                    <a:pt x="958" y="47"/>
                  </a:cubicBezTo>
                  <a:cubicBezTo>
                    <a:pt x="957" y="46"/>
                    <a:pt x="957" y="45"/>
                    <a:pt x="956" y="44"/>
                  </a:cubicBezTo>
                  <a:cubicBezTo>
                    <a:pt x="955" y="42"/>
                    <a:pt x="951" y="42"/>
                    <a:pt x="948" y="42"/>
                  </a:cubicBezTo>
                  <a:cubicBezTo>
                    <a:pt x="942" y="42"/>
                    <a:pt x="936" y="43"/>
                    <a:pt x="937" y="43"/>
                  </a:cubicBezTo>
                  <a:cubicBezTo>
                    <a:pt x="939" y="43"/>
                    <a:pt x="939" y="44"/>
                    <a:pt x="937" y="44"/>
                  </a:cubicBezTo>
                  <a:cubicBezTo>
                    <a:pt x="936" y="45"/>
                    <a:pt x="935" y="45"/>
                    <a:pt x="935" y="45"/>
                  </a:cubicBezTo>
                  <a:cubicBezTo>
                    <a:pt x="934" y="45"/>
                    <a:pt x="934" y="45"/>
                    <a:pt x="934" y="45"/>
                  </a:cubicBezTo>
                  <a:cubicBezTo>
                    <a:pt x="934" y="44"/>
                    <a:pt x="933" y="44"/>
                    <a:pt x="932" y="44"/>
                  </a:cubicBezTo>
                  <a:cubicBezTo>
                    <a:pt x="930" y="44"/>
                    <a:pt x="925" y="45"/>
                    <a:pt x="921" y="46"/>
                  </a:cubicBezTo>
                  <a:cubicBezTo>
                    <a:pt x="917" y="48"/>
                    <a:pt x="913" y="51"/>
                    <a:pt x="910" y="54"/>
                  </a:cubicBezTo>
                  <a:cubicBezTo>
                    <a:pt x="908" y="57"/>
                    <a:pt x="923" y="58"/>
                    <a:pt x="925" y="59"/>
                  </a:cubicBezTo>
                  <a:cubicBezTo>
                    <a:pt x="928" y="60"/>
                    <a:pt x="931" y="60"/>
                    <a:pt x="929" y="61"/>
                  </a:cubicBezTo>
                  <a:cubicBezTo>
                    <a:pt x="928" y="61"/>
                    <a:pt x="927" y="61"/>
                    <a:pt x="927" y="61"/>
                  </a:cubicBezTo>
                  <a:cubicBezTo>
                    <a:pt x="926" y="61"/>
                    <a:pt x="926" y="61"/>
                    <a:pt x="926" y="61"/>
                  </a:cubicBezTo>
                  <a:cubicBezTo>
                    <a:pt x="927" y="61"/>
                    <a:pt x="926" y="61"/>
                    <a:pt x="926" y="61"/>
                  </a:cubicBezTo>
                  <a:cubicBezTo>
                    <a:pt x="925" y="61"/>
                    <a:pt x="923" y="61"/>
                    <a:pt x="920" y="62"/>
                  </a:cubicBezTo>
                  <a:cubicBezTo>
                    <a:pt x="916" y="63"/>
                    <a:pt x="916" y="64"/>
                    <a:pt x="918" y="64"/>
                  </a:cubicBezTo>
                  <a:cubicBezTo>
                    <a:pt x="919" y="64"/>
                    <a:pt x="919" y="63"/>
                    <a:pt x="919" y="63"/>
                  </a:cubicBezTo>
                  <a:cubicBezTo>
                    <a:pt x="919" y="63"/>
                    <a:pt x="919" y="63"/>
                    <a:pt x="919" y="63"/>
                  </a:cubicBezTo>
                  <a:cubicBezTo>
                    <a:pt x="922" y="63"/>
                    <a:pt x="921" y="67"/>
                    <a:pt x="906" y="69"/>
                  </a:cubicBezTo>
                  <a:cubicBezTo>
                    <a:pt x="892" y="71"/>
                    <a:pt x="890" y="75"/>
                    <a:pt x="892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4" y="75"/>
                    <a:pt x="893" y="75"/>
                    <a:pt x="889" y="76"/>
                  </a:cubicBezTo>
                  <a:cubicBezTo>
                    <a:pt x="884" y="76"/>
                    <a:pt x="878" y="77"/>
                    <a:pt x="877" y="77"/>
                  </a:cubicBezTo>
                  <a:cubicBezTo>
                    <a:pt x="877" y="78"/>
                    <a:pt x="876" y="78"/>
                    <a:pt x="876" y="78"/>
                  </a:cubicBezTo>
                  <a:cubicBezTo>
                    <a:pt x="875" y="78"/>
                    <a:pt x="875" y="77"/>
                    <a:pt x="875" y="77"/>
                  </a:cubicBezTo>
                  <a:cubicBezTo>
                    <a:pt x="875" y="76"/>
                    <a:pt x="877" y="76"/>
                    <a:pt x="881" y="76"/>
                  </a:cubicBezTo>
                  <a:cubicBezTo>
                    <a:pt x="885" y="75"/>
                    <a:pt x="886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4" y="75"/>
                    <a:pt x="884" y="74"/>
                    <a:pt x="885" y="74"/>
                  </a:cubicBezTo>
                  <a:cubicBezTo>
                    <a:pt x="886" y="74"/>
                    <a:pt x="886" y="74"/>
                    <a:pt x="885" y="74"/>
                  </a:cubicBezTo>
                  <a:cubicBezTo>
                    <a:pt x="884" y="74"/>
                    <a:pt x="884" y="74"/>
                    <a:pt x="883" y="74"/>
                  </a:cubicBezTo>
                  <a:cubicBezTo>
                    <a:pt x="883" y="74"/>
                    <a:pt x="882" y="74"/>
                    <a:pt x="882" y="74"/>
                  </a:cubicBezTo>
                  <a:cubicBezTo>
                    <a:pt x="881" y="74"/>
                    <a:pt x="880" y="74"/>
                    <a:pt x="881" y="73"/>
                  </a:cubicBezTo>
                  <a:cubicBezTo>
                    <a:pt x="883" y="73"/>
                    <a:pt x="881" y="71"/>
                    <a:pt x="886" y="70"/>
                  </a:cubicBezTo>
                  <a:cubicBezTo>
                    <a:pt x="890" y="69"/>
                    <a:pt x="891" y="68"/>
                    <a:pt x="889" y="68"/>
                  </a:cubicBezTo>
                  <a:cubicBezTo>
                    <a:pt x="889" y="68"/>
                    <a:pt x="889" y="68"/>
                    <a:pt x="888" y="68"/>
                  </a:cubicBezTo>
                  <a:cubicBezTo>
                    <a:pt x="887" y="68"/>
                    <a:pt x="885" y="68"/>
                    <a:pt x="885" y="68"/>
                  </a:cubicBezTo>
                  <a:cubicBezTo>
                    <a:pt x="884" y="68"/>
                    <a:pt x="884" y="68"/>
                    <a:pt x="885" y="68"/>
                  </a:cubicBezTo>
                  <a:cubicBezTo>
                    <a:pt x="886" y="68"/>
                    <a:pt x="885" y="67"/>
                    <a:pt x="883" y="66"/>
                  </a:cubicBezTo>
                  <a:cubicBezTo>
                    <a:pt x="880" y="66"/>
                    <a:pt x="879" y="65"/>
                    <a:pt x="879" y="65"/>
                  </a:cubicBezTo>
                  <a:cubicBezTo>
                    <a:pt x="879" y="65"/>
                    <a:pt x="878" y="65"/>
                    <a:pt x="877" y="65"/>
                  </a:cubicBezTo>
                  <a:cubicBezTo>
                    <a:pt x="876" y="65"/>
                    <a:pt x="876" y="65"/>
                    <a:pt x="875" y="65"/>
                  </a:cubicBezTo>
                  <a:cubicBezTo>
                    <a:pt x="874" y="65"/>
                    <a:pt x="873" y="65"/>
                    <a:pt x="872" y="65"/>
                  </a:cubicBezTo>
                  <a:cubicBezTo>
                    <a:pt x="871" y="65"/>
                    <a:pt x="871" y="65"/>
                    <a:pt x="870" y="65"/>
                  </a:cubicBezTo>
                  <a:cubicBezTo>
                    <a:pt x="870" y="65"/>
                    <a:pt x="870" y="65"/>
                    <a:pt x="870" y="65"/>
                  </a:cubicBezTo>
                  <a:cubicBezTo>
                    <a:pt x="869" y="65"/>
                    <a:pt x="867" y="65"/>
                    <a:pt x="867" y="66"/>
                  </a:cubicBezTo>
                  <a:cubicBezTo>
                    <a:pt x="867" y="66"/>
                    <a:pt x="867" y="67"/>
                    <a:pt x="867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7" y="67"/>
                    <a:pt x="868" y="69"/>
                  </a:cubicBezTo>
                  <a:cubicBezTo>
                    <a:pt x="869" y="69"/>
                    <a:pt x="869" y="70"/>
                    <a:pt x="868" y="70"/>
                  </a:cubicBezTo>
                  <a:cubicBezTo>
                    <a:pt x="868" y="70"/>
                    <a:pt x="867" y="70"/>
                    <a:pt x="866" y="69"/>
                  </a:cubicBezTo>
                  <a:cubicBezTo>
                    <a:pt x="864" y="68"/>
                    <a:pt x="863" y="68"/>
                    <a:pt x="863" y="68"/>
                  </a:cubicBezTo>
                  <a:cubicBezTo>
                    <a:pt x="862" y="68"/>
                    <a:pt x="862" y="68"/>
                    <a:pt x="862" y="68"/>
                  </a:cubicBezTo>
                  <a:cubicBezTo>
                    <a:pt x="863" y="69"/>
                    <a:pt x="857" y="69"/>
                    <a:pt x="849" y="69"/>
                  </a:cubicBezTo>
                  <a:cubicBezTo>
                    <a:pt x="848" y="69"/>
                    <a:pt x="846" y="69"/>
                    <a:pt x="844" y="69"/>
                  </a:cubicBezTo>
                  <a:cubicBezTo>
                    <a:pt x="837" y="69"/>
                    <a:pt x="829" y="69"/>
                    <a:pt x="825" y="68"/>
                  </a:cubicBezTo>
                  <a:cubicBezTo>
                    <a:pt x="820" y="68"/>
                    <a:pt x="818" y="67"/>
                    <a:pt x="814" y="66"/>
                  </a:cubicBezTo>
                  <a:cubicBezTo>
                    <a:pt x="809" y="64"/>
                    <a:pt x="803" y="59"/>
                    <a:pt x="789" y="57"/>
                  </a:cubicBezTo>
                  <a:cubicBezTo>
                    <a:pt x="787" y="56"/>
                    <a:pt x="784" y="56"/>
                    <a:pt x="782" y="56"/>
                  </a:cubicBezTo>
                  <a:cubicBezTo>
                    <a:pt x="777" y="56"/>
                    <a:pt x="773" y="57"/>
                    <a:pt x="770" y="58"/>
                  </a:cubicBezTo>
                  <a:cubicBezTo>
                    <a:pt x="767" y="58"/>
                    <a:pt x="765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7" y="59"/>
                    <a:pt x="765" y="60"/>
                    <a:pt x="768" y="61"/>
                  </a:cubicBezTo>
                  <a:cubicBezTo>
                    <a:pt x="768" y="61"/>
                    <a:pt x="769" y="61"/>
                    <a:pt x="769" y="61"/>
                  </a:cubicBezTo>
                  <a:cubicBezTo>
                    <a:pt x="771" y="61"/>
                    <a:pt x="773" y="60"/>
                    <a:pt x="772" y="60"/>
                  </a:cubicBezTo>
                  <a:cubicBezTo>
                    <a:pt x="771" y="60"/>
                    <a:pt x="774" y="60"/>
                    <a:pt x="777" y="60"/>
                  </a:cubicBezTo>
                  <a:cubicBezTo>
                    <a:pt x="778" y="60"/>
                    <a:pt x="780" y="60"/>
                    <a:pt x="780" y="60"/>
                  </a:cubicBezTo>
                  <a:cubicBezTo>
                    <a:pt x="781" y="60"/>
                    <a:pt x="781" y="60"/>
                    <a:pt x="781" y="60"/>
                  </a:cubicBezTo>
                  <a:cubicBezTo>
                    <a:pt x="782" y="60"/>
                    <a:pt x="782" y="60"/>
                    <a:pt x="782" y="60"/>
                  </a:cubicBezTo>
                  <a:cubicBezTo>
                    <a:pt x="784" y="60"/>
                    <a:pt x="787" y="59"/>
                    <a:pt x="790" y="59"/>
                  </a:cubicBezTo>
                  <a:cubicBezTo>
                    <a:pt x="791" y="59"/>
                    <a:pt x="792" y="59"/>
                    <a:pt x="792" y="59"/>
                  </a:cubicBezTo>
                  <a:cubicBezTo>
                    <a:pt x="794" y="59"/>
                    <a:pt x="792" y="59"/>
                    <a:pt x="789" y="60"/>
                  </a:cubicBezTo>
                  <a:cubicBezTo>
                    <a:pt x="786" y="61"/>
                    <a:pt x="772" y="61"/>
                    <a:pt x="765" y="64"/>
                  </a:cubicBezTo>
                  <a:cubicBezTo>
                    <a:pt x="758" y="67"/>
                    <a:pt x="758" y="71"/>
                    <a:pt x="757" y="71"/>
                  </a:cubicBezTo>
                  <a:cubicBezTo>
                    <a:pt x="757" y="71"/>
                    <a:pt x="757" y="71"/>
                    <a:pt x="757" y="71"/>
                  </a:cubicBezTo>
                  <a:cubicBezTo>
                    <a:pt x="756" y="71"/>
                    <a:pt x="755" y="70"/>
                    <a:pt x="756" y="70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756" y="70"/>
                    <a:pt x="752" y="71"/>
                    <a:pt x="751" y="72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49" y="72"/>
                    <a:pt x="748" y="70"/>
                  </a:cubicBezTo>
                  <a:cubicBezTo>
                    <a:pt x="747" y="67"/>
                    <a:pt x="749" y="65"/>
                    <a:pt x="749" y="65"/>
                  </a:cubicBezTo>
                  <a:cubicBezTo>
                    <a:pt x="749" y="65"/>
                    <a:pt x="749" y="65"/>
                    <a:pt x="749" y="65"/>
                  </a:cubicBezTo>
                  <a:cubicBezTo>
                    <a:pt x="749" y="65"/>
                    <a:pt x="748" y="65"/>
                    <a:pt x="748" y="65"/>
                  </a:cubicBezTo>
                  <a:cubicBezTo>
                    <a:pt x="747" y="65"/>
                    <a:pt x="746" y="65"/>
                    <a:pt x="745" y="64"/>
                  </a:cubicBezTo>
                  <a:cubicBezTo>
                    <a:pt x="744" y="62"/>
                    <a:pt x="729" y="62"/>
                    <a:pt x="712" y="62"/>
                  </a:cubicBezTo>
                  <a:cubicBezTo>
                    <a:pt x="694" y="62"/>
                    <a:pt x="686" y="58"/>
                    <a:pt x="688" y="57"/>
                  </a:cubicBezTo>
                  <a:cubicBezTo>
                    <a:pt x="690" y="57"/>
                    <a:pt x="710" y="58"/>
                    <a:pt x="708" y="54"/>
                  </a:cubicBezTo>
                  <a:cubicBezTo>
                    <a:pt x="707" y="52"/>
                    <a:pt x="700" y="51"/>
                    <a:pt x="696" y="51"/>
                  </a:cubicBezTo>
                  <a:cubicBezTo>
                    <a:pt x="695" y="51"/>
                    <a:pt x="695" y="51"/>
                    <a:pt x="695" y="51"/>
                  </a:cubicBezTo>
                  <a:cubicBezTo>
                    <a:pt x="695" y="51"/>
                    <a:pt x="695" y="51"/>
                    <a:pt x="694" y="51"/>
                  </a:cubicBezTo>
                  <a:cubicBezTo>
                    <a:pt x="693" y="51"/>
                    <a:pt x="686" y="50"/>
                    <a:pt x="677" y="48"/>
                  </a:cubicBezTo>
                  <a:cubicBezTo>
                    <a:pt x="670" y="46"/>
                    <a:pt x="664" y="45"/>
                    <a:pt x="658" y="43"/>
                  </a:cubicBezTo>
                  <a:cubicBezTo>
                    <a:pt x="651" y="42"/>
                    <a:pt x="653" y="40"/>
                    <a:pt x="642" y="39"/>
                  </a:cubicBezTo>
                  <a:cubicBezTo>
                    <a:pt x="641" y="39"/>
                    <a:pt x="641" y="39"/>
                    <a:pt x="640" y="39"/>
                  </a:cubicBezTo>
                  <a:cubicBezTo>
                    <a:pt x="637" y="39"/>
                    <a:pt x="635" y="40"/>
                    <a:pt x="631" y="41"/>
                  </a:cubicBezTo>
                  <a:cubicBezTo>
                    <a:pt x="630" y="41"/>
                    <a:pt x="629" y="42"/>
                    <a:pt x="628" y="42"/>
                  </a:cubicBezTo>
                  <a:cubicBezTo>
                    <a:pt x="626" y="42"/>
                    <a:pt x="625" y="40"/>
                    <a:pt x="627" y="39"/>
                  </a:cubicBezTo>
                  <a:cubicBezTo>
                    <a:pt x="630" y="38"/>
                    <a:pt x="628" y="37"/>
                    <a:pt x="625" y="37"/>
                  </a:cubicBezTo>
                  <a:cubicBezTo>
                    <a:pt x="625" y="37"/>
                    <a:pt x="625" y="37"/>
                    <a:pt x="624" y="37"/>
                  </a:cubicBezTo>
                  <a:cubicBezTo>
                    <a:pt x="621" y="37"/>
                    <a:pt x="619" y="38"/>
                    <a:pt x="620" y="38"/>
                  </a:cubicBezTo>
                  <a:cubicBezTo>
                    <a:pt x="621" y="38"/>
                    <a:pt x="617" y="39"/>
                    <a:pt x="614" y="39"/>
                  </a:cubicBezTo>
                  <a:cubicBezTo>
                    <a:pt x="612" y="40"/>
                    <a:pt x="610" y="40"/>
                    <a:pt x="611" y="40"/>
                  </a:cubicBezTo>
                  <a:cubicBezTo>
                    <a:pt x="613" y="41"/>
                    <a:pt x="613" y="41"/>
                    <a:pt x="612" y="41"/>
                  </a:cubicBezTo>
                  <a:cubicBezTo>
                    <a:pt x="612" y="41"/>
                    <a:pt x="612" y="41"/>
                    <a:pt x="612" y="41"/>
                  </a:cubicBezTo>
                  <a:cubicBezTo>
                    <a:pt x="610" y="41"/>
                    <a:pt x="604" y="39"/>
                    <a:pt x="605" y="35"/>
                  </a:cubicBezTo>
                  <a:cubicBezTo>
                    <a:pt x="606" y="33"/>
                    <a:pt x="605" y="31"/>
                    <a:pt x="604" y="31"/>
                  </a:cubicBezTo>
                  <a:cubicBezTo>
                    <a:pt x="604" y="31"/>
                    <a:pt x="603" y="31"/>
                    <a:pt x="603" y="31"/>
                  </a:cubicBezTo>
                  <a:cubicBezTo>
                    <a:pt x="601" y="32"/>
                    <a:pt x="597" y="33"/>
                    <a:pt x="591" y="34"/>
                  </a:cubicBezTo>
                  <a:cubicBezTo>
                    <a:pt x="587" y="34"/>
                    <a:pt x="584" y="35"/>
                    <a:pt x="583" y="35"/>
                  </a:cubicBezTo>
                  <a:cubicBezTo>
                    <a:pt x="582" y="35"/>
                    <a:pt x="582" y="34"/>
                    <a:pt x="583" y="34"/>
                  </a:cubicBezTo>
                  <a:cubicBezTo>
                    <a:pt x="583" y="34"/>
                    <a:pt x="582" y="34"/>
                    <a:pt x="580" y="34"/>
                  </a:cubicBezTo>
                  <a:cubicBezTo>
                    <a:pt x="577" y="34"/>
                    <a:pt x="573" y="34"/>
                    <a:pt x="568" y="35"/>
                  </a:cubicBezTo>
                  <a:cubicBezTo>
                    <a:pt x="561" y="36"/>
                    <a:pt x="557" y="36"/>
                    <a:pt x="556" y="36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6" y="36"/>
                    <a:pt x="554" y="36"/>
                    <a:pt x="552" y="36"/>
                  </a:cubicBezTo>
                  <a:cubicBezTo>
                    <a:pt x="550" y="36"/>
                    <a:pt x="546" y="36"/>
                    <a:pt x="541" y="37"/>
                  </a:cubicBezTo>
                  <a:cubicBezTo>
                    <a:pt x="534" y="38"/>
                    <a:pt x="528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5" y="39"/>
                    <a:pt x="525" y="39"/>
                  </a:cubicBezTo>
                  <a:cubicBezTo>
                    <a:pt x="525" y="39"/>
                    <a:pt x="524" y="39"/>
                    <a:pt x="524" y="39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39"/>
                    <a:pt x="523" y="39"/>
                    <a:pt x="523" y="39"/>
                  </a:cubicBezTo>
                  <a:cubicBezTo>
                    <a:pt x="523" y="39"/>
                    <a:pt x="524" y="39"/>
                    <a:pt x="525" y="39"/>
                  </a:cubicBezTo>
                  <a:cubicBezTo>
                    <a:pt x="528" y="38"/>
                    <a:pt x="533" y="36"/>
                    <a:pt x="546" y="35"/>
                  </a:cubicBezTo>
                  <a:cubicBezTo>
                    <a:pt x="549" y="35"/>
                    <a:pt x="552" y="35"/>
                    <a:pt x="555" y="35"/>
                  </a:cubicBezTo>
                  <a:cubicBezTo>
                    <a:pt x="571" y="34"/>
                    <a:pt x="571" y="32"/>
                    <a:pt x="562" y="32"/>
                  </a:cubicBezTo>
                  <a:cubicBezTo>
                    <a:pt x="561" y="32"/>
                    <a:pt x="560" y="32"/>
                    <a:pt x="559" y="32"/>
                  </a:cubicBezTo>
                  <a:cubicBezTo>
                    <a:pt x="552" y="32"/>
                    <a:pt x="545" y="32"/>
                    <a:pt x="539" y="33"/>
                  </a:cubicBezTo>
                  <a:cubicBezTo>
                    <a:pt x="535" y="33"/>
                    <a:pt x="522" y="35"/>
                    <a:pt x="518" y="36"/>
                  </a:cubicBezTo>
                  <a:cubicBezTo>
                    <a:pt x="513" y="37"/>
                    <a:pt x="511" y="38"/>
                    <a:pt x="509" y="39"/>
                  </a:cubicBezTo>
                  <a:cubicBezTo>
                    <a:pt x="509" y="40"/>
                    <a:pt x="508" y="40"/>
                    <a:pt x="507" y="40"/>
                  </a:cubicBezTo>
                  <a:cubicBezTo>
                    <a:pt x="505" y="40"/>
                    <a:pt x="504" y="40"/>
                    <a:pt x="502" y="39"/>
                  </a:cubicBezTo>
                  <a:cubicBezTo>
                    <a:pt x="502" y="39"/>
                    <a:pt x="501" y="39"/>
                    <a:pt x="501" y="39"/>
                  </a:cubicBezTo>
                  <a:cubicBezTo>
                    <a:pt x="500" y="39"/>
                    <a:pt x="499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6" y="37"/>
                    <a:pt x="493" y="36"/>
                    <a:pt x="490" y="35"/>
                  </a:cubicBezTo>
                  <a:cubicBezTo>
                    <a:pt x="477" y="29"/>
                    <a:pt x="455" y="24"/>
                    <a:pt x="446" y="22"/>
                  </a:cubicBezTo>
                  <a:cubicBezTo>
                    <a:pt x="439" y="21"/>
                    <a:pt x="426" y="19"/>
                    <a:pt x="414" y="17"/>
                  </a:cubicBezTo>
                  <a:cubicBezTo>
                    <a:pt x="398" y="15"/>
                    <a:pt x="400" y="13"/>
                    <a:pt x="389" y="12"/>
                  </a:cubicBezTo>
                  <a:cubicBezTo>
                    <a:pt x="386" y="12"/>
                    <a:pt x="384" y="12"/>
                    <a:pt x="382" y="12"/>
                  </a:cubicBezTo>
                  <a:cubicBezTo>
                    <a:pt x="380" y="12"/>
                    <a:pt x="378" y="12"/>
                    <a:pt x="376" y="12"/>
                  </a:cubicBezTo>
                  <a:cubicBezTo>
                    <a:pt x="375" y="12"/>
                    <a:pt x="374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1"/>
                    <a:pt x="372" y="9"/>
                    <a:pt x="368" y="8"/>
                  </a:cubicBezTo>
                  <a:cubicBezTo>
                    <a:pt x="365" y="8"/>
                    <a:pt x="369" y="6"/>
                    <a:pt x="363" y="5"/>
                  </a:cubicBezTo>
                  <a:cubicBezTo>
                    <a:pt x="356" y="5"/>
                    <a:pt x="352" y="5"/>
                    <a:pt x="353" y="4"/>
                  </a:cubicBezTo>
                  <a:cubicBezTo>
                    <a:pt x="353" y="3"/>
                    <a:pt x="352" y="3"/>
                    <a:pt x="350" y="3"/>
                  </a:cubicBezTo>
                  <a:cubicBezTo>
                    <a:pt x="349" y="3"/>
                    <a:pt x="347" y="3"/>
                    <a:pt x="345" y="3"/>
                  </a:cubicBezTo>
                  <a:cubicBezTo>
                    <a:pt x="342" y="4"/>
                    <a:pt x="340" y="5"/>
                    <a:pt x="339" y="5"/>
                  </a:cubicBezTo>
                  <a:cubicBezTo>
                    <a:pt x="339" y="5"/>
                    <a:pt x="339" y="5"/>
                    <a:pt x="339" y="5"/>
                  </a:cubicBezTo>
                  <a:cubicBezTo>
                    <a:pt x="339" y="5"/>
                    <a:pt x="339" y="4"/>
                    <a:pt x="338" y="4"/>
                  </a:cubicBezTo>
                  <a:cubicBezTo>
                    <a:pt x="338" y="4"/>
                    <a:pt x="338" y="4"/>
                    <a:pt x="337" y="4"/>
                  </a:cubicBezTo>
                  <a:cubicBezTo>
                    <a:pt x="337" y="5"/>
                    <a:pt x="337" y="5"/>
                    <a:pt x="336" y="5"/>
                  </a:cubicBezTo>
                  <a:cubicBezTo>
                    <a:pt x="335" y="5"/>
                    <a:pt x="334" y="4"/>
                    <a:pt x="334" y="4"/>
                  </a:cubicBezTo>
                  <a:cubicBezTo>
                    <a:pt x="334" y="4"/>
                    <a:pt x="339" y="3"/>
                    <a:pt x="345" y="2"/>
                  </a:cubicBezTo>
                  <a:cubicBezTo>
                    <a:pt x="349" y="1"/>
                    <a:pt x="342" y="0"/>
                    <a:pt x="3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0" name="Freeform 292"/>
            <p:cNvSpPr/>
            <p:nvPr/>
          </p:nvSpPr>
          <p:spPr bwMode="auto">
            <a:xfrm>
              <a:off x="4260850" y="53070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1" name="Freeform 293"/>
            <p:cNvSpPr/>
            <p:nvPr/>
          </p:nvSpPr>
          <p:spPr bwMode="auto">
            <a:xfrm>
              <a:off x="4003675" y="4852988"/>
              <a:ext cx="3175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2" name="Freeform 294"/>
            <p:cNvSpPr/>
            <p:nvPr/>
          </p:nvSpPr>
          <p:spPr bwMode="auto">
            <a:xfrm>
              <a:off x="3954463" y="4822825"/>
              <a:ext cx="61913" cy="11112"/>
            </a:xfrm>
            <a:custGeom>
              <a:avLst/>
              <a:gdLst>
                <a:gd name="T0" fmla="*/ 6 w 23"/>
                <a:gd name="T1" fmla="*/ 0 h 4"/>
                <a:gd name="T2" fmla="*/ 4 w 23"/>
                <a:gd name="T3" fmla="*/ 2 h 4"/>
                <a:gd name="T4" fmla="*/ 16 w 23"/>
                <a:gd name="T5" fmla="*/ 3 h 4"/>
                <a:gd name="T6" fmla="*/ 21 w 23"/>
                <a:gd name="T7" fmla="*/ 4 h 4"/>
                <a:gd name="T8" fmla="*/ 21 w 23"/>
                <a:gd name="T9" fmla="*/ 4 h 4"/>
                <a:gd name="T10" fmla="*/ 12 w 23"/>
                <a:gd name="T11" fmla="*/ 0 h 4"/>
                <a:gd name="T12" fmla="*/ 6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6" y="0"/>
                  </a:moveTo>
                  <a:cubicBezTo>
                    <a:pt x="2" y="0"/>
                    <a:pt x="0" y="1"/>
                    <a:pt x="4" y="2"/>
                  </a:cubicBezTo>
                  <a:cubicBezTo>
                    <a:pt x="8" y="2"/>
                    <a:pt x="12" y="3"/>
                    <a:pt x="16" y="3"/>
                  </a:cubicBezTo>
                  <a:cubicBezTo>
                    <a:pt x="18" y="3"/>
                    <a:pt x="20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1" y="2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3" name="Freeform 295"/>
            <p:cNvSpPr/>
            <p:nvPr/>
          </p:nvSpPr>
          <p:spPr bwMode="auto">
            <a:xfrm>
              <a:off x="4006850" y="4860925"/>
              <a:ext cx="53975" cy="12700"/>
            </a:xfrm>
            <a:custGeom>
              <a:avLst/>
              <a:gdLst>
                <a:gd name="T0" fmla="*/ 12 w 20"/>
                <a:gd name="T1" fmla="*/ 0 h 5"/>
                <a:gd name="T2" fmla="*/ 5 w 20"/>
                <a:gd name="T3" fmla="*/ 1 h 5"/>
                <a:gd name="T4" fmla="*/ 0 w 20"/>
                <a:gd name="T5" fmla="*/ 4 h 5"/>
                <a:gd name="T6" fmla="*/ 7 w 20"/>
                <a:gd name="T7" fmla="*/ 5 h 5"/>
                <a:gd name="T8" fmla="*/ 11 w 20"/>
                <a:gd name="T9" fmla="*/ 5 h 5"/>
                <a:gd name="T10" fmla="*/ 20 w 20"/>
                <a:gd name="T11" fmla="*/ 3 h 5"/>
                <a:gd name="T12" fmla="*/ 18 w 20"/>
                <a:gd name="T13" fmla="*/ 3 h 5"/>
                <a:gd name="T14" fmla="*/ 17 w 20"/>
                <a:gd name="T15" fmla="*/ 3 h 5"/>
                <a:gd name="T16" fmla="*/ 16 w 20"/>
                <a:gd name="T17" fmla="*/ 3 h 5"/>
                <a:gd name="T18" fmla="*/ 14 w 20"/>
                <a:gd name="T19" fmla="*/ 2 h 5"/>
                <a:gd name="T20" fmla="*/ 13 w 20"/>
                <a:gd name="T21" fmla="*/ 0 h 5"/>
                <a:gd name="T22" fmla="*/ 12 w 20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5">
                  <a:moveTo>
                    <a:pt x="12" y="0"/>
                  </a:moveTo>
                  <a:cubicBezTo>
                    <a:pt x="10" y="0"/>
                    <a:pt x="7" y="0"/>
                    <a:pt x="5" y="1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2" y="5"/>
                    <a:pt x="4" y="5"/>
                    <a:pt x="7" y="5"/>
                  </a:cubicBezTo>
                  <a:cubicBezTo>
                    <a:pt x="8" y="5"/>
                    <a:pt x="9" y="5"/>
                    <a:pt x="11" y="5"/>
                  </a:cubicBezTo>
                  <a:cubicBezTo>
                    <a:pt x="17" y="4"/>
                    <a:pt x="20" y="3"/>
                    <a:pt x="20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3" y="2"/>
                    <a:pt x="12" y="1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4" name="Freeform 296"/>
            <p:cNvSpPr/>
            <p:nvPr/>
          </p:nvSpPr>
          <p:spPr bwMode="auto">
            <a:xfrm>
              <a:off x="3613150" y="4635500"/>
              <a:ext cx="38100" cy="7937"/>
            </a:xfrm>
            <a:custGeom>
              <a:avLst/>
              <a:gdLst>
                <a:gd name="T0" fmla="*/ 8 w 14"/>
                <a:gd name="T1" fmla="*/ 0 h 3"/>
                <a:gd name="T2" fmla="*/ 2 w 14"/>
                <a:gd name="T3" fmla="*/ 1 h 3"/>
                <a:gd name="T4" fmla="*/ 6 w 14"/>
                <a:gd name="T5" fmla="*/ 3 h 3"/>
                <a:gd name="T6" fmla="*/ 10 w 14"/>
                <a:gd name="T7" fmla="*/ 3 h 3"/>
                <a:gd name="T8" fmla="*/ 14 w 14"/>
                <a:gd name="T9" fmla="*/ 1 h 3"/>
                <a:gd name="T10" fmla="*/ 8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8" y="0"/>
                  </a:moveTo>
                  <a:cubicBezTo>
                    <a:pt x="6" y="0"/>
                    <a:pt x="3" y="0"/>
                    <a:pt x="2" y="1"/>
                  </a:cubicBezTo>
                  <a:cubicBezTo>
                    <a:pt x="0" y="2"/>
                    <a:pt x="3" y="3"/>
                    <a:pt x="6" y="3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1" y="2"/>
                    <a:pt x="13" y="1"/>
                    <a:pt x="14" y="1"/>
                  </a:cubicBezTo>
                  <a:cubicBezTo>
                    <a:pt x="12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5" name="Freeform 297"/>
            <p:cNvSpPr/>
            <p:nvPr/>
          </p:nvSpPr>
          <p:spPr bwMode="auto">
            <a:xfrm>
              <a:off x="3919538" y="4857750"/>
              <a:ext cx="65088" cy="7937"/>
            </a:xfrm>
            <a:custGeom>
              <a:avLst/>
              <a:gdLst>
                <a:gd name="T0" fmla="*/ 2 w 24"/>
                <a:gd name="T1" fmla="*/ 0 h 3"/>
                <a:gd name="T2" fmla="*/ 2 w 24"/>
                <a:gd name="T3" fmla="*/ 0 h 3"/>
                <a:gd name="T4" fmla="*/ 11 w 24"/>
                <a:gd name="T5" fmla="*/ 3 h 3"/>
                <a:gd name="T6" fmla="*/ 16 w 24"/>
                <a:gd name="T7" fmla="*/ 3 h 3"/>
                <a:gd name="T8" fmla="*/ 24 w 24"/>
                <a:gd name="T9" fmla="*/ 2 h 3"/>
                <a:gd name="T10" fmla="*/ 11 w 24"/>
                <a:gd name="T11" fmla="*/ 2 h 3"/>
                <a:gd name="T12" fmla="*/ 2 w 2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2"/>
                    <a:pt x="11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9" y="3"/>
                    <a:pt x="22" y="3"/>
                    <a:pt x="24" y="2"/>
                  </a:cubicBezTo>
                  <a:cubicBezTo>
                    <a:pt x="20" y="2"/>
                    <a:pt x="15" y="2"/>
                    <a:pt x="11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6" name="Freeform 298"/>
            <p:cNvSpPr/>
            <p:nvPr/>
          </p:nvSpPr>
          <p:spPr bwMode="auto">
            <a:xfrm>
              <a:off x="3460750" y="5143500"/>
              <a:ext cx="198438" cy="15875"/>
            </a:xfrm>
            <a:custGeom>
              <a:avLst/>
              <a:gdLst>
                <a:gd name="T0" fmla="*/ 31 w 73"/>
                <a:gd name="T1" fmla="*/ 0 h 6"/>
                <a:gd name="T2" fmla="*/ 17 w 73"/>
                <a:gd name="T3" fmla="*/ 2 h 6"/>
                <a:gd name="T4" fmla="*/ 8 w 73"/>
                <a:gd name="T5" fmla="*/ 5 h 6"/>
                <a:gd name="T6" fmla="*/ 8 w 73"/>
                <a:gd name="T7" fmla="*/ 5 h 6"/>
                <a:gd name="T8" fmla="*/ 8 w 73"/>
                <a:gd name="T9" fmla="*/ 5 h 6"/>
                <a:gd name="T10" fmla="*/ 13 w 73"/>
                <a:gd name="T11" fmla="*/ 6 h 6"/>
                <a:gd name="T12" fmla="*/ 16 w 73"/>
                <a:gd name="T13" fmla="*/ 6 h 6"/>
                <a:gd name="T14" fmla="*/ 49 w 73"/>
                <a:gd name="T15" fmla="*/ 5 h 6"/>
                <a:gd name="T16" fmla="*/ 73 w 73"/>
                <a:gd name="T17" fmla="*/ 5 h 6"/>
                <a:gd name="T18" fmla="*/ 62 w 73"/>
                <a:gd name="T19" fmla="*/ 3 h 6"/>
                <a:gd name="T20" fmla="*/ 57 w 73"/>
                <a:gd name="T21" fmla="*/ 2 h 6"/>
                <a:gd name="T22" fmla="*/ 36 w 73"/>
                <a:gd name="T23" fmla="*/ 0 h 6"/>
                <a:gd name="T24" fmla="*/ 31 w 7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6">
                  <a:moveTo>
                    <a:pt x="31" y="0"/>
                  </a:moveTo>
                  <a:cubicBezTo>
                    <a:pt x="19" y="0"/>
                    <a:pt x="13" y="1"/>
                    <a:pt x="17" y="2"/>
                  </a:cubicBezTo>
                  <a:cubicBezTo>
                    <a:pt x="20" y="3"/>
                    <a:pt x="16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0" y="5"/>
                    <a:pt x="2" y="6"/>
                    <a:pt x="13" y="6"/>
                  </a:cubicBezTo>
                  <a:cubicBezTo>
                    <a:pt x="14" y="6"/>
                    <a:pt x="15" y="6"/>
                    <a:pt x="16" y="6"/>
                  </a:cubicBezTo>
                  <a:cubicBezTo>
                    <a:pt x="26" y="6"/>
                    <a:pt x="37" y="5"/>
                    <a:pt x="49" y="5"/>
                  </a:cubicBezTo>
                  <a:cubicBezTo>
                    <a:pt x="57" y="5"/>
                    <a:pt x="65" y="5"/>
                    <a:pt x="73" y="5"/>
                  </a:cubicBezTo>
                  <a:cubicBezTo>
                    <a:pt x="69" y="4"/>
                    <a:pt x="66" y="3"/>
                    <a:pt x="62" y="3"/>
                  </a:cubicBezTo>
                  <a:cubicBezTo>
                    <a:pt x="56" y="2"/>
                    <a:pt x="53" y="2"/>
                    <a:pt x="57" y="2"/>
                  </a:cubicBezTo>
                  <a:cubicBezTo>
                    <a:pt x="60" y="2"/>
                    <a:pt x="52" y="0"/>
                    <a:pt x="36" y="0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7" name="Freeform 299"/>
            <p:cNvSpPr/>
            <p:nvPr/>
          </p:nvSpPr>
          <p:spPr bwMode="auto">
            <a:xfrm>
              <a:off x="3517900" y="4624388"/>
              <a:ext cx="68263" cy="11112"/>
            </a:xfrm>
            <a:custGeom>
              <a:avLst/>
              <a:gdLst>
                <a:gd name="T0" fmla="*/ 15 w 25"/>
                <a:gd name="T1" fmla="*/ 0 h 4"/>
                <a:gd name="T2" fmla="*/ 8 w 25"/>
                <a:gd name="T3" fmla="*/ 1 h 4"/>
                <a:gd name="T4" fmla="*/ 9 w 25"/>
                <a:gd name="T5" fmla="*/ 4 h 4"/>
                <a:gd name="T6" fmla="*/ 11 w 25"/>
                <a:gd name="T7" fmla="*/ 4 h 4"/>
                <a:gd name="T8" fmla="*/ 21 w 25"/>
                <a:gd name="T9" fmla="*/ 2 h 4"/>
                <a:gd name="T10" fmla="*/ 24 w 25"/>
                <a:gd name="T11" fmla="*/ 1 h 4"/>
                <a:gd name="T12" fmla="*/ 15 w 2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">
                  <a:moveTo>
                    <a:pt x="15" y="0"/>
                  </a:moveTo>
                  <a:cubicBezTo>
                    <a:pt x="13" y="0"/>
                    <a:pt x="11" y="0"/>
                    <a:pt x="8" y="1"/>
                  </a:cubicBezTo>
                  <a:cubicBezTo>
                    <a:pt x="0" y="2"/>
                    <a:pt x="5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5" y="3"/>
                    <a:pt x="18" y="3"/>
                    <a:pt x="21" y="2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5" y="1"/>
                    <a:pt x="21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8" name="Freeform 300"/>
            <p:cNvSpPr/>
            <p:nvPr/>
          </p:nvSpPr>
          <p:spPr bwMode="auto">
            <a:xfrm>
              <a:off x="3590925" y="4568825"/>
              <a:ext cx="17463" cy="6350"/>
            </a:xfrm>
            <a:custGeom>
              <a:avLst/>
              <a:gdLst>
                <a:gd name="T0" fmla="*/ 0 w 6"/>
                <a:gd name="T1" fmla="*/ 0 h 2"/>
                <a:gd name="T2" fmla="*/ 2 w 6"/>
                <a:gd name="T3" fmla="*/ 1 h 2"/>
                <a:gd name="T4" fmla="*/ 6 w 6"/>
                <a:gd name="T5" fmla="*/ 2 h 2"/>
                <a:gd name="T6" fmla="*/ 5 w 6"/>
                <a:gd name="T7" fmla="*/ 2 h 2"/>
                <a:gd name="T8" fmla="*/ 3 w 6"/>
                <a:gd name="T9" fmla="*/ 1 h 2"/>
                <a:gd name="T10" fmla="*/ 1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9" name="Freeform 301"/>
            <p:cNvSpPr/>
            <p:nvPr/>
          </p:nvSpPr>
          <p:spPr bwMode="auto">
            <a:xfrm>
              <a:off x="3475038" y="4575175"/>
              <a:ext cx="173038" cy="42862"/>
            </a:xfrm>
            <a:custGeom>
              <a:avLst/>
              <a:gdLst>
                <a:gd name="T0" fmla="*/ 26 w 64"/>
                <a:gd name="T1" fmla="*/ 0 h 16"/>
                <a:gd name="T2" fmla="*/ 8 w 64"/>
                <a:gd name="T3" fmla="*/ 5 h 16"/>
                <a:gd name="T4" fmla="*/ 5 w 64"/>
                <a:gd name="T5" fmla="*/ 14 h 16"/>
                <a:gd name="T6" fmla="*/ 10 w 64"/>
                <a:gd name="T7" fmla="*/ 16 h 16"/>
                <a:gd name="T8" fmla="*/ 12 w 64"/>
                <a:gd name="T9" fmla="*/ 16 h 16"/>
                <a:gd name="T10" fmla="*/ 26 w 64"/>
                <a:gd name="T11" fmla="*/ 13 h 16"/>
                <a:gd name="T12" fmla="*/ 38 w 64"/>
                <a:gd name="T13" fmla="*/ 11 h 16"/>
                <a:gd name="T14" fmla="*/ 38 w 64"/>
                <a:gd name="T15" fmla="*/ 11 h 16"/>
                <a:gd name="T16" fmla="*/ 41 w 64"/>
                <a:gd name="T17" fmla="*/ 12 h 16"/>
                <a:gd name="T18" fmla="*/ 42 w 64"/>
                <a:gd name="T19" fmla="*/ 12 h 16"/>
                <a:gd name="T20" fmla="*/ 42 w 64"/>
                <a:gd name="T21" fmla="*/ 12 h 16"/>
                <a:gd name="T22" fmla="*/ 47 w 64"/>
                <a:gd name="T23" fmla="*/ 14 h 16"/>
                <a:gd name="T24" fmla="*/ 54 w 64"/>
                <a:gd name="T25" fmla="*/ 15 h 16"/>
                <a:gd name="T26" fmla="*/ 54 w 64"/>
                <a:gd name="T27" fmla="*/ 15 h 16"/>
                <a:gd name="T28" fmla="*/ 64 w 64"/>
                <a:gd name="T29" fmla="*/ 13 h 16"/>
                <a:gd name="T30" fmla="*/ 64 w 64"/>
                <a:gd name="T31" fmla="*/ 12 h 16"/>
                <a:gd name="T32" fmla="*/ 56 w 64"/>
                <a:gd name="T33" fmla="*/ 12 h 16"/>
                <a:gd name="T34" fmla="*/ 48 w 64"/>
                <a:gd name="T35" fmla="*/ 6 h 16"/>
                <a:gd name="T36" fmla="*/ 31 w 64"/>
                <a:gd name="T37" fmla="*/ 2 h 16"/>
                <a:gd name="T38" fmla="*/ 30 w 64"/>
                <a:gd name="T39" fmla="*/ 2 h 16"/>
                <a:gd name="T40" fmla="*/ 30 w 64"/>
                <a:gd name="T41" fmla="*/ 2 h 16"/>
                <a:gd name="T42" fmla="*/ 28 w 64"/>
                <a:gd name="T43" fmla="*/ 1 h 16"/>
                <a:gd name="T44" fmla="*/ 26 w 64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16">
                  <a:moveTo>
                    <a:pt x="26" y="0"/>
                  </a:moveTo>
                  <a:cubicBezTo>
                    <a:pt x="22" y="0"/>
                    <a:pt x="14" y="2"/>
                    <a:pt x="8" y="5"/>
                  </a:cubicBezTo>
                  <a:cubicBezTo>
                    <a:pt x="0" y="9"/>
                    <a:pt x="5" y="12"/>
                    <a:pt x="5" y="14"/>
                  </a:cubicBezTo>
                  <a:cubicBezTo>
                    <a:pt x="5" y="15"/>
                    <a:pt x="5" y="16"/>
                    <a:pt x="10" y="16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7" y="15"/>
                    <a:pt x="22" y="14"/>
                    <a:pt x="26" y="13"/>
                  </a:cubicBezTo>
                  <a:cubicBezTo>
                    <a:pt x="32" y="12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8" y="12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8" y="14"/>
                    <a:pt x="50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8" y="15"/>
                    <a:pt x="62" y="14"/>
                    <a:pt x="64" y="13"/>
                  </a:cubicBezTo>
                  <a:cubicBezTo>
                    <a:pt x="64" y="13"/>
                    <a:pt x="64" y="13"/>
                    <a:pt x="64" y="12"/>
                  </a:cubicBezTo>
                  <a:cubicBezTo>
                    <a:pt x="64" y="12"/>
                    <a:pt x="59" y="12"/>
                    <a:pt x="56" y="12"/>
                  </a:cubicBezTo>
                  <a:cubicBezTo>
                    <a:pt x="52" y="12"/>
                    <a:pt x="56" y="9"/>
                    <a:pt x="48" y="6"/>
                  </a:cubicBezTo>
                  <a:cubicBezTo>
                    <a:pt x="41" y="4"/>
                    <a:pt x="33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0" name="Freeform 302"/>
            <p:cNvSpPr/>
            <p:nvPr/>
          </p:nvSpPr>
          <p:spPr bwMode="auto">
            <a:xfrm>
              <a:off x="10409238" y="4686300"/>
              <a:ext cx="219075" cy="122237"/>
            </a:xfrm>
            <a:custGeom>
              <a:avLst/>
              <a:gdLst>
                <a:gd name="T0" fmla="*/ 2 w 81"/>
                <a:gd name="T1" fmla="*/ 0 h 45"/>
                <a:gd name="T2" fmla="*/ 2 w 81"/>
                <a:gd name="T3" fmla="*/ 0 h 45"/>
                <a:gd name="T4" fmla="*/ 7 w 81"/>
                <a:gd name="T5" fmla="*/ 2 h 45"/>
                <a:gd name="T6" fmla="*/ 8 w 81"/>
                <a:gd name="T7" fmla="*/ 5 h 45"/>
                <a:gd name="T8" fmla="*/ 8 w 81"/>
                <a:gd name="T9" fmla="*/ 5 h 45"/>
                <a:gd name="T10" fmla="*/ 8 w 81"/>
                <a:gd name="T11" fmla="*/ 5 h 45"/>
                <a:gd name="T12" fmla="*/ 10 w 81"/>
                <a:gd name="T13" fmla="*/ 11 h 45"/>
                <a:gd name="T14" fmla="*/ 24 w 81"/>
                <a:gd name="T15" fmla="*/ 17 h 45"/>
                <a:gd name="T16" fmla="*/ 51 w 81"/>
                <a:gd name="T17" fmla="*/ 40 h 45"/>
                <a:gd name="T18" fmla="*/ 65 w 81"/>
                <a:gd name="T19" fmla="*/ 45 h 45"/>
                <a:gd name="T20" fmla="*/ 66 w 81"/>
                <a:gd name="T21" fmla="*/ 45 h 45"/>
                <a:gd name="T22" fmla="*/ 72 w 81"/>
                <a:gd name="T23" fmla="*/ 43 h 45"/>
                <a:gd name="T24" fmla="*/ 73 w 81"/>
                <a:gd name="T25" fmla="*/ 43 h 45"/>
                <a:gd name="T26" fmla="*/ 80 w 81"/>
                <a:gd name="T27" fmla="*/ 45 h 45"/>
                <a:gd name="T28" fmla="*/ 80 w 81"/>
                <a:gd name="T29" fmla="*/ 45 h 45"/>
                <a:gd name="T30" fmla="*/ 71 w 81"/>
                <a:gd name="T31" fmla="*/ 41 h 45"/>
                <a:gd name="T32" fmla="*/ 58 w 81"/>
                <a:gd name="T33" fmla="*/ 36 h 45"/>
                <a:gd name="T34" fmla="*/ 58 w 81"/>
                <a:gd name="T35" fmla="*/ 29 h 45"/>
                <a:gd name="T36" fmla="*/ 60 w 81"/>
                <a:gd name="T37" fmla="*/ 25 h 45"/>
                <a:gd name="T38" fmla="*/ 44 w 81"/>
                <a:gd name="T39" fmla="*/ 18 h 45"/>
                <a:gd name="T40" fmla="*/ 34 w 81"/>
                <a:gd name="T41" fmla="*/ 12 h 45"/>
                <a:gd name="T42" fmla="*/ 24 w 81"/>
                <a:gd name="T43" fmla="*/ 7 h 45"/>
                <a:gd name="T44" fmla="*/ 25 w 81"/>
                <a:gd name="T45" fmla="*/ 7 h 45"/>
                <a:gd name="T46" fmla="*/ 25 w 81"/>
                <a:gd name="T47" fmla="*/ 7 h 45"/>
                <a:gd name="T48" fmla="*/ 16 w 81"/>
                <a:gd name="T49" fmla="*/ 4 h 45"/>
                <a:gd name="T50" fmla="*/ 2 w 81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4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1"/>
                    <a:pt x="7" y="2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5" y="8"/>
                    <a:pt x="10" y="11"/>
                  </a:cubicBezTo>
                  <a:cubicBezTo>
                    <a:pt x="14" y="14"/>
                    <a:pt x="19" y="16"/>
                    <a:pt x="24" y="17"/>
                  </a:cubicBezTo>
                  <a:cubicBezTo>
                    <a:pt x="36" y="23"/>
                    <a:pt x="40" y="33"/>
                    <a:pt x="51" y="40"/>
                  </a:cubicBezTo>
                  <a:cubicBezTo>
                    <a:pt x="55" y="44"/>
                    <a:pt x="62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70" y="43"/>
                    <a:pt x="72" y="43"/>
                  </a:cubicBezTo>
                  <a:cubicBezTo>
                    <a:pt x="72" y="43"/>
                    <a:pt x="72" y="43"/>
                    <a:pt x="73" y="43"/>
                  </a:cubicBezTo>
                  <a:cubicBezTo>
                    <a:pt x="75" y="43"/>
                    <a:pt x="78" y="44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5"/>
                    <a:pt x="79" y="43"/>
                    <a:pt x="71" y="41"/>
                  </a:cubicBezTo>
                  <a:cubicBezTo>
                    <a:pt x="66" y="39"/>
                    <a:pt x="60" y="38"/>
                    <a:pt x="58" y="36"/>
                  </a:cubicBezTo>
                  <a:cubicBezTo>
                    <a:pt x="55" y="33"/>
                    <a:pt x="55" y="30"/>
                    <a:pt x="58" y="29"/>
                  </a:cubicBezTo>
                  <a:cubicBezTo>
                    <a:pt x="67" y="27"/>
                    <a:pt x="69" y="29"/>
                    <a:pt x="60" y="25"/>
                  </a:cubicBezTo>
                  <a:cubicBezTo>
                    <a:pt x="55" y="23"/>
                    <a:pt x="50" y="20"/>
                    <a:pt x="44" y="18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29" y="9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2" y="6"/>
                    <a:pt x="16" y="4"/>
                  </a:cubicBezTo>
                  <a:cubicBezTo>
                    <a:pt x="10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1" name="Freeform 303"/>
            <p:cNvSpPr/>
            <p:nvPr/>
          </p:nvSpPr>
          <p:spPr bwMode="auto">
            <a:xfrm>
              <a:off x="10572750" y="4822825"/>
              <a:ext cx="177800" cy="53975"/>
            </a:xfrm>
            <a:custGeom>
              <a:avLst/>
              <a:gdLst>
                <a:gd name="T0" fmla="*/ 8 w 66"/>
                <a:gd name="T1" fmla="*/ 0 h 20"/>
                <a:gd name="T2" fmla="*/ 5 w 66"/>
                <a:gd name="T3" fmla="*/ 0 h 20"/>
                <a:gd name="T4" fmla="*/ 11 w 66"/>
                <a:gd name="T5" fmla="*/ 7 h 20"/>
                <a:gd name="T6" fmla="*/ 3 w 66"/>
                <a:gd name="T7" fmla="*/ 16 h 20"/>
                <a:gd name="T8" fmla="*/ 14 w 66"/>
                <a:gd name="T9" fmla="*/ 20 h 20"/>
                <a:gd name="T10" fmla="*/ 16 w 66"/>
                <a:gd name="T11" fmla="*/ 19 h 20"/>
                <a:gd name="T12" fmla="*/ 19 w 66"/>
                <a:gd name="T13" fmla="*/ 15 h 20"/>
                <a:gd name="T14" fmla="*/ 52 w 66"/>
                <a:gd name="T15" fmla="*/ 12 h 20"/>
                <a:gd name="T16" fmla="*/ 66 w 66"/>
                <a:gd name="T17" fmla="*/ 9 h 20"/>
                <a:gd name="T18" fmla="*/ 66 w 66"/>
                <a:gd name="T19" fmla="*/ 9 h 20"/>
                <a:gd name="T20" fmla="*/ 64 w 66"/>
                <a:gd name="T21" fmla="*/ 9 h 20"/>
                <a:gd name="T22" fmla="*/ 58 w 66"/>
                <a:gd name="T23" fmla="*/ 7 h 20"/>
                <a:gd name="T24" fmla="*/ 58 w 66"/>
                <a:gd name="T25" fmla="*/ 5 h 20"/>
                <a:gd name="T26" fmla="*/ 49 w 66"/>
                <a:gd name="T27" fmla="*/ 6 h 20"/>
                <a:gd name="T28" fmla="*/ 26 w 66"/>
                <a:gd name="T29" fmla="*/ 3 h 20"/>
                <a:gd name="T30" fmla="*/ 8 w 66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0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1"/>
                    <a:pt x="7" y="4"/>
                    <a:pt x="11" y="7"/>
                  </a:cubicBezTo>
                  <a:cubicBezTo>
                    <a:pt x="17" y="11"/>
                    <a:pt x="0" y="14"/>
                    <a:pt x="3" y="16"/>
                  </a:cubicBezTo>
                  <a:cubicBezTo>
                    <a:pt x="5" y="18"/>
                    <a:pt x="10" y="20"/>
                    <a:pt x="14" y="20"/>
                  </a:cubicBezTo>
                  <a:cubicBezTo>
                    <a:pt x="15" y="20"/>
                    <a:pt x="16" y="20"/>
                    <a:pt x="16" y="19"/>
                  </a:cubicBezTo>
                  <a:cubicBezTo>
                    <a:pt x="20" y="19"/>
                    <a:pt x="4" y="15"/>
                    <a:pt x="19" y="15"/>
                  </a:cubicBezTo>
                  <a:cubicBezTo>
                    <a:pt x="34" y="15"/>
                    <a:pt x="41" y="14"/>
                    <a:pt x="52" y="12"/>
                  </a:cubicBezTo>
                  <a:cubicBezTo>
                    <a:pt x="61" y="10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2" y="9"/>
                    <a:pt x="59" y="8"/>
                    <a:pt x="58" y="7"/>
                  </a:cubicBezTo>
                  <a:cubicBezTo>
                    <a:pt x="58" y="7"/>
                    <a:pt x="57" y="6"/>
                    <a:pt x="58" y="5"/>
                  </a:cubicBezTo>
                  <a:cubicBezTo>
                    <a:pt x="55" y="6"/>
                    <a:pt x="52" y="6"/>
                    <a:pt x="49" y="6"/>
                  </a:cubicBezTo>
                  <a:cubicBezTo>
                    <a:pt x="42" y="6"/>
                    <a:pt x="34" y="5"/>
                    <a:pt x="26" y="3"/>
                  </a:cubicBezTo>
                  <a:cubicBezTo>
                    <a:pt x="19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2" name="Freeform 304"/>
            <p:cNvSpPr/>
            <p:nvPr/>
          </p:nvSpPr>
          <p:spPr bwMode="auto">
            <a:xfrm>
              <a:off x="10534650" y="5334000"/>
              <a:ext cx="666750" cy="92075"/>
            </a:xfrm>
            <a:custGeom>
              <a:avLst/>
              <a:gdLst>
                <a:gd name="T0" fmla="*/ 10 w 246"/>
                <a:gd name="T1" fmla="*/ 0 h 34"/>
                <a:gd name="T2" fmla="*/ 19 w 246"/>
                <a:gd name="T3" fmla="*/ 8 h 34"/>
                <a:gd name="T4" fmla="*/ 26 w 246"/>
                <a:gd name="T5" fmla="*/ 12 h 34"/>
                <a:gd name="T6" fmla="*/ 33 w 246"/>
                <a:gd name="T7" fmla="*/ 11 h 34"/>
                <a:gd name="T8" fmla="*/ 42 w 246"/>
                <a:gd name="T9" fmla="*/ 12 h 34"/>
                <a:gd name="T10" fmla="*/ 44 w 246"/>
                <a:gd name="T11" fmla="*/ 12 h 34"/>
                <a:gd name="T12" fmla="*/ 62 w 246"/>
                <a:gd name="T13" fmla="*/ 15 h 34"/>
                <a:gd name="T14" fmla="*/ 89 w 246"/>
                <a:gd name="T15" fmla="*/ 19 h 34"/>
                <a:gd name="T16" fmla="*/ 97 w 246"/>
                <a:gd name="T17" fmla="*/ 23 h 34"/>
                <a:gd name="T18" fmla="*/ 96 w 246"/>
                <a:gd name="T19" fmla="*/ 25 h 34"/>
                <a:gd name="T20" fmla="*/ 103 w 246"/>
                <a:gd name="T21" fmla="*/ 26 h 34"/>
                <a:gd name="T22" fmla="*/ 122 w 246"/>
                <a:gd name="T23" fmla="*/ 29 h 34"/>
                <a:gd name="T24" fmla="*/ 143 w 246"/>
                <a:gd name="T25" fmla="*/ 31 h 34"/>
                <a:gd name="T26" fmla="*/ 142 w 246"/>
                <a:gd name="T27" fmla="*/ 27 h 34"/>
                <a:gd name="T28" fmla="*/ 136 w 246"/>
                <a:gd name="T29" fmla="*/ 26 h 34"/>
                <a:gd name="T30" fmla="*/ 147 w 246"/>
                <a:gd name="T31" fmla="*/ 27 h 34"/>
                <a:gd name="T32" fmla="*/ 153 w 246"/>
                <a:gd name="T33" fmla="*/ 25 h 34"/>
                <a:gd name="T34" fmla="*/ 155 w 246"/>
                <a:gd name="T35" fmla="*/ 26 h 34"/>
                <a:gd name="T36" fmla="*/ 158 w 246"/>
                <a:gd name="T37" fmla="*/ 24 h 34"/>
                <a:gd name="T38" fmla="*/ 164 w 246"/>
                <a:gd name="T39" fmla="*/ 24 h 34"/>
                <a:gd name="T40" fmla="*/ 165 w 246"/>
                <a:gd name="T41" fmla="*/ 24 h 34"/>
                <a:gd name="T42" fmla="*/ 170 w 246"/>
                <a:gd name="T43" fmla="*/ 24 h 34"/>
                <a:gd name="T44" fmla="*/ 207 w 246"/>
                <a:gd name="T45" fmla="*/ 33 h 34"/>
                <a:gd name="T46" fmla="*/ 240 w 246"/>
                <a:gd name="T47" fmla="*/ 34 h 34"/>
                <a:gd name="T48" fmla="*/ 244 w 246"/>
                <a:gd name="T49" fmla="*/ 34 h 34"/>
                <a:gd name="T50" fmla="*/ 244 w 246"/>
                <a:gd name="T51" fmla="*/ 34 h 34"/>
                <a:gd name="T52" fmla="*/ 235 w 246"/>
                <a:gd name="T53" fmla="*/ 32 h 34"/>
                <a:gd name="T54" fmla="*/ 229 w 246"/>
                <a:gd name="T55" fmla="*/ 30 h 34"/>
                <a:gd name="T56" fmla="*/ 209 w 246"/>
                <a:gd name="T57" fmla="*/ 20 h 34"/>
                <a:gd name="T58" fmla="*/ 179 w 246"/>
                <a:gd name="T59" fmla="*/ 13 h 34"/>
                <a:gd name="T60" fmla="*/ 82 w 246"/>
                <a:gd name="T61" fmla="*/ 4 h 34"/>
                <a:gd name="T62" fmla="*/ 59 w 246"/>
                <a:gd name="T63" fmla="*/ 8 h 34"/>
                <a:gd name="T64" fmla="*/ 45 w 246"/>
                <a:gd name="T65" fmla="*/ 9 h 34"/>
                <a:gd name="T66" fmla="*/ 42 w 246"/>
                <a:gd name="T67" fmla="*/ 8 h 34"/>
                <a:gd name="T68" fmla="*/ 38 w 246"/>
                <a:gd name="T69" fmla="*/ 4 h 34"/>
                <a:gd name="T70" fmla="*/ 16 w 246"/>
                <a:gd name="T7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34">
                  <a:moveTo>
                    <a:pt x="16" y="0"/>
                  </a:moveTo>
                  <a:cubicBezTo>
                    <a:pt x="14" y="0"/>
                    <a:pt x="12" y="0"/>
                    <a:pt x="10" y="0"/>
                  </a:cubicBezTo>
                  <a:cubicBezTo>
                    <a:pt x="0" y="1"/>
                    <a:pt x="6" y="4"/>
                    <a:pt x="16" y="5"/>
                  </a:cubicBezTo>
                  <a:cubicBezTo>
                    <a:pt x="26" y="6"/>
                    <a:pt x="25" y="7"/>
                    <a:pt x="19" y="8"/>
                  </a:cubicBezTo>
                  <a:cubicBezTo>
                    <a:pt x="13" y="8"/>
                    <a:pt x="13" y="11"/>
                    <a:pt x="22" y="12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8" y="12"/>
                    <a:pt x="30" y="12"/>
                    <a:pt x="30" y="11"/>
                  </a:cubicBezTo>
                  <a:cubicBezTo>
                    <a:pt x="31" y="11"/>
                    <a:pt x="32" y="11"/>
                    <a:pt x="33" y="11"/>
                  </a:cubicBezTo>
                  <a:cubicBezTo>
                    <a:pt x="33" y="11"/>
                    <a:pt x="34" y="11"/>
                    <a:pt x="35" y="11"/>
                  </a:cubicBezTo>
                  <a:cubicBezTo>
                    <a:pt x="37" y="12"/>
                    <a:pt x="40" y="12"/>
                    <a:pt x="4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2" y="12"/>
                    <a:pt x="51" y="14"/>
                    <a:pt x="62" y="15"/>
                  </a:cubicBezTo>
                  <a:cubicBezTo>
                    <a:pt x="74" y="15"/>
                    <a:pt x="81" y="16"/>
                    <a:pt x="83" y="16"/>
                  </a:cubicBezTo>
                  <a:cubicBezTo>
                    <a:pt x="85" y="16"/>
                    <a:pt x="86" y="18"/>
                    <a:pt x="89" y="19"/>
                  </a:cubicBezTo>
                  <a:cubicBezTo>
                    <a:pt x="93" y="21"/>
                    <a:pt x="95" y="22"/>
                    <a:pt x="94" y="22"/>
                  </a:cubicBezTo>
                  <a:cubicBezTo>
                    <a:pt x="93" y="22"/>
                    <a:pt x="95" y="22"/>
                    <a:pt x="97" y="23"/>
                  </a:cubicBezTo>
                  <a:cubicBezTo>
                    <a:pt x="99" y="23"/>
                    <a:pt x="100" y="23"/>
                    <a:pt x="98" y="23"/>
                  </a:cubicBezTo>
                  <a:cubicBezTo>
                    <a:pt x="96" y="23"/>
                    <a:pt x="95" y="24"/>
                    <a:pt x="96" y="25"/>
                  </a:cubicBezTo>
                  <a:cubicBezTo>
                    <a:pt x="96" y="25"/>
                    <a:pt x="98" y="26"/>
                    <a:pt x="102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2" y="28"/>
                    <a:pt x="122" y="29"/>
                  </a:cubicBezTo>
                  <a:cubicBezTo>
                    <a:pt x="127" y="30"/>
                    <a:pt x="133" y="31"/>
                    <a:pt x="138" y="31"/>
                  </a:cubicBezTo>
                  <a:cubicBezTo>
                    <a:pt x="140" y="31"/>
                    <a:pt x="141" y="31"/>
                    <a:pt x="143" y="31"/>
                  </a:cubicBezTo>
                  <a:cubicBezTo>
                    <a:pt x="155" y="30"/>
                    <a:pt x="151" y="29"/>
                    <a:pt x="145" y="27"/>
                  </a:cubicBezTo>
                  <a:cubicBezTo>
                    <a:pt x="144" y="27"/>
                    <a:pt x="143" y="27"/>
                    <a:pt x="14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7" y="26"/>
                    <a:pt x="136" y="26"/>
                    <a:pt x="136" y="26"/>
                  </a:cubicBezTo>
                  <a:cubicBezTo>
                    <a:pt x="137" y="26"/>
                    <a:pt x="139" y="26"/>
                    <a:pt x="142" y="27"/>
                  </a:cubicBezTo>
                  <a:cubicBezTo>
                    <a:pt x="144" y="27"/>
                    <a:pt x="145" y="27"/>
                    <a:pt x="147" y="27"/>
                  </a:cubicBezTo>
                  <a:cubicBezTo>
                    <a:pt x="151" y="27"/>
                    <a:pt x="154" y="26"/>
                    <a:pt x="153" y="26"/>
                  </a:cubicBezTo>
                  <a:cubicBezTo>
                    <a:pt x="151" y="26"/>
                    <a:pt x="151" y="25"/>
                    <a:pt x="153" y="25"/>
                  </a:cubicBezTo>
                  <a:cubicBezTo>
                    <a:pt x="153" y="25"/>
                    <a:pt x="153" y="26"/>
                    <a:pt x="154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7" y="26"/>
                    <a:pt x="157" y="25"/>
                    <a:pt x="157" y="25"/>
                  </a:cubicBezTo>
                  <a:cubicBezTo>
                    <a:pt x="156" y="24"/>
                    <a:pt x="157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1" y="24"/>
                    <a:pt x="164" y="24"/>
                    <a:pt x="164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25"/>
                    <a:pt x="166" y="24"/>
                    <a:pt x="165" y="24"/>
                  </a:cubicBezTo>
                  <a:cubicBezTo>
                    <a:pt x="165" y="24"/>
                    <a:pt x="166" y="24"/>
                    <a:pt x="167" y="24"/>
                  </a:cubicBezTo>
                  <a:cubicBezTo>
                    <a:pt x="168" y="24"/>
                    <a:pt x="169" y="24"/>
                    <a:pt x="170" y="24"/>
                  </a:cubicBezTo>
                  <a:cubicBezTo>
                    <a:pt x="173" y="24"/>
                    <a:pt x="183" y="26"/>
                    <a:pt x="191" y="29"/>
                  </a:cubicBezTo>
                  <a:cubicBezTo>
                    <a:pt x="196" y="30"/>
                    <a:pt x="201" y="32"/>
                    <a:pt x="207" y="33"/>
                  </a:cubicBezTo>
                  <a:cubicBezTo>
                    <a:pt x="212" y="34"/>
                    <a:pt x="219" y="34"/>
                    <a:pt x="225" y="34"/>
                  </a:cubicBezTo>
                  <a:cubicBezTo>
                    <a:pt x="231" y="34"/>
                    <a:pt x="237" y="34"/>
                    <a:pt x="240" y="34"/>
                  </a:cubicBezTo>
                  <a:cubicBezTo>
                    <a:pt x="243" y="34"/>
                    <a:pt x="244" y="34"/>
                    <a:pt x="243" y="34"/>
                  </a:cubicBezTo>
                  <a:cubicBezTo>
                    <a:pt x="242" y="34"/>
                    <a:pt x="242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6" y="34"/>
                    <a:pt x="244" y="33"/>
                    <a:pt x="240" y="33"/>
                  </a:cubicBezTo>
                  <a:cubicBezTo>
                    <a:pt x="236" y="33"/>
                    <a:pt x="234" y="32"/>
                    <a:pt x="235" y="32"/>
                  </a:cubicBezTo>
                  <a:cubicBezTo>
                    <a:pt x="237" y="32"/>
                    <a:pt x="234" y="32"/>
                    <a:pt x="231" y="31"/>
                  </a:cubicBezTo>
                  <a:cubicBezTo>
                    <a:pt x="229" y="31"/>
                    <a:pt x="230" y="30"/>
                    <a:pt x="229" y="30"/>
                  </a:cubicBezTo>
                  <a:cubicBezTo>
                    <a:pt x="223" y="29"/>
                    <a:pt x="217" y="28"/>
                    <a:pt x="212" y="26"/>
                  </a:cubicBezTo>
                  <a:cubicBezTo>
                    <a:pt x="204" y="24"/>
                    <a:pt x="213" y="21"/>
                    <a:pt x="209" y="20"/>
                  </a:cubicBezTo>
                  <a:cubicBezTo>
                    <a:pt x="208" y="19"/>
                    <a:pt x="204" y="19"/>
                    <a:pt x="198" y="18"/>
                  </a:cubicBezTo>
                  <a:cubicBezTo>
                    <a:pt x="184" y="17"/>
                    <a:pt x="190" y="15"/>
                    <a:pt x="179" y="13"/>
                  </a:cubicBezTo>
                  <a:cubicBezTo>
                    <a:pt x="166" y="11"/>
                    <a:pt x="145" y="9"/>
                    <a:pt x="127" y="7"/>
                  </a:cubicBezTo>
                  <a:cubicBezTo>
                    <a:pt x="116" y="7"/>
                    <a:pt x="97" y="4"/>
                    <a:pt x="82" y="4"/>
                  </a:cubicBezTo>
                  <a:cubicBezTo>
                    <a:pt x="80" y="4"/>
                    <a:pt x="77" y="4"/>
                    <a:pt x="75" y="4"/>
                  </a:cubicBezTo>
                  <a:cubicBezTo>
                    <a:pt x="70" y="5"/>
                    <a:pt x="65" y="7"/>
                    <a:pt x="59" y="8"/>
                  </a:cubicBezTo>
                  <a:cubicBezTo>
                    <a:pt x="57" y="9"/>
                    <a:pt x="54" y="9"/>
                    <a:pt x="52" y="9"/>
                  </a:cubicBezTo>
                  <a:cubicBezTo>
                    <a:pt x="50" y="9"/>
                    <a:pt x="47" y="9"/>
                    <a:pt x="45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39" y="6"/>
                    <a:pt x="38" y="4"/>
                  </a:cubicBezTo>
                  <a:cubicBezTo>
                    <a:pt x="37" y="3"/>
                    <a:pt x="36" y="2"/>
                    <a:pt x="28" y="1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3" name="Freeform 305"/>
            <p:cNvSpPr/>
            <p:nvPr/>
          </p:nvSpPr>
          <p:spPr bwMode="auto">
            <a:xfrm>
              <a:off x="10086975" y="5081588"/>
              <a:ext cx="58738" cy="34925"/>
            </a:xfrm>
            <a:custGeom>
              <a:avLst/>
              <a:gdLst>
                <a:gd name="T0" fmla="*/ 13 w 22"/>
                <a:gd name="T1" fmla="*/ 0 h 13"/>
                <a:gd name="T2" fmla="*/ 5 w 22"/>
                <a:gd name="T3" fmla="*/ 4 h 13"/>
                <a:gd name="T4" fmla="*/ 1 w 22"/>
                <a:gd name="T5" fmla="*/ 9 h 13"/>
                <a:gd name="T6" fmla="*/ 12 w 22"/>
                <a:gd name="T7" fmla="*/ 13 h 13"/>
                <a:gd name="T8" fmla="*/ 19 w 22"/>
                <a:gd name="T9" fmla="*/ 8 h 13"/>
                <a:gd name="T10" fmla="*/ 20 w 22"/>
                <a:gd name="T11" fmla="*/ 3 h 13"/>
                <a:gd name="T12" fmla="*/ 13 w 2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3" y="0"/>
                  </a:move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4" y="12"/>
                    <a:pt x="11" y="13"/>
                    <a:pt x="12" y="13"/>
                  </a:cubicBezTo>
                  <a:cubicBezTo>
                    <a:pt x="13" y="13"/>
                    <a:pt x="16" y="11"/>
                    <a:pt x="19" y="8"/>
                  </a:cubicBezTo>
                  <a:cubicBezTo>
                    <a:pt x="21" y="6"/>
                    <a:pt x="22" y="4"/>
                    <a:pt x="20" y="3"/>
                  </a:cubicBezTo>
                  <a:cubicBezTo>
                    <a:pt x="18" y="1"/>
                    <a:pt x="16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4" name="Freeform 306"/>
            <p:cNvSpPr/>
            <p:nvPr/>
          </p:nvSpPr>
          <p:spPr bwMode="auto">
            <a:xfrm>
              <a:off x="10109200" y="5151438"/>
              <a:ext cx="157163" cy="57150"/>
            </a:xfrm>
            <a:custGeom>
              <a:avLst/>
              <a:gdLst>
                <a:gd name="T0" fmla="*/ 13 w 58"/>
                <a:gd name="T1" fmla="*/ 0 h 21"/>
                <a:gd name="T2" fmla="*/ 5 w 58"/>
                <a:gd name="T3" fmla="*/ 3 h 21"/>
                <a:gd name="T4" fmla="*/ 3 w 58"/>
                <a:gd name="T5" fmla="*/ 8 h 21"/>
                <a:gd name="T6" fmla="*/ 3 w 58"/>
                <a:gd name="T7" fmla="*/ 8 h 21"/>
                <a:gd name="T8" fmla="*/ 2 w 58"/>
                <a:gd name="T9" fmla="*/ 8 h 21"/>
                <a:gd name="T10" fmla="*/ 3 w 58"/>
                <a:gd name="T11" fmla="*/ 12 h 21"/>
                <a:gd name="T12" fmla="*/ 12 w 58"/>
                <a:gd name="T13" fmla="*/ 14 h 21"/>
                <a:gd name="T14" fmla="*/ 12 w 58"/>
                <a:gd name="T15" fmla="*/ 14 h 21"/>
                <a:gd name="T16" fmla="*/ 12 w 58"/>
                <a:gd name="T17" fmla="*/ 14 h 21"/>
                <a:gd name="T18" fmla="*/ 14 w 58"/>
                <a:gd name="T19" fmla="*/ 15 h 21"/>
                <a:gd name="T20" fmla="*/ 14 w 58"/>
                <a:gd name="T21" fmla="*/ 17 h 21"/>
                <a:gd name="T22" fmla="*/ 14 w 58"/>
                <a:gd name="T23" fmla="*/ 17 h 21"/>
                <a:gd name="T24" fmla="*/ 15 w 58"/>
                <a:gd name="T25" fmla="*/ 17 h 21"/>
                <a:gd name="T26" fmla="*/ 29 w 58"/>
                <a:gd name="T27" fmla="*/ 17 h 21"/>
                <a:gd name="T28" fmla="*/ 40 w 58"/>
                <a:gd name="T29" fmla="*/ 18 h 21"/>
                <a:gd name="T30" fmla="*/ 40 w 58"/>
                <a:gd name="T31" fmla="*/ 18 h 21"/>
                <a:gd name="T32" fmla="*/ 40 w 58"/>
                <a:gd name="T33" fmla="*/ 18 h 21"/>
                <a:gd name="T34" fmla="*/ 47 w 58"/>
                <a:gd name="T35" fmla="*/ 19 h 21"/>
                <a:gd name="T36" fmla="*/ 58 w 58"/>
                <a:gd name="T37" fmla="*/ 21 h 21"/>
                <a:gd name="T38" fmla="*/ 56 w 58"/>
                <a:gd name="T39" fmla="*/ 20 h 21"/>
                <a:gd name="T40" fmla="*/ 52 w 58"/>
                <a:gd name="T41" fmla="*/ 17 h 21"/>
                <a:gd name="T42" fmla="*/ 49 w 58"/>
                <a:gd name="T43" fmla="*/ 17 h 21"/>
                <a:gd name="T44" fmla="*/ 48 w 58"/>
                <a:gd name="T45" fmla="*/ 17 h 21"/>
                <a:gd name="T46" fmla="*/ 47 w 58"/>
                <a:gd name="T47" fmla="*/ 17 h 21"/>
                <a:gd name="T48" fmla="*/ 25 w 58"/>
                <a:gd name="T49" fmla="*/ 14 h 21"/>
                <a:gd name="T50" fmla="*/ 29 w 58"/>
                <a:gd name="T51" fmla="*/ 9 h 21"/>
                <a:gd name="T52" fmla="*/ 29 w 58"/>
                <a:gd name="T53" fmla="*/ 9 h 21"/>
                <a:gd name="T54" fmla="*/ 29 w 58"/>
                <a:gd name="T55" fmla="*/ 9 h 21"/>
                <a:gd name="T56" fmla="*/ 32 w 58"/>
                <a:gd name="T57" fmla="*/ 5 h 21"/>
                <a:gd name="T58" fmla="*/ 25 w 58"/>
                <a:gd name="T59" fmla="*/ 0 h 21"/>
                <a:gd name="T60" fmla="*/ 25 w 58"/>
                <a:gd name="T61" fmla="*/ 0 h 21"/>
                <a:gd name="T62" fmla="*/ 21 w 58"/>
                <a:gd name="T63" fmla="*/ 1 h 21"/>
                <a:gd name="T64" fmla="*/ 13 w 58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1">
                  <a:moveTo>
                    <a:pt x="13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3" y="6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10"/>
                    <a:pt x="3" y="12"/>
                  </a:cubicBezTo>
                  <a:cubicBezTo>
                    <a:pt x="6" y="13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8" y="17"/>
                    <a:pt x="23" y="17"/>
                    <a:pt x="29" y="17"/>
                  </a:cubicBezTo>
                  <a:cubicBezTo>
                    <a:pt x="35" y="17"/>
                    <a:pt x="39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40" y="18"/>
                    <a:pt x="40" y="18"/>
                  </a:cubicBezTo>
                  <a:cubicBezTo>
                    <a:pt x="41" y="18"/>
                    <a:pt x="43" y="18"/>
                    <a:pt x="47" y="19"/>
                  </a:cubicBezTo>
                  <a:cubicBezTo>
                    <a:pt x="52" y="20"/>
                    <a:pt x="57" y="21"/>
                    <a:pt x="58" y="21"/>
                  </a:cubicBezTo>
                  <a:cubicBezTo>
                    <a:pt x="58" y="21"/>
                    <a:pt x="57" y="20"/>
                    <a:pt x="56" y="20"/>
                  </a:cubicBezTo>
                  <a:cubicBezTo>
                    <a:pt x="55" y="18"/>
                    <a:pt x="54" y="17"/>
                    <a:pt x="52" y="17"/>
                  </a:cubicBezTo>
                  <a:cubicBezTo>
                    <a:pt x="51" y="17"/>
                    <a:pt x="50" y="17"/>
                    <a:pt x="49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4" y="17"/>
                    <a:pt x="34" y="16"/>
                    <a:pt x="25" y="14"/>
                  </a:cubicBezTo>
                  <a:cubicBezTo>
                    <a:pt x="15" y="11"/>
                    <a:pt x="28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3" y="7"/>
                    <a:pt x="32" y="5"/>
                  </a:cubicBezTo>
                  <a:cubicBezTo>
                    <a:pt x="30" y="2"/>
                    <a:pt x="27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18" y="0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5" name="Freeform 307"/>
            <p:cNvSpPr/>
            <p:nvPr/>
          </p:nvSpPr>
          <p:spPr bwMode="auto">
            <a:xfrm>
              <a:off x="10347325" y="4876800"/>
              <a:ext cx="346075" cy="136525"/>
            </a:xfrm>
            <a:custGeom>
              <a:avLst/>
              <a:gdLst>
                <a:gd name="T0" fmla="*/ 102 w 128"/>
                <a:gd name="T1" fmla="*/ 1 h 50"/>
                <a:gd name="T2" fmla="*/ 104 w 128"/>
                <a:gd name="T3" fmla="*/ 2 h 50"/>
                <a:gd name="T4" fmla="*/ 106 w 128"/>
                <a:gd name="T5" fmla="*/ 2 h 50"/>
                <a:gd name="T6" fmla="*/ 101 w 128"/>
                <a:gd name="T7" fmla="*/ 3 h 50"/>
                <a:gd name="T8" fmla="*/ 98 w 128"/>
                <a:gd name="T9" fmla="*/ 2 h 50"/>
                <a:gd name="T10" fmla="*/ 96 w 128"/>
                <a:gd name="T11" fmla="*/ 8 h 50"/>
                <a:gd name="T12" fmla="*/ 95 w 128"/>
                <a:gd name="T13" fmla="*/ 20 h 50"/>
                <a:gd name="T14" fmla="*/ 78 w 128"/>
                <a:gd name="T15" fmla="*/ 23 h 50"/>
                <a:gd name="T16" fmla="*/ 72 w 128"/>
                <a:gd name="T17" fmla="*/ 23 h 50"/>
                <a:gd name="T18" fmla="*/ 67 w 128"/>
                <a:gd name="T19" fmla="*/ 28 h 50"/>
                <a:gd name="T20" fmla="*/ 63 w 128"/>
                <a:gd name="T21" fmla="*/ 29 h 50"/>
                <a:gd name="T22" fmla="*/ 58 w 128"/>
                <a:gd name="T23" fmla="*/ 29 h 50"/>
                <a:gd name="T24" fmla="*/ 5 w 128"/>
                <a:gd name="T25" fmla="*/ 40 h 50"/>
                <a:gd name="T26" fmla="*/ 2 w 128"/>
                <a:gd name="T27" fmla="*/ 42 h 50"/>
                <a:gd name="T28" fmla="*/ 1 w 128"/>
                <a:gd name="T29" fmla="*/ 42 h 50"/>
                <a:gd name="T30" fmla="*/ 3 w 128"/>
                <a:gd name="T31" fmla="*/ 43 h 50"/>
                <a:gd name="T32" fmla="*/ 7 w 128"/>
                <a:gd name="T33" fmla="*/ 42 h 50"/>
                <a:gd name="T34" fmla="*/ 11 w 128"/>
                <a:gd name="T35" fmla="*/ 46 h 50"/>
                <a:gd name="T36" fmla="*/ 18 w 128"/>
                <a:gd name="T37" fmla="*/ 49 h 50"/>
                <a:gd name="T38" fmla="*/ 19 w 128"/>
                <a:gd name="T39" fmla="*/ 49 h 50"/>
                <a:gd name="T40" fmla="*/ 24 w 128"/>
                <a:gd name="T41" fmla="*/ 50 h 50"/>
                <a:gd name="T42" fmla="*/ 21 w 128"/>
                <a:gd name="T43" fmla="*/ 39 h 50"/>
                <a:gd name="T44" fmla="*/ 35 w 128"/>
                <a:gd name="T45" fmla="*/ 36 h 50"/>
                <a:gd name="T46" fmla="*/ 58 w 128"/>
                <a:gd name="T47" fmla="*/ 34 h 50"/>
                <a:gd name="T48" fmla="*/ 61 w 128"/>
                <a:gd name="T49" fmla="*/ 34 h 50"/>
                <a:gd name="T50" fmla="*/ 64 w 128"/>
                <a:gd name="T51" fmla="*/ 35 h 50"/>
                <a:gd name="T52" fmla="*/ 78 w 128"/>
                <a:gd name="T53" fmla="*/ 37 h 50"/>
                <a:gd name="T54" fmla="*/ 85 w 128"/>
                <a:gd name="T55" fmla="*/ 33 h 50"/>
                <a:gd name="T56" fmla="*/ 89 w 128"/>
                <a:gd name="T57" fmla="*/ 33 h 50"/>
                <a:gd name="T58" fmla="*/ 95 w 128"/>
                <a:gd name="T59" fmla="*/ 33 h 50"/>
                <a:gd name="T60" fmla="*/ 107 w 128"/>
                <a:gd name="T61" fmla="*/ 32 h 50"/>
                <a:gd name="T62" fmla="*/ 108 w 128"/>
                <a:gd name="T63" fmla="*/ 32 h 50"/>
                <a:gd name="T64" fmla="*/ 117 w 128"/>
                <a:gd name="T65" fmla="*/ 29 h 50"/>
                <a:gd name="T66" fmla="*/ 120 w 128"/>
                <a:gd name="T67" fmla="*/ 30 h 50"/>
                <a:gd name="T68" fmla="*/ 125 w 128"/>
                <a:gd name="T69" fmla="*/ 23 h 50"/>
                <a:gd name="T70" fmla="*/ 106 w 128"/>
                <a:gd name="T7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50">
                  <a:moveTo>
                    <a:pt x="105" y="0"/>
                  </a:moveTo>
                  <a:cubicBezTo>
                    <a:pt x="103" y="0"/>
                    <a:pt x="102" y="0"/>
                    <a:pt x="102" y="1"/>
                  </a:cubicBezTo>
                  <a:cubicBezTo>
                    <a:pt x="102" y="1"/>
                    <a:pt x="102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1"/>
                    <a:pt x="105" y="1"/>
                  </a:cubicBezTo>
                  <a:cubicBezTo>
                    <a:pt x="106" y="1"/>
                    <a:pt x="106" y="2"/>
                    <a:pt x="106" y="2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3"/>
                    <a:pt x="96" y="5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4" y="8"/>
                    <a:pt x="102" y="10"/>
                    <a:pt x="101" y="14"/>
                  </a:cubicBezTo>
                  <a:cubicBezTo>
                    <a:pt x="101" y="16"/>
                    <a:pt x="98" y="18"/>
                    <a:pt x="95" y="20"/>
                  </a:cubicBezTo>
                  <a:cubicBezTo>
                    <a:pt x="91" y="21"/>
                    <a:pt x="86" y="22"/>
                    <a:pt x="82" y="23"/>
                  </a:cubicBezTo>
                  <a:cubicBezTo>
                    <a:pt x="80" y="23"/>
                    <a:pt x="79" y="23"/>
                    <a:pt x="78" y="23"/>
                  </a:cubicBezTo>
                  <a:cubicBezTo>
                    <a:pt x="76" y="23"/>
                    <a:pt x="75" y="23"/>
                    <a:pt x="74" y="23"/>
                  </a:cubicBezTo>
                  <a:cubicBezTo>
                    <a:pt x="74" y="23"/>
                    <a:pt x="73" y="23"/>
                    <a:pt x="72" y="23"/>
                  </a:cubicBezTo>
                  <a:cubicBezTo>
                    <a:pt x="72" y="23"/>
                    <a:pt x="71" y="23"/>
                    <a:pt x="71" y="24"/>
                  </a:cubicBezTo>
                  <a:cubicBezTo>
                    <a:pt x="71" y="25"/>
                    <a:pt x="70" y="26"/>
                    <a:pt x="67" y="28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2" y="29"/>
                  </a:cubicBezTo>
                  <a:cubicBezTo>
                    <a:pt x="62" y="29"/>
                    <a:pt x="60" y="29"/>
                    <a:pt x="58" y="29"/>
                  </a:cubicBezTo>
                  <a:cubicBezTo>
                    <a:pt x="38" y="32"/>
                    <a:pt x="13" y="32"/>
                    <a:pt x="11" y="38"/>
                  </a:cubicBezTo>
                  <a:cubicBezTo>
                    <a:pt x="9" y="39"/>
                    <a:pt x="7" y="39"/>
                    <a:pt x="5" y="40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1" y="42"/>
                    <a:pt x="1" y="42"/>
                  </a:cubicBezTo>
                  <a:cubicBezTo>
                    <a:pt x="1" y="42"/>
                    <a:pt x="1" y="42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7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10" y="44"/>
                    <a:pt x="11" y="46"/>
                  </a:cubicBezTo>
                  <a:cubicBezTo>
                    <a:pt x="11" y="48"/>
                    <a:pt x="15" y="49"/>
                    <a:pt x="17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18" y="49"/>
                    <a:pt x="18" y="48"/>
                    <a:pt x="18" y="48"/>
                  </a:cubicBezTo>
                  <a:cubicBezTo>
                    <a:pt x="18" y="48"/>
                    <a:pt x="19" y="49"/>
                    <a:pt x="19" y="49"/>
                  </a:cubicBezTo>
                  <a:cubicBezTo>
                    <a:pt x="20" y="50"/>
                    <a:pt x="22" y="50"/>
                    <a:pt x="23" y="50"/>
                  </a:cubicBezTo>
                  <a:cubicBezTo>
                    <a:pt x="23" y="50"/>
                    <a:pt x="24" y="50"/>
                    <a:pt x="24" y="50"/>
                  </a:cubicBezTo>
                  <a:cubicBezTo>
                    <a:pt x="24" y="49"/>
                    <a:pt x="28" y="47"/>
                    <a:pt x="29" y="44"/>
                  </a:cubicBezTo>
                  <a:cubicBezTo>
                    <a:pt x="30" y="42"/>
                    <a:pt x="23" y="40"/>
                    <a:pt x="21" y="39"/>
                  </a:cubicBezTo>
                  <a:cubicBezTo>
                    <a:pt x="18" y="39"/>
                    <a:pt x="18" y="38"/>
                    <a:pt x="22" y="38"/>
                  </a:cubicBezTo>
                  <a:cubicBezTo>
                    <a:pt x="26" y="38"/>
                    <a:pt x="28" y="36"/>
                    <a:pt x="35" y="36"/>
                  </a:cubicBezTo>
                  <a:cubicBezTo>
                    <a:pt x="38" y="36"/>
                    <a:pt x="42" y="36"/>
                    <a:pt x="47" y="35"/>
                  </a:cubicBezTo>
                  <a:cubicBezTo>
                    <a:pt x="53" y="35"/>
                    <a:pt x="56" y="34"/>
                    <a:pt x="58" y="34"/>
                  </a:cubicBezTo>
                  <a:cubicBezTo>
                    <a:pt x="59" y="34"/>
                    <a:pt x="60" y="34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5"/>
                    <a:pt x="61" y="35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70" y="35"/>
                    <a:pt x="65" y="38"/>
                    <a:pt x="70" y="38"/>
                  </a:cubicBezTo>
                  <a:cubicBezTo>
                    <a:pt x="71" y="38"/>
                    <a:pt x="74" y="38"/>
                    <a:pt x="78" y="37"/>
                  </a:cubicBezTo>
                  <a:cubicBezTo>
                    <a:pt x="81" y="37"/>
                    <a:pt x="83" y="36"/>
                    <a:pt x="84" y="35"/>
                  </a:cubicBezTo>
                  <a:cubicBezTo>
                    <a:pt x="85" y="33"/>
                    <a:pt x="83" y="33"/>
                    <a:pt x="85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9" y="33"/>
                    <a:pt x="90" y="33"/>
                    <a:pt x="89" y="33"/>
                  </a:cubicBezTo>
                  <a:cubicBezTo>
                    <a:pt x="88" y="33"/>
                    <a:pt x="89" y="33"/>
                    <a:pt x="92" y="33"/>
                  </a:cubicBezTo>
                  <a:cubicBezTo>
                    <a:pt x="93" y="33"/>
                    <a:pt x="94" y="33"/>
                    <a:pt x="95" y="33"/>
                  </a:cubicBezTo>
                  <a:cubicBezTo>
                    <a:pt x="99" y="33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8" y="32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10" y="32"/>
                    <a:pt x="113" y="30"/>
                  </a:cubicBezTo>
                  <a:cubicBezTo>
                    <a:pt x="114" y="30"/>
                    <a:pt x="116" y="29"/>
                    <a:pt x="117" y="29"/>
                  </a:cubicBezTo>
                  <a:cubicBezTo>
                    <a:pt x="118" y="29"/>
                    <a:pt x="118" y="30"/>
                    <a:pt x="119" y="30"/>
                  </a:cubicBezTo>
                  <a:cubicBezTo>
                    <a:pt x="119" y="30"/>
                    <a:pt x="119" y="30"/>
                    <a:pt x="120" y="30"/>
                  </a:cubicBezTo>
                  <a:cubicBezTo>
                    <a:pt x="122" y="30"/>
                    <a:pt x="128" y="28"/>
                    <a:pt x="125" y="24"/>
                  </a:cubicBezTo>
                  <a:cubicBezTo>
                    <a:pt x="125" y="24"/>
                    <a:pt x="125" y="23"/>
                    <a:pt x="125" y="23"/>
                  </a:cubicBezTo>
                  <a:cubicBezTo>
                    <a:pt x="121" y="19"/>
                    <a:pt x="126" y="12"/>
                    <a:pt x="119" y="8"/>
                  </a:cubicBezTo>
                  <a:cubicBezTo>
                    <a:pt x="113" y="4"/>
                    <a:pt x="108" y="0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6" name="Freeform 308"/>
            <p:cNvSpPr/>
            <p:nvPr/>
          </p:nvSpPr>
          <p:spPr bwMode="auto">
            <a:xfrm>
              <a:off x="9704388" y="5135563"/>
              <a:ext cx="111125" cy="19050"/>
            </a:xfrm>
            <a:custGeom>
              <a:avLst/>
              <a:gdLst>
                <a:gd name="T0" fmla="*/ 22 w 41"/>
                <a:gd name="T1" fmla="*/ 0 h 7"/>
                <a:gd name="T2" fmla="*/ 7 w 41"/>
                <a:gd name="T3" fmla="*/ 7 h 7"/>
                <a:gd name="T4" fmla="*/ 11 w 41"/>
                <a:gd name="T5" fmla="*/ 7 h 7"/>
                <a:gd name="T6" fmla="*/ 29 w 41"/>
                <a:gd name="T7" fmla="*/ 1 h 7"/>
                <a:gd name="T8" fmla="*/ 22 w 4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">
                  <a:moveTo>
                    <a:pt x="22" y="0"/>
                  </a:moveTo>
                  <a:cubicBezTo>
                    <a:pt x="11" y="0"/>
                    <a:pt x="0" y="4"/>
                    <a:pt x="7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23" y="7"/>
                    <a:pt x="41" y="3"/>
                    <a:pt x="29" y="1"/>
                  </a:cubicBezTo>
                  <a:cubicBezTo>
                    <a:pt x="27" y="0"/>
                    <a:pt x="25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7" name="Freeform 309"/>
            <p:cNvSpPr/>
            <p:nvPr/>
          </p:nvSpPr>
          <p:spPr bwMode="auto">
            <a:xfrm>
              <a:off x="5287963" y="4606925"/>
              <a:ext cx="290513" cy="47625"/>
            </a:xfrm>
            <a:custGeom>
              <a:avLst/>
              <a:gdLst>
                <a:gd name="T0" fmla="*/ 17 w 107"/>
                <a:gd name="T1" fmla="*/ 1 h 17"/>
                <a:gd name="T2" fmla="*/ 18 w 107"/>
                <a:gd name="T3" fmla="*/ 1 h 17"/>
                <a:gd name="T4" fmla="*/ 18 w 107"/>
                <a:gd name="T5" fmla="*/ 2 h 17"/>
                <a:gd name="T6" fmla="*/ 15 w 107"/>
                <a:gd name="T7" fmla="*/ 2 h 17"/>
                <a:gd name="T8" fmla="*/ 9 w 107"/>
                <a:gd name="T9" fmla="*/ 2 h 17"/>
                <a:gd name="T10" fmla="*/ 8 w 107"/>
                <a:gd name="T11" fmla="*/ 2 h 17"/>
                <a:gd name="T12" fmla="*/ 7 w 107"/>
                <a:gd name="T13" fmla="*/ 2 h 17"/>
                <a:gd name="T14" fmla="*/ 6 w 107"/>
                <a:gd name="T15" fmla="*/ 4 h 17"/>
                <a:gd name="T16" fmla="*/ 6 w 107"/>
                <a:gd name="T17" fmla="*/ 4 h 17"/>
                <a:gd name="T18" fmla="*/ 3 w 107"/>
                <a:gd name="T19" fmla="*/ 4 h 17"/>
                <a:gd name="T20" fmla="*/ 2 w 107"/>
                <a:gd name="T21" fmla="*/ 5 h 17"/>
                <a:gd name="T22" fmla="*/ 0 w 107"/>
                <a:gd name="T23" fmla="*/ 5 h 17"/>
                <a:gd name="T24" fmla="*/ 2 w 107"/>
                <a:gd name="T25" fmla="*/ 5 h 17"/>
                <a:gd name="T26" fmla="*/ 11 w 107"/>
                <a:gd name="T27" fmla="*/ 5 h 17"/>
                <a:gd name="T28" fmla="*/ 16 w 107"/>
                <a:gd name="T29" fmla="*/ 5 h 17"/>
                <a:gd name="T30" fmla="*/ 22 w 107"/>
                <a:gd name="T31" fmla="*/ 6 h 17"/>
                <a:gd name="T32" fmla="*/ 23 w 107"/>
                <a:gd name="T33" fmla="*/ 6 h 17"/>
                <a:gd name="T34" fmla="*/ 20 w 107"/>
                <a:gd name="T35" fmla="*/ 7 h 17"/>
                <a:gd name="T36" fmla="*/ 21 w 107"/>
                <a:gd name="T37" fmla="*/ 7 h 17"/>
                <a:gd name="T38" fmla="*/ 7 w 107"/>
                <a:gd name="T39" fmla="*/ 9 h 17"/>
                <a:gd name="T40" fmla="*/ 18 w 107"/>
                <a:gd name="T41" fmla="*/ 11 h 17"/>
                <a:gd name="T42" fmla="*/ 21 w 107"/>
                <a:gd name="T43" fmla="*/ 12 h 17"/>
                <a:gd name="T44" fmla="*/ 19 w 107"/>
                <a:gd name="T45" fmla="*/ 13 h 17"/>
                <a:gd name="T46" fmla="*/ 11 w 107"/>
                <a:gd name="T47" fmla="*/ 14 h 17"/>
                <a:gd name="T48" fmla="*/ 33 w 107"/>
                <a:gd name="T49" fmla="*/ 16 h 17"/>
                <a:gd name="T50" fmla="*/ 48 w 107"/>
                <a:gd name="T51" fmla="*/ 17 h 17"/>
                <a:gd name="T52" fmla="*/ 81 w 107"/>
                <a:gd name="T53" fmla="*/ 14 h 17"/>
                <a:gd name="T54" fmla="*/ 94 w 107"/>
                <a:gd name="T55" fmla="*/ 12 h 17"/>
                <a:gd name="T56" fmla="*/ 99 w 107"/>
                <a:gd name="T57" fmla="*/ 11 h 17"/>
                <a:gd name="T58" fmla="*/ 102 w 107"/>
                <a:gd name="T59" fmla="*/ 10 h 17"/>
                <a:gd name="T60" fmla="*/ 106 w 107"/>
                <a:gd name="T61" fmla="*/ 8 h 17"/>
                <a:gd name="T62" fmla="*/ 99 w 107"/>
                <a:gd name="T63" fmla="*/ 5 h 17"/>
                <a:gd name="T64" fmla="*/ 97 w 107"/>
                <a:gd name="T65" fmla="*/ 2 h 17"/>
                <a:gd name="T66" fmla="*/ 95 w 107"/>
                <a:gd name="T67" fmla="*/ 2 h 17"/>
                <a:gd name="T68" fmla="*/ 88 w 107"/>
                <a:gd name="T69" fmla="*/ 2 h 17"/>
                <a:gd name="T70" fmla="*/ 71 w 107"/>
                <a:gd name="T71" fmla="*/ 2 h 17"/>
                <a:gd name="T72" fmla="*/ 57 w 107"/>
                <a:gd name="T73" fmla="*/ 3 h 17"/>
                <a:gd name="T74" fmla="*/ 48 w 107"/>
                <a:gd name="T75" fmla="*/ 3 h 17"/>
                <a:gd name="T76" fmla="*/ 45 w 107"/>
                <a:gd name="T77" fmla="*/ 3 h 17"/>
                <a:gd name="T78" fmla="*/ 41 w 107"/>
                <a:gd name="T79" fmla="*/ 4 h 17"/>
                <a:gd name="T80" fmla="*/ 37 w 107"/>
                <a:gd name="T81" fmla="*/ 6 h 17"/>
                <a:gd name="T82" fmla="*/ 35 w 107"/>
                <a:gd name="T83" fmla="*/ 6 h 17"/>
                <a:gd name="T84" fmla="*/ 29 w 107"/>
                <a:gd name="T8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7">
                  <a:moveTo>
                    <a:pt x="18" y="0"/>
                  </a:moveTo>
                  <a:cubicBezTo>
                    <a:pt x="17" y="0"/>
                    <a:pt x="16" y="1"/>
                    <a:pt x="17" y="1"/>
                  </a:cubicBezTo>
                  <a:cubicBezTo>
                    <a:pt x="19" y="1"/>
                    <a:pt x="20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6" y="5"/>
                    <a:pt x="8" y="5"/>
                    <a:pt x="11" y="5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5"/>
                    <a:pt x="19" y="6"/>
                  </a:cubicBezTo>
                  <a:cubicBezTo>
                    <a:pt x="20" y="6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6"/>
                    <a:pt x="24" y="6"/>
                    <a:pt x="21" y="7"/>
                  </a:cubicBezTo>
                  <a:cubicBezTo>
                    <a:pt x="19" y="7"/>
                    <a:pt x="18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19" y="8"/>
                    <a:pt x="12" y="8"/>
                  </a:cubicBezTo>
                  <a:cubicBezTo>
                    <a:pt x="5" y="8"/>
                    <a:pt x="3" y="9"/>
                    <a:pt x="7" y="9"/>
                  </a:cubicBezTo>
                  <a:cubicBezTo>
                    <a:pt x="12" y="10"/>
                    <a:pt x="15" y="11"/>
                    <a:pt x="17" y="11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21" y="11"/>
                    <a:pt x="22" y="11"/>
                    <a:pt x="21" y="12"/>
                  </a:cubicBezTo>
                  <a:cubicBezTo>
                    <a:pt x="19" y="12"/>
                    <a:pt x="20" y="12"/>
                    <a:pt x="23" y="12"/>
                  </a:cubicBezTo>
                  <a:cubicBezTo>
                    <a:pt x="25" y="12"/>
                    <a:pt x="24" y="13"/>
                    <a:pt x="19" y="13"/>
                  </a:cubicBezTo>
                  <a:cubicBezTo>
                    <a:pt x="15" y="13"/>
                    <a:pt x="12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6" y="15"/>
                    <a:pt x="22" y="15"/>
                  </a:cubicBezTo>
                  <a:cubicBezTo>
                    <a:pt x="27" y="15"/>
                    <a:pt x="30" y="16"/>
                    <a:pt x="33" y="16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54" y="17"/>
                    <a:pt x="60" y="17"/>
                    <a:pt x="63" y="16"/>
                  </a:cubicBezTo>
                  <a:cubicBezTo>
                    <a:pt x="66" y="16"/>
                    <a:pt x="74" y="16"/>
                    <a:pt x="81" y="14"/>
                  </a:cubicBezTo>
                  <a:cubicBezTo>
                    <a:pt x="87" y="13"/>
                    <a:pt x="92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7" y="12"/>
                    <a:pt x="98" y="12"/>
                    <a:pt x="99" y="11"/>
                  </a:cubicBezTo>
                  <a:cubicBezTo>
                    <a:pt x="100" y="11"/>
                    <a:pt x="101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5" y="9"/>
                    <a:pt x="106" y="8"/>
                  </a:cubicBezTo>
                  <a:cubicBezTo>
                    <a:pt x="107" y="7"/>
                    <a:pt x="107" y="6"/>
                    <a:pt x="105" y="6"/>
                  </a:cubicBezTo>
                  <a:cubicBezTo>
                    <a:pt x="103" y="6"/>
                    <a:pt x="100" y="5"/>
                    <a:pt x="99" y="5"/>
                  </a:cubicBezTo>
                  <a:cubicBezTo>
                    <a:pt x="98" y="4"/>
                    <a:pt x="99" y="3"/>
                    <a:pt x="97" y="3"/>
                  </a:cubicBezTo>
                  <a:cubicBezTo>
                    <a:pt x="96" y="3"/>
                    <a:pt x="96" y="2"/>
                    <a:pt x="97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0" y="2"/>
                    <a:pt x="88" y="2"/>
                  </a:cubicBezTo>
                  <a:cubicBezTo>
                    <a:pt x="86" y="1"/>
                    <a:pt x="83" y="1"/>
                    <a:pt x="81" y="1"/>
                  </a:cubicBezTo>
                  <a:cubicBezTo>
                    <a:pt x="78" y="1"/>
                    <a:pt x="74" y="1"/>
                    <a:pt x="71" y="2"/>
                  </a:cubicBezTo>
                  <a:cubicBezTo>
                    <a:pt x="64" y="3"/>
                    <a:pt x="63" y="3"/>
                    <a:pt x="61" y="3"/>
                  </a:cubicBezTo>
                  <a:cubicBezTo>
                    <a:pt x="60" y="3"/>
                    <a:pt x="59" y="3"/>
                    <a:pt x="57" y="3"/>
                  </a:cubicBezTo>
                  <a:cubicBezTo>
                    <a:pt x="56" y="2"/>
                    <a:pt x="54" y="2"/>
                    <a:pt x="53" y="2"/>
                  </a:cubicBezTo>
                  <a:cubicBezTo>
                    <a:pt x="51" y="2"/>
                    <a:pt x="50" y="3"/>
                    <a:pt x="48" y="3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3" y="3"/>
                  </a:cubicBezTo>
                  <a:cubicBezTo>
                    <a:pt x="42" y="3"/>
                    <a:pt x="41" y="3"/>
                    <a:pt x="41" y="4"/>
                  </a:cubicBezTo>
                  <a:cubicBezTo>
                    <a:pt x="40" y="5"/>
                    <a:pt x="38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5"/>
                    <a:pt x="29" y="3"/>
                  </a:cubicBezTo>
                  <a:cubicBezTo>
                    <a:pt x="27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8" name="Freeform 310"/>
            <p:cNvSpPr/>
            <p:nvPr/>
          </p:nvSpPr>
          <p:spPr bwMode="auto">
            <a:xfrm>
              <a:off x="9753600" y="5265738"/>
              <a:ext cx="349250" cy="101600"/>
            </a:xfrm>
            <a:custGeom>
              <a:avLst/>
              <a:gdLst>
                <a:gd name="T0" fmla="*/ 104 w 129"/>
                <a:gd name="T1" fmla="*/ 0 h 37"/>
                <a:gd name="T2" fmla="*/ 103 w 129"/>
                <a:gd name="T3" fmla="*/ 0 h 37"/>
                <a:gd name="T4" fmla="*/ 102 w 129"/>
                <a:gd name="T5" fmla="*/ 0 h 37"/>
                <a:gd name="T6" fmla="*/ 101 w 129"/>
                <a:gd name="T7" fmla="*/ 0 h 37"/>
                <a:gd name="T8" fmla="*/ 100 w 129"/>
                <a:gd name="T9" fmla="*/ 0 h 37"/>
                <a:gd name="T10" fmla="*/ 92 w 129"/>
                <a:gd name="T11" fmla="*/ 3 h 37"/>
                <a:gd name="T12" fmla="*/ 82 w 129"/>
                <a:gd name="T13" fmla="*/ 6 h 37"/>
                <a:gd name="T14" fmla="*/ 82 w 129"/>
                <a:gd name="T15" fmla="*/ 6 h 37"/>
                <a:gd name="T16" fmla="*/ 82 w 129"/>
                <a:gd name="T17" fmla="*/ 6 h 37"/>
                <a:gd name="T18" fmla="*/ 82 w 129"/>
                <a:gd name="T19" fmla="*/ 6 h 37"/>
                <a:gd name="T20" fmla="*/ 80 w 129"/>
                <a:gd name="T21" fmla="*/ 7 h 37"/>
                <a:gd name="T22" fmla="*/ 79 w 129"/>
                <a:gd name="T23" fmla="*/ 6 h 37"/>
                <a:gd name="T24" fmla="*/ 79 w 129"/>
                <a:gd name="T25" fmla="*/ 6 h 37"/>
                <a:gd name="T26" fmla="*/ 58 w 129"/>
                <a:gd name="T27" fmla="*/ 10 h 37"/>
                <a:gd name="T28" fmla="*/ 24 w 129"/>
                <a:gd name="T29" fmla="*/ 17 h 37"/>
                <a:gd name="T30" fmla="*/ 23 w 129"/>
                <a:gd name="T31" fmla="*/ 17 h 37"/>
                <a:gd name="T32" fmla="*/ 21 w 129"/>
                <a:gd name="T33" fmla="*/ 17 h 37"/>
                <a:gd name="T34" fmla="*/ 20 w 129"/>
                <a:gd name="T35" fmla="*/ 17 h 37"/>
                <a:gd name="T36" fmla="*/ 6 w 129"/>
                <a:gd name="T37" fmla="*/ 19 h 37"/>
                <a:gd name="T38" fmla="*/ 4 w 129"/>
                <a:gd name="T39" fmla="*/ 23 h 37"/>
                <a:gd name="T40" fmla="*/ 13 w 129"/>
                <a:gd name="T41" fmla="*/ 25 h 37"/>
                <a:gd name="T42" fmla="*/ 13 w 129"/>
                <a:gd name="T43" fmla="*/ 27 h 37"/>
                <a:gd name="T44" fmla="*/ 13 w 129"/>
                <a:gd name="T45" fmla="*/ 27 h 37"/>
                <a:gd name="T46" fmla="*/ 13 w 129"/>
                <a:gd name="T47" fmla="*/ 27 h 37"/>
                <a:gd name="T48" fmla="*/ 13 w 129"/>
                <a:gd name="T49" fmla="*/ 28 h 37"/>
                <a:gd name="T50" fmla="*/ 14 w 129"/>
                <a:gd name="T51" fmla="*/ 28 h 37"/>
                <a:gd name="T52" fmla="*/ 19 w 129"/>
                <a:gd name="T53" fmla="*/ 32 h 37"/>
                <a:gd name="T54" fmla="*/ 39 w 129"/>
                <a:gd name="T55" fmla="*/ 34 h 37"/>
                <a:gd name="T56" fmla="*/ 43 w 129"/>
                <a:gd name="T57" fmla="*/ 35 h 37"/>
                <a:gd name="T58" fmla="*/ 52 w 129"/>
                <a:gd name="T59" fmla="*/ 35 h 37"/>
                <a:gd name="T60" fmla="*/ 54 w 129"/>
                <a:gd name="T61" fmla="*/ 35 h 37"/>
                <a:gd name="T62" fmla="*/ 60 w 129"/>
                <a:gd name="T63" fmla="*/ 35 h 37"/>
                <a:gd name="T64" fmla="*/ 63 w 129"/>
                <a:gd name="T65" fmla="*/ 35 h 37"/>
                <a:gd name="T66" fmla="*/ 64 w 129"/>
                <a:gd name="T67" fmla="*/ 35 h 37"/>
                <a:gd name="T68" fmla="*/ 64 w 129"/>
                <a:gd name="T69" fmla="*/ 35 h 37"/>
                <a:gd name="T70" fmla="*/ 70 w 129"/>
                <a:gd name="T71" fmla="*/ 36 h 37"/>
                <a:gd name="T72" fmla="*/ 79 w 129"/>
                <a:gd name="T73" fmla="*/ 37 h 37"/>
                <a:gd name="T74" fmla="*/ 88 w 129"/>
                <a:gd name="T75" fmla="*/ 36 h 37"/>
                <a:gd name="T76" fmla="*/ 95 w 129"/>
                <a:gd name="T77" fmla="*/ 32 h 37"/>
                <a:gd name="T78" fmla="*/ 96 w 129"/>
                <a:gd name="T79" fmla="*/ 31 h 37"/>
                <a:gd name="T80" fmla="*/ 94 w 129"/>
                <a:gd name="T81" fmla="*/ 30 h 37"/>
                <a:gd name="T82" fmla="*/ 98 w 129"/>
                <a:gd name="T83" fmla="*/ 28 h 37"/>
                <a:gd name="T84" fmla="*/ 101 w 129"/>
                <a:gd name="T85" fmla="*/ 27 h 37"/>
                <a:gd name="T86" fmla="*/ 102 w 129"/>
                <a:gd name="T87" fmla="*/ 27 h 37"/>
                <a:gd name="T88" fmla="*/ 102 w 129"/>
                <a:gd name="T89" fmla="*/ 27 h 37"/>
                <a:gd name="T90" fmla="*/ 110 w 129"/>
                <a:gd name="T91" fmla="*/ 24 h 37"/>
                <a:gd name="T92" fmla="*/ 121 w 129"/>
                <a:gd name="T93" fmla="*/ 20 h 37"/>
                <a:gd name="T94" fmla="*/ 122 w 129"/>
                <a:gd name="T95" fmla="*/ 20 h 37"/>
                <a:gd name="T96" fmla="*/ 122 w 129"/>
                <a:gd name="T97" fmla="*/ 20 h 37"/>
                <a:gd name="T98" fmla="*/ 114 w 129"/>
                <a:gd name="T99" fmla="*/ 16 h 37"/>
                <a:gd name="T100" fmla="*/ 111 w 129"/>
                <a:gd name="T101" fmla="*/ 11 h 37"/>
                <a:gd name="T102" fmla="*/ 111 w 129"/>
                <a:gd name="T103" fmla="*/ 10 h 37"/>
                <a:gd name="T104" fmla="*/ 117 w 129"/>
                <a:gd name="T105" fmla="*/ 8 h 37"/>
                <a:gd name="T106" fmla="*/ 117 w 129"/>
                <a:gd name="T107" fmla="*/ 8 h 37"/>
                <a:gd name="T108" fmla="*/ 117 w 129"/>
                <a:gd name="T109" fmla="*/ 8 h 37"/>
                <a:gd name="T110" fmla="*/ 124 w 129"/>
                <a:gd name="T111" fmla="*/ 6 h 37"/>
                <a:gd name="T112" fmla="*/ 124 w 129"/>
                <a:gd name="T113" fmla="*/ 5 h 37"/>
                <a:gd name="T114" fmla="*/ 117 w 129"/>
                <a:gd name="T115" fmla="*/ 4 h 37"/>
                <a:gd name="T116" fmla="*/ 115 w 129"/>
                <a:gd name="T117" fmla="*/ 3 h 37"/>
                <a:gd name="T118" fmla="*/ 114 w 129"/>
                <a:gd name="T119" fmla="*/ 3 h 37"/>
                <a:gd name="T120" fmla="*/ 113 w 129"/>
                <a:gd name="T121" fmla="*/ 3 h 37"/>
                <a:gd name="T122" fmla="*/ 109 w 129"/>
                <a:gd name="T123" fmla="*/ 1 h 37"/>
                <a:gd name="T124" fmla="*/ 104 w 129"/>
                <a:gd name="T1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" h="37">
                  <a:moveTo>
                    <a:pt x="104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7" y="2"/>
                    <a:pt x="92" y="3"/>
                  </a:cubicBezTo>
                  <a:cubicBezTo>
                    <a:pt x="87" y="5"/>
                    <a:pt x="81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4" y="6"/>
                    <a:pt x="84" y="6"/>
                    <a:pt x="82" y="6"/>
                  </a:cubicBezTo>
                  <a:cubicBezTo>
                    <a:pt x="81" y="7"/>
                    <a:pt x="80" y="7"/>
                    <a:pt x="80" y="7"/>
                  </a:cubicBezTo>
                  <a:cubicBezTo>
                    <a:pt x="79" y="7"/>
                    <a:pt x="79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7" y="6"/>
                    <a:pt x="67" y="8"/>
                    <a:pt x="58" y="10"/>
                  </a:cubicBezTo>
                  <a:cubicBezTo>
                    <a:pt x="48" y="13"/>
                    <a:pt x="35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5" y="17"/>
                    <a:pt x="10" y="17"/>
                    <a:pt x="6" y="19"/>
                  </a:cubicBezTo>
                  <a:cubicBezTo>
                    <a:pt x="0" y="20"/>
                    <a:pt x="0" y="22"/>
                    <a:pt x="4" y="23"/>
                  </a:cubicBezTo>
                  <a:cubicBezTo>
                    <a:pt x="10" y="25"/>
                    <a:pt x="17" y="25"/>
                    <a:pt x="13" y="25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7" y="30"/>
                    <a:pt x="19" y="32"/>
                  </a:cubicBezTo>
                  <a:cubicBezTo>
                    <a:pt x="25" y="35"/>
                    <a:pt x="38" y="33"/>
                    <a:pt x="39" y="34"/>
                  </a:cubicBezTo>
                  <a:cubicBezTo>
                    <a:pt x="39" y="35"/>
                    <a:pt x="41" y="35"/>
                    <a:pt x="43" y="35"/>
                  </a:cubicBezTo>
                  <a:cubicBezTo>
                    <a:pt x="45" y="35"/>
                    <a:pt x="48" y="35"/>
                    <a:pt x="52" y="35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7" y="35"/>
                    <a:pt x="59" y="35"/>
                    <a:pt x="60" y="35"/>
                  </a:cubicBezTo>
                  <a:cubicBezTo>
                    <a:pt x="62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5" y="35"/>
                    <a:pt x="67" y="36"/>
                    <a:pt x="70" y="36"/>
                  </a:cubicBezTo>
                  <a:cubicBezTo>
                    <a:pt x="71" y="36"/>
                    <a:pt x="75" y="37"/>
                    <a:pt x="79" y="37"/>
                  </a:cubicBezTo>
                  <a:cubicBezTo>
                    <a:pt x="82" y="37"/>
                    <a:pt x="85" y="37"/>
                    <a:pt x="88" y="36"/>
                  </a:cubicBezTo>
                  <a:cubicBezTo>
                    <a:pt x="93" y="35"/>
                    <a:pt x="95" y="33"/>
                    <a:pt x="95" y="32"/>
                  </a:cubicBezTo>
                  <a:cubicBezTo>
                    <a:pt x="95" y="32"/>
                    <a:pt x="97" y="31"/>
                    <a:pt x="96" y="31"/>
                  </a:cubicBezTo>
                  <a:cubicBezTo>
                    <a:pt x="96" y="30"/>
                    <a:pt x="94" y="30"/>
                    <a:pt x="94" y="30"/>
                  </a:cubicBezTo>
                  <a:cubicBezTo>
                    <a:pt x="94" y="30"/>
                    <a:pt x="96" y="29"/>
                    <a:pt x="98" y="28"/>
                  </a:cubicBezTo>
                  <a:cubicBezTo>
                    <a:pt x="99" y="28"/>
                    <a:pt x="100" y="27"/>
                    <a:pt x="101" y="27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3" y="27"/>
                    <a:pt x="106" y="26"/>
                    <a:pt x="110" y="24"/>
                  </a:cubicBezTo>
                  <a:cubicBezTo>
                    <a:pt x="113" y="22"/>
                    <a:pt x="118" y="20"/>
                    <a:pt x="121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5" y="20"/>
                    <a:pt x="118" y="19"/>
                    <a:pt x="114" y="16"/>
                  </a:cubicBezTo>
                  <a:cubicBezTo>
                    <a:pt x="111" y="13"/>
                    <a:pt x="109" y="11"/>
                    <a:pt x="111" y="11"/>
                  </a:cubicBezTo>
                  <a:cubicBezTo>
                    <a:pt x="113" y="11"/>
                    <a:pt x="113" y="10"/>
                    <a:pt x="111" y="10"/>
                  </a:cubicBezTo>
                  <a:cubicBezTo>
                    <a:pt x="110" y="9"/>
                    <a:pt x="114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0" y="8"/>
                    <a:pt x="119" y="7"/>
                    <a:pt x="124" y="6"/>
                  </a:cubicBezTo>
                  <a:cubicBezTo>
                    <a:pt x="128" y="6"/>
                    <a:pt x="129" y="5"/>
                    <a:pt x="124" y="5"/>
                  </a:cubicBezTo>
                  <a:cubicBezTo>
                    <a:pt x="119" y="4"/>
                    <a:pt x="116" y="4"/>
                    <a:pt x="117" y="4"/>
                  </a:cubicBezTo>
                  <a:cubicBezTo>
                    <a:pt x="118" y="3"/>
                    <a:pt x="116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3" y="3"/>
                    <a:pt x="113" y="3"/>
                  </a:cubicBezTo>
                  <a:cubicBezTo>
                    <a:pt x="112" y="3"/>
                    <a:pt x="112" y="2"/>
                    <a:pt x="109" y="1"/>
                  </a:cubicBezTo>
                  <a:cubicBezTo>
                    <a:pt x="107" y="0"/>
                    <a:pt x="105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9" name="Freeform 311"/>
            <p:cNvSpPr/>
            <p:nvPr/>
          </p:nvSpPr>
          <p:spPr bwMode="auto">
            <a:xfrm>
              <a:off x="8739188" y="5241925"/>
              <a:ext cx="76200" cy="31750"/>
            </a:xfrm>
            <a:custGeom>
              <a:avLst/>
              <a:gdLst>
                <a:gd name="T0" fmla="*/ 6 w 28"/>
                <a:gd name="T1" fmla="*/ 0 h 12"/>
                <a:gd name="T2" fmla="*/ 2 w 28"/>
                <a:gd name="T3" fmla="*/ 1 h 12"/>
                <a:gd name="T4" fmla="*/ 0 w 28"/>
                <a:gd name="T5" fmla="*/ 5 h 12"/>
                <a:gd name="T6" fmla="*/ 3 w 28"/>
                <a:gd name="T7" fmla="*/ 9 h 12"/>
                <a:gd name="T8" fmla="*/ 17 w 28"/>
                <a:gd name="T9" fmla="*/ 12 h 12"/>
                <a:gd name="T10" fmla="*/ 27 w 28"/>
                <a:gd name="T11" fmla="*/ 7 h 12"/>
                <a:gd name="T12" fmla="*/ 24 w 28"/>
                <a:gd name="T13" fmla="*/ 5 h 12"/>
                <a:gd name="T14" fmla="*/ 14 w 28"/>
                <a:gd name="T15" fmla="*/ 1 h 12"/>
                <a:gd name="T16" fmla="*/ 6 w 2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2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3" y="9"/>
                  </a:cubicBezTo>
                  <a:cubicBezTo>
                    <a:pt x="6" y="11"/>
                    <a:pt x="12" y="12"/>
                    <a:pt x="17" y="12"/>
                  </a:cubicBezTo>
                  <a:cubicBezTo>
                    <a:pt x="23" y="12"/>
                    <a:pt x="28" y="10"/>
                    <a:pt x="27" y="7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1" y="4"/>
                    <a:pt x="17" y="2"/>
                    <a:pt x="14" y="1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0" name="Freeform 312"/>
            <p:cNvSpPr/>
            <p:nvPr/>
          </p:nvSpPr>
          <p:spPr bwMode="auto">
            <a:xfrm>
              <a:off x="7429500" y="5437188"/>
              <a:ext cx="271463" cy="125412"/>
            </a:xfrm>
            <a:custGeom>
              <a:avLst/>
              <a:gdLst>
                <a:gd name="T0" fmla="*/ 86 w 100"/>
                <a:gd name="T1" fmla="*/ 0 h 46"/>
                <a:gd name="T2" fmla="*/ 86 w 100"/>
                <a:gd name="T3" fmla="*/ 0 h 46"/>
                <a:gd name="T4" fmla="*/ 83 w 100"/>
                <a:gd name="T5" fmla="*/ 4 h 46"/>
                <a:gd name="T6" fmla="*/ 75 w 100"/>
                <a:gd name="T7" fmla="*/ 6 h 46"/>
                <a:gd name="T8" fmla="*/ 74 w 100"/>
                <a:gd name="T9" fmla="*/ 6 h 46"/>
                <a:gd name="T10" fmla="*/ 73 w 100"/>
                <a:gd name="T11" fmla="*/ 6 h 46"/>
                <a:gd name="T12" fmla="*/ 72 w 100"/>
                <a:gd name="T13" fmla="*/ 6 h 46"/>
                <a:gd name="T14" fmla="*/ 72 w 100"/>
                <a:gd name="T15" fmla="*/ 7 h 46"/>
                <a:gd name="T16" fmla="*/ 71 w 100"/>
                <a:gd name="T17" fmla="*/ 7 h 46"/>
                <a:gd name="T18" fmla="*/ 71 w 100"/>
                <a:gd name="T19" fmla="*/ 7 h 46"/>
                <a:gd name="T20" fmla="*/ 70 w 100"/>
                <a:gd name="T21" fmla="*/ 8 h 46"/>
                <a:gd name="T22" fmla="*/ 68 w 100"/>
                <a:gd name="T23" fmla="*/ 9 h 46"/>
                <a:gd name="T24" fmla="*/ 65 w 100"/>
                <a:gd name="T25" fmla="*/ 10 h 46"/>
                <a:gd name="T26" fmla="*/ 64 w 100"/>
                <a:gd name="T27" fmla="*/ 9 h 46"/>
                <a:gd name="T28" fmla="*/ 64 w 100"/>
                <a:gd name="T29" fmla="*/ 9 h 46"/>
                <a:gd name="T30" fmla="*/ 62 w 100"/>
                <a:gd name="T31" fmla="*/ 10 h 46"/>
                <a:gd name="T32" fmla="*/ 60 w 100"/>
                <a:gd name="T33" fmla="*/ 12 h 46"/>
                <a:gd name="T34" fmla="*/ 59 w 100"/>
                <a:gd name="T35" fmla="*/ 12 h 46"/>
                <a:gd name="T36" fmla="*/ 58 w 100"/>
                <a:gd name="T37" fmla="*/ 11 h 46"/>
                <a:gd name="T38" fmla="*/ 57 w 100"/>
                <a:gd name="T39" fmla="*/ 11 h 46"/>
                <a:gd name="T40" fmla="*/ 54 w 100"/>
                <a:gd name="T41" fmla="*/ 12 h 46"/>
                <a:gd name="T42" fmla="*/ 48 w 100"/>
                <a:gd name="T43" fmla="*/ 13 h 46"/>
                <a:gd name="T44" fmla="*/ 47 w 100"/>
                <a:gd name="T45" fmla="*/ 13 h 46"/>
                <a:gd name="T46" fmla="*/ 46 w 100"/>
                <a:gd name="T47" fmla="*/ 13 h 46"/>
                <a:gd name="T48" fmla="*/ 39 w 100"/>
                <a:gd name="T49" fmla="*/ 13 h 46"/>
                <a:gd name="T50" fmla="*/ 21 w 100"/>
                <a:gd name="T51" fmla="*/ 17 h 46"/>
                <a:gd name="T52" fmla="*/ 21 w 100"/>
                <a:gd name="T53" fmla="*/ 25 h 46"/>
                <a:gd name="T54" fmla="*/ 8 w 100"/>
                <a:gd name="T55" fmla="*/ 32 h 46"/>
                <a:gd name="T56" fmla="*/ 10 w 100"/>
                <a:gd name="T57" fmla="*/ 43 h 46"/>
                <a:gd name="T58" fmla="*/ 26 w 100"/>
                <a:gd name="T59" fmla="*/ 46 h 46"/>
                <a:gd name="T60" fmla="*/ 30 w 100"/>
                <a:gd name="T61" fmla="*/ 46 h 46"/>
                <a:gd name="T62" fmla="*/ 60 w 100"/>
                <a:gd name="T63" fmla="*/ 38 h 46"/>
                <a:gd name="T64" fmla="*/ 87 w 100"/>
                <a:gd name="T65" fmla="*/ 20 h 46"/>
                <a:gd name="T66" fmla="*/ 95 w 100"/>
                <a:gd name="T67" fmla="*/ 12 h 46"/>
                <a:gd name="T68" fmla="*/ 95 w 100"/>
                <a:gd name="T69" fmla="*/ 12 h 46"/>
                <a:gd name="T70" fmla="*/ 97 w 100"/>
                <a:gd name="T71" fmla="*/ 13 h 46"/>
                <a:gd name="T72" fmla="*/ 100 w 100"/>
                <a:gd name="T73" fmla="*/ 11 h 46"/>
                <a:gd name="T74" fmla="*/ 98 w 100"/>
                <a:gd name="T75" fmla="*/ 10 h 46"/>
                <a:gd name="T76" fmla="*/ 96 w 100"/>
                <a:gd name="T77" fmla="*/ 5 h 46"/>
                <a:gd name="T78" fmla="*/ 86 w 100"/>
                <a:gd name="T7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46"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3" y="1"/>
                    <a:pt x="85" y="2"/>
                    <a:pt x="83" y="4"/>
                  </a:cubicBezTo>
                  <a:cubicBezTo>
                    <a:pt x="81" y="5"/>
                    <a:pt x="76" y="6"/>
                    <a:pt x="75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3" y="6"/>
                  </a:cubicBezTo>
                  <a:cubicBezTo>
                    <a:pt x="73" y="6"/>
                    <a:pt x="72" y="6"/>
                    <a:pt x="72" y="6"/>
                  </a:cubicBezTo>
                  <a:cubicBezTo>
                    <a:pt x="72" y="7"/>
                    <a:pt x="73" y="7"/>
                    <a:pt x="72" y="7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0" y="7"/>
                    <a:pt x="69" y="8"/>
                    <a:pt x="70" y="8"/>
                  </a:cubicBezTo>
                  <a:cubicBezTo>
                    <a:pt x="72" y="8"/>
                    <a:pt x="70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0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3" y="10"/>
                    <a:pt x="62" y="10"/>
                  </a:cubicBezTo>
                  <a:cubicBezTo>
                    <a:pt x="61" y="11"/>
                    <a:pt x="61" y="11"/>
                    <a:pt x="60" y="12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5" y="11"/>
                    <a:pt x="54" y="12"/>
                  </a:cubicBezTo>
                  <a:cubicBezTo>
                    <a:pt x="53" y="13"/>
                    <a:pt x="51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2" y="13"/>
                    <a:pt x="40" y="13"/>
                    <a:pt x="39" y="13"/>
                  </a:cubicBezTo>
                  <a:cubicBezTo>
                    <a:pt x="38" y="14"/>
                    <a:pt x="22" y="13"/>
                    <a:pt x="21" y="17"/>
                  </a:cubicBezTo>
                  <a:cubicBezTo>
                    <a:pt x="20" y="20"/>
                    <a:pt x="22" y="24"/>
                    <a:pt x="21" y="25"/>
                  </a:cubicBezTo>
                  <a:cubicBezTo>
                    <a:pt x="20" y="27"/>
                    <a:pt x="13" y="30"/>
                    <a:pt x="8" y="32"/>
                  </a:cubicBezTo>
                  <a:cubicBezTo>
                    <a:pt x="0" y="35"/>
                    <a:pt x="5" y="41"/>
                    <a:pt x="10" y="43"/>
                  </a:cubicBezTo>
                  <a:cubicBezTo>
                    <a:pt x="14" y="45"/>
                    <a:pt x="20" y="46"/>
                    <a:pt x="26" y="46"/>
                  </a:cubicBezTo>
                  <a:cubicBezTo>
                    <a:pt x="27" y="46"/>
                    <a:pt x="29" y="46"/>
                    <a:pt x="30" y="46"/>
                  </a:cubicBezTo>
                  <a:cubicBezTo>
                    <a:pt x="48" y="46"/>
                    <a:pt x="54" y="42"/>
                    <a:pt x="60" y="38"/>
                  </a:cubicBezTo>
                  <a:cubicBezTo>
                    <a:pt x="69" y="33"/>
                    <a:pt x="81" y="26"/>
                    <a:pt x="87" y="20"/>
                  </a:cubicBezTo>
                  <a:cubicBezTo>
                    <a:pt x="92" y="16"/>
                    <a:pt x="93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8" y="13"/>
                    <a:pt x="100" y="12"/>
                    <a:pt x="100" y="11"/>
                  </a:cubicBezTo>
                  <a:cubicBezTo>
                    <a:pt x="100" y="11"/>
                    <a:pt x="99" y="10"/>
                    <a:pt x="98" y="10"/>
                  </a:cubicBezTo>
                  <a:cubicBezTo>
                    <a:pt x="99" y="8"/>
                    <a:pt x="98" y="6"/>
                    <a:pt x="96" y="5"/>
                  </a:cubicBezTo>
                  <a:cubicBezTo>
                    <a:pt x="94" y="2"/>
                    <a:pt x="89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1" name="Freeform 313"/>
            <p:cNvSpPr/>
            <p:nvPr/>
          </p:nvSpPr>
          <p:spPr bwMode="auto">
            <a:xfrm>
              <a:off x="9088438" y="5113338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2" name="Freeform 314"/>
            <p:cNvSpPr/>
            <p:nvPr/>
          </p:nvSpPr>
          <p:spPr bwMode="auto">
            <a:xfrm>
              <a:off x="9075738" y="5113338"/>
              <a:ext cx="12700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3" name="Freeform 315"/>
            <p:cNvSpPr/>
            <p:nvPr/>
          </p:nvSpPr>
          <p:spPr bwMode="auto">
            <a:xfrm>
              <a:off x="9290050" y="5276850"/>
              <a:ext cx="379413" cy="106362"/>
            </a:xfrm>
            <a:custGeom>
              <a:avLst/>
              <a:gdLst>
                <a:gd name="T0" fmla="*/ 4 w 140"/>
                <a:gd name="T1" fmla="*/ 0 h 39"/>
                <a:gd name="T2" fmla="*/ 10 w 140"/>
                <a:gd name="T3" fmla="*/ 5 h 39"/>
                <a:gd name="T4" fmla="*/ 57 w 140"/>
                <a:gd name="T5" fmla="*/ 20 h 39"/>
                <a:gd name="T6" fmla="*/ 96 w 140"/>
                <a:gd name="T7" fmla="*/ 33 h 39"/>
                <a:gd name="T8" fmla="*/ 117 w 140"/>
                <a:gd name="T9" fmla="*/ 39 h 39"/>
                <a:gd name="T10" fmla="*/ 117 w 140"/>
                <a:gd name="T11" fmla="*/ 39 h 39"/>
                <a:gd name="T12" fmla="*/ 118 w 140"/>
                <a:gd name="T13" fmla="*/ 39 h 39"/>
                <a:gd name="T14" fmla="*/ 120 w 140"/>
                <a:gd name="T15" fmla="*/ 39 h 39"/>
                <a:gd name="T16" fmla="*/ 122 w 140"/>
                <a:gd name="T17" fmla="*/ 39 h 39"/>
                <a:gd name="T18" fmla="*/ 125 w 140"/>
                <a:gd name="T19" fmla="*/ 39 h 39"/>
                <a:gd name="T20" fmla="*/ 128 w 140"/>
                <a:gd name="T21" fmla="*/ 38 h 39"/>
                <a:gd name="T22" fmla="*/ 129 w 140"/>
                <a:gd name="T23" fmla="*/ 38 h 39"/>
                <a:gd name="T24" fmla="*/ 138 w 140"/>
                <a:gd name="T25" fmla="*/ 31 h 39"/>
                <a:gd name="T26" fmla="*/ 125 w 140"/>
                <a:gd name="T27" fmla="*/ 27 h 39"/>
                <a:gd name="T28" fmla="*/ 108 w 140"/>
                <a:gd name="T29" fmla="*/ 23 h 39"/>
                <a:gd name="T30" fmla="*/ 105 w 140"/>
                <a:gd name="T31" fmla="*/ 21 h 39"/>
                <a:gd name="T32" fmla="*/ 104 w 140"/>
                <a:gd name="T33" fmla="*/ 20 h 39"/>
                <a:gd name="T34" fmla="*/ 102 w 140"/>
                <a:gd name="T35" fmla="*/ 19 h 39"/>
                <a:gd name="T36" fmla="*/ 98 w 140"/>
                <a:gd name="T37" fmla="*/ 19 h 39"/>
                <a:gd name="T38" fmla="*/ 97 w 140"/>
                <a:gd name="T39" fmla="*/ 19 h 39"/>
                <a:gd name="T40" fmla="*/ 96 w 140"/>
                <a:gd name="T41" fmla="*/ 19 h 39"/>
                <a:gd name="T42" fmla="*/ 96 w 140"/>
                <a:gd name="T43" fmla="*/ 18 h 39"/>
                <a:gd name="T44" fmla="*/ 71 w 140"/>
                <a:gd name="T45" fmla="*/ 13 h 39"/>
                <a:gd name="T46" fmla="*/ 42 w 140"/>
                <a:gd name="T47" fmla="*/ 6 h 39"/>
                <a:gd name="T48" fmla="*/ 4 w 140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39">
                  <a:moveTo>
                    <a:pt x="4" y="0"/>
                  </a:moveTo>
                  <a:cubicBezTo>
                    <a:pt x="0" y="0"/>
                    <a:pt x="0" y="2"/>
                    <a:pt x="10" y="5"/>
                  </a:cubicBezTo>
                  <a:cubicBezTo>
                    <a:pt x="25" y="11"/>
                    <a:pt x="45" y="14"/>
                    <a:pt x="57" y="20"/>
                  </a:cubicBezTo>
                  <a:cubicBezTo>
                    <a:pt x="68" y="26"/>
                    <a:pt x="82" y="29"/>
                    <a:pt x="96" y="33"/>
                  </a:cubicBezTo>
                  <a:cubicBezTo>
                    <a:pt x="107" y="37"/>
                    <a:pt x="116" y="39"/>
                    <a:pt x="117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39"/>
                    <a:pt x="117" y="39"/>
                    <a:pt x="118" y="39"/>
                  </a:cubicBezTo>
                  <a:cubicBezTo>
                    <a:pt x="119" y="39"/>
                    <a:pt x="119" y="39"/>
                    <a:pt x="120" y="39"/>
                  </a:cubicBezTo>
                  <a:cubicBezTo>
                    <a:pt x="121" y="39"/>
                    <a:pt x="121" y="39"/>
                    <a:pt x="122" y="39"/>
                  </a:cubicBez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7" y="38"/>
                    <a:pt x="128" y="38"/>
                  </a:cubicBezTo>
                  <a:cubicBezTo>
                    <a:pt x="128" y="38"/>
                    <a:pt x="129" y="38"/>
                    <a:pt x="129" y="38"/>
                  </a:cubicBezTo>
                  <a:cubicBezTo>
                    <a:pt x="134" y="38"/>
                    <a:pt x="140" y="32"/>
                    <a:pt x="138" y="31"/>
                  </a:cubicBezTo>
                  <a:cubicBezTo>
                    <a:pt x="135" y="29"/>
                    <a:pt x="129" y="28"/>
                    <a:pt x="125" y="27"/>
                  </a:cubicBezTo>
                  <a:cubicBezTo>
                    <a:pt x="115" y="26"/>
                    <a:pt x="113" y="23"/>
                    <a:pt x="108" y="23"/>
                  </a:cubicBezTo>
                  <a:cubicBezTo>
                    <a:pt x="103" y="23"/>
                    <a:pt x="107" y="21"/>
                    <a:pt x="105" y="21"/>
                  </a:cubicBezTo>
                  <a:cubicBezTo>
                    <a:pt x="102" y="21"/>
                    <a:pt x="102" y="21"/>
                    <a:pt x="104" y="20"/>
                  </a:cubicBezTo>
                  <a:cubicBezTo>
                    <a:pt x="107" y="20"/>
                    <a:pt x="106" y="19"/>
                    <a:pt x="102" y="19"/>
                  </a:cubicBezTo>
                  <a:cubicBezTo>
                    <a:pt x="100" y="19"/>
                    <a:pt x="99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9"/>
                    <a:pt x="95" y="19"/>
                    <a:pt x="96" y="18"/>
                  </a:cubicBezTo>
                  <a:cubicBezTo>
                    <a:pt x="97" y="18"/>
                    <a:pt x="85" y="16"/>
                    <a:pt x="71" y="13"/>
                  </a:cubicBezTo>
                  <a:cubicBezTo>
                    <a:pt x="61" y="11"/>
                    <a:pt x="51" y="8"/>
                    <a:pt x="42" y="6"/>
                  </a:cubicBezTo>
                  <a:cubicBezTo>
                    <a:pt x="34" y="4"/>
                    <a:pt x="12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4" name="Freeform 316"/>
            <p:cNvSpPr/>
            <p:nvPr/>
          </p:nvSpPr>
          <p:spPr bwMode="auto">
            <a:xfrm>
              <a:off x="9645650" y="5387975"/>
              <a:ext cx="280988" cy="19050"/>
            </a:xfrm>
            <a:custGeom>
              <a:avLst/>
              <a:gdLst>
                <a:gd name="T0" fmla="*/ 17 w 104"/>
                <a:gd name="T1" fmla="*/ 0 h 7"/>
                <a:gd name="T2" fmla="*/ 3 w 104"/>
                <a:gd name="T3" fmla="*/ 2 h 7"/>
                <a:gd name="T4" fmla="*/ 40 w 104"/>
                <a:gd name="T5" fmla="*/ 6 h 7"/>
                <a:gd name="T6" fmla="*/ 71 w 104"/>
                <a:gd name="T7" fmla="*/ 7 h 7"/>
                <a:gd name="T8" fmla="*/ 72 w 104"/>
                <a:gd name="T9" fmla="*/ 7 h 7"/>
                <a:gd name="T10" fmla="*/ 91 w 104"/>
                <a:gd name="T11" fmla="*/ 7 h 7"/>
                <a:gd name="T12" fmla="*/ 93 w 104"/>
                <a:gd name="T13" fmla="*/ 7 h 7"/>
                <a:gd name="T14" fmla="*/ 91 w 104"/>
                <a:gd name="T15" fmla="*/ 3 h 7"/>
                <a:gd name="T16" fmla="*/ 34 w 104"/>
                <a:gd name="T17" fmla="*/ 1 h 7"/>
                <a:gd name="T18" fmla="*/ 25 w 104"/>
                <a:gd name="T19" fmla="*/ 0 h 7"/>
                <a:gd name="T20" fmla="*/ 17 w 10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">
                  <a:moveTo>
                    <a:pt x="17" y="0"/>
                  </a:moveTo>
                  <a:cubicBezTo>
                    <a:pt x="5" y="0"/>
                    <a:pt x="0" y="2"/>
                    <a:pt x="3" y="2"/>
                  </a:cubicBezTo>
                  <a:cubicBezTo>
                    <a:pt x="7" y="2"/>
                    <a:pt x="23" y="5"/>
                    <a:pt x="40" y="6"/>
                  </a:cubicBezTo>
                  <a:cubicBezTo>
                    <a:pt x="52" y="6"/>
                    <a:pt x="64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8" y="7"/>
                    <a:pt x="84" y="7"/>
                    <a:pt x="91" y="7"/>
                  </a:cubicBezTo>
                  <a:cubicBezTo>
                    <a:pt x="92" y="7"/>
                    <a:pt x="93" y="7"/>
                    <a:pt x="93" y="7"/>
                  </a:cubicBezTo>
                  <a:cubicBezTo>
                    <a:pt x="102" y="7"/>
                    <a:pt x="104" y="5"/>
                    <a:pt x="91" y="3"/>
                  </a:cubicBezTo>
                  <a:cubicBezTo>
                    <a:pt x="77" y="1"/>
                    <a:pt x="52" y="2"/>
                    <a:pt x="34" y="1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2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Group 200"/>
          <p:cNvGrpSpPr/>
          <p:nvPr userDrawn="1"/>
        </p:nvGrpSpPr>
        <p:grpSpPr>
          <a:xfrm>
            <a:off x="2305533" y="1045484"/>
            <a:ext cx="1521289" cy="771370"/>
            <a:chOff x="3049084" y="421158"/>
            <a:chExt cx="1543746" cy="782638"/>
          </a:xfrm>
        </p:grpSpPr>
        <p:sp>
          <p:nvSpPr>
            <p:cNvPr id="206" name="TextBox 201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cs typeface="微软雅黑" panose="020B0503020204020204" charset="-122"/>
              </a:endParaRPr>
            </a:p>
          </p:txBody>
        </p:sp>
        <p:sp>
          <p:nvSpPr>
            <p:cNvPr id="207" name="TextBox 202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2011</a:t>
              </a:r>
              <a:endParaRPr lang="en-US" sz="2965" b="1" dirty="0">
                <a:solidFill>
                  <a:srgbClr val="E5000A"/>
                </a:solidFill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8" name="Group 203"/>
          <p:cNvGrpSpPr/>
          <p:nvPr userDrawn="1"/>
        </p:nvGrpSpPr>
        <p:grpSpPr>
          <a:xfrm>
            <a:off x="4810186" y="1710039"/>
            <a:ext cx="1521289" cy="771370"/>
            <a:chOff x="3049084" y="421158"/>
            <a:chExt cx="1543746" cy="782638"/>
          </a:xfrm>
        </p:grpSpPr>
        <p:sp>
          <p:nvSpPr>
            <p:cNvPr id="209" name="TextBox 204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0" name="TextBox 205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2012</a:t>
              </a:r>
              <a:endParaRPr lang="en-US" sz="2965" b="1" dirty="0">
                <a:solidFill>
                  <a:srgbClr val="E5000A"/>
                </a:solidFill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1" name="Group 206"/>
          <p:cNvGrpSpPr/>
          <p:nvPr userDrawn="1"/>
        </p:nvGrpSpPr>
        <p:grpSpPr>
          <a:xfrm>
            <a:off x="7572397" y="2083083"/>
            <a:ext cx="1521289" cy="771370"/>
            <a:chOff x="3049084" y="421158"/>
            <a:chExt cx="1543746" cy="782638"/>
          </a:xfrm>
        </p:grpSpPr>
        <p:sp>
          <p:nvSpPr>
            <p:cNvPr id="212" name="TextBox 207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3" name="TextBox 208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2013</a:t>
              </a:r>
              <a:endParaRPr lang="id-ID" sz="2965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4" name="Group 209"/>
          <p:cNvGrpSpPr/>
          <p:nvPr userDrawn="1"/>
        </p:nvGrpSpPr>
        <p:grpSpPr>
          <a:xfrm>
            <a:off x="10365995" y="1229240"/>
            <a:ext cx="1521289" cy="771370"/>
            <a:chOff x="3049084" y="421158"/>
            <a:chExt cx="1543746" cy="782638"/>
          </a:xfrm>
        </p:grpSpPr>
        <p:sp>
          <p:nvSpPr>
            <p:cNvPr id="215" name="TextBox 210"/>
            <p:cNvSpPr txBox="1"/>
            <p:nvPr/>
          </p:nvSpPr>
          <p:spPr>
            <a:xfrm flipH="1">
              <a:off x="3049084" y="911821"/>
              <a:ext cx="1543746" cy="2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cs typeface="微软雅黑" panose="020B0503020204020204" charset="-122"/>
              </a:endParaRPr>
            </a:p>
          </p:txBody>
        </p:sp>
        <p:sp>
          <p:nvSpPr>
            <p:cNvPr id="216" name="TextBox 211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ea typeface="微软雅黑" panose="020B0503020204020204" charset="-122"/>
                  <a:cs typeface="微软雅黑" panose="020B0503020204020204" charset="-122"/>
                </a:rPr>
                <a:t>2014</a:t>
              </a:r>
              <a:endParaRPr lang="id-ID" sz="2965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7" name="Group 212"/>
          <p:cNvGrpSpPr/>
          <p:nvPr userDrawn="1"/>
        </p:nvGrpSpPr>
        <p:grpSpPr>
          <a:xfrm>
            <a:off x="1478181" y="1191025"/>
            <a:ext cx="557035" cy="2330464"/>
            <a:chOff x="1485542" y="911822"/>
            <a:chExt cx="565258" cy="2364505"/>
          </a:xfrm>
        </p:grpSpPr>
        <p:grpSp>
          <p:nvGrpSpPr>
            <p:cNvPr id="218" name="Group 213"/>
            <p:cNvGrpSpPr/>
            <p:nvPr/>
          </p:nvGrpSpPr>
          <p:grpSpPr>
            <a:xfrm>
              <a:off x="1485542" y="911822"/>
              <a:ext cx="565258" cy="2308008"/>
              <a:chOff x="2021084" y="2594133"/>
              <a:chExt cx="719164" cy="2936428"/>
            </a:xfrm>
          </p:grpSpPr>
          <p:sp>
            <p:nvSpPr>
              <p:cNvPr id="219" name="Freeform: Shape 215"/>
              <p:cNvSpPr/>
              <p:nvPr/>
            </p:nvSpPr>
            <p:spPr>
              <a:xfrm>
                <a:off x="2023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0" name="Rectangle: Rounded Corners 216"/>
              <p:cNvSpPr/>
              <p:nvPr/>
            </p:nvSpPr>
            <p:spPr>
              <a:xfrm rot="2700000">
                <a:off x="2021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1" name="TextBox 217"/>
              <p:cNvSpPr txBox="1"/>
              <p:nvPr/>
            </p:nvSpPr>
            <p:spPr>
              <a:xfrm>
                <a:off x="2087615" y="2738346"/>
                <a:ext cx="586101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charset="-122"/>
                    <a:cs typeface="微软雅黑" panose="020B0503020204020204" charset="-122"/>
                  </a:rPr>
                  <a:t>01</a:t>
                </a:r>
                <a:endParaRPr lang="en-US" sz="1695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2" name="Oval 214"/>
            <p:cNvSpPr/>
            <p:nvPr/>
          </p:nvSpPr>
          <p:spPr>
            <a:xfrm>
              <a:off x="1623852" y="3227592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3" name="Group 218"/>
          <p:cNvGrpSpPr/>
          <p:nvPr userDrawn="1"/>
        </p:nvGrpSpPr>
        <p:grpSpPr>
          <a:xfrm>
            <a:off x="3961781" y="1831425"/>
            <a:ext cx="557035" cy="2332314"/>
            <a:chOff x="3608559" y="1526128"/>
            <a:chExt cx="565258" cy="2366382"/>
          </a:xfrm>
        </p:grpSpPr>
        <p:grpSp>
          <p:nvGrpSpPr>
            <p:cNvPr id="224" name="Group 219"/>
            <p:cNvGrpSpPr/>
            <p:nvPr/>
          </p:nvGrpSpPr>
          <p:grpSpPr>
            <a:xfrm>
              <a:off x="3608559" y="1526128"/>
              <a:ext cx="565258" cy="2308008"/>
              <a:chOff x="3672084" y="2594133"/>
              <a:chExt cx="719164" cy="2936428"/>
            </a:xfrm>
          </p:grpSpPr>
          <p:sp>
            <p:nvSpPr>
              <p:cNvPr id="225" name="Freeform: Shape 221"/>
              <p:cNvSpPr/>
              <p:nvPr/>
            </p:nvSpPr>
            <p:spPr>
              <a:xfrm>
                <a:off x="3674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6" name="Rectangle: Rounded Corners 222"/>
              <p:cNvSpPr/>
              <p:nvPr/>
            </p:nvSpPr>
            <p:spPr>
              <a:xfrm rot="2700000">
                <a:off x="3672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7" name="TextBox 223"/>
              <p:cNvSpPr txBox="1"/>
              <p:nvPr/>
            </p:nvSpPr>
            <p:spPr>
              <a:xfrm>
                <a:off x="3748964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02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8" name="Oval 220"/>
            <p:cNvSpPr/>
            <p:nvPr/>
          </p:nvSpPr>
          <p:spPr>
            <a:xfrm>
              <a:off x="3744769" y="384377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9" name="Group 224"/>
          <p:cNvGrpSpPr/>
          <p:nvPr userDrawn="1"/>
        </p:nvGrpSpPr>
        <p:grpSpPr>
          <a:xfrm>
            <a:off x="6861104" y="2396703"/>
            <a:ext cx="557035" cy="2329038"/>
            <a:chOff x="6323748" y="2320904"/>
            <a:chExt cx="565258" cy="2363058"/>
          </a:xfrm>
        </p:grpSpPr>
        <p:grpSp>
          <p:nvGrpSpPr>
            <p:cNvPr id="230" name="Group 225"/>
            <p:cNvGrpSpPr/>
            <p:nvPr/>
          </p:nvGrpSpPr>
          <p:grpSpPr>
            <a:xfrm>
              <a:off x="6323748" y="2320904"/>
              <a:ext cx="565258" cy="2308008"/>
              <a:chOff x="5255023" y="2594133"/>
              <a:chExt cx="719164" cy="2936428"/>
            </a:xfrm>
          </p:grpSpPr>
          <p:sp>
            <p:nvSpPr>
              <p:cNvPr id="231" name="Freeform: Shape 227"/>
              <p:cNvSpPr/>
              <p:nvPr/>
            </p:nvSpPr>
            <p:spPr>
              <a:xfrm>
                <a:off x="5257674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FAB8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2" name="Rectangle: Rounded Corners 228"/>
              <p:cNvSpPr/>
              <p:nvPr/>
            </p:nvSpPr>
            <p:spPr>
              <a:xfrm rot="2700000">
                <a:off x="5255023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3" name="TextBox 229"/>
              <p:cNvSpPr txBox="1"/>
              <p:nvPr/>
            </p:nvSpPr>
            <p:spPr>
              <a:xfrm>
                <a:off x="5331902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03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34" name="Oval 226"/>
            <p:cNvSpPr/>
            <p:nvPr/>
          </p:nvSpPr>
          <p:spPr>
            <a:xfrm>
              <a:off x="6462376" y="4635227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5" name="Group 230"/>
          <p:cNvGrpSpPr/>
          <p:nvPr userDrawn="1"/>
        </p:nvGrpSpPr>
        <p:grpSpPr>
          <a:xfrm>
            <a:off x="9596468" y="1409182"/>
            <a:ext cx="557035" cy="2331519"/>
            <a:chOff x="9055789" y="1943014"/>
            <a:chExt cx="565258" cy="2365576"/>
          </a:xfrm>
        </p:grpSpPr>
        <p:grpSp>
          <p:nvGrpSpPr>
            <p:cNvPr id="236" name="Group 231"/>
            <p:cNvGrpSpPr/>
            <p:nvPr/>
          </p:nvGrpSpPr>
          <p:grpSpPr>
            <a:xfrm>
              <a:off x="9055789" y="1943014"/>
              <a:ext cx="565258" cy="2308009"/>
              <a:chOff x="6546442" y="2594132"/>
              <a:chExt cx="719164" cy="2936429"/>
            </a:xfrm>
          </p:grpSpPr>
          <p:sp>
            <p:nvSpPr>
              <p:cNvPr id="237" name="Freeform: Shape 233"/>
              <p:cNvSpPr/>
              <p:nvPr/>
            </p:nvSpPr>
            <p:spPr>
              <a:xfrm>
                <a:off x="6549092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8" name="Rectangle: Rounded Corners 234"/>
              <p:cNvSpPr/>
              <p:nvPr/>
            </p:nvSpPr>
            <p:spPr>
              <a:xfrm rot="2700000">
                <a:off x="6546442" y="2594132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TextBox 235"/>
              <p:cNvSpPr txBox="1"/>
              <p:nvPr/>
            </p:nvSpPr>
            <p:spPr>
              <a:xfrm>
                <a:off x="6623321" y="2738347"/>
                <a:ext cx="565406" cy="455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04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40" name="Oval 232"/>
            <p:cNvSpPr/>
            <p:nvPr/>
          </p:nvSpPr>
          <p:spPr>
            <a:xfrm>
              <a:off x="9191876" y="425985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  <a:cs typeface="微软雅黑" panose="020B0503020204020204" charset="-122"/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  <a:cs typeface="微软雅黑" panose="020B0503020204020204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目录 </a:t>
            </a:r>
            <a:endParaRPr dirty="0">
              <a:sym typeface="+mn-ea"/>
            </a:endParaRPr>
          </a:p>
        </p:txBody>
      </p:sp>
      <p:pic>
        <p:nvPicPr>
          <p:cNvPr id="30" name="图片 29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2"/>
            <a:ext cx="2843495" cy="365012"/>
          </a:xfrm>
          <a:prstGeom prst="rect">
            <a:avLst/>
          </a:prstGeom>
        </p:spPr>
        <p:txBody>
          <a:bodyPr vert="horz" lIns="45697" tIns="22846" rIns="45697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047240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  <a:cs typeface="微软雅黑" panose="020B0503020204020204" charset="-122"/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  <a:cs typeface="微软雅黑" panose="020B0503020204020204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chemeClr val="bg1">
                    <a:lumMod val="65000"/>
                    <a:alpha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853829" y="2362835"/>
            <a:ext cx="8442683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ctr" defTabSz="967740" rtl="0" eaLnBrk="1" fontAlgn="auto" latinLnBrk="0" hangingPunct="1">
              <a:lnSpc>
                <a:spcPct val="100000"/>
              </a:lnSpc>
              <a:buNone/>
              <a:defRPr kumimoji="0" lang="zh-CN" altLang="en-US" sz="6770" b="1" i="0" u="none" strike="noStrike" kern="1200" cap="none" spc="317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插入演示文档标题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309881" y="3339957"/>
            <a:ext cx="5530579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750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-演示文档副标题内容替换-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3309881" y="4032141"/>
            <a:ext cx="5530579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95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时间：0000.00.00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839844" y="2982440"/>
            <a:ext cx="4566373" cy="705625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750" b="1" i="0" u="none" strike="noStrike" kern="1200" cap="none" spc="317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907708" y="3579869"/>
            <a:ext cx="3629715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None/>
              <a:defRPr sz="1695" b="0" u="none" strike="noStrike" kern="1200" cap="none" spc="212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3281661" y="3710242"/>
            <a:ext cx="973613" cy="381709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70" b="0" u="none" strike="noStrike" kern="1200" cap="none" spc="212" normalizeH="0" baseline="0">
                <a:solidFill>
                  <a:schemeClr val="bg1"/>
                </a:solidFill>
                <a:uFillTx/>
                <a:latin typeface="Impact" panose="020B0806030902050204" pitchFamily="2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PATE ONE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23" hasCustomPrompt="1"/>
            <p:custDataLst>
              <p:tags r:id="rId6"/>
            </p:custDataLst>
          </p:nvPr>
        </p:nvSpPr>
        <p:spPr>
          <a:xfrm>
            <a:off x="3006845" y="2914566"/>
            <a:ext cx="1466803" cy="555091"/>
          </a:xfrm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5925" b="0" u="none" strike="noStrike" kern="1200" cap="none" spc="212" normalizeH="0" baseline="0">
                <a:solidFill>
                  <a:schemeClr val="bg1"/>
                </a:solidFill>
                <a:uFillTx/>
                <a:latin typeface="Impact" panose="020B0806030902050204" pitchFamily="2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-672"/>
            <a:ext cx="12192000" cy="685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cs typeface="微软雅黑" panose="020B0503020204020204" charset="-122"/>
            </a:endParaRPr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-105090" y="1"/>
            <a:ext cx="12189985" cy="6858000"/>
            <a:chOff x="-156" y="0"/>
            <a:chExt cx="19200" cy="10800"/>
          </a:xfrm>
        </p:grpSpPr>
        <p:sp>
          <p:nvSpPr>
            <p:cNvPr id="74" name="Freeform: Shape 6"/>
            <p:cNvSpPr/>
            <p:nvPr userDrawn="1"/>
          </p:nvSpPr>
          <p:spPr>
            <a:xfrm rot="10800000">
              <a:off x="-156" y="0"/>
              <a:ext cx="19200" cy="10800"/>
            </a:xfrm>
            <a:custGeom>
              <a:avLst/>
              <a:gdLst>
                <a:gd name="connsiteX0" fmla="*/ 2333173 w 3585029"/>
                <a:gd name="connsiteY0" fmla="*/ 0 h 6858000"/>
                <a:gd name="connsiteX1" fmla="*/ 3585029 w 3585029"/>
                <a:gd name="connsiteY1" fmla="*/ 0 h 6858000"/>
                <a:gd name="connsiteX2" fmla="*/ 1251856 w 3585029"/>
                <a:gd name="connsiteY2" fmla="*/ 6858000 h 6858000"/>
                <a:gd name="connsiteX3" fmla="*/ 0 w 358502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5029" h="6858000">
                  <a:moveTo>
                    <a:pt x="2333173" y="0"/>
                  </a:moveTo>
                  <a:lnTo>
                    <a:pt x="3585029" y="0"/>
                  </a:lnTo>
                  <a:lnTo>
                    <a:pt x="1251856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35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: Shape 5"/>
            <p:cNvSpPr/>
            <p:nvPr userDrawn="1"/>
          </p:nvSpPr>
          <p:spPr>
            <a:xfrm>
              <a:off x="0" y="0"/>
              <a:ext cx="9286" cy="10800"/>
            </a:xfrm>
            <a:custGeom>
              <a:avLst/>
              <a:gdLst>
                <a:gd name="connsiteX0" fmla="*/ 0 w 5896634"/>
                <a:gd name="connsiteY0" fmla="*/ 0 h 6857999"/>
                <a:gd name="connsiteX1" fmla="*/ 3531045 w 5896634"/>
                <a:gd name="connsiteY1" fmla="*/ 0 h 6857999"/>
                <a:gd name="connsiteX2" fmla="*/ 5584000 w 5896634"/>
                <a:gd name="connsiteY2" fmla="*/ 2052956 h 6857999"/>
                <a:gd name="connsiteX3" fmla="*/ 5584000 w 5896634"/>
                <a:gd name="connsiteY3" fmla="*/ 3562487 h 6857999"/>
                <a:gd name="connsiteX4" fmla="*/ 2288488 w 5896634"/>
                <a:gd name="connsiteY4" fmla="*/ 6857999 h 6857999"/>
                <a:gd name="connsiteX5" fmla="*/ 0 w 5896634"/>
                <a:gd name="connsiteY5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6634" h="6857999">
                  <a:moveTo>
                    <a:pt x="0" y="0"/>
                  </a:moveTo>
                  <a:lnTo>
                    <a:pt x="3531045" y="0"/>
                  </a:lnTo>
                  <a:lnTo>
                    <a:pt x="5584000" y="2052956"/>
                  </a:lnTo>
                  <a:cubicBezTo>
                    <a:pt x="6000846" y="2469801"/>
                    <a:pt x="6000846" y="3145640"/>
                    <a:pt x="5584000" y="3562487"/>
                  </a:cubicBezTo>
                  <a:lnTo>
                    <a:pt x="2288488" y="6857999"/>
                  </a:lnTo>
                  <a:lnTo>
                    <a:pt x="0" y="6857999"/>
                  </a:lnTo>
                  <a:close/>
                </a:path>
              </a:pathLst>
            </a:custGeom>
            <a:gradFill>
              <a:gsLst>
                <a:gs pos="100000">
                  <a:srgbClr val="EFDADA">
                    <a:alpha val="49000"/>
                  </a:srgbClr>
                </a:gs>
                <a:gs pos="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796729" y="6493444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LOGO角标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4248" y="370285"/>
            <a:ext cx="1039002" cy="548625"/>
          </a:xfrm>
          <a:prstGeom prst="rect">
            <a:avLst/>
          </a:prstGeom>
        </p:spPr>
      </p:pic>
      <p:grpSp>
        <p:nvGrpSpPr>
          <p:cNvPr id="43" name="组合 42"/>
          <p:cNvGrpSpPr/>
          <p:nvPr userDrawn="1"/>
        </p:nvGrpSpPr>
        <p:grpSpPr>
          <a:xfrm>
            <a:off x="-10079" y="381037"/>
            <a:ext cx="532161" cy="342732"/>
            <a:chOff x="211" y="567"/>
            <a:chExt cx="792" cy="510"/>
          </a:xfrm>
        </p:grpSpPr>
        <p:sp>
          <p:nvSpPr>
            <p:cNvPr id="39" name="矩形 38"/>
            <p:cNvSpPr/>
            <p:nvPr/>
          </p:nvSpPr>
          <p:spPr>
            <a:xfrm>
              <a:off x="211" y="567"/>
              <a:ext cx="525" cy="510"/>
            </a:xfrm>
            <a:prstGeom prst="rect">
              <a:avLst/>
            </a:prstGeom>
            <a:solidFill>
              <a:srgbClr val="CA1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>
                <a:cs typeface="微软雅黑" panose="020B0503020204020204" charset="-122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431" y="567"/>
              <a:ext cx="572" cy="510"/>
            </a:xfrm>
            <a:custGeom>
              <a:avLst/>
              <a:gdLst>
                <a:gd name="T0" fmla="*/ 599 w 2111"/>
                <a:gd name="T1" fmla="*/ 1859 h 1859"/>
                <a:gd name="T2" fmla="*/ 479 w 2111"/>
                <a:gd name="T3" fmla="*/ 1790 h 1859"/>
                <a:gd name="T4" fmla="*/ 22 w 2111"/>
                <a:gd name="T5" fmla="*/ 999 h 1859"/>
                <a:gd name="T6" fmla="*/ 22 w 2111"/>
                <a:gd name="T7" fmla="*/ 860 h 1859"/>
                <a:gd name="T8" fmla="*/ 479 w 2111"/>
                <a:gd name="T9" fmla="*/ 69 h 1859"/>
                <a:gd name="T10" fmla="*/ 599 w 2111"/>
                <a:gd name="T11" fmla="*/ 0 h 1859"/>
                <a:gd name="T12" fmla="*/ 1512 w 2111"/>
                <a:gd name="T13" fmla="*/ 0 h 1859"/>
                <a:gd name="T14" fmla="*/ 1632 w 2111"/>
                <a:gd name="T15" fmla="*/ 69 h 1859"/>
                <a:gd name="T16" fmla="*/ 2089 w 2111"/>
                <a:gd name="T17" fmla="*/ 860 h 1859"/>
                <a:gd name="T18" fmla="*/ 2089 w 2111"/>
                <a:gd name="T19" fmla="*/ 999 h 1859"/>
                <a:gd name="T20" fmla="*/ 1632 w 2111"/>
                <a:gd name="T21" fmla="*/ 1790 h 1859"/>
                <a:gd name="T22" fmla="*/ 1512 w 2111"/>
                <a:gd name="T23" fmla="*/ 1859 h 1859"/>
                <a:gd name="T24" fmla="*/ 599 w 2111"/>
                <a:gd name="T25" fmla="*/ 1859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1" h="1859">
                  <a:moveTo>
                    <a:pt x="599" y="1859"/>
                  </a:moveTo>
                  <a:cubicBezTo>
                    <a:pt x="555" y="1859"/>
                    <a:pt x="501" y="1828"/>
                    <a:pt x="479" y="1790"/>
                  </a:cubicBezTo>
                  <a:cubicBezTo>
                    <a:pt x="22" y="999"/>
                    <a:pt x="22" y="999"/>
                    <a:pt x="22" y="999"/>
                  </a:cubicBezTo>
                  <a:cubicBezTo>
                    <a:pt x="0" y="961"/>
                    <a:pt x="0" y="898"/>
                    <a:pt x="22" y="860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501" y="31"/>
                    <a:pt x="555" y="0"/>
                    <a:pt x="599" y="0"/>
                  </a:cubicBezTo>
                  <a:cubicBezTo>
                    <a:pt x="1512" y="0"/>
                    <a:pt x="1512" y="0"/>
                    <a:pt x="1512" y="0"/>
                  </a:cubicBezTo>
                  <a:cubicBezTo>
                    <a:pt x="1556" y="0"/>
                    <a:pt x="1610" y="31"/>
                    <a:pt x="1632" y="69"/>
                  </a:cubicBezTo>
                  <a:cubicBezTo>
                    <a:pt x="2089" y="860"/>
                    <a:pt x="2089" y="860"/>
                    <a:pt x="2089" y="860"/>
                  </a:cubicBezTo>
                  <a:cubicBezTo>
                    <a:pt x="2111" y="898"/>
                    <a:pt x="2111" y="961"/>
                    <a:pt x="2089" y="999"/>
                  </a:cubicBezTo>
                  <a:cubicBezTo>
                    <a:pt x="1632" y="1790"/>
                    <a:pt x="1632" y="1790"/>
                    <a:pt x="1632" y="1790"/>
                  </a:cubicBezTo>
                  <a:cubicBezTo>
                    <a:pt x="1610" y="1828"/>
                    <a:pt x="1556" y="1859"/>
                    <a:pt x="1512" y="1859"/>
                  </a:cubicBezTo>
                  <a:lnTo>
                    <a:pt x="599" y="1859"/>
                  </a:lnTo>
                  <a:close/>
                </a:path>
              </a:pathLst>
            </a:custGeom>
            <a:solidFill>
              <a:srgbClr val="CA151D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D" sz="190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22083" y="199591"/>
            <a:ext cx="3990537" cy="7056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220" b="1" i="0" u="none" strike="noStrike" kern="1200" cap="none" spc="317" normalizeH="0" baseline="0" noProof="1" dirty="0">
                <a:solidFill>
                  <a:srgbClr val="CA151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替换标题（正文一级标题）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033847"/>
          </a:xfrm>
          <a:prstGeom prst="rect">
            <a:avLst/>
          </a:prstGeom>
        </p:spPr>
      </p:pic>
      <p:sp>
        <p:nvSpPr>
          <p:cNvPr id="5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599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841BD-EA2C-774E-9496-BD7AEEA25C2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1523999" y="112183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1523999" y="3602567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8565" indent="0" algn="ctr">
              <a:buNone/>
              <a:defRPr sz="2400"/>
            </a:lvl3pPr>
            <a:lvl4pPr marL="1828165" indent="0" algn="ctr">
              <a:buNone/>
              <a:defRPr sz="2130"/>
            </a:lvl4pPr>
            <a:lvl5pPr marL="2437765" indent="0" algn="ctr">
              <a:buNone/>
              <a:defRPr sz="2130"/>
            </a:lvl5pPr>
            <a:lvl6pPr marL="3048000" indent="0" algn="ctr">
              <a:buNone/>
              <a:defRPr sz="2130"/>
            </a:lvl6pPr>
            <a:lvl7pPr marL="3656965" indent="0" algn="ctr">
              <a:buNone/>
              <a:defRPr sz="2130"/>
            </a:lvl7pPr>
            <a:lvl8pPr marL="4266565" indent="0" algn="ctr">
              <a:buNone/>
              <a:defRPr sz="2130"/>
            </a:lvl8pPr>
            <a:lvl9pPr marL="4876165" indent="0" algn="ctr">
              <a:buNone/>
              <a:defRPr sz="213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7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09"/>
            <a:ext cx="404496" cy="46974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7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09"/>
            <a:ext cx="404496" cy="46974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34012" y="3057890"/>
            <a:ext cx="10832853" cy="3098659"/>
            <a:chOff x="901700" y="4186238"/>
            <a:chExt cx="10383838" cy="1722437"/>
          </a:xfrm>
          <a:solidFill>
            <a:schemeClr val="bg1">
              <a:lumMod val="95000"/>
            </a:schemeClr>
          </a:solidFill>
          <a:effectLst>
            <a:outerShdw blurRad="50800" dist="12700" dir="540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" name="Freeform 120"/>
            <p:cNvSpPr/>
            <p:nvPr/>
          </p:nvSpPr>
          <p:spPr bwMode="auto">
            <a:xfrm>
              <a:off x="7527925" y="4549775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Freeform 121"/>
            <p:cNvSpPr/>
            <p:nvPr/>
          </p:nvSpPr>
          <p:spPr bwMode="auto">
            <a:xfrm>
              <a:off x="10829925" y="43211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Freeform 122"/>
            <p:cNvSpPr/>
            <p:nvPr/>
          </p:nvSpPr>
          <p:spPr bwMode="auto">
            <a:xfrm>
              <a:off x="10807700" y="581025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6294438" y="437038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124"/>
            <p:cNvSpPr/>
            <p:nvPr/>
          </p:nvSpPr>
          <p:spPr bwMode="auto">
            <a:xfrm>
              <a:off x="4054475" y="4503738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0 w 3"/>
                <a:gd name="T4" fmla="*/ 0 w 3"/>
                <a:gd name="T5" fmla="*/ 2 w 3"/>
                <a:gd name="T6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Freeform 125"/>
            <p:cNvSpPr/>
            <p:nvPr/>
          </p:nvSpPr>
          <p:spPr bwMode="auto">
            <a:xfrm>
              <a:off x="4057650" y="4492625"/>
              <a:ext cx="4763" cy="0"/>
            </a:xfrm>
            <a:custGeom>
              <a:avLst/>
              <a:gdLst>
                <a:gd name="T0" fmla="*/ 1 w 2"/>
                <a:gd name="T1" fmla="*/ 0 w 2"/>
                <a:gd name="T2" fmla="*/ 0 w 2"/>
                <a:gd name="T3" fmla="*/ 2 w 2"/>
                <a:gd name="T4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Freeform 126"/>
            <p:cNvSpPr/>
            <p:nvPr/>
          </p:nvSpPr>
          <p:spPr bwMode="auto">
            <a:xfrm>
              <a:off x="4111625" y="45307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Freeform 127"/>
            <p:cNvSpPr/>
            <p:nvPr/>
          </p:nvSpPr>
          <p:spPr bwMode="auto">
            <a:xfrm>
              <a:off x="3778250" y="44354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Freeform 128"/>
            <p:cNvSpPr/>
            <p:nvPr/>
          </p:nvSpPr>
          <p:spPr bwMode="auto">
            <a:xfrm>
              <a:off x="2701925" y="5059363"/>
              <a:ext cx="11113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1 h 1"/>
                <a:gd name="T10" fmla="*/ 3 w 4"/>
                <a:gd name="T11" fmla="*/ 0 h 1"/>
                <a:gd name="T12" fmla="*/ 4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4 w 4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Freeform 129"/>
            <p:cNvSpPr>
              <a:spLocks noEditPoints="1"/>
            </p:cNvSpPr>
            <p:nvPr/>
          </p:nvSpPr>
          <p:spPr bwMode="auto">
            <a:xfrm>
              <a:off x="2889250" y="5162550"/>
              <a:ext cx="42863" cy="0"/>
            </a:xfrm>
            <a:custGeom>
              <a:avLst/>
              <a:gdLst>
                <a:gd name="T0" fmla="*/ 5 w 16"/>
                <a:gd name="T1" fmla="*/ 16 w 16"/>
                <a:gd name="T2" fmla="*/ 5 w 16"/>
                <a:gd name="T3" fmla="*/ 0 w 16"/>
                <a:gd name="T4" fmla="*/ 5 w 16"/>
                <a:gd name="T5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6">
                  <a:moveTo>
                    <a:pt x="5" y="0"/>
                  </a:moveTo>
                  <a:cubicBezTo>
                    <a:pt x="9" y="0"/>
                    <a:pt x="12" y="0"/>
                    <a:pt x="16" y="0"/>
                  </a:cubicBezTo>
                  <a:cubicBezTo>
                    <a:pt x="12" y="0"/>
                    <a:pt x="9" y="0"/>
                    <a:pt x="5" y="0"/>
                  </a:cubicBezTo>
                  <a:moveTo>
                    <a:pt x="0" y="0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Freeform 130"/>
            <p:cNvSpPr/>
            <p:nvPr/>
          </p:nvSpPr>
          <p:spPr bwMode="auto">
            <a:xfrm>
              <a:off x="2759075" y="517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Freeform 131"/>
            <p:cNvSpPr/>
            <p:nvPr/>
          </p:nvSpPr>
          <p:spPr bwMode="auto">
            <a:xfrm>
              <a:off x="3563938" y="4926013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1 w 3"/>
                <a:gd name="T3" fmla="*/ 1 w 3"/>
                <a:gd name="T4" fmla="*/ 2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Freeform 132"/>
            <p:cNvSpPr/>
            <p:nvPr/>
          </p:nvSpPr>
          <p:spPr bwMode="auto">
            <a:xfrm>
              <a:off x="3892550" y="46942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Freeform 133"/>
            <p:cNvSpPr/>
            <p:nvPr/>
          </p:nvSpPr>
          <p:spPr bwMode="auto">
            <a:xfrm>
              <a:off x="3114675" y="4686300"/>
              <a:ext cx="4763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Freeform 134"/>
            <p:cNvSpPr/>
            <p:nvPr/>
          </p:nvSpPr>
          <p:spPr bwMode="auto">
            <a:xfrm>
              <a:off x="7359650" y="4446588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Freeform 135"/>
            <p:cNvSpPr/>
            <p:nvPr/>
          </p:nvSpPr>
          <p:spPr bwMode="auto">
            <a:xfrm>
              <a:off x="2319338" y="44386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Freeform 136"/>
            <p:cNvSpPr/>
            <p:nvPr/>
          </p:nvSpPr>
          <p:spPr bwMode="auto">
            <a:xfrm>
              <a:off x="8096250" y="4254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3444875" y="49672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3076575" y="5037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Freeform 139"/>
            <p:cNvSpPr/>
            <p:nvPr/>
          </p:nvSpPr>
          <p:spPr bwMode="auto">
            <a:xfrm>
              <a:off x="4287838" y="535305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Freeform 140"/>
            <p:cNvSpPr/>
            <p:nvPr/>
          </p:nvSpPr>
          <p:spPr bwMode="auto">
            <a:xfrm>
              <a:off x="4257675" y="5307013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2 w 3"/>
                <a:gd name="T9" fmla="*/ 1 h 1"/>
                <a:gd name="T10" fmla="*/ 3 w 3"/>
                <a:gd name="T11" fmla="*/ 1 h 1"/>
                <a:gd name="T12" fmla="*/ 1 w 3"/>
                <a:gd name="T13" fmla="*/ 0 h 1"/>
                <a:gd name="T14" fmla="*/ 0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Freeform 141"/>
            <p:cNvSpPr/>
            <p:nvPr/>
          </p:nvSpPr>
          <p:spPr bwMode="auto">
            <a:xfrm>
              <a:off x="2252663" y="4435475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Freeform 142"/>
            <p:cNvSpPr/>
            <p:nvPr/>
          </p:nvSpPr>
          <p:spPr bwMode="auto">
            <a:xfrm>
              <a:off x="3900488" y="4430713"/>
              <a:ext cx="103188" cy="22225"/>
            </a:xfrm>
            <a:custGeom>
              <a:avLst/>
              <a:gdLst>
                <a:gd name="T0" fmla="*/ 16 w 38"/>
                <a:gd name="T1" fmla="*/ 0 h 8"/>
                <a:gd name="T2" fmla="*/ 0 w 38"/>
                <a:gd name="T3" fmla="*/ 3 h 8"/>
                <a:gd name="T4" fmla="*/ 10 w 38"/>
                <a:gd name="T5" fmla="*/ 7 h 8"/>
                <a:gd name="T6" fmla="*/ 19 w 38"/>
                <a:gd name="T7" fmla="*/ 7 h 8"/>
                <a:gd name="T8" fmla="*/ 27 w 38"/>
                <a:gd name="T9" fmla="*/ 7 h 8"/>
                <a:gd name="T10" fmla="*/ 34 w 38"/>
                <a:gd name="T11" fmla="*/ 8 h 8"/>
                <a:gd name="T12" fmla="*/ 37 w 38"/>
                <a:gd name="T13" fmla="*/ 5 h 8"/>
                <a:gd name="T14" fmla="*/ 26 w 38"/>
                <a:gd name="T15" fmla="*/ 0 h 8"/>
                <a:gd name="T16" fmla="*/ 16 w 3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">
                  <a:moveTo>
                    <a:pt x="16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0" y="5"/>
                    <a:pt x="2" y="7"/>
                    <a:pt x="10" y="7"/>
                  </a:cubicBezTo>
                  <a:cubicBezTo>
                    <a:pt x="13" y="7"/>
                    <a:pt x="16" y="7"/>
                    <a:pt x="19" y="7"/>
                  </a:cubicBezTo>
                  <a:cubicBezTo>
                    <a:pt x="22" y="7"/>
                    <a:pt x="25" y="7"/>
                    <a:pt x="27" y="7"/>
                  </a:cubicBezTo>
                  <a:cubicBezTo>
                    <a:pt x="30" y="7"/>
                    <a:pt x="32" y="8"/>
                    <a:pt x="34" y="8"/>
                  </a:cubicBezTo>
                  <a:cubicBezTo>
                    <a:pt x="37" y="8"/>
                    <a:pt x="38" y="7"/>
                    <a:pt x="37" y="5"/>
                  </a:cubicBezTo>
                  <a:cubicBezTo>
                    <a:pt x="35" y="2"/>
                    <a:pt x="31" y="1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Freeform 143"/>
            <p:cNvSpPr/>
            <p:nvPr/>
          </p:nvSpPr>
          <p:spPr bwMode="auto">
            <a:xfrm>
              <a:off x="4038600" y="4483100"/>
              <a:ext cx="7938" cy="1587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Freeform 144"/>
            <p:cNvSpPr/>
            <p:nvPr/>
          </p:nvSpPr>
          <p:spPr bwMode="auto">
            <a:xfrm>
              <a:off x="3571875" y="4248150"/>
              <a:ext cx="144463" cy="53975"/>
            </a:xfrm>
            <a:custGeom>
              <a:avLst/>
              <a:gdLst>
                <a:gd name="T0" fmla="*/ 24 w 53"/>
                <a:gd name="T1" fmla="*/ 0 h 20"/>
                <a:gd name="T2" fmla="*/ 16 w 53"/>
                <a:gd name="T3" fmla="*/ 1 h 20"/>
                <a:gd name="T4" fmla="*/ 15 w 53"/>
                <a:gd name="T5" fmla="*/ 3 h 20"/>
                <a:gd name="T6" fmla="*/ 15 w 53"/>
                <a:gd name="T7" fmla="*/ 3 h 20"/>
                <a:gd name="T8" fmla="*/ 16 w 53"/>
                <a:gd name="T9" fmla="*/ 3 h 20"/>
                <a:gd name="T10" fmla="*/ 15 w 53"/>
                <a:gd name="T11" fmla="*/ 4 h 20"/>
                <a:gd name="T12" fmla="*/ 14 w 53"/>
                <a:gd name="T13" fmla="*/ 5 h 20"/>
                <a:gd name="T14" fmla="*/ 17 w 53"/>
                <a:gd name="T15" fmla="*/ 5 h 20"/>
                <a:gd name="T16" fmla="*/ 18 w 53"/>
                <a:gd name="T17" fmla="*/ 5 h 20"/>
                <a:gd name="T18" fmla="*/ 20 w 53"/>
                <a:gd name="T19" fmla="*/ 6 h 20"/>
                <a:gd name="T20" fmla="*/ 20 w 53"/>
                <a:gd name="T21" fmla="*/ 7 h 20"/>
                <a:gd name="T22" fmla="*/ 19 w 53"/>
                <a:gd name="T23" fmla="*/ 8 h 20"/>
                <a:gd name="T24" fmla="*/ 8 w 53"/>
                <a:gd name="T25" fmla="*/ 9 h 20"/>
                <a:gd name="T26" fmla="*/ 6 w 53"/>
                <a:gd name="T27" fmla="*/ 9 h 20"/>
                <a:gd name="T28" fmla="*/ 5 w 53"/>
                <a:gd name="T29" fmla="*/ 9 h 20"/>
                <a:gd name="T30" fmla="*/ 1 w 53"/>
                <a:gd name="T31" fmla="*/ 12 h 20"/>
                <a:gd name="T32" fmla="*/ 6 w 53"/>
                <a:gd name="T33" fmla="*/ 11 h 20"/>
                <a:gd name="T34" fmla="*/ 10 w 53"/>
                <a:gd name="T35" fmla="*/ 11 h 20"/>
                <a:gd name="T36" fmla="*/ 18 w 53"/>
                <a:gd name="T37" fmla="*/ 12 h 20"/>
                <a:gd name="T38" fmla="*/ 25 w 53"/>
                <a:gd name="T39" fmla="*/ 17 h 20"/>
                <a:gd name="T40" fmla="*/ 29 w 53"/>
                <a:gd name="T41" fmla="*/ 20 h 20"/>
                <a:gd name="T42" fmla="*/ 37 w 53"/>
                <a:gd name="T43" fmla="*/ 19 h 20"/>
                <a:gd name="T44" fmla="*/ 49 w 53"/>
                <a:gd name="T45" fmla="*/ 14 h 20"/>
                <a:gd name="T46" fmla="*/ 46 w 53"/>
                <a:gd name="T47" fmla="*/ 5 h 20"/>
                <a:gd name="T48" fmla="*/ 36 w 53"/>
                <a:gd name="T49" fmla="*/ 2 h 20"/>
                <a:gd name="T50" fmla="*/ 24 w 53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">
                  <a:moveTo>
                    <a:pt x="24" y="0"/>
                  </a:moveTo>
                  <a:cubicBezTo>
                    <a:pt x="21" y="0"/>
                    <a:pt x="17" y="1"/>
                    <a:pt x="16" y="1"/>
                  </a:cubicBezTo>
                  <a:cubicBezTo>
                    <a:pt x="13" y="2"/>
                    <a:pt x="13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4"/>
                    <a:pt x="15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20" y="5"/>
                    <a:pt x="21" y="5"/>
                    <a:pt x="20" y="6"/>
                  </a:cubicBezTo>
                  <a:cubicBezTo>
                    <a:pt x="18" y="6"/>
                    <a:pt x="18" y="7"/>
                    <a:pt x="20" y="7"/>
                  </a:cubicBezTo>
                  <a:cubicBezTo>
                    <a:pt x="21" y="7"/>
                    <a:pt x="21" y="8"/>
                    <a:pt x="19" y="8"/>
                  </a:cubicBezTo>
                  <a:cubicBezTo>
                    <a:pt x="17" y="8"/>
                    <a:pt x="14" y="9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2" y="9"/>
                    <a:pt x="0" y="9"/>
                    <a:pt x="1" y="12"/>
                  </a:cubicBezTo>
                  <a:cubicBezTo>
                    <a:pt x="3" y="11"/>
                    <a:pt x="4" y="11"/>
                    <a:pt x="6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5" y="12"/>
                    <a:pt x="19" y="12"/>
                    <a:pt x="18" y="12"/>
                  </a:cubicBezTo>
                  <a:cubicBezTo>
                    <a:pt x="17" y="13"/>
                    <a:pt x="25" y="15"/>
                    <a:pt x="25" y="17"/>
                  </a:cubicBezTo>
                  <a:cubicBezTo>
                    <a:pt x="26" y="19"/>
                    <a:pt x="26" y="20"/>
                    <a:pt x="29" y="20"/>
                  </a:cubicBezTo>
                  <a:cubicBezTo>
                    <a:pt x="30" y="20"/>
                    <a:pt x="33" y="19"/>
                    <a:pt x="37" y="19"/>
                  </a:cubicBezTo>
                  <a:cubicBezTo>
                    <a:pt x="42" y="18"/>
                    <a:pt x="46" y="16"/>
                    <a:pt x="49" y="14"/>
                  </a:cubicBezTo>
                  <a:cubicBezTo>
                    <a:pt x="52" y="10"/>
                    <a:pt x="53" y="6"/>
                    <a:pt x="46" y="5"/>
                  </a:cubicBezTo>
                  <a:cubicBezTo>
                    <a:pt x="40" y="4"/>
                    <a:pt x="41" y="4"/>
                    <a:pt x="36" y="2"/>
                  </a:cubicBezTo>
                  <a:cubicBezTo>
                    <a:pt x="33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Freeform 145"/>
            <p:cNvSpPr/>
            <p:nvPr/>
          </p:nvSpPr>
          <p:spPr bwMode="auto">
            <a:xfrm>
              <a:off x="3597275" y="4281488"/>
              <a:ext cx="15875" cy="1587"/>
            </a:xfrm>
            <a:custGeom>
              <a:avLst/>
              <a:gdLst>
                <a:gd name="T0" fmla="*/ 4 w 6"/>
                <a:gd name="T1" fmla="*/ 0 h 1"/>
                <a:gd name="T2" fmla="*/ 4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Freeform 146"/>
            <p:cNvSpPr/>
            <p:nvPr/>
          </p:nvSpPr>
          <p:spPr bwMode="auto">
            <a:xfrm>
              <a:off x="3586163" y="4294188"/>
              <a:ext cx="26988" cy="6350"/>
            </a:xfrm>
            <a:custGeom>
              <a:avLst/>
              <a:gdLst>
                <a:gd name="T0" fmla="*/ 2 w 10"/>
                <a:gd name="T1" fmla="*/ 0 h 2"/>
                <a:gd name="T2" fmla="*/ 5 w 10"/>
                <a:gd name="T3" fmla="*/ 2 h 2"/>
                <a:gd name="T4" fmla="*/ 7 w 10"/>
                <a:gd name="T5" fmla="*/ 2 h 2"/>
                <a:gd name="T6" fmla="*/ 8 w 10"/>
                <a:gd name="T7" fmla="*/ 2 h 2"/>
                <a:gd name="T8" fmla="*/ 8 w 10"/>
                <a:gd name="T9" fmla="*/ 2 h 2"/>
                <a:gd name="T10" fmla="*/ 3 w 10"/>
                <a:gd name="T11" fmla="*/ 0 h 2"/>
                <a:gd name="T12" fmla="*/ 2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0" y="0"/>
                    <a:pt x="0" y="0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Freeform 147"/>
            <p:cNvSpPr/>
            <p:nvPr/>
          </p:nvSpPr>
          <p:spPr bwMode="auto">
            <a:xfrm>
              <a:off x="3797300" y="4240213"/>
              <a:ext cx="30163" cy="11112"/>
            </a:xfrm>
            <a:custGeom>
              <a:avLst/>
              <a:gdLst>
                <a:gd name="T0" fmla="*/ 4 w 11"/>
                <a:gd name="T1" fmla="*/ 0 h 4"/>
                <a:gd name="T2" fmla="*/ 2 w 11"/>
                <a:gd name="T3" fmla="*/ 0 h 4"/>
                <a:gd name="T4" fmla="*/ 1 w 11"/>
                <a:gd name="T5" fmla="*/ 2 h 4"/>
                <a:gd name="T6" fmla="*/ 1 w 11"/>
                <a:gd name="T7" fmla="*/ 2 h 4"/>
                <a:gd name="T8" fmla="*/ 2 w 11"/>
                <a:gd name="T9" fmla="*/ 3 h 4"/>
                <a:gd name="T10" fmla="*/ 4 w 11"/>
                <a:gd name="T11" fmla="*/ 4 h 4"/>
                <a:gd name="T12" fmla="*/ 9 w 11"/>
                <a:gd name="T13" fmla="*/ 2 h 4"/>
                <a:gd name="T14" fmla="*/ 4 w 11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8" y="3"/>
                    <a:pt x="9" y="2"/>
                  </a:cubicBezTo>
                  <a:cubicBezTo>
                    <a:pt x="11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Freeform 148"/>
            <p:cNvSpPr/>
            <p:nvPr/>
          </p:nvSpPr>
          <p:spPr bwMode="auto">
            <a:xfrm>
              <a:off x="3702050" y="4311650"/>
              <a:ext cx="100013" cy="9525"/>
            </a:xfrm>
            <a:custGeom>
              <a:avLst/>
              <a:gdLst>
                <a:gd name="T0" fmla="*/ 12 w 37"/>
                <a:gd name="T1" fmla="*/ 0 h 4"/>
                <a:gd name="T2" fmla="*/ 9 w 37"/>
                <a:gd name="T3" fmla="*/ 3 h 4"/>
                <a:gd name="T4" fmla="*/ 23 w 37"/>
                <a:gd name="T5" fmla="*/ 4 h 4"/>
                <a:gd name="T6" fmla="*/ 25 w 37"/>
                <a:gd name="T7" fmla="*/ 1 h 4"/>
                <a:gd name="T8" fmla="*/ 12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12" y="0"/>
                  </a:moveTo>
                  <a:cubicBezTo>
                    <a:pt x="5" y="0"/>
                    <a:pt x="0" y="1"/>
                    <a:pt x="9" y="3"/>
                  </a:cubicBezTo>
                  <a:cubicBezTo>
                    <a:pt x="13" y="4"/>
                    <a:pt x="18" y="4"/>
                    <a:pt x="23" y="4"/>
                  </a:cubicBezTo>
                  <a:cubicBezTo>
                    <a:pt x="32" y="4"/>
                    <a:pt x="37" y="3"/>
                    <a:pt x="25" y="1"/>
                  </a:cubicBezTo>
                  <a:cubicBezTo>
                    <a:pt x="22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Freeform 149"/>
            <p:cNvSpPr/>
            <p:nvPr/>
          </p:nvSpPr>
          <p:spPr bwMode="auto">
            <a:xfrm>
              <a:off x="3536950" y="4324350"/>
              <a:ext cx="26988" cy="3175"/>
            </a:xfrm>
            <a:custGeom>
              <a:avLst/>
              <a:gdLst>
                <a:gd name="T0" fmla="*/ 8 w 10"/>
                <a:gd name="T1" fmla="*/ 0 h 1"/>
                <a:gd name="T2" fmla="*/ 6 w 10"/>
                <a:gd name="T3" fmla="*/ 0 h 1"/>
                <a:gd name="T4" fmla="*/ 0 w 10"/>
                <a:gd name="T5" fmla="*/ 1 h 1"/>
                <a:gd name="T6" fmla="*/ 0 w 10"/>
                <a:gd name="T7" fmla="*/ 0 h 1"/>
                <a:gd name="T8" fmla="*/ 7 w 10"/>
                <a:gd name="T9" fmla="*/ 0 h 1"/>
                <a:gd name="T10" fmla="*/ 8 w 10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Freeform 150"/>
            <p:cNvSpPr/>
            <p:nvPr/>
          </p:nvSpPr>
          <p:spPr bwMode="auto">
            <a:xfrm>
              <a:off x="4027488" y="4373563"/>
              <a:ext cx="25400" cy="7937"/>
            </a:xfrm>
            <a:custGeom>
              <a:avLst/>
              <a:gdLst>
                <a:gd name="T0" fmla="*/ 9 w 9"/>
                <a:gd name="T1" fmla="*/ 0 h 3"/>
                <a:gd name="T2" fmla="*/ 8 w 9"/>
                <a:gd name="T3" fmla="*/ 0 h 3"/>
                <a:gd name="T4" fmla="*/ 3 w 9"/>
                <a:gd name="T5" fmla="*/ 2 h 3"/>
                <a:gd name="T6" fmla="*/ 3 w 9"/>
                <a:gd name="T7" fmla="*/ 3 h 3"/>
                <a:gd name="T8" fmla="*/ 3 w 9"/>
                <a:gd name="T9" fmla="*/ 3 h 3"/>
                <a:gd name="T10" fmla="*/ 7 w 9"/>
                <a:gd name="T11" fmla="*/ 2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1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Freeform 151"/>
            <p:cNvSpPr/>
            <p:nvPr/>
          </p:nvSpPr>
          <p:spPr bwMode="auto">
            <a:xfrm>
              <a:off x="3797300" y="4343400"/>
              <a:ext cx="15875" cy="6350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5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6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Freeform 152"/>
            <p:cNvSpPr/>
            <p:nvPr/>
          </p:nvSpPr>
          <p:spPr bwMode="auto">
            <a:xfrm>
              <a:off x="4248150" y="4827588"/>
              <a:ext cx="7938" cy="0"/>
            </a:xfrm>
            <a:custGeom>
              <a:avLst/>
              <a:gdLst>
                <a:gd name="T0" fmla="*/ 2 w 3"/>
                <a:gd name="T1" fmla="*/ 1 w 3"/>
                <a:gd name="T2" fmla="*/ 0 w 3"/>
                <a:gd name="T3" fmla="*/ 2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1" name="Freeform 153"/>
            <p:cNvSpPr/>
            <p:nvPr/>
          </p:nvSpPr>
          <p:spPr bwMode="auto">
            <a:xfrm>
              <a:off x="3713163" y="4281488"/>
              <a:ext cx="87313" cy="23812"/>
            </a:xfrm>
            <a:custGeom>
              <a:avLst/>
              <a:gdLst>
                <a:gd name="T0" fmla="*/ 14 w 32"/>
                <a:gd name="T1" fmla="*/ 0 h 9"/>
                <a:gd name="T2" fmla="*/ 2 w 32"/>
                <a:gd name="T3" fmla="*/ 4 h 9"/>
                <a:gd name="T4" fmla="*/ 5 w 32"/>
                <a:gd name="T5" fmla="*/ 5 h 9"/>
                <a:gd name="T6" fmla="*/ 5 w 32"/>
                <a:gd name="T7" fmla="*/ 6 h 9"/>
                <a:gd name="T8" fmla="*/ 4 w 32"/>
                <a:gd name="T9" fmla="*/ 6 h 9"/>
                <a:gd name="T10" fmla="*/ 3 w 32"/>
                <a:gd name="T11" fmla="*/ 6 h 9"/>
                <a:gd name="T12" fmla="*/ 0 w 32"/>
                <a:gd name="T13" fmla="*/ 7 h 9"/>
                <a:gd name="T14" fmla="*/ 15 w 32"/>
                <a:gd name="T15" fmla="*/ 9 h 9"/>
                <a:gd name="T16" fmla="*/ 17 w 32"/>
                <a:gd name="T17" fmla="*/ 9 h 9"/>
                <a:gd name="T18" fmla="*/ 19 w 32"/>
                <a:gd name="T19" fmla="*/ 0 h 9"/>
                <a:gd name="T20" fmla="*/ 14 w 32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9">
                  <a:moveTo>
                    <a:pt x="14" y="0"/>
                  </a:moveTo>
                  <a:cubicBezTo>
                    <a:pt x="9" y="0"/>
                    <a:pt x="4" y="1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6"/>
                    <a:pt x="0" y="7"/>
                    <a:pt x="0" y="7"/>
                  </a:cubicBezTo>
                  <a:cubicBezTo>
                    <a:pt x="1" y="8"/>
                    <a:pt x="7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25" y="9"/>
                    <a:pt x="32" y="3"/>
                    <a:pt x="19" y="0"/>
                  </a:cubicBezTo>
                  <a:cubicBezTo>
                    <a:pt x="17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2" name="Freeform 154"/>
            <p:cNvSpPr/>
            <p:nvPr/>
          </p:nvSpPr>
          <p:spPr bwMode="auto">
            <a:xfrm>
              <a:off x="1127125" y="4491038"/>
              <a:ext cx="30163" cy="4762"/>
            </a:xfrm>
            <a:custGeom>
              <a:avLst/>
              <a:gdLst>
                <a:gd name="T0" fmla="*/ 7 w 11"/>
                <a:gd name="T1" fmla="*/ 0 h 2"/>
                <a:gd name="T2" fmla="*/ 3 w 11"/>
                <a:gd name="T3" fmla="*/ 0 h 2"/>
                <a:gd name="T4" fmla="*/ 5 w 11"/>
                <a:gd name="T5" fmla="*/ 2 h 2"/>
                <a:gd name="T6" fmla="*/ 10 w 11"/>
                <a:gd name="T7" fmla="*/ 1 h 2"/>
                <a:gd name="T8" fmla="*/ 7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7" y="2"/>
                    <a:pt x="10" y="2"/>
                    <a:pt x="10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Freeform 155"/>
            <p:cNvSpPr/>
            <p:nvPr/>
          </p:nvSpPr>
          <p:spPr bwMode="auto">
            <a:xfrm>
              <a:off x="4260850" y="4351338"/>
              <a:ext cx="23813" cy="3175"/>
            </a:xfrm>
            <a:custGeom>
              <a:avLst/>
              <a:gdLst>
                <a:gd name="T0" fmla="*/ 3 w 9"/>
                <a:gd name="T1" fmla="*/ 0 h 1"/>
                <a:gd name="T2" fmla="*/ 3 w 9"/>
                <a:gd name="T3" fmla="*/ 1 h 1"/>
                <a:gd name="T4" fmla="*/ 7 w 9"/>
                <a:gd name="T5" fmla="*/ 1 h 1"/>
                <a:gd name="T6" fmla="*/ 9 w 9"/>
                <a:gd name="T7" fmla="*/ 1 h 1"/>
                <a:gd name="T8" fmla="*/ 4 w 9"/>
                <a:gd name="T9" fmla="*/ 1 h 1"/>
                <a:gd name="T10" fmla="*/ 3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1" y="0"/>
                    <a:pt x="0" y="1"/>
                    <a:pt x="3" y="1"/>
                  </a:cubicBezTo>
                  <a:cubicBezTo>
                    <a:pt x="4" y="1"/>
                    <a:pt x="6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Freeform 156"/>
            <p:cNvSpPr/>
            <p:nvPr/>
          </p:nvSpPr>
          <p:spPr bwMode="auto">
            <a:xfrm>
              <a:off x="3794125" y="4300538"/>
              <a:ext cx="6350" cy="1587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Freeform 157"/>
            <p:cNvSpPr/>
            <p:nvPr/>
          </p:nvSpPr>
          <p:spPr bwMode="auto">
            <a:xfrm>
              <a:off x="3656013" y="4327525"/>
              <a:ext cx="347663" cy="80962"/>
            </a:xfrm>
            <a:custGeom>
              <a:avLst/>
              <a:gdLst>
                <a:gd name="T0" fmla="*/ 0 w 128"/>
                <a:gd name="T1" fmla="*/ 1 h 30"/>
                <a:gd name="T2" fmla="*/ 7 w 128"/>
                <a:gd name="T3" fmla="*/ 5 h 30"/>
                <a:gd name="T4" fmla="*/ 14 w 128"/>
                <a:gd name="T5" fmla="*/ 7 h 30"/>
                <a:gd name="T6" fmla="*/ 16 w 128"/>
                <a:gd name="T7" fmla="*/ 22 h 30"/>
                <a:gd name="T8" fmla="*/ 17 w 128"/>
                <a:gd name="T9" fmla="*/ 22 h 30"/>
                <a:gd name="T10" fmla="*/ 24 w 128"/>
                <a:gd name="T11" fmla="*/ 24 h 30"/>
                <a:gd name="T12" fmla="*/ 33 w 128"/>
                <a:gd name="T13" fmla="*/ 23 h 30"/>
                <a:gd name="T14" fmla="*/ 34 w 128"/>
                <a:gd name="T15" fmla="*/ 24 h 30"/>
                <a:gd name="T16" fmla="*/ 36 w 128"/>
                <a:gd name="T17" fmla="*/ 23 h 30"/>
                <a:gd name="T18" fmla="*/ 40 w 128"/>
                <a:gd name="T19" fmla="*/ 26 h 30"/>
                <a:gd name="T20" fmla="*/ 48 w 128"/>
                <a:gd name="T21" fmla="*/ 27 h 30"/>
                <a:gd name="T22" fmla="*/ 52 w 128"/>
                <a:gd name="T23" fmla="*/ 26 h 30"/>
                <a:gd name="T24" fmla="*/ 54 w 128"/>
                <a:gd name="T25" fmla="*/ 27 h 30"/>
                <a:gd name="T26" fmla="*/ 57 w 128"/>
                <a:gd name="T27" fmla="*/ 26 h 30"/>
                <a:gd name="T28" fmla="*/ 58 w 128"/>
                <a:gd name="T29" fmla="*/ 27 h 30"/>
                <a:gd name="T30" fmla="*/ 63 w 128"/>
                <a:gd name="T31" fmla="*/ 26 h 30"/>
                <a:gd name="T32" fmla="*/ 64 w 128"/>
                <a:gd name="T33" fmla="*/ 27 h 30"/>
                <a:gd name="T34" fmla="*/ 66 w 128"/>
                <a:gd name="T35" fmla="*/ 27 h 30"/>
                <a:gd name="T36" fmla="*/ 76 w 128"/>
                <a:gd name="T37" fmla="*/ 28 h 30"/>
                <a:gd name="T38" fmla="*/ 82 w 128"/>
                <a:gd name="T39" fmla="*/ 28 h 30"/>
                <a:gd name="T40" fmla="*/ 102 w 128"/>
                <a:gd name="T41" fmla="*/ 30 h 30"/>
                <a:gd name="T42" fmla="*/ 119 w 128"/>
                <a:gd name="T43" fmla="*/ 27 h 30"/>
                <a:gd name="T44" fmla="*/ 121 w 128"/>
                <a:gd name="T45" fmla="*/ 27 h 30"/>
                <a:gd name="T46" fmla="*/ 124 w 128"/>
                <a:gd name="T47" fmla="*/ 25 h 30"/>
                <a:gd name="T48" fmla="*/ 105 w 128"/>
                <a:gd name="T49" fmla="*/ 18 h 30"/>
                <a:gd name="T50" fmla="*/ 82 w 128"/>
                <a:gd name="T51" fmla="*/ 18 h 30"/>
                <a:gd name="T52" fmla="*/ 73 w 128"/>
                <a:gd name="T53" fmla="*/ 19 h 30"/>
                <a:gd name="T54" fmla="*/ 70 w 128"/>
                <a:gd name="T55" fmla="*/ 19 h 30"/>
                <a:gd name="T56" fmla="*/ 67 w 128"/>
                <a:gd name="T57" fmla="*/ 19 h 30"/>
                <a:gd name="T58" fmla="*/ 61 w 128"/>
                <a:gd name="T59" fmla="*/ 17 h 30"/>
                <a:gd name="T60" fmla="*/ 59 w 128"/>
                <a:gd name="T61" fmla="*/ 18 h 30"/>
                <a:gd name="T62" fmla="*/ 52 w 128"/>
                <a:gd name="T63" fmla="*/ 16 h 30"/>
                <a:gd name="T64" fmla="*/ 48 w 128"/>
                <a:gd name="T65" fmla="*/ 16 h 30"/>
                <a:gd name="T66" fmla="*/ 44 w 128"/>
                <a:gd name="T67" fmla="*/ 16 h 30"/>
                <a:gd name="T68" fmla="*/ 42 w 128"/>
                <a:gd name="T69" fmla="*/ 13 h 30"/>
                <a:gd name="T70" fmla="*/ 40 w 128"/>
                <a:gd name="T71" fmla="*/ 13 h 30"/>
                <a:gd name="T72" fmla="*/ 36 w 128"/>
                <a:gd name="T73" fmla="*/ 13 h 30"/>
                <a:gd name="T74" fmla="*/ 35 w 128"/>
                <a:gd name="T75" fmla="*/ 13 h 30"/>
                <a:gd name="T76" fmla="*/ 39 w 128"/>
                <a:gd name="T77" fmla="*/ 11 h 30"/>
                <a:gd name="T78" fmla="*/ 35 w 128"/>
                <a:gd name="T79" fmla="*/ 9 h 30"/>
                <a:gd name="T80" fmla="*/ 47 w 128"/>
                <a:gd name="T81" fmla="*/ 11 h 30"/>
                <a:gd name="T82" fmla="*/ 45 w 128"/>
                <a:gd name="T83" fmla="*/ 7 h 30"/>
                <a:gd name="T84" fmla="*/ 46 w 128"/>
                <a:gd name="T85" fmla="*/ 7 h 30"/>
                <a:gd name="T86" fmla="*/ 37 w 128"/>
                <a:gd name="T87" fmla="*/ 5 h 30"/>
                <a:gd name="T88" fmla="*/ 29 w 128"/>
                <a:gd name="T89" fmla="*/ 6 h 30"/>
                <a:gd name="T90" fmla="*/ 22 w 128"/>
                <a:gd name="T9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30">
                  <a:moveTo>
                    <a:pt x="12" y="0"/>
                  </a:moveTo>
                  <a:cubicBezTo>
                    <a:pt x="6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4" y="7"/>
                    <a:pt x="8" y="7"/>
                    <a:pt x="14" y="7"/>
                  </a:cubicBezTo>
                  <a:cubicBezTo>
                    <a:pt x="20" y="8"/>
                    <a:pt x="24" y="11"/>
                    <a:pt x="17" y="15"/>
                  </a:cubicBezTo>
                  <a:cubicBezTo>
                    <a:pt x="9" y="19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7" y="24"/>
                    <a:pt x="23" y="24"/>
                  </a:cubicBezTo>
                  <a:cubicBezTo>
                    <a:pt x="23" y="24"/>
                    <a:pt x="24" y="24"/>
                    <a:pt x="24" y="24"/>
                  </a:cubicBezTo>
                  <a:cubicBezTo>
                    <a:pt x="26" y="24"/>
                    <a:pt x="29" y="24"/>
                    <a:pt x="30" y="24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6" y="23"/>
                    <a:pt x="35" y="24"/>
                  </a:cubicBezTo>
                  <a:cubicBezTo>
                    <a:pt x="34" y="25"/>
                    <a:pt x="36" y="26"/>
                    <a:pt x="40" y="26"/>
                  </a:cubicBezTo>
                  <a:cubicBezTo>
                    <a:pt x="43" y="26"/>
                    <a:pt x="46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1" y="27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6" y="27"/>
                    <a:pt x="56" y="26"/>
                    <a:pt x="57" y="26"/>
                  </a:cubicBezTo>
                  <a:cubicBezTo>
                    <a:pt x="57" y="26"/>
                    <a:pt x="58" y="27"/>
                    <a:pt x="57" y="27"/>
                  </a:cubicBezTo>
                  <a:cubicBezTo>
                    <a:pt x="57" y="27"/>
                    <a:pt x="57" y="27"/>
                    <a:pt x="58" y="27"/>
                  </a:cubicBezTo>
                  <a:cubicBezTo>
                    <a:pt x="59" y="27"/>
                    <a:pt x="59" y="27"/>
                    <a:pt x="60" y="27"/>
                  </a:cubicBezTo>
                  <a:cubicBezTo>
                    <a:pt x="61" y="27"/>
                    <a:pt x="62" y="26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3" y="27"/>
                    <a:pt x="63" y="27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7"/>
                    <a:pt x="66" y="27"/>
                    <a:pt x="66" y="27"/>
                  </a:cubicBezTo>
                  <a:cubicBezTo>
                    <a:pt x="66" y="27"/>
                    <a:pt x="68" y="27"/>
                    <a:pt x="69" y="27"/>
                  </a:cubicBezTo>
                  <a:cubicBezTo>
                    <a:pt x="71" y="28"/>
                    <a:pt x="73" y="28"/>
                    <a:pt x="76" y="28"/>
                  </a:cubicBezTo>
                  <a:cubicBezTo>
                    <a:pt x="77" y="28"/>
                    <a:pt x="78" y="28"/>
                    <a:pt x="78" y="28"/>
                  </a:cubicBezTo>
                  <a:cubicBezTo>
                    <a:pt x="80" y="28"/>
                    <a:pt x="81" y="28"/>
                    <a:pt x="82" y="28"/>
                  </a:cubicBezTo>
                  <a:cubicBezTo>
                    <a:pt x="86" y="28"/>
                    <a:pt x="87" y="29"/>
                    <a:pt x="98" y="30"/>
                  </a:cubicBezTo>
                  <a:cubicBezTo>
                    <a:pt x="100" y="30"/>
                    <a:pt x="101" y="30"/>
                    <a:pt x="102" y="30"/>
                  </a:cubicBezTo>
                  <a:cubicBezTo>
                    <a:pt x="107" y="30"/>
                    <a:pt x="110" y="29"/>
                    <a:pt x="113" y="28"/>
                  </a:cubicBezTo>
                  <a:cubicBezTo>
                    <a:pt x="116" y="28"/>
                    <a:pt x="117" y="27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0" y="27"/>
                    <a:pt x="120" y="27"/>
                    <a:pt x="121" y="27"/>
                  </a:cubicBezTo>
                  <a:cubicBezTo>
                    <a:pt x="121" y="27"/>
                    <a:pt x="121" y="27"/>
                    <a:pt x="120" y="26"/>
                  </a:cubicBezTo>
                  <a:cubicBezTo>
                    <a:pt x="118" y="26"/>
                    <a:pt x="120" y="26"/>
                    <a:pt x="124" y="25"/>
                  </a:cubicBezTo>
                  <a:cubicBezTo>
                    <a:pt x="127" y="24"/>
                    <a:pt x="128" y="22"/>
                    <a:pt x="126" y="22"/>
                  </a:cubicBezTo>
                  <a:cubicBezTo>
                    <a:pt x="125" y="22"/>
                    <a:pt x="119" y="19"/>
                    <a:pt x="105" y="18"/>
                  </a:cubicBezTo>
                  <a:cubicBezTo>
                    <a:pt x="101" y="18"/>
                    <a:pt x="98" y="18"/>
                    <a:pt x="95" y="18"/>
                  </a:cubicBezTo>
                  <a:cubicBezTo>
                    <a:pt x="90" y="18"/>
                    <a:pt x="85" y="18"/>
                    <a:pt x="82" y="18"/>
                  </a:cubicBezTo>
                  <a:cubicBezTo>
                    <a:pt x="78" y="18"/>
                    <a:pt x="75" y="19"/>
                    <a:pt x="74" y="19"/>
                  </a:cubicBezTo>
                  <a:cubicBezTo>
                    <a:pt x="74" y="19"/>
                    <a:pt x="74" y="19"/>
                    <a:pt x="73" y="19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0" y="19"/>
                    <a:pt x="69" y="19"/>
                    <a:pt x="70" y="19"/>
                  </a:cubicBezTo>
                  <a:cubicBezTo>
                    <a:pt x="71" y="19"/>
                    <a:pt x="71" y="19"/>
                    <a:pt x="70" y="19"/>
                  </a:cubicBezTo>
                  <a:cubicBezTo>
                    <a:pt x="69" y="19"/>
                    <a:pt x="69" y="19"/>
                    <a:pt x="67" y="19"/>
                  </a:cubicBezTo>
                  <a:cubicBezTo>
                    <a:pt x="64" y="19"/>
                    <a:pt x="63" y="19"/>
                    <a:pt x="63" y="18"/>
                  </a:cubicBezTo>
                  <a:cubicBezTo>
                    <a:pt x="62" y="17"/>
                    <a:pt x="61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9" y="18"/>
                    <a:pt x="59" y="18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4" y="17"/>
                    <a:pt x="52" y="17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0" y="16"/>
                    <a:pt x="49" y="16"/>
                    <a:pt x="48" y="16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6"/>
                    <a:pt x="44" y="16"/>
                  </a:cubicBezTo>
                  <a:cubicBezTo>
                    <a:pt x="43" y="15"/>
                    <a:pt x="43" y="14"/>
                    <a:pt x="44" y="14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4" y="13"/>
                    <a:pt x="37" y="12"/>
                  </a:cubicBezTo>
                  <a:cubicBezTo>
                    <a:pt x="40" y="12"/>
                    <a:pt x="41" y="11"/>
                    <a:pt x="39" y="11"/>
                  </a:cubicBezTo>
                  <a:cubicBezTo>
                    <a:pt x="36" y="10"/>
                    <a:pt x="34" y="10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9" y="10"/>
                    <a:pt x="44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50" y="11"/>
                    <a:pt x="51" y="10"/>
                    <a:pt x="48" y="9"/>
                  </a:cubicBezTo>
                  <a:cubicBezTo>
                    <a:pt x="46" y="8"/>
                    <a:pt x="44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6" y="7"/>
                    <a:pt x="45" y="6"/>
                  </a:cubicBezTo>
                  <a:cubicBezTo>
                    <a:pt x="44" y="6"/>
                    <a:pt x="41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5"/>
                    <a:pt x="30" y="6"/>
                    <a:pt x="29" y="6"/>
                  </a:cubicBezTo>
                  <a:cubicBezTo>
                    <a:pt x="28" y="6"/>
                    <a:pt x="28" y="5"/>
                    <a:pt x="29" y="4"/>
                  </a:cubicBezTo>
                  <a:cubicBezTo>
                    <a:pt x="30" y="3"/>
                    <a:pt x="27" y="2"/>
                    <a:pt x="22" y="1"/>
                  </a:cubicBezTo>
                  <a:cubicBezTo>
                    <a:pt x="19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Freeform 158"/>
            <p:cNvSpPr/>
            <p:nvPr/>
          </p:nvSpPr>
          <p:spPr bwMode="auto">
            <a:xfrm>
              <a:off x="3490913" y="4294188"/>
              <a:ext cx="23813" cy="14287"/>
            </a:xfrm>
            <a:custGeom>
              <a:avLst/>
              <a:gdLst>
                <a:gd name="T0" fmla="*/ 6 w 9"/>
                <a:gd name="T1" fmla="*/ 0 h 5"/>
                <a:gd name="T2" fmla="*/ 1 w 9"/>
                <a:gd name="T3" fmla="*/ 1 h 5"/>
                <a:gd name="T4" fmla="*/ 3 w 9"/>
                <a:gd name="T5" fmla="*/ 5 h 5"/>
                <a:gd name="T6" fmla="*/ 8 w 9"/>
                <a:gd name="T7" fmla="*/ 2 h 5"/>
                <a:gd name="T8" fmla="*/ 6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3"/>
                    <a:pt x="0" y="4"/>
                    <a:pt x="3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Freeform 159"/>
            <p:cNvSpPr/>
            <p:nvPr/>
          </p:nvSpPr>
          <p:spPr bwMode="auto">
            <a:xfrm>
              <a:off x="2279650" y="4419600"/>
              <a:ext cx="49213" cy="11112"/>
            </a:xfrm>
            <a:custGeom>
              <a:avLst/>
              <a:gdLst>
                <a:gd name="T0" fmla="*/ 16 w 18"/>
                <a:gd name="T1" fmla="*/ 0 h 4"/>
                <a:gd name="T2" fmla="*/ 12 w 18"/>
                <a:gd name="T3" fmla="*/ 1 h 4"/>
                <a:gd name="T4" fmla="*/ 8 w 18"/>
                <a:gd name="T5" fmla="*/ 1 h 4"/>
                <a:gd name="T6" fmla="*/ 7 w 18"/>
                <a:gd name="T7" fmla="*/ 1 h 4"/>
                <a:gd name="T8" fmla="*/ 6 w 18"/>
                <a:gd name="T9" fmla="*/ 1 h 4"/>
                <a:gd name="T10" fmla="*/ 1 w 18"/>
                <a:gd name="T11" fmla="*/ 2 h 4"/>
                <a:gd name="T12" fmla="*/ 0 w 18"/>
                <a:gd name="T13" fmla="*/ 4 h 4"/>
                <a:gd name="T14" fmla="*/ 11 w 18"/>
                <a:gd name="T15" fmla="*/ 3 h 4"/>
                <a:gd name="T16" fmla="*/ 18 w 18"/>
                <a:gd name="T17" fmla="*/ 0 h 4"/>
                <a:gd name="T18" fmla="*/ 16 w 1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5" y="0"/>
                    <a:pt x="13" y="0"/>
                    <a:pt x="12" y="1"/>
                  </a:cubicBezTo>
                  <a:cubicBezTo>
                    <a:pt x="10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2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4" y="4"/>
                    <a:pt x="7" y="3"/>
                    <a:pt x="11" y="3"/>
                  </a:cubicBezTo>
                  <a:cubicBezTo>
                    <a:pt x="17" y="2"/>
                    <a:pt x="18" y="1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Freeform 160"/>
            <p:cNvSpPr/>
            <p:nvPr/>
          </p:nvSpPr>
          <p:spPr bwMode="auto">
            <a:xfrm>
              <a:off x="2263775" y="4425950"/>
              <a:ext cx="9525" cy="4762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4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2"/>
                    <a:pt x="4" y="2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Freeform 161"/>
            <p:cNvSpPr/>
            <p:nvPr/>
          </p:nvSpPr>
          <p:spPr bwMode="auto">
            <a:xfrm>
              <a:off x="2686050" y="4340225"/>
              <a:ext cx="338138" cy="68262"/>
            </a:xfrm>
            <a:custGeom>
              <a:avLst/>
              <a:gdLst>
                <a:gd name="T0" fmla="*/ 72 w 125"/>
                <a:gd name="T1" fmla="*/ 0 h 25"/>
                <a:gd name="T2" fmla="*/ 54 w 125"/>
                <a:gd name="T3" fmla="*/ 1 h 25"/>
                <a:gd name="T4" fmla="*/ 45 w 125"/>
                <a:gd name="T5" fmla="*/ 7 h 25"/>
                <a:gd name="T6" fmla="*/ 34 w 125"/>
                <a:gd name="T7" fmla="*/ 9 h 25"/>
                <a:gd name="T8" fmla="*/ 26 w 125"/>
                <a:gd name="T9" fmla="*/ 11 h 25"/>
                <a:gd name="T10" fmla="*/ 26 w 125"/>
                <a:gd name="T11" fmla="*/ 11 h 25"/>
                <a:gd name="T12" fmla="*/ 26 w 125"/>
                <a:gd name="T13" fmla="*/ 11 h 25"/>
                <a:gd name="T14" fmla="*/ 11 w 125"/>
                <a:gd name="T15" fmla="*/ 14 h 25"/>
                <a:gd name="T16" fmla="*/ 2 w 125"/>
                <a:gd name="T17" fmla="*/ 18 h 25"/>
                <a:gd name="T18" fmla="*/ 7 w 125"/>
                <a:gd name="T19" fmla="*/ 21 h 25"/>
                <a:gd name="T20" fmla="*/ 13 w 125"/>
                <a:gd name="T21" fmla="*/ 25 h 25"/>
                <a:gd name="T22" fmla="*/ 16 w 125"/>
                <a:gd name="T23" fmla="*/ 25 h 25"/>
                <a:gd name="T24" fmla="*/ 25 w 125"/>
                <a:gd name="T25" fmla="*/ 24 h 25"/>
                <a:gd name="T26" fmla="*/ 26 w 125"/>
                <a:gd name="T27" fmla="*/ 24 h 25"/>
                <a:gd name="T28" fmla="*/ 29 w 125"/>
                <a:gd name="T29" fmla="*/ 24 h 25"/>
                <a:gd name="T30" fmla="*/ 42 w 125"/>
                <a:gd name="T31" fmla="*/ 23 h 25"/>
                <a:gd name="T32" fmla="*/ 80 w 125"/>
                <a:gd name="T33" fmla="*/ 16 h 25"/>
                <a:gd name="T34" fmla="*/ 105 w 125"/>
                <a:gd name="T35" fmla="*/ 14 h 25"/>
                <a:gd name="T36" fmla="*/ 107 w 125"/>
                <a:gd name="T37" fmla="*/ 14 h 25"/>
                <a:gd name="T38" fmla="*/ 109 w 125"/>
                <a:gd name="T39" fmla="*/ 14 h 25"/>
                <a:gd name="T40" fmla="*/ 123 w 125"/>
                <a:gd name="T41" fmla="*/ 8 h 25"/>
                <a:gd name="T42" fmla="*/ 109 w 125"/>
                <a:gd name="T43" fmla="*/ 5 h 25"/>
                <a:gd name="T44" fmla="*/ 106 w 125"/>
                <a:gd name="T45" fmla="*/ 5 h 25"/>
                <a:gd name="T46" fmla="*/ 104 w 125"/>
                <a:gd name="T47" fmla="*/ 5 h 25"/>
                <a:gd name="T48" fmla="*/ 103 w 125"/>
                <a:gd name="T49" fmla="*/ 5 h 25"/>
                <a:gd name="T50" fmla="*/ 102 w 125"/>
                <a:gd name="T51" fmla="*/ 4 h 25"/>
                <a:gd name="T52" fmla="*/ 79 w 125"/>
                <a:gd name="T53" fmla="*/ 0 h 25"/>
                <a:gd name="T54" fmla="*/ 72 w 125"/>
                <a:gd name="T5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25">
                  <a:moveTo>
                    <a:pt x="72" y="0"/>
                  </a:moveTo>
                  <a:cubicBezTo>
                    <a:pt x="65" y="0"/>
                    <a:pt x="58" y="0"/>
                    <a:pt x="54" y="1"/>
                  </a:cubicBezTo>
                  <a:cubicBezTo>
                    <a:pt x="51" y="2"/>
                    <a:pt x="47" y="6"/>
                    <a:pt x="45" y="7"/>
                  </a:cubicBezTo>
                  <a:cubicBezTo>
                    <a:pt x="42" y="8"/>
                    <a:pt x="38" y="8"/>
                    <a:pt x="34" y="9"/>
                  </a:cubicBezTo>
                  <a:cubicBezTo>
                    <a:pt x="28" y="10"/>
                    <a:pt x="28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18" y="13"/>
                    <a:pt x="11" y="14"/>
                  </a:cubicBezTo>
                  <a:cubicBezTo>
                    <a:pt x="5" y="16"/>
                    <a:pt x="0" y="17"/>
                    <a:pt x="2" y="18"/>
                  </a:cubicBezTo>
                  <a:cubicBezTo>
                    <a:pt x="5" y="18"/>
                    <a:pt x="7" y="19"/>
                    <a:pt x="7" y="21"/>
                  </a:cubicBezTo>
                  <a:cubicBezTo>
                    <a:pt x="7" y="23"/>
                    <a:pt x="9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20" y="24"/>
                    <a:pt x="23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4"/>
                    <a:pt x="29" y="24"/>
                  </a:cubicBezTo>
                  <a:cubicBezTo>
                    <a:pt x="33" y="24"/>
                    <a:pt x="38" y="24"/>
                    <a:pt x="42" y="23"/>
                  </a:cubicBezTo>
                  <a:cubicBezTo>
                    <a:pt x="49" y="21"/>
                    <a:pt x="65" y="18"/>
                    <a:pt x="80" y="16"/>
                  </a:cubicBezTo>
                  <a:cubicBezTo>
                    <a:pt x="88" y="15"/>
                    <a:pt x="96" y="14"/>
                    <a:pt x="105" y="14"/>
                  </a:cubicBezTo>
                  <a:cubicBezTo>
                    <a:pt x="106" y="14"/>
                    <a:pt x="107" y="14"/>
                    <a:pt x="107" y="14"/>
                  </a:cubicBezTo>
                  <a:cubicBezTo>
                    <a:pt x="108" y="14"/>
                    <a:pt x="109" y="14"/>
                    <a:pt x="109" y="14"/>
                  </a:cubicBezTo>
                  <a:cubicBezTo>
                    <a:pt x="122" y="14"/>
                    <a:pt x="125" y="11"/>
                    <a:pt x="123" y="8"/>
                  </a:cubicBezTo>
                  <a:cubicBezTo>
                    <a:pt x="121" y="5"/>
                    <a:pt x="114" y="5"/>
                    <a:pt x="109" y="5"/>
                  </a:cubicBezTo>
                  <a:cubicBezTo>
                    <a:pt x="108" y="5"/>
                    <a:pt x="107" y="5"/>
                    <a:pt x="106" y="5"/>
                  </a:cubicBezTo>
                  <a:cubicBezTo>
                    <a:pt x="105" y="5"/>
                    <a:pt x="104" y="5"/>
                    <a:pt x="104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4" y="4"/>
                    <a:pt x="104" y="4"/>
                    <a:pt x="102" y="4"/>
                  </a:cubicBezTo>
                  <a:cubicBezTo>
                    <a:pt x="100" y="4"/>
                    <a:pt x="93" y="1"/>
                    <a:pt x="79" y="0"/>
                  </a:cubicBezTo>
                  <a:cubicBezTo>
                    <a:pt x="77" y="0"/>
                    <a:pt x="74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Freeform 162"/>
            <p:cNvSpPr/>
            <p:nvPr/>
          </p:nvSpPr>
          <p:spPr bwMode="auto">
            <a:xfrm>
              <a:off x="2246313" y="4427538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Freeform 163"/>
            <p:cNvSpPr/>
            <p:nvPr/>
          </p:nvSpPr>
          <p:spPr bwMode="auto">
            <a:xfrm>
              <a:off x="2192338" y="4408488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4 w 5"/>
                <a:gd name="T9" fmla="*/ 1 h 1"/>
                <a:gd name="T10" fmla="*/ 4 w 5"/>
                <a:gd name="T11" fmla="*/ 0 h 1"/>
                <a:gd name="T12" fmla="*/ 2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Freeform 164"/>
            <p:cNvSpPr/>
            <p:nvPr/>
          </p:nvSpPr>
          <p:spPr bwMode="auto">
            <a:xfrm>
              <a:off x="2992438" y="4273550"/>
              <a:ext cx="260350" cy="31750"/>
            </a:xfrm>
            <a:custGeom>
              <a:avLst/>
              <a:gdLst>
                <a:gd name="T0" fmla="*/ 91 w 96"/>
                <a:gd name="T1" fmla="*/ 0 h 12"/>
                <a:gd name="T2" fmla="*/ 90 w 96"/>
                <a:gd name="T3" fmla="*/ 0 h 12"/>
                <a:gd name="T4" fmla="*/ 85 w 96"/>
                <a:gd name="T5" fmla="*/ 1 h 12"/>
                <a:gd name="T6" fmla="*/ 85 w 96"/>
                <a:gd name="T7" fmla="*/ 1 h 12"/>
                <a:gd name="T8" fmla="*/ 80 w 96"/>
                <a:gd name="T9" fmla="*/ 1 h 12"/>
                <a:gd name="T10" fmla="*/ 69 w 96"/>
                <a:gd name="T11" fmla="*/ 1 h 12"/>
                <a:gd name="T12" fmla="*/ 53 w 96"/>
                <a:gd name="T13" fmla="*/ 1 h 12"/>
                <a:gd name="T14" fmla="*/ 4 w 96"/>
                <a:gd name="T15" fmla="*/ 8 h 12"/>
                <a:gd name="T16" fmla="*/ 1 w 96"/>
                <a:gd name="T17" fmla="*/ 9 h 12"/>
                <a:gd name="T18" fmla="*/ 6 w 96"/>
                <a:gd name="T19" fmla="*/ 11 h 12"/>
                <a:gd name="T20" fmla="*/ 11 w 96"/>
                <a:gd name="T21" fmla="*/ 11 h 12"/>
                <a:gd name="T22" fmla="*/ 17 w 96"/>
                <a:gd name="T23" fmla="*/ 10 h 12"/>
                <a:gd name="T24" fmla="*/ 19 w 96"/>
                <a:gd name="T25" fmla="*/ 10 h 12"/>
                <a:gd name="T26" fmla="*/ 19 w 96"/>
                <a:gd name="T27" fmla="*/ 11 h 12"/>
                <a:gd name="T28" fmla="*/ 23 w 96"/>
                <a:gd name="T29" fmla="*/ 12 h 12"/>
                <a:gd name="T30" fmla="*/ 28 w 96"/>
                <a:gd name="T31" fmla="*/ 12 h 12"/>
                <a:gd name="T32" fmla="*/ 34 w 96"/>
                <a:gd name="T33" fmla="*/ 10 h 12"/>
                <a:gd name="T34" fmla="*/ 35 w 96"/>
                <a:gd name="T35" fmla="*/ 10 h 12"/>
                <a:gd name="T36" fmla="*/ 36 w 96"/>
                <a:gd name="T37" fmla="*/ 11 h 12"/>
                <a:gd name="T38" fmla="*/ 41 w 96"/>
                <a:gd name="T39" fmla="*/ 9 h 12"/>
                <a:gd name="T40" fmla="*/ 53 w 96"/>
                <a:gd name="T41" fmla="*/ 6 h 12"/>
                <a:gd name="T42" fmla="*/ 54 w 96"/>
                <a:gd name="T43" fmla="*/ 6 h 12"/>
                <a:gd name="T44" fmla="*/ 52 w 96"/>
                <a:gd name="T45" fmla="*/ 9 h 12"/>
                <a:gd name="T46" fmla="*/ 56 w 96"/>
                <a:gd name="T47" fmla="*/ 11 h 12"/>
                <a:gd name="T48" fmla="*/ 60 w 96"/>
                <a:gd name="T49" fmla="*/ 11 h 12"/>
                <a:gd name="T50" fmla="*/ 81 w 96"/>
                <a:gd name="T51" fmla="*/ 6 h 12"/>
                <a:gd name="T52" fmla="*/ 81 w 96"/>
                <a:gd name="T53" fmla="*/ 6 h 12"/>
                <a:gd name="T54" fmla="*/ 81 w 96"/>
                <a:gd name="T55" fmla="*/ 6 h 12"/>
                <a:gd name="T56" fmla="*/ 92 w 96"/>
                <a:gd name="T57" fmla="*/ 3 h 12"/>
                <a:gd name="T58" fmla="*/ 91 w 96"/>
                <a:gd name="T5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6" h="12">
                  <a:moveTo>
                    <a:pt x="91" y="0"/>
                  </a:moveTo>
                  <a:cubicBezTo>
                    <a:pt x="91" y="0"/>
                    <a:pt x="90" y="0"/>
                    <a:pt x="90" y="0"/>
                  </a:cubicBezTo>
                  <a:cubicBezTo>
                    <a:pt x="89" y="1"/>
                    <a:pt x="87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2" y="1"/>
                    <a:pt x="80" y="1"/>
                  </a:cubicBezTo>
                  <a:cubicBezTo>
                    <a:pt x="77" y="1"/>
                    <a:pt x="73" y="1"/>
                    <a:pt x="69" y="1"/>
                  </a:cubicBezTo>
                  <a:cubicBezTo>
                    <a:pt x="64" y="1"/>
                    <a:pt x="59" y="1"/>
                    <a:pt x="53" y="1"/>
                  </a:cubicBezTo>
                  <a:cubicBezTo>
                    <a:pt x="30" y="3"/>
                    <a:pt x="3" y="8"/>
                    <a:pt x="4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0"/>
                    <a:pt x="2" y="10"/>
                    <a:pt x="6" y="11"/>
                  </a:cubicBezTo>
                  <a:cubicBezTo>
                    <a:pt x="8" y="11"/>
                    <a:pt x="9" y="11"/>
                    <a:pt x="11" y="11"/>
                  </a:cubicBezTo>
                  <a:cubicBezTo>
                    <a:pt x="13" y="11"/>
                    <a:pt x="16" y="11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8" y="12"/>
                    <a:pt x="20" y="12"/>
                    <a:pt x="23" y="12"/>
                  </a:cubicBezTo>
                  <a:cubicBezTo>
                    <a:pt x="25" y="12"/>
                    <a:pt x="27" y="12"/>
                    <a:pt x="28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1"/>
                    <a:pt x="39" y="10"/>
                    <a:pt x="41" y="9"/>
                  </a:cubicBezTo>
                  <a:cubicBezTo>
                    <a:pt x="44" y="8"/>
                    <a:pt x="49" y="6"/>
                    <a:pt x="53" y="6"/>
                  </a:cubicBezTo>
                  <a:cubicBezTo>
                    <a:pt x="53" y="6"/>
                    <a:pt x="54" y="6"/>
                    <a:pt x="54" y="6"/>
                  </a:cubicBezTo>
                  <a:cubicBezTo>
                    <a:pt x="55" y="6"/>
                    <a:pt x="53" y="7"/>
                    <a:pt x="52" y="9"/>
                  </a:cubicBezTo>
                  <a:cubicBezTo>
                    <a:pt x="51" y="10"/>
                    <a:pt x="51" y="11"/>
                    <a:pt x="56" y="11"/>
                  </a:cubicBezTo>
                  <a:cubicBezTo>
                    <a:pt x="57" y="11"/>
                    <a:pt x="58" y="11"/>
                    <a:pt x="60" y="11"/>
                  </a:cubicBezTo>
                  <a:cubicBezTo>
                    <a:pt x="75" y="10"/>
                    <a:pt x="79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3" y="6"/>
                    <a:pt x="87" y="5"/>
                    <a:pt x="92" y="3"/>
                  </a:cubicBezTo>
                  <a:cubicBezTo>
                    <a:pt x="96" y="1"/>
                    <a:pt x="93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Freeform 165"/>
            <p:cNvSpPr/>
            <p:nvPr/>
          </p:nvSpPr>
          <p:spPr bwMode="auto">
            <a:xfrm>
              <a:off x="3303588" y="4264025"/>
              <a:ext cx="26988" cy="9525"/>
            </a:xfrm>
            <a:custGeom>
              <a:avLst/>
              <a:gdLst>
                <a:gd name="T0" fmla="*/ 3 w 10"/>
                <a:gd name="T1" fmla="*/ 0 h 3"/>
                <a:gd name="T2" fmla="*/ 1 w 10"/>
                <a:gd name="T3" fmla="*/ 1 h 3"/>
                <a:gd name="T4" fmla="*/ 1 w 10"/>
                <a:gd name="T5" fmla="*/ 3 h 3"/>
                <a:gd name="T6" fmla="*/ 8 w 10"/>
                <a:gd name="T7" fmla="*/ 2 h 3"/>
                <a:gd name="T8" fmla="*/ 3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4" y="3"/>
                    <a:pt x="6" y="3"/>
                    <a:pt x="8" y="2"/>
                  </a:cubicBezTo>
                  <a:cubicBezTo>
                    <a:pt x="10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Freeform 166"/>
            <p:cNvSpPr/>
            <p:nvPr/>
          </p:nvSpPr>
          <p:spPr bwMode="auto">
            <a:xfrm>
              <a:off x="3314700" y="4270375"/>
              <a:ext cx="107950" cy="19050"/>
            </a:xfrm>
            <a:custGeom>
              <a:avLst/>
              <a:gdLst>
                <a:gd name="T0" fmla="*/ 20 w 40"/>
                <a:gd name="T1" fmla="*/ 0 h 7"/>
                <a:gd name="T2" fmla="*/ 3 w 40"/>
                <a:gd name="T3" fmla="*/ 3 h 7"/>
                <a:gd name="T4" fmla="*/ 13 w 40"/>
                <a:gd name="T5" fmla="*/ 7 h 7"/>
                <a:gd name="T6" fmla="*/ 16 w 40"/>
                <a:gd name="T7" fmla="*/ 7 h 7"/>
                <a:gd name="T8" fmla="*/ 29 w 40"/>
                <a:gd name="T9" fmla="*/ 4 h 7"/>
                <a:gd name="T10" fmla="*/ 36 w 40"/>
                <a:gd name="T11" fmla="*/ 3 h 7"/>
                <a:gd name="T12" fmla="*/ 22 w 40"/>
                <a:gd name="T13" fmla="*/ 0 h 7"/>
                <a:gd name="T14" fmla="*/ 20 w 4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7">
                  <a:moveTo>
                    <a:pt x="20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5"/>
                    <a:pt x="6" y="7"/>
                    <a:pt x="13" y="7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27" y="7"/>
                    <a:pt x="30" y="5"/>
                    <a:pt x="29" y="4"/>
                  </a:cubicBezTo>
                  <a:cubicBezTo>
                    <a:pt x="28" y="4"/>
                    <a:pt x="31" y="4"/>
                    <a:pt x="36" y="3"/>
                  </a:cubicBezTo>
                  <a:cubicBezTo>
                    <a:pt x="40" y="2"/>
                    <a:pt x="34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Freeform 167"/>
            <p:cNvSpPr/>
            <p:nvPr/>
          </p:nvSpPr>
          <p:spPr bwMode="auto">
            <a:xfrm>
              <a:off x="3236913" y="4294188"/>
              <a:ext cx="23813" cy="3175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5 w 9"/>
                <a:gd name="T5" fmla="*/ 1 h 1"/>
                <a:gd name="T6" fmla="*/ 6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9" y="0"/>
                    <a:pt x="6" y="0"/>
                  </a:cubicBezTo>
                  <a:cubicBezTo>
                    <a:pt x="4" y="0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Freeform 168"/>
            <p:cNvSpPr/>
            <p:nvPr/>
          </p:nvSpPr>
          <p:spPr bwMode="auto">
            <a:xfrm>
              <a:off x="3379788" y="4254500"/>
              <a:ext cx="106363" cy="15875"/>
            </a:xfrm>
            <a:custGeom>
              <a:avLst/>
              <a:gdLst>
                <a:gd name="T0" fmla="*/ 28 w 39"/>
                <a:gd name="T1" fmla="*/ 0 h 6"/>
                <a:gd name="T2" fmla="*/ 0 w 39"/>
                <a:gd name="T3" fmla="*/ 3 h 6"/>
                <a:gd name="T4" fmla="*/ 8 w 39"/>
                <a:gd name="T5" fmla="*/ 3 h 6"/>
                <a:gd name="T6" fmla="*/ 14 w 39"/>
                <a:gd name="T7" fmla="*/ 4 h 6"/>
                <a:gd name="T8" fmla="*/ 14 w 39"/>
                <a:gd name="T9" fmla="*/ 4 h 6"/>
                <a:gd name="T10" fmla="*/ 14 w 39"/>
                <a:gd name="T11" fmla="*/ 4 h 6"/>
                <a:gd name="T12" fmla="*/ 18 w 39"/>
                <a:gd name="T13" fmla="*/ 5 h 6"/>
                <a:gd name="T14" fmla="*/ 25 w 39"/>
                <a:gd name="T15" fmla="*/ 6 h 6"/>
                <a:gd name="T16" fmla="*/ 31 w 39"/>
                <a:gd name="T17" fmla="*/ 5 h 6"/>
                <a:gd name="T18" fmla="*/ 34 w 39"/>
                <a:gd name="T19" fmla="*/ 0 h 6"/>
                <a:gd name="T20" fmla="*/ 2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28" y="0"/>
                  </a:moveTo>
                  <a:cubicBezTo>
                    <a:pt x="18" y="0"/>
                    <a:pt x="0" y="2"/>
                    <a:pt x="0" y="3"/>
                  </a:cubicBezTo>
                  <a:cubicBezTo>
                    <a:pt x="4" y="3"/>
                    <a:pt x="7" y="3"/>
                    <a:pt x="8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8" y="5"/>
                  </a:cubicBezTo>
                  <a:cubicBezTo>
                    <a:pt x="19" y="5"/>
                    <a:pt x="22" y="6"/>
                    <a:pt x="25" y="6"/>
                  </a:cubicBezTo>
                  <a:cubicBezTo>
                    <a:pt x="27" y="6"/>
                    <a:pt x="29" y="6"/>
                    <a:pt x="31" y="5"/>
                  </a:cubicBezTo>
                  <a:cubicBezTo>
                    <a:pt x="36" y="4"/>
                    <a:pt x="39" y="2"/>
                    <a:pt x="34" y="0"/>
                  </a:cubicBezTo>
                  <a:cubicBezTo>
                    <a:pt x="33" y="0"/>
                    <a:pt x="31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Freeform 169"/>
            <p:cNvSpPr/>
            <p:nvPr/>
          </p:nvSpPr>
          <p:spPr bwMode="auto">
            <a:xfrm>
              <a:off x="3460750" y="4327525"/>
              <a:ext cx="160338" cy="41275"/>
            </a:xfrm>
            <a:custGeom>
              <a:avLst/>
              <a:gdLst>
                <a:gd name="T0" fmla="*/ 39 w 59"/>
                <a:gd name="T1" fmla="*/ 0 h 15"/>
                <a:gd name="T2" fmla="*/ 36 w 59"/>
                <a:gd name="T3" fmla="*/ 0 h 15"/>
                <a:gd name="T4" fmla="*/ 30 w 59"/>
                <a:gd name="T5" fmla="*/ 4 h 15"/>
                <a:gd name="T6" fmla="*/ 30 w 59"/>
                <a:gd name="T7" fmla="*/ 4 h 15"/>
                <a:gd name="T8" fmla="*/ 29 w 59"/>
                <a:gd name="T9" fmla="*/ 4 h 15"/>
                <a:gd name="T10" fmla="*/ 29 w 59"/>
                <a:gd name="T11" fmla="*/ 5 h 15"/>
                <a:gd name="T12" fmla="*/ 29 w 59"/>
                <a:gd name="T13" fmla="*/ 6 h 15"/>
                <a:gd name="T14" fmla="*/ 25 w 59"/>
                <a:gd name="T15" fmla="*/ 4 h 15"/>
                <a:gd name="T16" fmla="*/ 18 w 59"/>
                <a:gd name="T17" fmla="*/ 2 h 15"/>
                <a:gd name="T18" fmla="*/ 16 w 59"/>
                <a:gd name="T19" fmla="*/ 3 h 15"/>
                <a:gd name="T20" fmla="*/ 13 w 59"/>
                <a:gd name="T21" fmla="*/ 5 h 15"/>
                <a:gd name="T22" fmla="*/ 10 w 59"/>
                <a:gd name="T23" fmla="*/ 7 h 15"/>
                <a:gd name="T24" fmla="*/ 10 w 59"/>
                <a:gd name="T25" fmla="*/ 7 h 15"/>
                <a:gd name="T26" fmla="*/ 7 w 59"/>
                <a:gd name="T27" fmla="*/ 6 h 15"/>
                <a:gd name="T28" fmla="*/ 3 w 59"/>
                <a:gd name="T29" fmla="*/ 7 h 15"/>
                <a:gd name="T30" fmla="*/ 13 w 59"/>
                <a:gd name="T31" fmla="*/ 9 h 15"/>
                <a:gd name="T32" fmla="*/ 22 w 59"/>
                <a:gd name="T33" fmla="*/ 10 h 15"/>
                <a:gd name="T34" fmla="*/ 17 w 59"/>
                <a:gd name="T35" fmla="*/ 10 h 15"/>
                <a:gd name="T36" fmla="*/ 13 w 59"/>
                <a:gd name="T37" fmla="*/ 11 h 15"/>
                <a:gd name="T38" fmla="*/ 9 w 59"/>
                <a:gd name="T39" fmla="*/ 12 h 15"/>
                <a:gd name="T40" fmla="*/ 9 w 59"/>
                <a:gd name="T41" fmla="*/ 14 h 15"/>
                <a:gd name="T42" fmla="*/ 21 w 59"/>
                <a:gd name="T43" fmla="*/ 15 h 15"/>
                <a:gd name="T44" fmla="*/ 23 w 59"/>
                <a:gd name="T45" fmla="*/ 15 h 15"/>
                <a:gd name="T46" fmla="*/ 29 w 59"/>
                <a:gd name="T47" fmla="*/ 14 h 15"/>
                <a:gd name="T48" fmla="*/ 30 w 59"/>
                <a:gd name="T49" fmla="*/ 14 h 15"/>
                <a:gd name="T50" fmla="*/ 30 w 59"/>
                <a:gd name="T51" fmla="*/ 15 h 15"/>
                <a:gd name="T52" fmla="*/ 32 w 59"/>
                <a:gd name="T53" fmla="*/ 14 h 15"/>
                <a:gd name="T54" fmla="*/ 35 w 59"/>
                <a:gd name="T55" fmla="*/ 12 h 15"/>
                <a:gd name="T56" fmla="*/ 41 w 59"/>
                <a:gd name="T57" fmla="*/ 11 h 15"/>
                <a:gd name="T58" fmla="*/ 54 w 59"/>
                <a:gd name="T59" fmla="*/ 6 h 15"/>
                <a:gd name="T60" fmla="*/ 51 w 59"/>
                <a:gd name="T61" fmla="*/ 2 h 15"/>
                <a:gd name="T62" fmla="*/ 49 w 59"/>
                <a:gd name="T63" fmla="*/ 2 h 15"/>
                <a:gd name="T64" fmla="*/ 48 w 59"/>
                <a:gd name="T65" fmla="*/ 2 h 15"/>
                <a:gd name="T66" fmla="*/ 45 w 59"/>
                <a:gd name="T67" fmla="*/ 1 h 15"/>
                <a:gd name="T68" fmla="*/ 39 w 59"/>
                <a:gd name="T6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15">
                  <a:moveTo>
                    <a:pt x="39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27" y="1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3" y="3"/>
                    <a:pt x="20" y="2"/>
                    <a:pt x="18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4" y="3"/>
                    <a:pt x="16" y="4"/>
                    <a:pt x="13" y="5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6"/>
                  </a:cubicBezTo>
                  <a:cubicBezTo>
                    <a:pt x="6" y="6"/>
                    <a:pt x="4" y="6"/>
                    <a:pt x="3" y="7"/>
                  </a:cubicBezTo>
                  <a:cubicBezTo>
                    <a:pt x="0" y="7"/>
                    <a:pt x="4" y="8"/>
                    <a:pt x="13" y="9"/>
                  </a:cubicBezTo>
                  <a:cubicBezTo>
                    <a:pt x="23" y="9"/>
                    <a:pt x="27" y="10"/>
                    <a:pt x="22" y="10"/>
                  </a:cubicBezTo>
                  <a:cubicBezTo>
                    <a:pt x="18" y="10"/>
                    <a:pt x="16" y="10"/>
                    <a:pt x="17" y="10"/>
                  </a:cubicBezTo>
                  <a:cubicBezTo>
                    <a:pt x="18" y="10"/>
                    <a:pt x="16" y="11"/>
                    <a:pt x="13" y="11"/>
                  </a:cubicBezTo>
                  <a:cubicBezTo>
                    <a:pt x="10" y="11"/>
                    <a:pt x="7" y="11"/>
                    <a:pt x="9" y="12"/>
                  </a:cubicBezTo>
                  <a:cubicBezTo>
                    <a:pt x="10" y="12"/>
                    <a:pt x="5" y="14"/>
                    <a:pt x="9" y="14"/>
                  </a:cubicBezTo>
                  <a:cubicBezTo>
                    <a:pt x="13" y="14"/>
                    <a:pt x="17" y="15"/>
                    <a:pt x="21" y="15"/>
                  </a:cubicBezTo>
                  <a:cubicBezTo>
                    <a:pt x="21" y="15"/>
                    <a:pt x="22" y="15"/>
                    <a:pt x="23" y="15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4"/>
                    <a:pt x="32" y="14"/>
                  </a:cubicBezTo>
                  <a:cubicBezTo>
                    <a:pt x="33" y="14"/>
                    <a:pt x="33" y="13"/>
                    <a:pt x="35" y="12"/>
                  </a:cubicBezTo>
                  <a:cubicBezTo>
                    <a:pt x="37" y="12"/>
                    <a:pt x="39" y="12"/>
                    <a:pt x="41" y="11"/>
                  </a:cubicBezTo>
                  <a:cubicBezTo>
                    <a:pt x="43" y="10"/>
                    <a:pt x="49" y="8"/>
                    <a:pt x="54" y="6"/>
                  </a:cubicBezTo>
                  <a:cubicBezTo>
                    <a:pt x="59" y="3"/>
                    <a:pt x="54" y="2"/>
                    <a:pt x="51" y="2"/>
                  </a:cubicBezTo>
                  <a:cubicBezTo>
                    <a:pt x="50" y="2"/>
                    <a:pt x="50" y="2"/>
                    <a:pt x="49" y="2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7" y="2"/>
                    <a:pt x="46" y="1"/>
                    <a:pt x="45" y="1"/>
                  </a:cubicBezTo>
                  <a:cubicBezTo>
                    <a:pt x="44" y="0"/>
                    <a:pt x="42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Freeform 170"/>
            <p:cNvSpPr/>
            <p:nvPr/>
          </p:nvSpPr>
          <p:spPr bwMode="auto">
            <a:xfrm>
              <a:off x="3060700" y="4302125"/>
              <a:ext cx="330200" cy="57150"/>
            </a:xfrm>
            <a:custGeom>
              <a:avLst/>
              <a:gdLst>
                <a:gd name="T0" fmla="*/ 51 w 122"/>
                <a:gd name="T1" fmla="*/ 0 h 21"/>
                <a:gd name="T2" fmla="*/ 44 w 122"/>
                <a:gd name="T3" fmla="*/ 2 h 21"/>
                <a:gd name="T4" fmla="*/ 44 w 122"/>
                <a:gd name="T5" fmla="*/ 2 h 21"/>
                <a:gd name="T6" fmla="*/ 42 w 122"/>
                <a:gd name="T7" fmla="*/ 2 h 21"/>
                <a:gd name="T8" fmla="*/ 39 w 122"/>
                <a:gd name="T9" fmla="*/ 2 h 21"/>
                <a:gd name="T10" fmla="*/ 35 w 122"/>
                <a:gd name="T11" fmla="*/ 2 h 21"/>
                <a:gd name="T12" fmla="*/ 33 w 122"/>
                <a:gd name="T13" fmla="*/ 5 h 21"/>
                <a:gd name="T14" fmla="*/ 26 w 122"/>
                <a:gd name="T15" fmla="*/ 5 h 21"/>
                <a:gd name="T16" fmla="*/ 22 w 122"/>
                <a:gd name="T17" fmla="*/ 8 h 21"/>
                <a:gd name="T18" fmla="*/ 11 w 122"/>
                <a:gd name="T19" fmla="*/ 10 h 21"/>
                <a:gd name="T20" fmla="*/ 13 w 122"/>
                <a:gd name="T21" fmla="*/ 13 h 21"/>
                <a:gd name="T22" fmla="*/ 16 w 122"/>
                <a:gd name="T23" fmla="*/ 14 h 21"/>
                <a:gd name="T24" fmla="*/ 17 w 122"/>
                <a:gd name="T25" fmla="*/ 14 h 21"/>
                <a:gd name="T26" fmla="*/ 18 w 122"/>
                <a:gd name="T27" fmla="*/ 13 h 21"/>
                <a:gd name="T28" fmla="*/ 19 w 122"/>
                <a:gd name="T29" fmla="*/ 13 h 21"/>
                <a:gd name="T30" fmla="*/ 26 w 122"/>
                <a:gd name="T31" fmla="*/ 14 h 21"/>
                <a:gd name="T32" fmla="*/ 29 w 122"/>
                <a:gd name="T33" fmla="*/ 14 h 21"/>
                <a:gd name="T34" fmla="*/ 35 w 122"/>
                <a:gd name="T35" fmla="*/ 13 h 21"/>
                <a:gd name="T36" fmla="*/ 35 w 122"/>
                <a:gd name="T37" fmla="*/ 14 h 21"/>
                <a:gd name="T38" fmla="*/ 46 w 122"/>
                <a:gd name="T39" fmla="*/ 15 h 21"/>
                <a:gd name="T40" fmla="*/ 32 w 122"/>
                <a:gd name="T41" fmla="*/ 16 h 21"/>
                <a:gd name="T42" fmla="*/ 26 w 122"/>
                <a:gd name="T43" fmla="*/ 20 h 21"/>
                <a:gd name="T44" fmla="*/ 37 w 122"/>
                <a:gd name="T45" fmla="*/ 21 h 21"/>
                <a:gd name="T46" fmla="*/ 52 w 122"/>
                <a:gd name="T47" fmla="*/ 20 h 21"/>
                <a:gd name="T48" fmla="*/ 78 w 122"/>
                <a:gd name="T49" fmla="*/ 18 h 21"/>
                <a:gd name="T50" fmla="*/ 79 w 122"/>
                <a:gd name="T51" fmla="*/ 18 h 21"/>
                <a:gd name="T52" fmla="*/ 81 w 122"/>
                <a:gd name="T53" fmla="*/ 19 h 21"/>
                <a:gd name="T54" fmla="*/ 83 w 122"/>
                <a:gd name="T55" fmla="*/ 18 h 21"/>
                <a:gd name="T56" fmla="*/ 84 w 122"/>
                <a:gd name="T57" fmla="*/ 18 h 21"/>
                <a:gd name="T58" fmla="*/ 89 w 122"/>
                <a:gd name="T59" fmla="*/ 19 h 21"/>
                <a:gd name="T60" fmla="*/ 97 w 122"/>
                <a:gd name="T61" fmla="*/ 19 h 21"/>
                <a:gd name="T62" fmla="*/ 102 w 122"/>
                <a:gd name="T63" fmla="*/ 19 h 21"/>
                <a:gd name="T64" fmla="*/ 115 w 122"/>
                <a:gd name="T65" fmla="*/ 16 h 21"/>
                <a:gd name="T66" fmla="*/ 122 w 122"/>
                <a:gd name="T67" fmla="*/ 11 h 21"/>
                <a:gd name="T68" fmla="*/ 119 w 122"/>
                <a:gd name="T69" fmla="*/ 10 h 21"/>
                <a:gd name="T70" fmla="*/ 113 w 122"/>
                <a:gd name="T71" fmla="*/ 11 h 21"/>
                <a:gd name="T72" fmla="*/ 110 w 122"/>
                <a:gd name="T73" fmla="*/ 12 h 21"/>
                <a:gd name="T74" fmla="*/ 110 w 122"/>
                <a:gd name="T75" fmla="*/ 12 h 21"/>
                <a:gd name="T76" fmla="*/ 107 w 122"/>
                <a:gd name="T77" fmla="*/ 11 h 21"/>
                <a:gd name="T78" fmla="*/ 105 w 122"/>
                <a:gd name="T79" fmla="*/ 12 h 21"/>
                <a:gd name="T80" fmla="*/ 103 w 122"/>
                <a:gd name="T81" fmla="*/ 12 h 21"/>
                <a:gd name="T82" fmla="*/ 103 w 122"/>
                <a:gd name="T83" fmla="*/ 11 h 21"/>
                <a:gd name="T84" fmla="*/ 104 w 122"/>
                <a:gd name="T85" fmla="*/ 9 h 21"/>
                <a:gd name="T86" fmla="*/ 111 w 122"/>
                <a:gd name="T87" fmla="*/ 4 h 21"/>
                <a:gd name="T88" fmla="*/ 109 w 122"/>
                <a:gd name="T89" fmla="*/ 2 h 21"/>
                <a:gd name="T90" fmla="*/ 98 w 122"/>
                <a:gd name="T91" fmla="*/ 4 h 21"/>
                <a:gd name="T92" fmla="*/ 88 w 122"/>
                <a:gd name="T93" fmla="*/ 8 h 21"/>
                <a:gd name="T94" fmla="*/ 80 w 122"/>
                <a:gd name="T95" fmla="*/ 13 h 21"/>
                <a:gd name="T96" fmla="*/ 79 w 122"/>
                <a:gd name="T97" fmla="*/ 13 h 21"/>
                <a:gd name="T98" fmla="*/ 72 w 122"/>
                <a:gd name="T99" fmla="*/ 12 h 21"/>
                <a:gd name="T100" fmla="*/ 71 w 122"/>
                <a:gd name="T101" fmla="*/ 12 h 21"/>
                <a:gd name="T102" fmla="*/ 69 w 122"/>
                <a:gd name="T103" fmla="*/ 12 h 21"/>
                <a:gd name="T104" fmla="*/ 69 w 122"/>
                <a:gd name="T105" fmla="*/ 12 h 21"/>
                <a:gd name="T106" fmla="*/ 67 w 122"/>
                <a:gd name="T107" fmla="*/ 10 h 21"/>
                <a:gd name="T108" fmla="*/ 65 w 122"/>
                <a:gd name="T109" fmla="*/ 9 h 21"/>
                <a:gd name="T110" fmla="*/ 67 w 122"/>
                <a:gd name="T111" fmla="*/ 5 h 21"/>
                <a:gd name="T112" fmla="*/ 54 w 122"/>
                <a:gd name="T113" fmla="*/ 1 h 21"/>
                <a:gd name="T114" fmla="*/ 51 w 122"/>
                <a:gd name="T1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" h="21">
                  <a:moveTo>
                    <a:pt x="51" y="0"/>
                  </a:moveTo>
                  <a:cubicBezTo>
                    <a:pt x="45" y="0"/>
                    <a:pt x="42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29" y="3"/>
                    <a:pt x="29" y="4"/>
                    <a:pt x="33" y="5"/>
                  </a:cubicBezTo>
                  <a:cubicBezTo>
                    <a:pt x="36" y="5"/>
                    <a:pt x="33" y="5"/>
                    <a:pt x="26" y="5"/>
                  </a:cubicBezTo>
                  <a:cubicBezTo>
                    <a:pt x="18" y="6"/>
                    <a:pt x="18" y="7"/>
                    <a:pt x="22" y="8"/>
                  </a:cubicBezTo>
                  <a:cubicBezTo>
                    <a:pt x="27" y="8"/>
                    <a:pt x="21" y="9"/>
                    <a:pt x="11" y="10"/>
                  </a:cubicBezTo>
                  <a:cubicBezTo>
                    <a:pt x="0" y="11"/>
                    <a:pt x="12" y="13"/>
                    <a:pt x="13" y="13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4"/>
                    <a:pt x="26" y="14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3"/>
                    <a:pt x="34" y="13"/>
                    <a:pt x="35" y="13"/>
                  </a:cubicBezTo>
                  <a:cubicBezTo>
                    <a:pt x="36" y="13"/>
                    <a:pt x="36" y="13"/>
                    <a:pt x="35" y="14"/>
                  </a:cubicBezTo>
                  <a:cubicBezTo>
                    <a:pt x="33" y="14"/>
                    <a:pt x="39" y="14"/>
                    <a:pt x="46" y="15"/>
                  </a:cubicBezTo>
                  <a:cubicBezTo>
                    <a:pt x="54" y="15"/>
                    <a:pt x="48" y="15"/>
                    <a:pt x="32" y="16"/>
                  </a:cubicBezTo>
                  <a:cubicBezTo>
                    <a:pt x="20" y="17"/>
                    <a:pt x="11" y="18"/>
                    <a:pt x="26" y="20"/>
                  </a:cubicBezTo>
                  <a:cubicBezTo>
                    <a:pt x="29" y="20"/>
                    <a:pt x="33" y="21"/>
                    <a:pt x="37" y="21"/>
                  </a:cubicBezTo>
                  <a:cubicBezTo>
                    <a:pt x="42" y="21"/>
                    <a:pt x="47" y="20"/>
                    <a:pt x="52" y="20"/>
                  </a:cubicBezTo>
                  <a:cubicBezTo>
                    <a:pt x="64" y="19"/>
                    <a:pt x="75" y="18"/>
                    <a:pt x="78" y="18"/>
                  </a:cubicBezTo>
                  <a:cubicBezTo>
                    <a:pt x="78" y="18"/>
                    <a:pt x="79" y="18"/>
                    <a:pt x="79" y="18"/>
                  </a:cubicBezTo>
                  <a:cubicBezTo>
                    <a:pt x="78" y="18"/>
                    <a:pt x="79" y="19"/>
                    <a:pt x="81" y="19"/>
                  </a:cubicBezTo>
                  <a:cubicBezTo>
                    <a:pt x="82" y="19"/>
                    <a:pt x="82" y="18"/>
                    <a:pt x="83" y="18"/>
                  </a:cubicBezTo>
                  <a:cubicBezTo>
                    <a:pt x="83" y="18"/>
                    <a:pt x="83" y="18"/>
                    <a:pt x="84" y="18"/>
                  </a:cubicBezTo>
                  <a:cubicBezTo>
                    <a:pt x="85" y="18"/>
                    <a:pt x="86" y="19"/>
                    <a:pt x="89" y="19"/>
                  </a:cubicBezTo>
                  <a:cubicBezTo>
                    <a:pt x="91" y="19"/>
                    <a:pt x="94" y="19"/>
                    <a:pt x="97" y="19"/>
                  </a:cubicBezTo>
                  <a:cubicBezTo>
                    <a:pt x="98" y="19"/>
                    <a:pt x="100" y="19"/>
                    <a:pt x="102" y="19"/>
                  </a:cubicBezTo>
                  <a:cubicBezTo>
                    <a:pt x="107" y="18"/>
                    <a:pt x="112" y="17"/>
                    <a:pt x="115" y="16"/>
                  </a:cubicBezTo>
                  <a:cubicBezTo>
                    <a:pt x="121" y="14"/>
                    <a:pt x="122" y="12"/>
                    <a:pt x="122" y="11"/>
                  </a:cubicBezTo>
                  <a:cubicBezTo>
                    <a:pt x="121" y="11"/>
                    <a:pt x="120" y="10"/>
                    <a:pt x="119" y="10"/>
                  </a:cubicBezTo>
                  <a:cubicBezTo>
                    <a:pt x="117" y="10"/>
                    <a:pt x="115" y="11"/>
                    <a:pt x="113" y="11"/>
                  </a:cubicBezTo>
                  <a:cubicBezTo>
                    <a:pt x="112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09" y="11"/>
                    <a:pt x="107" y="11"/>
                  </a:cubicBezTo>
                  <a:cubicBezTo>
                    <a:pt x="107" y="11"/>
                    <a:pt x="106" y="11"/>
                    <a:pt x="105" y="12"/>
                  </a:cubicBezTo>
                  <a:cubicBezTo>
                    <a:pt x="104" y="12"/>
                    <a:pt x="103" y="12"/>
                    <a:pt x="103" y="12"/>
                  </a:cubicBezTo>
                  <a:cubicBezTo>
                    <a:pt x="101" y="12"/>
                    <a:pt x="101" y="11"/>
                    <a:pt x="103" y="11"/>
                  </a:cubicBezTo>
                  <a:cubicBezTo>
                    <a:pt x="106" y="10"/>
                    <a:pt x="106" y="9"/>
                    <a:pt x="104" y="9"/>
                  </a:cubicBezTo>
                  <a:cubicBezTo>
                    <a:pt x="102" y="9"/>
                    <a:pt x="108" y="7"/>
                    <a:pt x="111" y="4"/>
                  </a:cubicBezTo>
                  <a:cubicBezTo>
                    <a:pt x="112" y="3"/>
                    <a:pt x="111" y="2"/>
                    <a:pt x="109" y="2"/>
                  </a:cubicBezTo>
                  <a:cubicBezTo>
                    <a:pt x="107" y="2"/>
                    <a:pt x="103" y="2"/>
                    <a:pt x="98" y="4"/>
                  </a:cubicBezTo>
                  <a:cubicBezTo>
                    <a:pt x="95" y="5"/>
                    <a:pt x="91" y="6"/>
                    <a:pt x="88" y="8"/>
                  </a:cubicBezTo>
                  <a:cubicBezTo>
                    <a:pt x="84" y="11"/>
                    <a:pt x="83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6" y="12"/>
                    <a:pt x="74" y="12"/>
                    <a:pt x="72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71" y="12"/>
                    <a:pt x="70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7" y="12"/>
                    <a:pt x="66" y="11"/>
                    <a:pt x="67" y="10"/>
                  </a:cubicBezTo>
                  <a:cubicBezTo>
                    <a:pt x="68" y="10"/>
                    <a:pt x="68" y="9"/>
                    <a:pt x="65" y="9"/>
                  </a:cubicBezTo>
                  <a:cubicBezTo>
                    <a:pt x="63" y="9"/>
                    <a:pt x="69" y="7"/>
                    <a:pt x="67" y="5"/>
                  </a:cubicBezTo>
                  <a:cubicBezTo>
                    <a:pt x="65" y="3"/>
                    <a:pt x="61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3781425" y="5872163"/>
              <a:ext cx="188913" cy="36512"/>
            </a:xfrm>
            <a:custGeom>
              <a:avLst/>
              <a:gdLst>
                <a:gd name="T0" fmla="*/ 21 w 70"/>
                <a:gd name="T1" fmla="*/ 0 h 13"/>
                <a:gd name="T2" fmla="*/ 20 w 70"/>
                <a:gd name="T3" fmla="*/ 0 h 13"/>
                <a:gd name="T4" fmla="*/ 9 w 70"/>
                <a:gd name="T5" fmla="*/ 4 h 13"/>
                <a:gd name="T6" fmla="*/ 22 w 70"/>
                <a:gd name="T7" fmla="*/ 9 h 13"/>
                <a:gd name="T8" fmla="*/ 32 w 70"/>
                <a:gd name="T9" fmla="*/ 10 h 13"/>
                <a:gd name="T10" fmla="*/ 26 w 70"/>
                <a:gd name="T11" fmla="*/ 9 h 13"/>
                <a:gd name="T12" fmla="*/ 10 w 70"/>
                <a:gd name="T13" fmla="*/ 9 h 13"/>
                <a:gd name="T14" fmla="*/ 10 w 70"/>
                <a:gd name="T15" fmla="*/ 9 h 13"/>
                <a:gd name="T16" fmla="*/ 4 w 70"/>
                <a:gd name="T17" fmla="*/ 10 h 13"/>
                <a:gd name="T18" fmla="*/ 8 w 70"/>
                <a:gd name="T19" fmla="*/ 11 h 13"/>
                <a:gd name="T20" fmla="*/ 13 w 70"/>
                <a:gd name="T21" fmla="*/ 13 h 13"/>
                <a:gd name="T22" fmla="*/ 13 w 70"/>
                <a:gd name="T23" fmla="*/ 12 h 13"/>
                <a:gd name="T24" fmla="*/ 14 w 70"/>
                <a:gd name="T25" fmla="*/ 12 h 13"/>
                <a:gd name="T26" fmla="*/ 15 w 70"/>
                <a:gd name="T27" fmla="*/ 12 h 13"/>
                <a:gd name="T28" fmla="*/ 28 w 70"/>
                <a:gd name="T29" fmla="*/ 12 h 13"/>
                <a:gd name="T30" fmla="*/ 38 w 70"/>
                <a:gd name="T31" fmla="*/ 11 h 13"/>
                <a:gd name="T32" fmla="*/ 42 w 70"/>
                <a:gd name="T33" fmla="*/ 11 h 13"/>
                <a:gd name="T34" fmla="*/ 45 w 70"/>
                <a:gd name="T35" fmla="*/ 11 h 13"/>
                <a:gd name="T36" fmla="*/ 70 w 70"/>
                <a:gd name="T37" fmla="*/ 9 h 13"/>
                <a:gd name="T38" fmla="*/ 47 w 70"/>
                <a:gd name="T39" fmla="*/ 7 h 13"/>
                <a:gd name="T40" fmla="*/ 28 w 70"/>
                <a:gd name="T41" fmla="*/ 3 h 13"/>
                <a:gd name="T42" fmla="*/ 21 w 70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3">
                  <a:moveTo>
                    <a:pt x="21" y="0"/>
                  </a:moveTo>
                  <a:cubicBezTo>
                    <a:pt x="21" y="0"/>
                    <a:pt x="20" y="0"/>
                    <a:pt x="20" y="0"/>
                  </a:cubicBezTo>
                  <a:cubicBezTo>
                    <a:pt x="11" y="0"/>
                    <a:pt x="4" y="4"/>
                    <a:pt x="9" y="4"/>
                  </a:cubicBezTo>
                  <a:cubicBezTo>
                    <a:pt x="15" y="5"/>
                    <a:pt x="11" y="7"/>
                    <a:pt x="22" y="9"/>
                  </a:cubicBezTo>
                  <a:cubicBezTo>
                    <a:pt x="29" y="9"/>
                    <a:pt x="33" y="10"/>
                    <a:pt x="32" y="10"/>
                  </a:cubicBezTo>
                  <a:cubicBezTo>
                    <a:pt x="32" y="10"/>
                    <a:pt x="30" y="10"/>
                    <a:pt x="26" y="9"/>
                  </a:cubicBezTo>
                  <a:cubicBezTo>
                    <a:pt x="18" y="9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9" y="9"/>
                    <a:pt x="4" y="10"/>
                  </a:cubicBezTo>
                  <a:cubicBezTo>
                    <a:pt x="0" y="10"/>
                    <a:pt x="2" y="10"/>
                    <a:pt x="8" y="11"/>
                  </a:cubicBezTo>
                  <a:cubicBezTo>
                    <a:pt x="10" y="12"/>
                    <a:pt x="12" y="12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7" y="12"/>
                    <a:pt x="22" y="12"/>
                    <a:pt x="28" y="12"/>
                  </a:cubicBezTo>
                  <a:cubicBezTo>
                    <a:pt x="31" y="12"/>
                    <a:pt x="34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58" y="11"/>
                    <a:pt x="70" y="10"/>
                    <a:pt x="70" y="9"/>
                  </a:cubicBezTo>
                  <a:cubicBezTo>
                    <a:pt x="61" y="9"/>
                    <a:pt x="54" y="8"/>
                    <a:pt x="47" y="7"/>
                  </a:cubicBezTo>
                  <a:cubicBezTo>
                    <a:pt x="35" y="5"/>
                    <a:pt x="27" y="3"/>
                    <a:pt x="28" y="3"/>
                  </a:cubicBezTo>
                  <a:cubicBezTo>
                    <a:pt x="29" y="3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0" name="Freeform 172"/>
            <p:cNvSpPr/>
            <p:nvPr/>
          </p:nvSpPr>
          <p:spPr bwMode="auto">
            <a:xfrm>
              <a:off x="3643313" y="4354513"/>
              <a:ext cx="11113" cy="4762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Freeform 173"/>
            <p:cNvSpPr>
              <a:spLocks noEditPoints="1"/>
            </p:cNvSpPr>
            <p:nvPr/>
          </p:nvSpPr>
          <p:spPr bwMode="auto">
            <a:xfrm>
              <a:off x="7939088" y="4259263"/>
              <a:ext cx="68263" cy="7937"/>
            </a:xfrm>
            <a:custGeom>
              <a:avLst/>
              <a:gdLst>
                <a:gd name="T0" fmla="*/ 12 w 25"/>
                <a:gd name="T1" fmla="*/ 3 h 3"/>
                <a:gd name="T2" fmla="*/ 12 w 25"/>
                <a:gd name="T3" fmla="*/ 3 h 3"/>
                <a:gd name="T4" fmla="*/ 12 w 25"/>
                <a:gd name="T5" fmla="*/ 3 h 3"/>
                <a:gd name="T6" fmla="*/ 12 w 25"/>
                <a:gd name="T7" fmla="*/ 3 h 3"/>
                <a:gd name="T8" fmla="*/ 12 w 25"/>
                <a:gd name="T9" fmla="*/ 3 h 3"/>
                <a:gd name="T10" fmla="*/ 12 w 25"/>
                <a:gd name="T11" fmla="*/ 3 h 3"/>
                <a:gd name="T12" fmla="*/ 10 w 25"/>
                <a:gd name="T13" fmla="*/ 0 h 3"/>
                <a:gd name="T14" fmla="*/ 3 w 25"/>
                <a:gd name="T15" fmla="*/ 2 h 3"/>
                <a:gd name="T16" fmla="*/ 10 w 25"/>
                <a:gd name="T17" fmla="*/ 3 h 3"/>
                <a:gd name="T18" fmla="*/ 10 w 25"/>
                <a:gd name="T19" fmla="*/ 3 h 3"/>
                <a:gd name="T20" fmla="*/ 13 w 25"/>
                <a:gd name="T21" fmla="*/ 3 h 3"/>
                <a:gd name="T22" fmla="*/ 13 w 25"/>
                <a:gd name="T23" fmla="*/ 3 h 3"/>
                <a:gd name="T24" fmla="*/ 12 w 25"/>
                <a:gd name="T25" fmla="*/ 3 h 3"/>
                <a:gd name="T26" fmla="*/ 17 w 25"/>
                <a:gd name="T27" fmla="*/ 0 h 3"/>
                <a:gd name="T28" fmla="*/ 10 w 2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0" y="0"/>
                  </a:moveTo>
                  <a:cubicBezTo>
                    <a:pt x="4" y="0"/>
                    <a:pt x="0" y="1"/>
                    <a:pt x="3" y="2"/>
                  </a:cubicBezTo>
                  <a:cubicBezTo>
                    <a:pt x="5" y="2"/>
                    <a:pt x="7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5" y="3"/>
                    <a:pt x="25" y="2"/>
                    <a:pt x="17" y="0"/>
                  </a:cubicBezTo>
                  <a:cubicBezTo>
                    <a:pt x="15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2" name="Freeform 174"/>
            <p:cNvSpPr/>
            <p:nvPr/>
          </p:nvSpPr>
          <p:spPr bwMode="auto">
            <a:xfrm>
              <a:off x="6394450" y="4313238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1 w 8"/>
                <a:gd name="T3" fmla="*/ 0 h 1"/>
                <a:gd name="T4" fmla="*/ 4 w 8"/>
                <a:gd name="T5" fmla="*/ 1 h 1"/>
                <a:gd name="T6" fmla="*/ 4 w 8"/>
                <a:gd name="T7" fmla="*/ 0 h 1"/>
                <a:gd name="T8" fmla="*/ 2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8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3" name="Freeform 175"/>
            <p:cNvSpPr/>
            <p:nvPr/>
          </p:nvSpPr>
          <p:spPr bwMode="auto">
            <a:xfrm>
              <a:off x="6353175" y="4327525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0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Freeform 176"/>
            <p:cNvSpPr/>
            <p:nvPr/>
          </p:nvSpPr>
          <p:spPr bwMode="auto">
            <a:xfrm>
              <a:off x="6348413" y="4321175"/>
              <a:ext cx="206375" cy="33337"/>
            </a:xfrm>
            <a:custGeom>
              <a:avLst/>
              <a:gdLst>
                <a:gd name="T0" fmla="*/ 37 w 76"/>
                <a:gd name="T1" fmla="*/ 0 h 12"/>
                <a:gd name="T2" fmla="*/ 37 w 76"/>
                <a:gd name="T3" fmla="*/ 0 h 12"/>
                <a:gd name="T4" fmla="*/ 37 w 76"/>
                <a:gd name="T5" fmla="*/ 0 h 12"/>
                <a:gd name="T6" fmla="*/ 36 w 76"/>
                <a:gd name="T7" fmla="*/ 0 h 12"/>
                <a:gd name="T8" fmla="*/ 36 w 76"/>
                <a:gd name="T9" fmla="*/ 0 h 12"/>
                <a:gd name="T10" fmla="*/ 36 w 76"/>
                <a:gd name="T11" fmla="*/ 2 h 12"/>
                <a:gd name="T12" fmla="*/ 35 w 76"/>
                <a:gd name="T13" fmla="*/ 4 h 12"/>
                <a:gd name="T14" fmla="*/ 33 w 76"/>
                <a:gd name="T15" fmla="*/ 3 h 12"/>
                <a:gd name="T16" fmla="*/ 19 w 76"/>
                <a:gd name="T17" fmla="*/ 2 h 12"/>
                <a:gd name="T18" fmla="*/ 13 w 76"/>
                <a:gd name="T19" fmla="*/ 0 h 12"/>
                <a:gd name="T20" fmla="*/ 12 w 76"/>
                <a:gd name="T21" fmla="*/ 1 h 12"/>
                <a:gd name="T22" fmla="*/ 11 w 76"/>
                <a:gd name="T23" fmla="*/ 3 h 12"/>
                <a:gd name="T24" fmla="*/ 11 w 76"/>
                <a:gd name="T25" fmla="*/ 2 h 12"/>
                <a:gd name="T26" fmla="*/ 10 w 76"/>
                <a:gd name="T27" fmla="*/ 2 h 12"/>
                <a:gd name="T28" fmla="*/ 10 w 76"/>
                <a:gd name="T29" fmla="*/ 3 h 12"/>
                <a:gd name="T30" fmla="*/ 7 w 76"/>
                <a:gd name="T31" fmla="*/ 4 h 12"/>
                <a:gd name="T32" fmla="*/ 5 w 76"/>
                <a:gd name="T33" fmla="*/ 4 h 12"/>
                <a:gd name="T34" fmla="*/ 2 w 76"/>
                <a:gd name="T35" fmla="*/ 3 h 12"/>
                <a:gd name="T36" fmla="*/ 3 w 76"/>
                <a:gd name="T37" fmla="*/ 4 h 12"/>
                <a:gd name="T38" fmla="*/ 4 w 76"/>
                <a:gd name="T39" fmla="*/ 5 h 12"/>
                <a:gd name="T40" fmla="*/ 16 w 76"/>
                <a:gd name="T41" fmla="*/ 8 h 12"/>
                <a:gd name="T42" fmla="*/ 17 w 76"/>
                <a:gd name="T43" fmla="*/ 8 h 12"/>
                <a:gd name="T44" fmla="*/ 29 w 76"/>
                <a:gd name="T45" fmla="*/ 7 h 12"/>
                <a:gd name="T46" fmla="*/ 29 w 76"/>
                <a:gd name="T47" fmla="*/ 7 h 12"/>
                <a:gd name="T48" fmla="*/ 26 w 76"/>
                <a:gd name="T49" fmla="*/ 8 h 12"/>
                <a:gd name="T50" fmla="*/ 23 w 76"/>
                <a:gd name="T51" fmla="*/ 9 h 12"/>
                <a:gd name="T52" fmla="*/ 22 w 76"/>
                <a:gd name="T53" fmla="*/ 9 h 12"/>
                <a:gd name="T54" fmla="*/ 21 w 76"/>
                <a:gd name="T55" fmla="*/ 9 h 12"/>
                <a:gd name="T56" fmla="*/ 28 w 76"/>
                <a:gd name="T57" fmla="*/ 11 h 12"/>
                <a:gd name="T58" fmla="*/ 49 w 76"/>
                <a:gd name="T59" fmla="*/ 12 h 12"/>
                <a:gd name="T60" fmla="*/ 60 w 76"/>
                <a:gd name="T61" fmla="*/ 11 h 12"/>
                <a:gd name="T62" fmla="*/ 72 w 76"/>
                <a:gd name="T63" fmla="*/ 7 h 12"/>
                <a:gd name="T64" fmla="*/ 69 w 76"/>
                <a:gd name="T65" fmla="*/ 2 h 12"/>
                <a:gd name="T66" fmla="*/ 52 w 76"/>
                <a:gd name="T67" fmla="*/ 1 h 12"/>
                <a:gd name="T68" fmla="*/ 51 w 76"/>
                <a:gd name="T69" fmla="*/ 1 h 12"/>
                <a:gd name="T70" fmla="*/ 47 w 76"/>
                <a:gd name="T71" fmla="*/ 2 h 12"/>
                <a:gd name="T72" fmla="*/ 44 w 76"/>
                <a:gd name="T73" fmla="*/ 2 h 12"/>
                <a:gd name="T74" fmla="*/ 43 w 76"/>
                <a:gd name="T75" fmla="*/ 2 h 12"/>
                <a:gd name="T76" fmla="*/ 40 w 76"/>
                <a:gd name="T77" fmla="*/ 1 h 12"/>
                <a:gd name="T78" fmla="*/ 37 w 76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2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3"/>
                    <a:pt x="36" y="4"/>
                    <a:pt x="35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2" y="3"/>
                    <a:pt x="25" y="3"/>
                    <a:pt x="19" y="2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4"/>
                    <a:pt x="3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7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24" y="7"/>
                    <a:pt x="28" y="7"/>
                    <a:pt x="29" y="7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5" y="8"/>
                    <a:pt x="24" y="8"/>
                    <a:pt x="26" y="8"/>
                  </a:cubicBezTo>
                  <a:cubicBezTo>
                    <a:pt x="28" y="8"/>
                    <a:pt x="26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18" y="9"/>
                    <a:pt x="19" y="10"/>
                    <a:pt x="28" y="11"/>
                  </a:cubicBezTo>
                  <a:cubicBezTo>
                    <a:pt x="33" y="11"/>
                    <a:pt x="42" y="12"/>
                    <a:pt x="49" y="12"/>
                  </a:cubicBezTo>
                  <a:cubicBezTo>
                    <a:pt x="53" y="12"/>
                    <a:pt x="57" y="12"/>
                    <a:pt x="60" y="11"/>
                  </a:cubicBezTo>
                  <a:cubicBezTo>
                    <a:pt x="65" y="10"/>
                    <a:pt x="70" y="8"/>
                    <a:pt x="72" y="7"/>
                  </a:cubicBezTo>
                  <a:cubicBezTo>
                    <a:pt x="76" y="4"/>
                    <a:pt x="74" y="3"/>
                    <a:pt x="69" y="2"/>
                  </a:cubicBezTo>
                  <a:cubicBezTo>
                    <a:pt x="61" y="2"/>
                    <a:pt x="54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8" y="1"/>
                    <a:pt x="47" y="2"/>
                  </a:cubicBezTo>
                  <a:cubicBezTo>
                    <a:pt x="46" y="2"/>
                    <a:pt x="45" y="2"/>
                    <a:pt x="44" y="2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2" y="2"/>
                    <a:pt x="42" y="2"/>
                    <a:pt x="40" y="1"/>
                  </a:cubicBezTo>
                  <a:cubicBezTo>
                    <a:pt x="39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Freeform 177"/>
            <p:cNvSpPr/>
            <p:nvPr/>
          </p:nvSpPr>
          <p:spPr bwMode="auto">
            <a:xfrm>
              <a:off x="6448425" y="4378325"/>
              <a:ext cx="79375" cy="22225"/>
            </a:xfrm>
            <a:custGeom>
              <a:avLst/>
              <a:gdLst>
                <a:gd name="T0" fmla="*/ 7 w 29"/>
                <a:gd name="T1" fmla="*/ 0 h 8"/>
                <a:gd name="T2" fmla="*/ 5 w 29"/>
                <a:gd name="T3" fmla="*/ 0 h 8"/>
                <a:gd name="T4" fmla="*/ 2 w 29"/>
                <a:gd name="T5" fmla="*/ 5 h 8"/>
                <a:gd name="T6" fmla="*/ 4 w 29"/>
                <a:gd name="T7" fmla="*/ 7 h 8"/>
                <a:gd name="T8" fmla="*/ 7 w 29"/>
                <a:gd name="T9" fmla="*/ 7 h 8"/>
                <a:gd name="T10" fmla="*/ 11 w 29"/>
                <a:gd name="T11" fmla="*/ 6 h 8"/>
                <a:gd name="T12" fmla="*/ 14 w 29"/>
                <a:gd name="T13" fmla="*/ 7 h 8"/>
                <a:gd name="T14" fmla="*/ 17 w 29"/>
                <a:gd name="T15" fmla="*/ 8 h 8"/>
                <a:gd name="T16" fmla="*/ 21 w 29"/>
                <a:gd name="T17" fmla="*/ 7 h 8"/>
                <a:gd name="T18" fmla="*/ 25 w 29"/>
                <a:gd name="T19" fmla="*/ 5 h 8"/>
                <a:gd name="T20" fmla="*/ 28 w 29"/>
                <a:gd name="T21" fmla="*/ 4 h 8"/>
                <a:gd name="T22" fmla="*/ 18 w 29"/>
                <a:gd name="T23" fmla="*/ 2 h 8"/>
                <a:gd name="T24" fmla="*/ 7 w 2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2" y="3"/>
                    <a:pt x="2" y="5"/>
                  </a:cubicBezTo>
                  <a:cubicBezTo>
                    <a:pt x="2" y="6"/>
                    <a:pt x="2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3" y="6"/>
                    <a:pt x="15" y="6"/>
                    <a:pt x="14" y="7"/>
                  </a:cubicBezTo>
                  <a:cubicBezTo>
                    <a:pt x="14" y="8"/>
                    <a:pt x="15" y="8"/>
                    <a:pt x="17" y="8"/>
                  </a:cubicBezTo>
                  <a:cubicBezTo>
                    <a:pt x="18" y="8"/>
                    <a:pt x="19" y="8"/>
                    <a:pt x="21" y="7"/>
                  </a:cubicBezTo>
                  <a:cubicBezTo>
                    <a:pt x="22" y="6"/>
                    <a:pt x="24" y="6"/>
                    <a:pt x="25" y="5"/>
                  </a:cubicBezTo>
                  <a:cubicBezTo>
                    <a:pt x="26" y="5"/>
                    <a:pt x="27" y="4"/>
                    <a:pt x="28" y="4"/>
                  </a:cubicBezTo>
                  <a:cubicBezTo>
                    <a:pt x="29" y="4"/>
                    <a:pt x="23" y="4"/>
                    <a:pt x="18" y="2"/>
                  </a:cubicBezTo>
                  <a:cubicBezTo>
                    <a:pt x="13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Freeform 178"/>
            <p:cNvSpPr/>
            <p:nvPr/>
          </p:nvSpPr>
          <p:spPr bwMode="auto">
            <a:xfrm>
              <a:off x="6592888" y="4359275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Freeform 179"/>
            <p:cNvSpPr/>
            <p:nvPr/>
          </p:nvSpPr>
          <p:spPr bwMode="auto">
            <a:xfrm>
              <a:off x="6556375" y="4365625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8" name="Freeform 180"/>
            <p:cNvSpPr/>
            <p:nvPr/>
          </p:nvSpPr>
          <p:spPr bwMode="auto">
            <a:xfrm>
              <a:off x="6600825" y="4359275"/>
              <a:ext cx="12700" cy="0"/>
            </a:xfrm>
            <a:custGeom>
              <a:avLst/>
              <a:gdLst>
                <a:gd name="T0" fmla="*/ 4 w 5"/>
                <a:gd name="T1" fmla="*/ 2 w 5"/>
                <a:gd name="T2" fmla="*/ 0 w 5"/>
                <a:gd name="T3" fmla="*/ 4 w 5"/>
                <a:gd name="T4" fmla="*/ 4 w 5"/>
                <a:gd name="T5" fmla="*/ 5 w 5"/>
                <a:gd name="T6" fmla="*/ 4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" name="Freeform 181"/>
            <p:cNvSpPr/>
            <p:nvPr/>
          </p:nvSpPr>
          <p:spPr bwMode="auto">
            <a:xfrm>
              <a:off x="6408738" y="4357688"/>
              <a:ext cx="15875" cy="1587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0" name="Freeform 182"/>
            <p:cNvSpPr/>
            <p:nvPr/>
          </p:nvSpPr>
          <p:spPr bwMode="auto">
            <a:xfrm>
              <a:off x="6651625" y="4321175"/>
              <a:ext cx="22225" cy="6350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7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1" name="Freeform 183"/>
            <p:cNvSpPr/>
            <p:nvPr/>
          </p:nvSpPr>
          <p:spPr bwMode="auto">
            <a:xfrm>
              <a:off x="6196013" y="4338638"/>
              <a:ext cx="225425" cy="77787"/>
            </a:xfrm>
            <a:custGeom>
              <a:avLst/>
              <a:gdLst>
                <a:gd name="T0" fmla="*/ 40 w 83"/>
                <a:gd name="T1" fmla="*/ 4 h 29"/>
                <a:gd name="T2" fmla="*/ 41 w 83"/>
                <a:gd name="T3" fmla="*/ 8 h 29"/>
                <a:gd name="T4" fmla="*/ 32 w 83"/>
                <a:gd name="T5" fmla="*/ 3 h 29"/>
                <a:gd name="T6" fmla="*/ 26 w 83"/>
                <a:gd name="T7" fmla="*/ 6 h 29"/>
                <a:gd name="T8" fmla="*/ 21 w 83"/>
                <a:gd name="T9" fmla="*/ 4 h 29"/>
                <a:gd name="T10" fmla="*/ 19 w 83"/>
                <a:gd name="T11" fmla="*/ 3 h 29"/>
                <a:gd name="T12" fmla="*/ 21 w 83"/>
                <a:gd name="T13" fmla="*/ 1 h 29"/>
                <a:gd name="T14" fmla="*/ 9 w 83"/>
                <a:gd name="T15" fmla="*/ 2 h 29"/>
                <a:gd name="T16" fmla="*/ 7 w 83"/>
                <a:gd name="T17" fmla="*/ 2 h 29"/>
                <a:gd name="T18" fmla="*/ 1 w 83"/>
                <a:gd name="T19" fmla="*/ 4 h 29"/>
                <a:gd name="T20" fmla="*/ 0 w 83"/>
                <a:gd name="T21" fmla="*/ 6 h 29"/>
                <a:gd name="T22" fmla="*/ 3 w 83"/>
                <a:gd name="T23" fmla="*/ 7 h 29"/>
                <a:gd name="T24" fmla="*/ 8 w 83"/>
                <a:gd name="T25" fmla="*/ 6 h 29"/>
                <a:gd name="T26" fmla="*/ 12 w 83"/>
                <a:gd name="T27" fmla="*/ 8 h 29"/>
                <a:gd name="T28" fmla="*/ 12 w 83"/>
                <a:gd name="T29" fmla="*/ 10 h 29"/>
                <a:gd name="T30" fmla="*/ 7 w 83"/>
                <a:gd name="T31" fmla="*/ 10 h 29"/>
                <a:gd name="T32" fmla="*/ 18 w 83"/>
                <a:gd name="T33" fmla="*/ 13 h 29"/>
                <a:gd name="T34" fmla="*/ 30 w 83"/>
                <a:gd name="T35" fmla="*/ 16 h 29"/>
                <a:gd name="T36" fmla="*/ 36 w 83"/>
                <a:gd name="T37" fmla="*/ 12 h 29"/>
                <a:gd name="T38" fmla="*/ 36 w 83"/>
                <a:gd name="T39" fmla="*/ 12 h 29"/>
                <a:gd name="T40" fmla="*/ 37 w 83"/>
                <a:gd name="T41" fmla="*/ 12 h 29"/>
                <a:gd name="T42" fmla="*/ 39 w 83"/>
                <a:gd name="T43" fmla="*/ 11 h 29"/>
                <a:gd name="T44" fmla="*/ 43 w 83"/>
                <a:gd name="T45" fmla="*/ 13 h 29"/>
                <a:gd name="T46" fmla="*/ 49 w 83"/>
                <a:gd name="T47" fmla="*/ 12 h 29"/>
                <a:gd name="T48" fmla="*/ 53 w 83"/>
                <a:gd name="T49" fmla="*/ 13 h 29"/>
                <a:gd name="T50" fmla="*/ 53 w 83"/>
                <a:gd name="T51" fmla="*/ 13 h 29"/>
                <a:gd name="T52" fmla="*/ 38 w 83"/>
                <a:gd name="T53" fmla="*/ 20 h 29"/>
                <a:gd name="T54" fmla="*/ 55 w 83"/>
                <a:gd name="T55" fmla="*/ 19 h 29"/>
                <a:gd name="T56" fmla="*/ 47 w 83"/>
                <a:gd name="T57" fmla="*/ 20 h 29"/>
                <a:gd name="T58" fmla="*/ 34 w 83"/>
                <a:gd name="T59" fmla="*/ 24 h 29"/>
                <a:gd name="T60" fmla="*/ 57 w 83"/>
                <a:gd name="T61" fmla="*/ 29 h 29"/>
                <a:gd name="T62" fmla="*/ 72 w 83"/>
                <a:gd name="T63" fmla="*/ 16 h 29"/>
                <a:gd name="T64" fmla="*/ 59 w 83"/>
                <a:gd name="T65" fmla="*/ 4 h 29"/>
                <a:gd name="T66" fmla="*/ 58 w 83"/>
                <a:gd name="T67" fmla="*/ 4 h 29"/>
                <a:gd name="T68" fmla="*/ 50 w 83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9">
                  <a:moveTo>
                    <a:pt x="50" y="0"/>
                  </a:moveTo>
                  <a:cubicBezTo>
                    <a:pt x="45" y="0"/>
                    <a:pt x="40" y="2"/>
                    <a:pt x="40" y="4"/>
                  </a:cubicBezTo>
                  <a:cubicBezTo>
                    <a:pt x="41" y="7"/>
                    <a:pt x="43" y="9"/>
                    <a:pt x="42" y="9"/>
                  </a:cubicBezTo>
                  <a:cubicBezTo>
                    <a:pt x="42" y="9"/>
                    <a:pt x="42" y="8"/>
                    <a:pt x="41" y="8"/>
                  </a:cubicBezTo>
                  <a:cubicBezTo>
                    <a:pt x="38" y="8"/>
                    <a:pt x="39" y="6"/>
                    <a:pt x="37" y="4"/>
                  </a:cubicBezTo>
                  <a:cubicBezTo>
                    <a:pt x="36" y="3"/>
                    <a:pt x="34" y="3"/>
                    <a:pt x="32" y="3"/>
                  </a:cubicBezTo>
                  <a:cubicBezTo>
                    <a:pt x="30" y="3"/>
                    <a:pt x="28" y="3"/>
                    <a:pt x="27" y="4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2" y="5"/>
                    <a:pt x="20" y="4"/>
                    <a:pt x="21" y="4"/>
                  </a:cubicBezTo>
                  <a:cubicBezTo>
                    <a:pt x="22" y="4"/>
                    <a:pt x="21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27" y="2"/>
                    <a:pt x="21" y="1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7"/>
                    <a:pt x="6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1" y="7"/>
                    <a:pt x="12" y="8"/>
                  </a:cubicBezTo>
                  <a:cubicBezTo>
                    <a:pt x="12" y="9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9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8" y="10"/>
                    <a:pt x="12" y="11"/>
                  </a:cubicBezTo>
                  <a:cubicBezTo>
                    <a:pt x="15" y="12"/>
                    <a:pt x="19" y="13"/>
                    <a:pt x="18" y="13"/>
                  </a:cubicBezTo>
                  <a:cubicBezTo>
                    <a:pt x="17" y="13"/>
                    <a:pt x="19" y="16"/>
                    <a:pt x="27" y="16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9" y="15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7" y="12"/>
                    <a:pt x="37" y="12"/>
                    <a:pt x="38" y="11"/>
                  </a:cubicBezTo>
                  <a:cubicBezTo>
                    <a:pt x="38" y="11"/>
                    <a:pt x="38" y="11"/>
                    <a:pt x="39" y="11"/>
                  </a:cubicBezTo>
                  <a:cubicBezTo>
                    <a:pt x="39" y="11"/>
                    <a:pt x="40" y="11"/>
                    <a:pt x="40" y="12"/>
                  </a:cubicBezTo>
                  <a:cubicBezTo>
                    <a:pt x="41" y="13"/>
                    <a:pt x="41" y="13"/>
                    <a:pt x="43" y="13"/>
                  </a:cubicBezTo>
                  <a:cubicBezTo>
                    <a:pt x="43" y="13"/>
                    <a:pt x="44" y="13"/>
                    <a:pt x="45" y="13"/>
                  </a:cubicBezTo>
                  <a:cubicBezTo>
                    <a:pt x="47" y="12"/>
                    <a:pt x="48" y="12"/>
                    <a:pt x="49" y="12"/>
                  </a:cubicBezTo>
                  <a:cubicBezTo>
                    <a:pt x="50" y="12"/>
                    <a:pt x="51" y="12"/>
                    <a:pt x="50" y="12"/>
                  </a:cubicBezTo>
                  <a:cubicBezTo>
                    <a:pt x="50" y="13"/>
                    <a:pt x="51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5" y="13"/>
                    <a:pt x="50" y="14"/>
                    <a:pt x="42" y="15"/>
                  </a:cubicBezTo>
                  <a:cubicBezTo>
                    <a:pt x="35" y="17"/>
                    <a:pt x="32" y="20"/>
                    <a:pt x="38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7" y="19"/>
                    <a:pt x="53" y="19"/>
                    <a:pt x="55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5" y="19"/>
                    <a:pt x="51" y="19"/>
                    <a:pt x="47" y="20"/>
                  </a:cubicBezTo>
                  <a:cubicBezTo>
                    <a:pt x="42" y="20"/>
                    <a:pt x="41" y="21"/>
                    <a:pt x="44" y="21"/>
                  </a:cubicBezTo>
                  <a:cubicBezTo>
                    <a:pt x="46" y="21"/>
                    <a:pt x="28" y="21"/>
                    <a:pt x="34" y="24"/>
                  </a:cubicBezTo>
                  <a:cubicBezTo>
                    <a:pt x="41" y="27"/>
                    <a:pt x="50" y="28"/>
                    <a:pt x="52" y="29"/>
                  </a:cubicBezTo>
                  <a:cubicBezTo>
                    <a:pt x="53" y="29"/>
                    <a:pt x="55" y="29"/>
                    <a:pt x="57" y="29"/>
                  </a:cubicBezTo>
                  <a:cubicBezTo>
                    <a:pt x="60" y="29"/>
                    <a:pt x="64" y="29"/>
                    <a:pt x="64" y="27"/>
                  </a:cubicBezTo>
                  <a:cubicBezTo>
                    <a:pt x="66" y="25"/>
                    <a:pt x="69" y="19"/>
                    <a:pt x="72" y="16"/>
                  </a:cubicBezTo>
                  <a:cubicBezTo>
                    <a:pt x="76" y="12"/>
                    <a:pt x="83" y="9"/>
                    <a:pt x="74" y="7"/>
                  </a:cubicBezTo>
                  <a:cubicBezTo>
                    <a:pt x="66" y="5"/>
                    <a:pt x="61" y="4"/>
                    <a:pt x="59" y="4"/>
                  </a:cubicBezTo>
                  <a:cubicBezTo>
                    <a:pt x="59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3"/>
                    <a:pt x="55" y="1"/>
                  </a:cubicBezTo>
                  <a:cubicBezTo>
                    <a:pt x="54" y="1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Freeform 184"/>
            <p:cNvSpPr/>
            <p:nvPr/>
          </p:nvSpPr>
          <p:spPr bwMode="auto">
            <a:xfrm>
              <a:off x="6202363" y="4370388"/>
              <a:ext cx="31750" cy="7937"/>
            </a:xfrm>
            <a:custGeom>
              <a:avLst/>
              <a:gdLst>
                <a:gd name="T0" fmla="*/ 2 w 12"/>
                <a:gd name="T1" fmla="*/ 0 h 3"/>
                <a:gd name="T2" fmla="*/ 1 w 12"/>
                <a:gd name="T3" fmla="*/ 1 h 3"/>
                <a:gd name="T4" fmla="*/ 8 w 12"/>
                <a:gd name="T5" fmla="*/ 3 h 3"/>
                <a:gd name="T6" fmla="*/ 10 w 12"/>
                <a:gd name="T7" fmla="*/ 3 h 3"/>
                <a:gd name="T8" fmla="*/ 7 w 12"/>
                <a:gd name="T9" fmla="*/ 1 h 3"/>
                <a:gd name="T10" fmla="*/ 2 w 1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2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3" y="2"/>
                    <a:pt x="5" y="2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3"/>
                    <a:pt x="10" y="2"/>
                    <a:pt x="7" y="1"/>
                  </a:cubicBezTo>
                  <a:cubicBezTo>
                    <a:pt x="5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3" name="Freeform 185"/>
            <p:cNvSpPr/>
            <p:nvPr/>
          </p:nvSpPr>
          <p:spPr bwMode="auto">
            <a:xfrm>
              <a:off x="6424613" y="4368800"/>
              <a:ext cx="46038" cy="9525"/>
            </a:xfrm>
            <a:custGeom>
              <a:avLst/>
              <a:gdLst>
                <a:gd name="T0" fmla="*/ 9 w 17"/>
                <a:gd name="T1" fmla="*/ 0 h 4"/>
                <a:gd name="T2" fmla="*/ 8 w 17"/>
                <a:gd name="T3" fmla="*/ 1 h 4"/>
                <a:gd name="T4" fmla="*/ 1 w 17"/>
                <a:gd name="T5" fmla="*/ 3 h 4"/>
                <a:gd name="T6" fmla="*/ 8 w 17"/>
                <a:gd name="T7" fmla="*/ 4 h 4"/>
                <a:gd name="T8" fmla="*/ 12 w 17"/>
                <a:gd name="T9" fmla="*/ 4 h 4"/>
                <a:gd name="T10" fmla="*/ 17 w 17"/>
                <a:gd name="T11" fmla="*/ 2 h 4"/>
                <a:gd name="T12" fmla="*/ 9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2" y="1"/>
                    <a:pt x="0" y="3"/>
                    <a:pt x="1" y="3"/>
                  </a:cubicBezTo>
                  <a:cubicBezTo>
                    <a:pt x="3" y="4"/>
                    <a:pt x="5" y="4"/>
                    <a:pt x="8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4" y="3"/>
                    <a:pt x="15" y="3"/>
                    <a:pt x="17" y="2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4" name="Freeform 186"/>
            <p:cNvSpPr/>
            <p:nvPr/>
          </p:nvSpPr>
          <p:spPr bwMode="auto">
            <a:xfrm>
              <a:off x="8216900" y="4259263"/>
              <a:ext cx="123825" cy="38100"/>
            </a:xfrm>
            <a:custGeom>
              <a:avLst/>
              <a:gdLst>
                <a:gd name="T0" fmla="*/ 4 w 46"/>
                <a:gd name="T1" fmla="*/ 0 h 14"/>
                <a:gd name="T2" fmla="*/ 4 w 46"/>
                <a:gd name="T3" fmla="*/ 0 h 14"/>
                <a:gd name="T4" fmla="*/ 2 w 46"/>
                <a:gd name="T5" fmla="*/ 1 h 14"/>
                <a:gd name="T6" fmla="*/ 1 w 46"/>
                <a:gd name="T7" fmla="*/ 1 h 14"/>
                <a:gd name="T8" fmla="*/ 1 w 46"/>
                <a:gd name="T9" fmla="*/ 1 h 14"/>
                <a:gd name="T10" fmla="*/ 0 w 46"/>
                <a:gd name="T11" fmla="*/ 1 h 14"/>
                <a:gd name="T12" fmla="*/ 4 w 46"/>
                <a:gd name="T13" fmla="*/ 4 h 14"/>
                <a:gd name="T14" fmla="*/ 6 w 46"/>
                <a:gd name="T15" fmla="*/ 10 h 14"/>
                <a:gd name="T16" fmla="*/ 11 w 46"/>
                <a:gd name="T17" fmla="*/ 14 h 14"/>
                <a:gd name="T18" fmla="*/ 15 w 46"/>
                <a:gd name="T19" fmla="*/ 14 h 14"/>
                <a:gd name="T20" fmla="*/ 37 w 46"/>
                <a:gd name="T21" fmla="*/ 10 h 14"/>
                <a:gd name="T22" fmla="*/ 40 w 46"/>
                <a:gd name="T23" fmla="*/ 4 h 14"/>
                <a:gd name="T24" fmla="*/ 18 w 46"/>
                <a:gd name="T25" fmla="*/ 1 h 14"/>
                <a:gd name="T26" fmla="*/ 15 w 46"/>
                <a:gd name="T27" fmla="*/ 1 h 14"/>
                <a:gd name="T28" fmla="*/ 15 w 46"/>
                <a:gd name="T29" fmla="*/ 1 h 14"/>
                <a:gd name="T30" fmla="*/ 10 w 46"/>
                <a:gd name="T31" fmla="*/ 0 h 14"/>
                <a:gd name="T32" fmla="*/ 4 w 4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4">
                  <a:moveTo>
                    <a:pt x="4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6" y="11"/>
                    <a:pt x="8" y="13"/>
                    <a:pt x="11" y="14"/>
                  </a:cubicBezTo>
                  <a:cubicBezTo>
                    <a:pt x="12" y="14"/>
                    <a:pt x="13" y="14"/>
                    <a:pt x="15" y="14"/>
                  </a:cubicBezTo>
                  <a:cubicBezTo>
                    <a:pt x="21" y="14"/>
                    <a:pt x="33" y="12"/>
                    <a:pt x="37" y="10"/>
                  </a:cubicBezTo>
                  <a:cubicBezTo>
                    <a:pt x="46" y="7"/>
                    <a:pt x="45" y="5"/>
                    <a:pt x="40" y="4"/>
                  </a:cubicBezTo>
                  <a:cubicBezTo>
                    <a:pt x="32" y="2"/>
                    <a:pt x="23" y="1"/>
                    <a:pt x="18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0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Freeform 187"/>
            <p:cNvSpPr/>
            <p:nvPr/>
          </p:nvSpPr>
          <p:spPr bwMode="auto">
            <a:xfrm>
              <a:off x="8383588" y="4278313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6" name="Freeform 188"/>
            <p:cNvSpPr/>
            <p:nvPr/>
          </p:nvSpPr>
          <p:spPr bwMode="auto">
            <a:xfrm>
              <a:off x="8401050" y="4278313"/>
              <a:ext cx="20638" cy="3175"/>
            </a:xfrm>
            <a:custGeom>
              <a:avLst/>
              <a:gdLst>
                <a:gd name="T0" fmla="*/ 6 w 8"/>
                <a:gd name="T1" fmla="*/ 0 h 1"/>
                <a:gd name="T2" fmla="*/ 5 w 8"/>
                <a:gd name="T3" fmla="*/ 0 h 1"/>
                <a:gd name="T4" fmla="*/ 0 w 8"/>
                <a:gd name="T5" fmla="*/ 1 h 1"/>
                <a:gd name="T6" fmla="*/ 6 w 8"/>
                <a:gd name="T7" fmla="*/ 1 h 1"/>
                <a:gd name="T8" fmla="*/ 6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" name="Freeform 189"/>
            <p:cNvSpPr/>
            <p:nvPr/>
          </p:nvSpPr>
          <p:spPr bwMode="auto">
            <a:xfrm>
              <a:off x="8267700" y="4346575"/>
              <a:ext cx="30163" cy="3175"/>
            </a:xfrm>
            <a:custGeom>
              <a:avLst/>
              <a:gdLst>
                <a:gd name="T0" fmla="*/ 5 w 11"/>
                <a:gd name="T1" fmla="*/ 0 h 1"/>
                <a:gd name="T2" fmla="*/ 4 w 11"/>
                <a:gd name="T3" fmla="*/ 1 h 1"/>
                <a:gd name="T4" fmla="*/ 0 w 11"/>
                <a:gd name="T5" fmla="*/ 1 h 1"/>
                <a:gd name="T6" fmla="*/ 1 w 11"/>
                <a:gd name="T7" fmla="*/ 1 h 1"/>
                <a:gd name="T8" fmla="*/ 4 w 11"/>
                <a:gd name="T9" fmla="*/ 1 h 1"/>
                <a:gd name="T10" fmla="*/ 6 w 11"/>
                <a:gd name="T11" fmla="*/ 1 h 1"/>
                <a:gd name="T12" fmla="*/ 7 w 11"/>
                <a:gd name="T13" fmla="*/ 1 h 1"/>
                <a:gd name="T14" fmla="*/ 5 w 1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8" name="Freeform 190"/>
            <p:cNvSpPr/>
            <p:nvPr/>
          </p:nvSpPr>
          <p:spPr bwMode="auto">
            <a:xfrm>
              <a:off x="8102600" y="4392613"/>
              <a:ext cx="19050" cy="3175"/>
            </a:xfrm>
            <a:custGeom>
              <a:avLst/>
              <a:gdLst>
                <a:gd name="T0" fmla="*/ 2 w 7"/>
                <a:gd name="T1" fmla="*/ 0 h 1"/>
                <a:gd name="T2" fmla="*/ 3 w 7"/>
                <a:gd name="T3" fmla="*/ 1 h 1"/>
                <a:gd name="T4" fmla="*/ 3 w 7"/>
                <a:gd name="T5" fmla="*/ 1 h 1"/>
                <a:gd name="T6" fmla="*/ 7 w 7"/>
                <a:gd name="T7" fmla="*/ 0 h 1"/>
                <a:gd name="T8" fmla="*/ 6 w 7"/>
                <a:gd name="T9" fmla="*/ 0 h 1"/>
                <a:gd name="T10" fmla="*/ 2 w 7"/>
                <a:gd name="T11" fmla="*/ 0 h 1"/>
                <a:gd name="T12" fmla="*/ 2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0" y="0"/>
                    <a:pt x="0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9" name="Freeform 191"/>
            <p:cNvSpPr>
              <a:spLocks noEditPoints="1"/>
            </p:cNvSpPr>
            <p:nvPr/>
          </p:nvSpPr>
          <p:spPr bwMode="auto">
            <a:xfrm>
              <a:off x="8010525" y="4244975"/>
              <a:ext cx="195263" cy="33337"/>
            </a:xfrm>
            <a:custGeom>
              <a:avLst/>
              <a:gdLst>
                <a:gd name="T0" fmla="*/ 32 w 72"/>
                <a:gd name="T1" fmla="*/ 3 h 12"/>
                <a:gd name="T2" fmla="*/ 32 w 72"/>
                <a:gd name="T3" fmla="*/ 3 h 12"/>
                <a:gd name="T4" fmla="*/ 32 w 72"/>
                <a:gd name="T5" fmla="*/ 3 h 12"/>
                <a:gd name="T6" fmla="*/ 32 w 72"/>
                <a:gd name="T7" fmla="*/ 3 h 12"/>
                <a:gd name="T8" fmla="*/ 32 w 72"/>
                <a:gd name="T9" fmla="*/ 3 h 12"/>
                <a:gd name="T10" fmla="*/ 32 w 72"/>
                <a:gd name="T11" fmla="*/ 3 h 12"/>
                <a:gd name="T12" fmla="*/ 20 w 72"/>
                <a:gd name="T13" fmla="*/ 0 h 12"/>
                <a:gd name="T14" fmla="*/ 8 w 72"/>
                <a:gd name="T15" fmla="*/ 1 h 12"/>
                <a:gd name="T16" fmla="*/ 3 w 72"/>
                <a:gd name="T17" fmla="*/ 5 h 12"/>
                <a:gd name="T18" fmla="*/ 1 w 72"/>
                <a:gd name="T19" fmla="*/ 9 h 12"/>
                <a:gd name="T20" fmla="*/ 24 w 72"/>
                <a:gd name="T21" fmla="*/ 11 h 12"/>
                <a:gd name="T22" fmla="*/ 44 w 72"/>
                <a:gd name="T23" fmla="*/ 12 h 12"/>
                <a:gd name="T24" fmla="*/ 46 w 72"/>
                <a:gd name="T25" fmla="*/ 12 h 12"/>
                <a:gd name="T26" fmla="*/ 65 w 72"/>
                <a:gd name="T27" fmla="*/ 11 h 12"/>
                <a:gd name="T28" fmla="*/ 57 w 72"/>
                <a:gd name="T29" fmla="*/ 7 h 12"/>
                <a:gd name="T30" fmla="*/ 57 w 72"/>
                <a:gd name="T31" fmla="*/ 7 h 12"/>
                <a:gd name="T32" fmla="*/ 50 w 72"/>
                <a:gd name="T33" fmla="*/ 2 h 12"/>
                <a:gd name="T34" fmla="*/ 40 w 72"/>
                <a:gd name="T35" fmla="*/ 1 h 12"/>
                <a:gd name="T36" fmla="*/ 32 w 72"/>
                <a:gd name="T37" fmla="*/ 3 h 12"/>
                <a:gd name="T38" fmla="*/ 32 w 72"/>
                <a:gd name="T39" fmla="*/ 3 h 12"/>
                <a:gd name="T40" fmla="*/ 26 w 72"/>
                <a:gd name="T41" fmla="*/ 0 h 12"/>
                <a:gd name="T42" fmla="*/ 20 w 7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2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0" y="0"/>
                  </a:moveTo>
                  <a:cubicBezTo>
                    <a:pt x="16" y="0"/>
                    <a:pt x="12" y="0"/>
                    <a:pt x="8" y="1"/>
                  </a:cubicBezTo>
                  <a:cubicBezTo>
                    <a:pt x="2" y="3"/>
                    <a:pt x="3" y="4"/>
                    <a:pt x="3" y="5"/>
                  </a:cubicBezTo>
                  <a:cubicBezTo>
                    <a:pt x="4" y="7"/>
                    <a:pt x="0" y="9"/>
                    <a:pt x="1" y="9"/>
                  </a:cubicBezTo>
                  <a:cubicBezTo>
                    <a:pt x="2" y="10"/>
                    <a:pt x="12" y="10"/>
                    <a:pt x="24" y="11"/>
                  </a:cubicBezTo>
                  <a:cubicBezTo>
                    <a:pt x="30" y="12"/>
                    <a:pt x="37" y="12"/>
                    <a:pt x="44" y="12"/>
                  </a:cubicBezTo>
                  <a:cubicBezTo>
                    <a:pt x="44" y="12"/>
                    <a:pt x="45" y="12"/>
                    <a:pt x="46" y="12"/>
                  </a:cubicBezTo>
                  <a:cubicBezTo>
                    <a:pt x="54" y="12"/>
                    <a:pt x="62" y="12"/>
                    <a:pt x="65" y="11"/>
                  </a:cubicBezTo>
                  <a:cubicBezTo>
                    <a:pt x="72" y="9"/>
                    <a:pt x="58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7" y="5"/>
                    <a:pt x="50" y="2"/>
                  </a:cubicBezTo>
                  <a:cubicBezTo>
                    <a:pt x="47" y="1"/>
                    <a:pt x="43" y="1"/>
                    <a:pt x="40" y="1"/>
                  </a:cubicBezTo>
                  <a:cubicBezTo>
                    <a:pt x="36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0" y="1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0" name="Freeform 192"/>
            <p:cNvSpPr/>
            <p:nvPr/>
          </p:nvSpPr>
          <p:spPr bwMode="auto">
            <a:xfrm>
              <a:off x="8470900" y="4297363"/>
              <a:ext cx="11113" cy="4762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4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" name="Freeform 193"/>
            <p:cNvSpPr/>
            <p:nvPr/>
          </p:nvSpPr>
          <p:spPr bwMode="auto">
            <a:xfrm>
              <a:off x="10309225" y="4357688"/>
              <a:ext cx="11113" cy="1587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" name="Freeform 194"/>
            <p:cNvSpPr/>
            <p:nvPr/>
          </p:nvSpPr>
          <p:spPr bwMode="auto">
            <a:xfrm>
              <a:off x="9569450" y="4370388"/>
              <a:ext cx="20638" cy="6350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0 h 2"/>
                <a:gd name="T4" fmla="*/ 3 w 8"/>
                <a:gd name="T5" fmla="*/ 2 h 2"/>
                <a:gd name="T6" fmla="*/ 6 w 8"/>
                <a:gd name="T7" fmla="*/ 1 h 2"/>
                <a:gd name="T8" fmla="*/ 3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3" name="Freeform 195"/>
            <p:cNvSpPr/>
            <p:nvPr/>
          </p:nvSpPr>
          <p:spPr bwMode="auto">
            <a:xfrm>
              <a:off x="8755063" y="4354513"/>
              <a:ext cx="60325" cy="11112"/>
            </a:xfrm>
            <a:custGeom>
              <a:avLst/>
              <a:gdLst>
                <a:gd name="T0" fmla="*/ 10 w 22"/>
                <a:gd name="T1" fmla="*/ 0 h 4"/>
                <a:gd name="T2" fmla="*/ 5 w 22"/>
                <a:gd name="T3" fmla="*/ 4 h 4"/>
                <a:gd name="T4" fmla="*/ 10 w 22"/>
                <a:gd name="T5" fmla="*/ 4 h 4"/>
                <a:gd name="T6" fmla="*/ 15 w 22"/>
                <a:gd name="T7" fmla="*/ 0 h 4"/>
                <a:gd name="T8" fmla="*/ 10 w 2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">
                  <a:moveTo>
                    <a:pt x="10" y="0"/>
                  </a:moveTo>
                  <a:cubicBezTo>
                    <a:pt x="0" y="0"/>
                    <a:pt x="2" y="3"/>
                    <a:pt x="5" y="4"/>
                  </a:cubicBezTo>
                  <a:cubicBezTo>
                    <a:pt x="7" y="4"/>
                    <a:pt x="9" y="4"/>
                    <a:pt x="10" y="4"/>
                  </a:cubicBezTo>
                  <a:cubicBezTo>
                    <a:pt x="21" y="4"/>
                    <a:pt x="22" y="1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Freeform 196"/>
            <p:cNvSpPr/>
            <p:nvPr/>
          </p:nvSpPr>
          <p:spPr bwMode="auto">
            <a:xfrm>
              <a:off x="8072438" y="44069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4 w 4"/>
                <a:gd name="T9" fmla="*/ 0 h 1"/>
                <a:gd name="T10" fmla="*/ 3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Freeform 197"/>
            <p:cNvSpPr/>
            <p:nvPr/>
          </p:nvSpPr>
          <p:spPr bwMode="auto">
            <a:xfrm>
              <a:off x="9498013" y="4308475"/>
              <a:ext cx="90488" cy="15875"/>
            </a:xfrm>
            <a:custGeom>
              <a:avLst/>
              <a:gdLst>
                <a:gd name="T0" fmla="*/ 19 w 33"/>
                <a:gd name="T1" fmla="*/ 0 h 6"/>
                <a:gd name="T2" fmla="*/ 17 w 33"/>
                <a:gd name="T3" fmla="*/ 0 h 6"/>
                <a:gd name="T4" fmla="*/ 6 w 33"/>
                <a:gd name="T5" fmla="*/ 6 h 6"/>
                <a:gd name="T6" fmla="*/ 23 w 33"/>
                <a:gd name="T7" fmla="*/ 5 h 6"/>
                <a:gd name="T8" fmla="*/ 19 w 3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7" y="1"/>
                    <a:pt x="0" y="3"/>
                    <a:pt x="6" y="6"/>
                  </a:cubicBezTo>
                  <a:cubicBezTo>
                    <a:pt x="11" y="5"/>
                    <a:pt x="17" y="5"/>
                    <a:pt x="23" y="5"/>
                  </a:cubicBezTo>
                  <a:cubicBezTo>
                    <a:pt x="33" y="4"/>
                    <a:pt x="33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6" name="Freeform 198"/>
            <p:cNvSpPr/>
            <p:nvPr/>
          </p:nvSpPr>
          <p:spPr bwMode="auto">
            <a:xfrm>
              <a:off x="9102725" y="4349750"/>
              <a:ext cx="14288" cy="1587"/>
            </a:xfrm>
            <a:custGeom>
              <a:avLst/>
              <a:gdLst>
                <a:gd name="T0" fmla="*/ 3 w 5"/>
                <a:gd name="T1" fmla="*/ 0 h 1"/>
                <a:gd name="T2" fmla="*/ 2 w 5"/>
                <a:gd name="T3" fmla="*/ 0 h 1"/>
                <a:gd name="T4" fmla="*/ 3 w 5"/>
                <a:gd name="T5" fmla="*/ 1 h 1"/>
                <a:gd name="T6" fmla="*/ 3 w 5"/>
                <a:gd name="T7" fmla="*/ 1 h 1"/>
                <a:gd name="T8" fmla="*/ 5 w 5"/>
                <a:gd name="T9" fmla="*/ 0 h 1"/>
                <a:gd name="T10" fmla="*/ 3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Freeform 199"/>
            <p:cNvSpPr/>
            <p:nvPr/>
          </p:nvSpPr>
          <p:spPr bwMode="auto">
            <a:xfrm>
              <a:off x="9023350" y="4373563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1 w 5"/>
                <a:gd name="T5" fmla="*/ 1 h 1"/>
                <a:gd name="T6" fmla="*/ 1 w 5"/>
                <a:gd name="T7" fmla="*/ 1 h 1"/>
                <a:gd name="T8" fmla="*/ 3 w 5"/>
                <a:gd name="T9" fmla="*/ 1 h 1"/>
                <a:gd name="T10" fmla="*/ 3 w 5"/>
                <a:gd name="T11" fmla="*/ 1 h 1"/>
                <a:gd name="T12" fmla="*/ 3 w 5"/>
                <a:gd name="T13" fmla="*/ 0 h 1"/>
                <a:gd name="T14" fmla="*/ 2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8" name="Freeform 200"/>
            <p:cNvSpPr/>
            <p:nvPr/>
          </p:nvSpPr>
          <p:spPr bwMode="auto">
            <a:xfrm>
              <a:off x="7915275" y="4224338"/>
              <a:ext cx="134938" cy="30162"/>
            </a:xfrm>
            <a:custGeom>
              <a:avLst/>
              <a:gdLst>
                <a:gd name="T0" fmla="*/ 15 w 50"/>
                <a:gd name="T1" fmla="*/ 0 h 11"/>
                <a:gd name="T2" fmla="*/ 2 w 50"/>
                <a:gd name="T3" fmla="*/ 2 h 11"/>
                <a:gd name="T4" fmla="*/ 2 w 50"/>
                <a:gd name="T5" fmla="*/ 6 h 11"/>
                <a:gd name="T6" fmla="*/ 3 w 50"/>
                <a:gd name="T7" fmla="*/ 9 h 11"/>
                <a:gd name="T8" fmla="*/ 25 w 50"/>
                <a:gd name="T9" fmla="*/ 11 h 11"/>
                <a:gd name="T10" fmla="*/ 28 w 50"/>
                <a:gd name="T11" fmla="*/ 11 h 11"/>
                <a:gd name="T12" fmla="*/ 47 w 50"/>
                <a:gd name="T13" fmla="*/ 8 h 11"/>
                <a:gd name="T14" fmla="*/ 33 w 50"/>
                <a:gd name="T15" fmla="*/ 2 h 11"/>
                <a:gd name="T16" fmla="*/ 15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15" y="0"/>
                  </a:moveTo>
                  <a:cubicBezTo>
                    <a:pt x="9" y="0"/>
                    <a:pt x="4" y="1"/>
                    <a:pt x="2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13" y="11"/>
                    <a:pt x="25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36" y="11"/>
                    <a:pt x="43" y="10"/>
                    <a:pt x="47" y="8"/>
                  </a:cubicBezTo>
                  <a:cubicBezTo>
                    <a:pt x="50" y="5"/>
                    <a:pt x="42" y="3"/>
                    <a:pt x="33" y="2"/>
                  </a:cubicBezTo>
                  <a:cubicBezTo>
                    <a:pt x="27" y="0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9" name="Freeform 201"/>
            <p:cNvSpPr>
              <a:spLocks noEditPoints="1"/>
            </p:cNvSpPr>
            <p:nvPr/>
          </p:nvSpPr>
          <p:spPr bwMode="auto">
            <a:xfrm>
              <a:off x="7321550" y="4370388"/>
              <a:ext cx="290513" cy="95250"/>
            </a:xfrm>
            <a:custGeom>
              <a:avLst/>
              <a:gdLst>
                <a:gd name="T0" fmla="*/ 15 w 107"/>
                <a:gd name="T1" fmla="*/ 29 h 35"/>
                <a:gd name="T2" fmla="*/ 14 w 107"/>
                <a:gd name="T3" fmla="*/ 28 h 35"/>
                <a:gd name="T4" fmla="*/ 14 w 107"/>
                <a:gd name="T5" fmla="*/ 28 h 35"/>
                <a:gd name="T6" fmla="*/ 15 w 107"/>
                <a:gd name="T7" fmla="*/ 29 h 35"/>
                <a:gd name="T8" fmla="*/ 95 w 107"/>
                <a:gd name="T9" fmla="*/ 0 h 35"/>
                <a:gd name="T10" fmla="*/ 79 w 107"/>
                <a:gd name="T11" fmla="*/ 3 h 35"/>
                <a:gd name="T12" fmla="*/ 53 w 107"/>
                <a:gd name="T13" fmla="*/ 9 h 35"/>
                <a:gd name="T14" fmla="*/ 53 w 107"/>
                <a:gd name="T15" fmla="*/ 9 h 35"/>
                <a:gd name="T16" fmla="*/ 50 w 107"/>
                <a:gd name="T17" fmla="*/ 9 h 35"/>
                <a:gd name="T18" fmla="*/ 47 w 107"/>
                <a:gd name="T19" fmla="*/ 9 h 35"/>
                <a:gd name="T20" fmla="*/ 42 w 107"/>
                <a:gd name="T21" fmla="*/ 9 h 35"/>
                <a:gd name="T22" fmla="*/ 37 w 107"/>
                <a:gd name="T23" fmla="*/ 11 h 35"/>
                <a:gd name="T24" fmla="*/ 37 w 107"/>
                <a:gd name="T25" fmla="*/ 11 h 35"/>
                <a:gd name="T26" fmla="*/ 37 w 107"/>
                <a:gd name="T27" fmla="*/ 11 h 35"/>
                <a:gd name="T28" fmla="*/ 30 w 107"/>
                <a:gd name="T29" fmla="*/ 13 h 35"/>
                <a:gd name="T30" fmla="*/ 17 w 107"/>
                <a:gd name="T31" fmla="*/ 19 h 35"/>
                <a:gd name="T32" fmla="*/ 7 w 107"/>
                <a:gd name="T33" fmla="*/ 23 h 35"/>
                <a:gd name="T34" fmla="*/ 13 w 107"/>
                <a:gd name="T35" fmla="*/ 24 h 35"/>
                <a:gd name="T36" fmla="*/ 11 w 107"/>
                <a:gd name="T37" fmla="*/ 25 h 35"/>
                <a:gd name="T38" fmla="*/ 11 w 107"/>
                <a:gd name="T39" fmla="*/ 26 h 35"/>
                <a:gd name="T40" fmla="*/ 10 w 107"/>
                <a:gd name="T41" fmla="*/ 27 h 35"/>
                <a:gd name="T42" fmla="*/ 10 w 107"/>
                <a:gd name="T43" fmla="*/ 27 h 35"/>
                <a:gd name="T44" fmla="*/ 10 w 107"/>
                <a:gd name="T45" fmla="*/ 27 h 35"/>
                <a:gd name="T46" fmla="*/ 11 w 107"/>
                <a:gd name="T47" fmla="*/ 27 h 35"/>
                <a:gd name="T48" fmla="*/ 14 w 107"/>
                <a:gd name="T49" fmla="*/ 28 h 35"/>
                <a:gd name="T50" fmla="*/ 13 w 107"/>
                <a:gd name="T51" fmla="*/ 28 h 35"/>
                <a:gd name="T52" fmla="*/ 10 w 107"/>
                <a:gd name="T53" fmla="*/ 29 h 35"/>
                <a:gd name="T54" fmla="*/ 5 w 107"/>
                <a:gd name="T55" fmla="*/ 30 h 35"/>
                <a:gd name="T56" fmla="*/ 5 w 107"/>
                <a:gd name="T57" fmla="*/ 33 h 35"/>
                <a:gd name="T58" fmla="*/ 6 w 107"/>
                <a:gd name="T59" fmla="*/ 33 h 35"/>
                <a:gd name="T60" fmla="*/ 9 w 107"/>
                <a:gd name="T61" fmla="*/ 33 h 35"/>
                <a:gd name="T62" fmla="*/ 11 w 107"/>
                <a:gd name="T63" fmla="*/ 33 h 35"/>
                <a:gd name="T64" fmla="*/ 10 w 107"/>
                <a:gd name="T65" fmla="*/ 33 h 35"/>
                <a:gd name="T66" fmla="*/ 14 w 107"/>
                <a:gd name="T67" fmla="*/ 35 h 35"/>
                <a:gd name="T68" fmla="*/ 16 w 107"/>
                <a:gd name="T69" fmla="*/ 35 h 35"/>
                <a:gd name="T70" fmla="*/ 18 w 107"/>
                <a:gd name="T71" fmla="*/ 35 h 35"/>
                <a:gd name="T72" fmla="*/ 21 w 107"/>
                <a:gd name="T73" fmla="*/ 35 h 35"/>
                <a:gd name="T74" fmla="*/ 25 w 107"/>
                <a:gd name="T75" fmla="*/ 35 h 35"/>
                <a:gd name="T76" fmla="*/ 36 w 107"/>
                <a:gd name="T77" fmla="*/ 33 h 35"/>
                <a:gd name="T78" fmla="*/ 34 w 107"/>
                <a:gd name="T79" fmla="*/ 30 h 35"/>
                <a:gd name="T80" fmla="*/ 34 w 107"/>
                <a:gd name="T81" fmla="*/ 30 h 35"/>
                <a:gd name="T82" fmla="*/ 35 w 107"/>
                <a:gd name="T83" fmla="*/ 30 h 35"/>
                <a:gd name="T84" fmla="*/ 36 w 107"/>
                <a:gd name="T85" fmla="*/ 29 h 35"/>
                <a:gd name="T86" fmla="*/ 36 w 107"/>
                <a:gd name="T87" fmla="*/ 28 h 35"/>
                <a:gd name="T88" fmla="*/ 37 w 107"/>
                <a:gd name="T89" fmla="*/ 28 h 35"/>
                <a:gd name="T90" fmla="*/ 38 w 107"/>
                <a:gd name="T91" fmla="*/ 28 h 35"/>
                <a:gd name="T92" fmla="*/ 39 w 107"/>
                <a:gd name="T93" fmla="*/ 26 h 35"/>
                <a:gd name="T94" fmla="*/ 39 w 107"/>
                <a:gd name="T95" fmla="*/ 25 h 35"/>
                <a:gd name="T96" fmla="*/ 39 w 107"/>
                <a:gd name="T97" fmla="*/ 25 h 35"/>
                <a:gd name="T98" fmla="*/ 40 w 107"/>
                <a:gd name="T99" fmla="*/ 25 h 35"/>
                <a:gd name="T100" fmla="*/ 41 w 107"/>
                <a:gd name="T101" fmla="*/ 24 h 35"/>
                <a:gd name="T102" fmla="*/ 43 w 107"/>
                <a:gd name="T103" fmla="*/ 23 h 35"/>
                <a:gd name="T104" fmla="*/ 44 w 107"/>
                <a:gd name="T105" fmla="*/ 23 h 35"/>
                <a:gd name="T106" fmla="*/ 46 w 107"/>
                <a:gd name="T107" fmla="*/ 23 h 35"/>
                <a:gd name="T108" fmla="*/ 48 w 107"/>
                <a:gd name="T109" fmla="*/ 23 h 35"/>
                <a:gd name="T110" fmla="*/ 53 w 107"/>
                <a:gd name="T111" fmla="*/ 21 h 35"/>
                <a:gd name="T112" fmla="*/ 79 w 107"/>
                <a:gd name="T113" fmla="*/ 13 h 35"/>
                <a:gd name="T114" fmla="*/ 104 w 107"/>
                <a:gd name="T115" fmla="*/ 3 h 35"/>
                <a:gd name="T116" fmla="*/ 95 w 107"/>
                <a:gd name="T1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35">
                  <a:moveTo>
                    <a:pt x="15" y="29"/>
                  </a:moveTo>
                  <a:cubicBezTo>
                    <a:pt x="15" y="29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6" y="29"/>
                    <a:pt x="15" y="29"/>
                  </a:cubicBezTo>
                  <a:moveTo>
                    <a:pt x="95" y="0"/>
                  </a:moveTo>
                  <a:cubicBezTo>
                    <a:pt x="90" y="0"/>
                    <a:pt x="84" y="2"/>
                    <a:pt x="79" y="3"/>
                  </a:cubicBezTo>
                  <a:cubicBezTo>
                    <a:pt x="67" y="7"/>
                    <a:pt x="53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9"/>
                    <a:pt x="48" y="9"/>
                    <a:pt x="47" y="9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38" y="10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4" y="12"/>
                    <a:pt x="30" y="13"/>
                  </a:cubicBezTo>
                  <a:cubicBezTo>
                    <a:pt x="27" y="14"/>
                    <a:pt x="23" y="17"/>
                    <a:pt x="17" y="19"/>
                  </a:cubicBezTo>
                  <a:cubicBezTo>
                    <a:pt x="12" y="20"/>
                    <a:pt x="3" y="22"/>
                    <a:pt x="7" y="23"/>
                  </a:cubicBezTo>
                  <a:cubicBezTo>
                    <a:pt x="11" y="24"/>
                    <a:pt x="16" y="24"/>
                    <a:pt x="13" y="24"/>
                  </a:cubicBezTo>
                  <a:cubicBezTo>
                    <a:pt x="10" y="24"/>
                    <a:pt x="9" y="25"/>
                    <a:pt x="11" y="25"/>
                  </a:cubicBezTo>
                  <a:cubicBezTo>
                    <a:pt x="13" y="25"/>
                    <a:pt x="13" y="26"/>
                    <a:pt x="11" y="26"/>
                  </a:cubicBezTo>
                  <a:cubicBezTo>
                    <a:pt x="9" y="26"/>
                    <a:pt x="8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0" y="28"/>
                    <a:pt x="12" y="28"/>
                    <a:pt x="14" y="28"/>
                  </a:cubicBezTo>
                  <a:cubicBezTo>
                    <a:pt x="14" y="28"/>
                    <a:pt x="13" y="28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8" y="29"/>
                    <a:pt x="8" y="30"/>
                    <a:pt x="5" y="30"/>
                  </a:cubicBezTo>
                  <a:cubicBezTo>
                    <a:pt x="0" y="32"/>
                    <a:pt x="1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8" y="34"/>
                    <a:pt x="10" y="35"/>
                    <a:pt x="14" y="35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2" y="35"/>
                    <a:pt x="23" y="35"/>
                    <a:pt x="25" y="35"/>
                  </a:cubicBezTo>
                  <a:cubicBezTo>
                    <a:pt x="30" y="35"/>
                    <a:pt x="36" y="34"/>
                    <a:pt x="36" y="33"/>
                  </a:cubicBezTo>
                  <a:cubicBezTo>
                    <a:pt x="38" y="31"/>
                    <a:pt x="33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40" y="25"/>
                    <a:pt x="40" y="25"/>
                  </a:cubicBezTo>
                  <a:cubicBezTo>
                    <a:pt x="41" y="25"/>
                    <a:pt x="42" y="24"/>
                    <a:pt x="41" y="24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3" y="23"/>
                    <a:pt x="44" y="23"/>
                    <a:pt x="44" y="23"/>
                  </a:cubicBezTo>
                  <a:cubicBezTo>
                    <a:pt x="45" y="23"/>
                    <a:pt x="45" y="23"/>
                    <a:pt x="46" y="23"/>
                  </a:cubicBezTo>
                  <a:cubicBezTo>
                    <a:pt x="47" y="23"/>
                    <a:pt x="49" y="23"/>
                    <a:pt x="48" y="23"/>
                  </a:cubicBezTo>
                  <a:cubicBezTo>
                    <a:pt x="47" y="23"/>
                    <a:pt x="51" y="22"/>
                    <a:pt x="53" y="21"/>
                  </a:cubicBezTo>
                  <a:cubicBezTo>
                    <a:pt x="55" y="20"/>
                    <a:pt x="66" y="17"/>
                    <a:pt x="79" y="13"/>
                  </a:cubicBezTo>
                  <a:cubicBezTo>
                    <a:pt x="93" y="10"/>
                    <a:pt x="107" y="5"/>
                    <a:pt x="104" y="3"/>
                  </a:cubicBezTo>
                  <a:cubicBezTo>
                    <a:pt x="101" y="1"/>
                    <a:pt x="98" y="0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Freeform 202"/>
            <p:cNvSpPr/>
            <p:nvPr/>
          </p:nvSpPr>
          <p:spPr bwMode="auto">
            <a:xfrm>
              <a:off x="7381875" y="4406900"/>
              <a:ext cx="9525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1 w 4"/>
                <a:gd name="T5" fmla="*/ 1 h 1"/>
                <a:gd name="T6" fmla="*/ 3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1" name="Freeform 203"/>
            <p:cNvSpPr/>
            <p:nvPr/>
          </p:nvSpPr>
          <p:spPr bwMode="auto">
            <a:xfrm>
              <a:off x="7527925" y="4521200"/>
              <a:ext cx="61913" cy="12700"/>
            </a:xfrm>
            <a:custGeom>
              <a:avLst/>
              <a:gdLst>
                <a:gd name="T0" fmla="*/ 7 w 23"/>
                <a:gd name="T1" fmla="*/ 0 h 5"/>
                <a:gd name="T2" fmla="*/ 3 w 23"/>
                <a:gd name="T3" fmla="*/ 1 h 5"/>
                <a:gd name="T4" fmla="*/ 1 w 23"/>
                <a:gd name="T5" fmla="*/ 1 h 5"/>
                <a:gd name="T6" fmla="*/ 1 w 23"/>
                <a:gd name="T7" fmla="*/ 1 h 5"/>
                <a:gd name="T8" fmla="*/ 9 w 23"/>
                <a:gd name="T9" fmla="*/ 3 h 5"/>
                <a:gd name="T10" fmla="*/ 23 w 23"/>
                <a:gd name="T11" fmla="*/ 5 h 5"/>
                <a:gd name="T12" fmla="*/ 13 w 23"/>
                <a:gd name="T13" fmla="*/ 1 h 5"/>
                <a:gd name="T14" fmla="*/ 7 w 2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">
                  <a:moveTo>
                    <a:pt x="7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2"/>
                    <a:pt x="9" y="3"/>
                  </a:cubicBezTo>
                  <a:cubicBezTo>
                    <a:pt x="13" y="4"/>
                    <a:pt x="17" y="4"/>
                    <a:pt x="23" y="5"/>
                  </a:cubicBezTo>
                  <a:cubicBezTo>
                    <a:pt x="23" y="4"/>
                    <a:pt x="18" y="2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Freeform 204"/>
            <p:cNvSpPr/>
            <p:nvPr/>
          </p:nvSpPr>
          <p:spPr bwMode="auto">
            <a:xfrm>
              <a:off x="7351713" y="4506913"/>
              <a:ext cx="19050" cy="4762"/>
            </a:xfrm>
            <a:custGeom>
              <a:avLst/>
              <a:gdLst>
                <a:gd name="T0" fmla="*/ 2 w 7"/>
                <a:gd name="T1" fmla="*/ 0 h 2"/>
                <a:gd name="T2" fmla="*/ 2 w 7"/>
                <a:gd name="T3" fmla="*/ 2 h 2"/>
                <a:gd name="T4" fmla="*/ 6 w 7"/>
                <a:gd name="T5" fmla="*/ 2 h 2"/>
                <a:gd name="T6" fmla="*/ 7 w 7"/>
                <a:gd name="T7" fmla="*/ 2 h 2"/>
                <a:gd name="T8" fmla="*/ 7 w 7"/>
                <a:gd name="T9" fmla="*/ 1 h 2"/>
                <a:gd name="T10" fmla="*/ 2 w 7"/>
                <a:gd name="T11" fmla="*/ 0 h 2"/>
                <a:gd name="T12" fmla="*/ 2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2" y="0"/>
                  </a:moveTo>
                  <a:cubicBezTo>
                    <a:pt x="0" y="0"/>
                    <a:pt x="0" y="1"/>
                    <a:pt x="2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Freeform 205"/>
            <p:cNvSpPr/>
            <p:nvPr/>
          </p:nvSpPr>
          <p:spPr bwMode="auto">
            <a:xfrm>
              <a:off x="7842250" y="4225925"/>
              <a:ext cx="23813" cy="6350"/>
            </a:xfrm>
            <a:custGeom>
              <a:avLst/>
              <a:gdLst>
                <a:gd name="T0" fmla="*/ 5 w 9"/>
                <a:gd name="T1" fmla="*/ 0 h 2"/>
                <a:gd name="T2" fmla="*/ 3 w 9"/>
                <a:gd name="T3" fmla="*/ 0 h 2"/>
                <a:gd name="T4" fmla="*/ 3 w 9"/>
                <a:gd name="T5" fmla="*/ 2 h 2"/>
                <a:gd name="T6" fmla="*/ 7 w 9"/>
                <a:gd name="T7" fmla="*/ 1 h 2"/>
                <a:gd name="T8" fmla="*/ 5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4" y="2"/>
                    <a:pt x="3" y="2"/>
                  </a:cubicBezTo>
                  <a:cubicBezTo>
                    <a:pt x="4" y="2"/>
                    <a:pt x="5" y="2"/>
                    <a:pt x="7" y="1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4" name="Freeform 206"/>
            <p:cNvSpPr/>
            <p:nvPr/>
          </p:nvSpPr>
          <p:spPr bwMode="auto">
            <a:xfrm>
              <a:off x="7558088" y="4537075"/>
              <a:ext cx="12700" cy="3175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5" name="Freeform 207"/>
            <p:cNvSpPr/>
            <p:nvPr/>
          </p:nvSpPr>
          <p:spPr bwMode="auto">
            <a:xfrm>
              <a:off x="7294563" y="4465638"/>
              <a:ext cx="200025" cy="55562"/>
            </a:xfrm>
            <a:custGeom>
              <a:avLst/>
              <a:gdLst>
                <a:gd name="T0" fmla="*/ 27 w 74"/>
                <a:gd name="T1" fmla="*/ 0 h 20"/>
                <a:gd name="T2" fmla="*/ 22 w 74"/>
                <a:gd name="T3" fmla="*/ 0 h 20"/>
                <a:gd name="T4" fmla="*/ 10 w 74"/>
                <a:gd name="T5" fmla="*/ 5 h 20"/>
                <a:gd name="T6" fmla="*/ 10 w 74"/>
                <a:gd name="T7" fmla="*/ 6 h 20"/>
                <a:gd name="T8" fmla="*/ 10 w 74"/>
                <a:gd name="T9" fmla="*/ 6 h 20"/>
                <a:gd name="T10" fmla="*/ 12 w 74"/>
                <a:gd name="T11" fmla="*/ 6 h 20"/>
                <a:gd name="T12" fmla="*/ 12 w 74"/>
                <a:gd name="T13" fmla="*/ 6 h 20"/>
                <a:gd name="T14" fmla="*/ 12 w 74"/>
                <a:gd name="T15" fmla="*/ 7 h 20"/>
                <a:gd name="T16" fmla="*/ 13 w 74"/>
                <a:gd name="T17" fmla="*/ 6 h 20"/>
                <a:gd name="T18" fmla="*/ 14 w 74"/>
                <a:gd name="T19" fmla="*/ 6 h 20"/>
                <a:gd name="T20" fmla="*/ 16 w 74"/>
                <a:gd name="T21" fmla="*/ 7 h 20"/>
                <a:gd name="T22" fmla="*/ 15 w 74"/>
                <a:gd name="T23" fmla="*/ 9 h 20"/>
                <a:gd name="T24" fmla="*/ 7 w 74"/>
                <a:gd name="T25" fmla="*/ 14 h 20"/>
                <a:gd name="T26" fmla="*/ 13 w 74"/>
                <a:gd name="T27" fmla="*/ 15 h 20"/>
                <a:gd name="T28" fmla="*/ 18 w 74"/>
                <a:gd name="T29" fmla="*/ 14 h 20"/>
                <a:gd name="T30" fmla="*/ 22 w 74"/>
                <a:gd name="T31" fmla="*/ 13 h 20"/>
                <a:gd name="T32" fmla="*/ 22 w 74"/>
                <a:gd name="T33" fmla="*/ 13 h 20"/>
                <a:gd name="T34" fmla="*/ 24 w 74"/>
                <a:gd name="T35" fmla="*/ 14 h 20"/>
                <a:gd name="T36" fmla="*/ 25 w 74"/>
                <a:gd name="T37" fmla="*/ 14 h 20"/>
                <a:gd name="T38" fmla="*/ 26 w 74"/>
                <a:gd name="T39" fmla="*/ 14 h 20"/>
                <a:gd name="T40" fmla="*/ 31 w 74"/>
                <a:gd name="T41" fmla="*/ 15 h 20"/>
                <a:gd name="T42" fmla="*/ 34 w 74"/>
                <a:gd name="T43" fmla="*/ 17 h 20"/>
                <a:gd name="T44" fmla="*/ 43 w 74"/>
                <a:gd name="T45" fmla="*/ 19 h 20"/>
                <a:gd name="T46" fmla="*/ 51 w 74"/>
                <a:gd name="T47" fmla="*/ 20 h 20"/>
                <a:gd name="T48" fmla="*/ 51 w 74"/>
                <a:gd name="T49" fmla="*/ 20 h 20"/>
                <a:gd name="T50" fmla="*/ 51 w 74"/>
                <a:gd name="T51" fmla="*/ 19 h 20"/>
                <a:gd name="T52" fmla="*/ 56 w 74"/>
                <a:gd name="T53" fmla="*/ 20 h 20"/>
                <a:gd name="T54" fmla="*/ 63 w 74"/>
                <a:gd name="T55" fmla="*/ 20 h 20"/>
                <a:gd name="T56" fmla="*/ 64 w 74"/>
                <a:gd name="T57" fmla="*/ 20 h 20"/>
                <a:gd name="T58" fmla="*/ 64 w 74"/>
                <a:gd name="T59" fmla="*/ 20 h 20"/>
                <a:gd name="T60" fmla="*/ 67 w 74"/>
                <a:gd name="T61" fmla="*/ 20 h 20"/>
                <a:gd name="T62" fmla="*/ 70 w 74"/>
                <a:gd name="T63" fmla="*/ 20 h 20"/>
                <a:gd name="T64" fmla="*/ 71 w 74"/>
                <a:gd name="T65" fmla="*/ 20 h 20"/>
                <a:gd name="T66" fmla="*/ 70 w 74"/>
                <a:gd name="T67" fmla="*/ 19 h 20"/>
                <a:gd name="T68" fmla="*/ 49 w 74"/>
                <a:gd name="T69" fmla="*/ 13 h 20"/>
                <a:gd name="T70" fmla="*/ 42 w 74"/>
                <a:gd name="T71" fmla="*/ 8 h 20"/>
                <a:gd name="T72" fmla="*/ 39 w 74"/>
                <a:gd name="T73" fmla="*/ 3 h 20"/>
                <a:gd name="T74" fmla="*/ 39 w 74"/>
                <a:gd name="T75" fmla="*/ 1 h 20"/>
                <a:gd name="T76" fmla="*/ 27 w 74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20">
                  <a:moveTo>
                    <a:pt x="27" y="0"/>
                  </a:moveTo>
                  <a:cubicBezTo>
                    <a:pt x="25" y="0"/>
                    <a:pt x="24" y="0"/>
                    <a:pt x="22" y="0"/>
                  </a:cubicBezTo>
                  <a:cubicBezTo>
                    <a:pt x="12" y="0"/>
                    <a:pt x="12" y="4"/>
                    <a:pt x="10" y="5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2" y="6"/>
                    <a:pt x="13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7"/>
                    <a:pt x="13" y="7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8"/>
                    <a:pt x="15" y="8"/>
                    <a:pt x="15" y="9"/>
                  </a:cubicBezTo>
                  <a:cubicBezTo>
                    <a:pt x="14" y="9"/>
                    <a:pt x="0" y="11"/>
                    <a:pt x="7" y="14"/>
                  </a:cubicBezTo>
                  <a:cubicBezTo>
                    <a:pt x="9" y="14"/>
                    <a:pt x="11" y="15"/>
                    <a:pt x="13" y="15"/>
                  </a:cubicBezTo>
                  <a:cubicBezTo>
                    <a:pt x="15" y="15"/>
                    <a:pt x="17" y="14"/>
                    <a:pt x="18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4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7" y="14"/>
                    <a:pt x="29" y="14"/>
                    <a:pt x="31" y="15"/>
                  </a:cubicBezTo>
                  <a:cubicBezTo>
                    <a:pt x="34" y="15"/>
                    <a:pt x="35" y="16"/>
                    <a:pt x="34" y="17"/>
                  </a:cubicBezTo>
                  <a:cubicBezTo>
                    <a:pt x="33" y="17"/>
                    <a:pt x="37" y="18"/>
                    <a:pt x="43" y="19"/>
                  </a:cubicBezTo>
                  <a:cubicBezTo>
                    <a:pt x="47" y="19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19"/>
                    <a:pt x="51" y="19"/>
                    <a:pt x="51" y="19"/>
                  </a:cubicBezTo>
                  <a:cubicBezTo>
                    <a:pt x="52" y="19"/>
                    <a:pt x="54" y="19"/>
                    <a:pt x="56" y="20"/>
                  </a:cubicBezTo>
                  <a:cubicBezTo>
                    <a:pt x="59" y="20"/>
                    <a:pt x="61" y="20"/>
                    <a:pt x="63" y="20"/>
                  </a:cubicBezTo>
                  <a:cubicBezTo>
                    <a:pt x="64" y="20"/>
                    <a:pt x="65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20"/>
                    <a:pt x="66" y="20"/>
                    <a:pt x="67" y="20"/>
                  </a:cubicBezTo>
                  <a:cubicBezTo>
                    <a:pt x="68" y="20"/>
                    <a:pt x="69" y="20"/>
                    <a:pt x="70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7"/>
                    <a:pt x="57" y="15"/>
                    <a:pt x="49" y="13"/>
                  </a:cubicBezTo>
                  <a:cubicBezTo>
                    <a:pt x="45" y="11"/>
                    <a:pt x="43" y="10"/>
                    <a:pt x="42" y="8"/>
                  </a:cubicBezTo>
                  <a:cubicBezTo>
                    <a:pt x="40" y="5"/>
                    <a:pt x="37" y="3"/>
                    <a:pt x="39" y="3"/>
                  </a:cubicBezTo>
                  <a:cubicBezTo>
                    <a:pt x="42" y="2"/>
                    <a:pt x="38" y="1"/>
                    <a:pt x="39" y="1"/>
                  </a:cubicBezTo>
                  <a:cubicBezTo>
                    <a:pt x="41" y="1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6" name="Freeform 208"/>
            <p:cNvSpPr/>
            <p:nvPr/>
          </p:nvSpPr>
          <p:spPr bwMode="auto">
            <a:xfrm>
              <a:off x="7964488" y="4457700"/>
              <a:ext cx="20638" cy="6350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0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7" name="Freeform 209"/>
            <p:cNvSpPr/>
            <p:nvPr/>
          </p:nvSpPr>
          <p:spPr bwMode="auto">
            <a:xfrm>
              <a:off x="7969250" y="42672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8" name="Freeform 210"/>
            <p:cNvSpPr/>
            <p:nvPr/>
          </p:nvSpPr>
          <p:spPr bwMode="auto">
            <a:xfrm>
              <a:off x="7278688" y="4545013"/>
              <a:ext cx="47625" cy="11112"/>
            </a:xfrm>
            <a:custGeom>
              <a:avLst/>
              <a:gdLst>
                <a:gd name="T0" fmla="*/ 6 w 18"/>
                <a:gd name="T1" fmla="*/ 0 h 4"/>
                <a:gd name="T2" fmla="*/ 1 w 18"/>
                <a:gd name="T3" fmla="*/ 3 h 4"/>
                <a:gd name="T4" fmla="*/ 4 w 18"/>
                <a:gd name="T5" fmla="*/ 4 h 4"/>
                <a:gd name="T6" fmla="*/ 11 w 18"/>
                <a:gd name="T7" fmla="*/ 4 h 4"/>
                <a:gd name="T8" fmla="*/ 16 w 18"/>
                <a:gd name="T9" fmla="*/ 3 h 4"/>
                <a:gd name="T10" fmla="*/ 16 w 18"/>
                <a:gd name="T11" fmla="*/ 3 h 4"/>
                <a:gd name="T12" fmla="*/ 17 w 18"/>
                <a:gd name="T13" fmla="*/ 3 h 4"/>
                <a:gd name="T14" fmla="*/ 17 w 18"/>
                <a:gd name="T15" fmla="*/ 2 h 4"/>
                <a:gd name="T16" fmla="*/ 6 w 1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6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3" y="3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3"/>
                    <a:pt x="18" y="3"/>
                    <a:pt x="17" y="2"/>
                  </a:cubicBezTo>
                  <a:cubicBezTo>
                    <a:pt x="12" y="0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9" name="Freeform 211"/>
            <p:cNvSpPr/>
            <p:nvPr/>
          </p:nvSpPr>
          <p:spPr bwMode="auto">
            <a:xfrm>
              <a:off x="7864475" y="4449763"/>
              <a:ext cx="15875" cy="4762"/>
            </a:xfrm>
            <a:custGeom>
              <a:avLst/>
              <a:gdLst>
                <a:gd name="T0" fmla="*/ 6 w 6"/>
                <a:gd name="T1" fmla="*/ 0 h 2"/>
                <a:gd name="T2" fmla="*/ 2 w 6"/>
                <a:gd name="T3" fmla="*/ 1 h 2"/>
                <a:gd name="T4" fmla="*/ 4 w 6"/>
                <a:gd name="T5" fmla="*/ 2 h 2"/>
                <a:gd name="T6" fmla="*/ 5 w 6"/>
                <a:gd name="T7" fmla="*/ 1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0" y="1"/>
                    <a:pt x="2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0" name="Freeform 212"/>
            <p:cNvSpPr/>
            <p:nvPr/>
          </p:nvSpPr>
          <p:spPr bwMode="auto">
            <a:xfrm>
              <a:off x="7872413" y="4438650"/>
              <a:ext cx="12700" cy="3175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2 w 5"/>
                <a:gd name="T7" fmla="*/ 1 h 1"/>
                <a:gd name="T8" fmla="*/ 5 w 5"/>
                <a:gd name="T9" fmla="*/ 0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1" name="Freeform 213"/>
            <p:cNvSpPr/>
            <p:nvPr/>
          </p:nvSpPr>
          <p:spPr bwMode="auto">
            <a:xfrm>
              <a:off x="7900988" y="4445000"/>
              <a:ext cx="17463" cy="1587"/>
            </a:xfrm>
            <a:custGeom>
              <a:avLst/>
              <a:gdLst>
                <a:gd name="T0" fmla="*/ 3 w 6"/>
                <a:gd name="T1" fmla="*/ 0 h 1"/>
                <a:gd name="T2" fmla="*/ 2 w 6"/>
                <a:gd name="T3" fmla="*/ 1 h 1"/>
                <a:gd name="T4" fmla="*/ 5 w 6"/>
                <a:gd name="T5" fmla="*/ 1 h 1"/>
                <a:gd name="T6" fmla="*/ 6 w 6"/>
                <a:gd name="T7" fmla="*/ 1 h 1"/>
                <a:gd name="T8" fmla="*/ 4 w 6"/>
                <a:gd name="T9" fmla="*/ 0 h 1"/>
                <a:gd name="T10" fmla="*/ 3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3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2" name="Freeform 214"/>
            <p:cNvSpPr/>
            <p:nvPr/>
          </p:nvSpPr>
          <p:spPr bwMode="auto">
            <a:xfrm>
              <a:off x="3046413" y="4311650"/>
              <a:ext cx="57150" cy="7937"/>
            </a:xfrm>
            <a:custGeom>
              <a:avLst/>
              <a:gdLst>
                <a:gd name="T0" fmla="*/ 16 w 21"/>
                <a:gd name="T1" fmla="*/ 0 h 3"/>
                <a:gd name="T2" fmla="*/ 11 w 21"/>
                <a:gd name="T3" fmla="*/ 0 h 3"/>
                <a:gd name="T4" fmla="*/ 2 w 21"/>
                <a:gd name="T5" fmla="*/ 3 h 3"/>
                <a:gd name="T6" fmla="*/ 4 w 21"/>
                <a:gd name="T7" fmla="*/ 3 h 3"/>
                <a:gd name="T8" fmla="*/ 16 w 21"/>
                <a:gd name="T9" fmla="*/ 1 h 3"/>
                <a:gd name="T10" fmla="*/ 16 w 2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">
                  <a:moveTo>
                    <a:pt x="16" y="0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4" y="1"/>
                    <a:pt x="0" y="2"/>
                    <a:pt x="2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7" y="3"/>
                    <a:pt x="12" y="2"/>
                    <a:pt x="16" y="1"/>
                  </a:cubicBezTo>
                  <a:cubicBezTo>
                    <a:pt x="21" y="0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3" name="Freeform 215"/>
            <p:cNvSpPr/>
            <p:nvPr/>
          </p:nvSpPr>
          <p:spPr bwMode="auto">
            <a:xfrm>
              <a:off x="3475038" y="4397375"/>
              <a:ext cx="180975" cy="44450"/>
            </a:xfrm>
            <a:custGeom>
              <a:avLst/>
              <a:gdLst>
                <a:gd name="T0" fmla="*/ 41 w 67"/>
                <a:gd name="T1" fmla="*/ 0 h 16"/>
                <a:gd name="T2" fmla="*/ 31 w 67"/>
                <a:gd name="T3" fmla="*/ 1 h 16"/>
                <a:gd name="T4" fmla="*/ 27 w 67"/>
                <a:gd name="T5" fmla="*/ 2 h 16"/>
                <a:gd name="T6" fmla="*/ 26 w 67"/>
                <a:gd name="T7" fmla="*/ 2 h 16"/>
                <a:gd name="T8" fmla="*/ 26 w 67"/>
                <a:gd name="T9" fmla="*/ 2 h 16"/>
                <a:gd name="T10" fmla="*/ 11 w 67"/>
                <a:gd name="T11" fmla="*/ 8 h 16"/>
                <a:gd name="T12" fmla="*/ 2 w 67"/>
                <a:gd name="T13" fmla="*/ 15 h 16"/>
                <a:gd name="T14" fmla="*/ 4 w 67"/>
                <a:gd name="T15" fmla="*/ 16 h 16"/>
                <a:gd name="T16" fmla="*/ 5 w 67"/>
                <a:gd name="T17" fmla="*/ 16 h 16"/>
                <a:gd name="T18" fmla="*/ 19 w 67"/>
                <a:gd name="T19" fmla="*/ 14 h 16"/>
                <a:gd name="T20" fmla="*/ 22 w 67"/>
                <a:gd name="T21" fmla="*/ 11 h 16"/>
                <a:gd name="T22" fmla="*/ 22 w 67"/>
                <a:gd name="T23" fmla="*/ 11 h 16"/>
                <a:gd name="T24" fmla="*/ 30 w 67"/>
                <a:gd name="T25" fmla="*/ 11 h 16"/>
                <a:gd name="T26" fmla="*/ 41 w 67"/>
                <a:gd name="T27" fmla="*/ 12 h 16"/>
                <a:gd name="T28" fmla="*/ 58 w 67"/>
                <a:gd name="T29" fmla="*/ 8 h 16"/>
                <a:gd name="T30" fmla="*/ 48 w 67"/>
                <a:gd name="T31" fmla="*/ 0 h 16"/>
                <a:gd name="T32" fmla="*/ 41 w 6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6">
                  <a:moveTo>
                    <a:pt x="41" y="0"/>
                  </a:moveTo>
                  <a:cubicBezTo>
                    <a:pt x="36" y="0"/>
                    <a:pt x="33" y="1"/>
                    <a:pt x="31" y="1"/>
                  </a:cubicBezTo>
                  <a:cubicBezTo>
                    <a:pt x="29" y="2"/>
                    <a:pt x="27" y="2"/>
                    <a:pt x="27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2"/>
                    <a:pt x="17" y="5"/>
                    <a:pt x="11" y="8"/>
                  </a:cubicBezTo>
                  <a:cubicBezTo>
                    <a:pt x="5" y="12"/>
                    <a:pt x="4" y="15"/>
                    <a:pt x="2" y="15"/>
                  </a:cubicBezTo>
                  <a:cubicBezTo>
                    <a:pt x="0" y="16"/>
                    <a:pt x="1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9" y="16"/>
                    <a:pt x="15" y="16"/>
                    <a:pt x="19" y="14"/>
                  </a:cubicBezTo>
                  <a:cubicBezTo>
                    <a:pt x="24" y="13"/>
                    <a:pt x="23" y="11"/>
                    <a:pt x="22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6" y="11"/>
                    <a:pt x="30" y="11"/>
                  </a:cubicBezTo>
                  <a:cubicBezTo>
                    <a:pt x="34" y="11"/>
                    <a:pt x="38" y="12"/>
                    <a:pt x="41" y="12"/>
                  </a:cubicBezTo>
                  <a:cubicBezTo>
                    <a:pt x="47" y="11"/>
                    <a:pt x="53" y="9"/>
                    <a:pt x="58" y="8"/>
                  </a:cubicBezTo>
                  <a:cubicBezTo>
                    <a:pt x="67" y="6"/>
                    <a:pt x="64" y="2"/>
                    <a:pt x="48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" name="Freeform 216"/>
            <p:cNvSpPr/>
            <p:nvPr/>
          </p:nvSpPr>
          <p:spPr bwMode="auto">
            <a:xfrm>
              <a:off x="3616325" y="4491038"/>
              <a:ext cx="20638" cy="4762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2 h 2"/>
                <a:gd name="T4" fmla="*/ 4 w 8"/>
                <a:gd name="T5" fmla="*/ 2 h 2"/>
                <a:gd name="T6" fmla="*/ 7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1"/>
                    <a:pt x="0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6" y="2"/>
                    <a:pt x="8" y="1"/>
                    <a:pt x="7" y="1"/>
                  </a:cubicBezTo>
                  <a:cubicBezTo>
                    <a:pt x="5" y="1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" name="Freeform 217"/>
            <p:cNvSpPr/>
            <p:nvPr/>
          </p:nvSpPr>
          <p:spPr bwMode="auto">
            <a:xfrm>
              <a:off x="3563938" y="4529138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1 w 6"/>
                <a:gd name="T3" fmla="*/ 0 h 2"/>
                <a:gd name="T4" fmla="*/ 2 w 6"/>
                <a:gd name="T5" fmla="*/ 2 h 2"/>
                <a:gd name="T6" fmla="*/ 3 w 6"/>
                <a:gd name="T7" fmla="*/ 2 h 2"/>
                <a:gd name="T8" fmla="*/ 4 w 6"/>
                <a:gd name="T9" fmla="*/ 1 h 2"/>
                <a:gd name="T10" fmla="*/ 2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6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" name="Freeform 218"/>
            <p:cNvSpPr/>
            <p:nvPr/>
          </p:nvSpPr>
          <p:spPr bwMode="auto">
            <a:xfrm>
              <a:off x="3908425" y="4635500"/>
              <a:ext cx="19050" cy="476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1 h 2"/>
                <a:gd name="T4" fmla="*/ 1 w 7"/>
                <a:gd name="T5" fmla="*/ 2 h 2"/>
                <a:gd name="T6" fmla="*/ 3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1"/>
                    <a:pt x="7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" name="Freeform 219"/>
            <p:cNvSpPr/>
            <p:nvPr/>
          </p:nvSpPr>
          <p:spPr bwMode="auto">
            <a:xfrm>
              <a:off x="3311525" y="4392613"/>
              <a:ext cx="185738" cy="57150"/>
            </a:xfrm>
            <a:custGeom>
              <a:avLst/>
              <a:gdLst>
                <a:gd name="T0" fmla="*/ 38 w 68"/>
                <a:gd name="T1" fmla="*/ 0 h 21"/>
                <a:gd name="T2" fmla="*/ 32 w 68"/>
                <a:gd name="T3" fmla="*/ 1 h 21"/>
                <a:gd name="T4" fmla="*/ 30 w 68"/>
                <a:gd name="T5" fmla="*/ 3 h 21"/>
                <a:gd name="T6" fmla="*/ 30 w 68"/>
                <a:gd name="T7" fmla="*/ 3 h 21"/>
                <a:gd name="T8" fmla="*/ 28 w 68"/>
                <a:gd name="T9" fmla="*/ 3 h 21"/>
                <a:gd name="T10" fmla="*/ 25 w 68"/>
                <a:gd name="T11" fmla="*/ 4 h 21"/>
                <a:gd name="T12" fmla="*/ 34 w 68"/>
                <a:gd name="T13" fmla="*/ 6 h 21"/>
                <a:gd name="T14" fmla="*/ 26 w 68"/>
                <a:gd name="T15" fmla="*/ 7 h 21"/>
                <a:gd name="T16" fmla="*/ 25 w 68"/>
                <a:gd name="T17" fmla="*/ 8 h 21"/>
                <a:gd name="T18" fmla="*/ 19 w 68"/>
                <a:gd name="T19" fmla="*/ 7 h 21"/>
                <a:gd name="T20" fmla="*/ 11 w 68"/>
                <a:gd name="T21" fmla="*/ 6 h 21"/>
                <a:gd name="T22" fmla="*/ 6 w 68"/>
                <a:gd name="T23" fmla="*/ 7 h 21"/>
                <a:gd name="T24" fmla="*/ 3 w 68"/>
                <a:gd name="T25" fmla="*/ 12 h 21"/>
                <a:gd name="T26" fmla="*/ 14 w 68"/>
                <a:gd name="T27" fmla="*/ 19 h 21"/>
                <a:gd name="T28" fmla="*/ 23 w 68"/>
                <a:gd name="T29" fmla="*/ 21 h 21"/>
                <a:gd name="T30" fmla="*/ 38 w 68"/>
                <a:gd name="T31" fmla="*/ 19 h 21"/>
                <a:gd name="T32" fmla="*/ 51 w 68"/>
                <a:gd name="T33" fmla="*/ 16 h 21"/>
                <a:gd name="T34" fmla="*/ 54 w 68"/>
                <a:gd name="T35" fmla="*/ 15 h 21"/>
                <a:gd name="T36" fmla="*/ 59 w 68"/>
                <a:gd name="T37" fmla="*/ 13 h 21"/>
                <a:gd name="T38" fmla="*/ 58 w 68"/>
                <a:gd name="T39" fmla="*/ 12 h 21"/>
                <a:gd name="T40" fmla="*/ 57 w 68"/>
                <a:gd name="T41" fmla="*/ 12 h 21"/>
                <a:gd name="T42" fmla="*/ 57 w 68"/>
                <a:gd name="T43" fmla="*/ 12 h 21"/>
                <a:gd name="T44" fmla="*/ 55 w 68"/>
                <a:gd name="T45" fmla="*/ 9 h 21"/>
                <a:gd name="T46" fmla="*/ 55 w 68"/>
                <a:gd name="T47" fmla="*/ 7 h 21"/>
                <a:gd name="T48" fmla="*/ 63 w 68"/>
                <a:gd name="T49" fmla="*/ 4 h 21"/>
                <a:gd name="T50" fmla="*/ 58 w 68"/>
                <a:gd name="T51" fmla="*/ 1 h 21"/>
                <a:gd name="T52" fmla="*/ 42 w 68"/>
                <a:gd name="T53" fmla="*/ 0 h 21"/>
                <a:gd name="T54" fmla="*/ 42 w 68"/>
                <a:gd name="T55" fmla="*/ 0 h 21"/>
                <a:gd name="T56" fmla="*/ 42 w 68"/>
                <a:gd name="T57" fmla="*/ 0 h 21"/>
                <a:gd name="T58" fmla="*/ 41 w 68"/>
                <a:gd name="T59" fmla="*/ 0 h 21"/>
                <a:gd name="T60" fmla="*/ 38 w 68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21">
                  <a:moveTo>
                    <a:pt x="38" y="0"/>
                  </a:moveTo>
                  <a:cubicBezTo>
                    <a:pt x="36" y="0"/>
                    <a:pt x="33" y="0"/>
                    <a:pt x="32" y="1"/>
                  </a:cubicBezTo>
                  <a:cubicBezTo>
                    <a:pt x="30" y="2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6" y="3"/>
                    <a:pt x="24" y="3"/>
                    <a:pt x="25" y="4"/>
                  </a:cubicBezTo>
                  <a:cubicBezTo>
                    <a:pt x="27" y="5"/>
                    <a:pt x="33" y="5"/>
                    <a:pt x="34" y="6"/>
                  </a:cubicBezTo>
                  <a:cubicBezTo>
                    <a:pt x="34" y="6"/>
                    <a:pt x="29" y="6"/>
                    <a:pt x="26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8"/>
                    <a:pt x="22" y="7"/>
                    <a:pt x="19" y="7"/>
                  </a:cubicBezTo>
                  <a:cubicBezTo>
                    <a:pt x="17" y="7"/>
                    <a:pt x="14" y="6"/>
                    <a:pt x="11" y="6"/>
                  </a:cubicBezTo>
                  <a:cubicBezTo>
                    <a:pt x="9" y="6"/>
                    <a:pt x="8" y="6"/>
                    <a:pt x="6" y="7"/>
                  </a:cubicBezTo>
                  <a:cubicBezTo>
                    <a:pt x="1" y="7"/>
                    <a:pt x="0" y="9"/>
                    <a:pt x="3" y="12"/>
                  </a:cubicBezTo>
                  <a:cubicBezTo>
                    <a:pt x="5" y="14"/>
                    <a:pt x="9" y="17"/>
                    <a:pt x="14" y="19"/>
                  </a:cubicBezTo>
                  <a:cubicBezTo>
                    <a:pt x="17" y="21"/>
                    <a:pt x="20" y="21"/>
                    <a:pt x="23" y="21"/>
                  </a:cubicBezTo>
                  <a:cubicBezTo>
                    <a:pt x="28" y="21"/>
                    <a:pt x="32" y="20"/>
                    <a:pt x="38" y="19"/>
                  </a:cubicBezTo>
                  <a:cubicBezTo>
                    <a:pt x="47" y="19"/>
                    <a:pt x="49" y="16"/>
                    <a:pt x="51" y="16"/>
                  </a:cubicBezTo>
                  <a:cubicBezTo>
                    <a:pt x="52" y="15"/>
                    <a:pt x="53" y="15"/>
                    <a:pt x="54" y="15"/>
                  </a:cubicBezTo>
                  <a:cubicBezTo>
                    <a:pt x="56" y="14"/>
                    <a:pt x="57" y="14"/>
                    <a:pt x="59" y="13"/>
                  </a:cubicBezTo>
                  <a:cubicBezTo>
                    <a:pt x="60" y="12"/>
                    <a:pt x="60" y="12"/>
                    <a:pt x="58" y="12"/>
                  </a:cubicBezTo>
                  <a:cubicBezTo>
                    <a:pt x="58" y="12"/>
                    <a:pt x="58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6" y="12"/>
                    <a:pt x="58" y="11"/>
                    <a:pt x="55" y="9"/>
                  </a:cubicBezTo>
                  <a:cubicBezTo>
                    <a:pt x="52" y="8"/>
                    <a:pt x="49" y="8"/>
                    <a:pt x="55" y="7"/>
                  </a:cubicBezTo>
                  <a:cubicBezTo>
                    <a:pt x="62" y="6"/>
                    <a:pt x="62" y="4"/>
                    <a:pt x="63" y="4"/>
                  </a:cubicBezTo>
                  <a:cubicBezTo>
                    <a:pt x="63" y="4"/>
                    <a:pt x="68" y="2"/>
                    <a:pt x="58" y="1"/>
                  </a:cubicBezTo>
                  <a:cubicBezTo>
                    <a:pt x="50" y="1"/>
                    <a:pt x="44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" name="Freeform 220"/>
            <p:cNvSpPr/>
            <p:nvPr/>
          </p:nvSpPr>
          <p:spPr bwMode="auto">
            <a:xfrm>
              <a:off x="3208338" y="4495800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0 w 5"/>
                <a:gd name="T5" fmla="*/ 1 h 1"/>
                <a:gd name="T6" fmla="*/ 5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" name="Freeform 221"/>
            <p:cNvSpPr/>
            <p:nvPr/>
          </p:nvSpPr>
          <p:spPr bwMode="auto">
            <a:xfrm>
              <a:off x="3360738" y="4492625"/>
              <a:ext cx="15875" cy="3175"/>
            </a:xfrm>
            <a:custGeom>
              <a:avLst/>
              <a:gdLst>
                <a:gd name="T0" fmla="*/ 4 w 6"/>
                <a:gd name="T1" fmla="*/ 0 h 1"/>
                <a:gd name="T2" fmla="*/ 2 w 6"/>
                <a:gd name="T3" fmla="*/ 0 h 1"/>
                <a:gd name="T4" fmla="*/ 2 w 6"/>
                <a:gd name="T5" fmla="*/ 1 h 1"/>
                <a:gd name="T6" fmla="*/ 4 w 6"/>
                <a:gd name="T7" fmla="*/ 1 h 1"/>
                <a:gd name="T8" fmla="*/ 5 w 6"/>
                <a:gd name="T9" fmla="*/ 0 h 1"/>
                <a:gd name="T10" fmla="*/ 4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" name="Freeform 222"/>
            <p:cNvSpPr/>
            <p:nvPr/>
          </p:nvSpPr>
          <p:spPr bwMode="auto">
            <a:xfrm>
              <a:off x="3843338" y="45116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3 w 5"/>
                <a:gd name="T7" fmla="*/ 1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" name="Freeform 223"/>
            <p:cNvSpPr/>
            <p:nvPr/>
          </p:nvSpPr>
          <p:spPr bwMode="auto">
            <a:xfrm>
              <a:off x="3211513" y="44831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1 h 1"/>
                <a:gd name="T4" fmla="*/ 0 w 4"/>
                <a:gd name="T5" fmla="*/ 1 h 1"/>
                <a:gd name="T6" fmla="*/ 4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" name="Freeform 224"/>
            <p:cNvSpPr/>
            <p:nvPr/>
          </p:nvSpPr>
          <p:spPr bwMode="auto">
            <a:xfrm>
              <a:off x="3870325" y="4521200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0 w 6"/>
                <a:gd name="T3" fmla="*/ 0 h 2"/>
                <a:gd name="T4" fmla="*/ 2 w 6"/>
                <a:gd name="T5" fmla="*/ 2 h 2"/>
                <a:gd name="T6" fmla="*/ 5 w 6"/>
                <a:gd name="T7" fmla="*/ 1 h 2"/>
                <a:gd name="T8" fmla="*/ 2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6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" name="Freeform 225"/>
            <p:cNvSpPr/>
            <p:nvPr/>
          </p:nvSpPr>
          <p:spPr bwMode="auto">
            <a:xfrm>
              <a:off x="3813175" y="4540250"/>
              <a:ext cx="98425" cy="19050"/>
            </a:xfrm>
            <a:custGeom>
              <a:avLst/>
              <a:gdLst>
                <a:gd name="T0" fmla="*/ 22 w 36"/>
                <a:gd name="T1" fmla="*/ 0 h 7"/>
                <a:gd name="T2" fmla="*/ 18 w 36"/>
                <a:gd name="T3" fmla="*/ 0 h 7"/>
                <a:gd name="T4" fmla="*/ 10 w 36"/>
                <a:gd name="T5" fmla="*/ 7 h 7"/>
                <a:gd name="T6" fmla="*/ 18 w 36"/>
                <a:gd name="T7" fmla="*/ 6 h 7"/>
                <a:gd name="T8" fmla="*/ 22 w 3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">
                  <a:moveTo>
                    <a:pt x="22" y="0"/>
                  </a:moveTo>
                  <a:cubicBezTo>
                    <a:pt x="21" y="0"/>
                    <a:pt x="19" y="0"/>
                    <a:pt x="18" y="0"/>
                  </a:cubicBezTo>
                  <a:cubicBezTo>
                    <a:pt x="9" y="1"/>
                    <a:pt x="0" y="7"/>
                    <a:pt x="10" y="7"/>
                  </a:cubicBezTo>
                  <a:cubicBezTo>
                    <a:pt x="12" y="7"/>
                    <a:pt x="15" y="6"/>
                    <a:pt x="18" y="6"/>
                  </a:cubicBezTo>
                  <a:cubicBezTo>
                    <a:pt x="31" y="4"/>
                    <a:pt x="36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" name="Freeform 226"/>
            <p:cNvSpPr/>
            <p:nvPr/>
          </p:nvSpPr>
          <p:spPr bwMode="auto">
            <a:xfrm>
              <a:off x="3792538" y="4506913"/>
              <a:ext cx="20638" cy="3175"/>
            </a:xfrm>
            <a:custGeom>
              <a:avLst/>
              <a:gdLst>
                <a:gd name="T0" fmla="*/ 3 w 8"/>
                <a:gd name="T1" fmla="*/ 0 h 1"/>
                <a:gd name="T2" fmla="*/ 2 w 8"/>
                <a:gd name="T3" fmla="*/ 0 h 1"/>
                <a:gd name="T4" fmla="*/ 1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5 w 8"/>
                <a:gd name="T11" fmla="*/ 0 h 1"/>
                <a:gd name="T12" fmla="*/ 3 w 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5" y="1"/>
                    <a:pt x="5" y="0"/>
                  </a:cubicBezTo>
                  <a:cubicBezTo>
                    <a:pt x="6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" name="Freeform 227"/>
            <p:cNvSpPr/>
            <p:nvPr/>
          </p:nvSpPr>
          <p:spPr bwMode="auto">
            <a:xfrm>
              <a:off x="3908425" y="4545013"/>
              <a:ext cx="26988" cy="4762"/>
            </a:xfrm>
            <a:custGeom>
              <a:avLst/>
              <a:gdLst>
                <a:gd name="T0" fmla="*/ 2 w 10"/>
                <a:gd name="T1" fmla="*/ 0 h 2"/>
                <a:gd name="T2" fmla="*/ 3 w 10"/>
                <a:gd name="T3" fmla="*/ 2 h 2"/>
                <a:gd name="T4" fmla="*/ 5 w 10"/>
                <a:gd name="T5" fmla="*/ 2 h 2"/>
                <a:gd name="T6" fmla="*/ 8 w 10"/>
                <a:gd name="T7" fmla="*/ 1 h 2"/>
                <a:gd name="T8" fmla="*/ 2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3" y="1"/>
                    <a:pt x="0" y="1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8" y="2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6" name="Freeform 228"/>
            <p:cNvSpPr/>
            <p:nvPr/>
          </p:nvSpPr>
          <p:spPr bwMode="auto">
            <a:xfrm>
              <a:off x="3805238" y="4518025"/>
              <a:ext cx="41275" cy="4762"/>
            </a:xfrm>
            <a:custGeom>
              <a:avLst/>
              <a:gdLst>
                <a:gd name="T0" fmla="*/ 13 w 15"/>
                <a:gd name="T1" fmla="*/ 0 h 2"/>
                <a:gd name="T2" fmla="*/ 11 w 15"/>
                <a:gd name="T3" fmla="*/ 0 h 2"/>
                <a:gd name="T4" fmla="*/ 11 w 15"/>
                <a:gd name="T5" fmla="*/ 0 h 2"/>
                <a:gd name="T6" fmla="*/ 3 w 15"/>
                <a:gd name="T7" fmla="*/ 1 h 2"/>
                <a:gd name="T8" fmla="*/ 4 w 15"/>
                <a:gd name="T9" fmla="*/ 2 h 2"/>
                <a:gd name="T10" fmla="*/ 7 w 15"/>
                <a:gd name="T11" fmla="*/ 2 h 2"/>
                <a:gd name="T12" fmla="*/ 13 w 1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0" y="2"/>
                    <a:pt x="1" y="2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2" y="1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7" name="Freeform 229"/>
            <p:cNvSpPr/>
            <p:nvPr/>
          </p:nvSpPr>
          <p:spPr bwMode="auto">
            <a:xfrm>
              <a:off x="3905250" y="4530725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8" name="Freeform 230"/>
            <p:cNvSpPr/>
            <p:nvPr/>
          </p:nvSpPr>
          <p:spPr bwMode="auto">
            <a:xfrm>
              <a:off x="3440113" y="4340225"/>
              <a:ext cx="34925" cy="3175"/>
            </a:xfrm>
            <a:custGeom>
              <a:avLst/>
              <a:gdLst>
                <a:gd name="T0" fmla="*/ 10 w 13"/>
                <a:gd name="T1" fmla="*/ 0 h 1"/>
                <a:gd name="T2" fmla="*/ 8 w 13"/>
                <a:gd name="T3" fmla="*/ 0 h 1"/>
                <a:gd name="T4" fmla="*/ 0 w 13"/>
                <a:gd name="T5" fmla="*/ 1 h 1"/>
                <a:gd name="T6" fmla="*/ 9 w 13"/>
                <a:gd name="T7" fmla="*/ 1 h 1"/>
                <a:gd name="T8" fmla="*/ 1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0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3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9" name="Freeform 231"/>
            <p:cNvSpPr/>
            <p:nvPr/>
          </p:nvSpPr>
          <p:spPr bwMode="auto">
            <a:xfrm>
              <a:off x="3379788" y="4351338"/>
              <a:ext cx="26988" cy="6350"/>
            </a:xfrm>
            <a:custGeom>
              <a:avLst/>
              <a:gdLst>
                <a:gd name="T0" fmla="*/ 5 w 10"/>
                <a:gd name="T1" fmla="*/ 0 h 2"/>
                <a:gd name="T2" fmla="*/ 3 w 10"/>
                <a:gd name="T3" fmla="*/ 0 h 2"/>
                <a:gd name="T4" fmla="*/ 0 w 10"/>
                <a:gd name="T5" fmla="*/ 2 h 2"/>
                <a:gd name="T6" fmla="*/ 8 w 10"/>
                <a:gd name="T7" fmla="*/ 1 h 2"/>
                <a:gd name="T8" fmla="*/ 5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4" y="1"/>
                    <a:pt x="7" y="2"/>
                    <a:pt x="8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0" name="Freeform 232"/>
            <p:cNvSpPr/>
            <p:nvPr/>
          </p:nvSpPr>
          <p:spPr bwMode="auto">
            <a:xfrm>
              <a:off x="3441700" y="4338638"/>
              <a:ext cx="30163" cy="0"/>
            </a:xfrm>
            <a:custGeom>
              <a:avLst/>
              <a:gdLst>
                <a:gd name="T0" fmla="*/ 9 w 11"/>
                <a:gd name="T1" fmla="*/ 8 w 11"/>
                <a:gd name="T2" fmla="*/ 0 w 11"/>
                <a:gd name="T3" fmla="*/ 8 w 11"/>
                <a:gd name="T4" fmla="*/ 9 w 11"/>
                <a:gd name="T5" fmla="*/ 11 w 11"/>
                <a:gd name="T6" fmla="*/ 9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1" name="Freeform 233"/>
            <p:cNvSpPr/>
            <p:nvPr/>
          </p:nvSpPr>
          <p:spPr bwMode="auto">
            <a:xfrm>
              <a:off x="3506788" y="4378325"/>
              <a:ext cx="22225" cy="3175"/>
            </a:xfrm>
            <a:custGeom>
              <a:avLst/>
              <a:gdLst>
                <a:gd name="T0" fmla="*/ 6 w 8"/>
                <a:gd name="T1" fmla="*/ 0 h 1"/>
                <a:gd name="T2" fmla="*/ 2 w 8"/>
                <a:gd name="T3" fmla="*/ 1 h 1"/>
                <a:gd name="T4" fmla="*/ 1 w 8"/>
                <a:gd name="T5" fmla="*/ 1 h 1"/>
                <a:gd name="T6" fmla="*/ 1 w 8"/>
                <a:gd name="T7" fmla="*/ 1 h 1"/>
                <a:gd name="T8" fmla="*/ 4 w 8"/>
                <a:gd name="T9" fmla="*/ 1 h 1"/>
                <a:gd name="T10" fmla="*/ 5 w 8"/>
                <a:gd name="T11" fmla="*/ 1 h 1"/>
                <a:gd name="T12" fmla="*/ 6 w 8"/>
                <a:gd name="T13" fmla="*/ 0 h 1"/>
                <a:gd name="T14" fmla="*/ 6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2" name="Freeform 234"/>
            <p:cNvSpPr/>
            <p:nvPr/>
          </p:nvSpPr>
          <p:spPr bwMode="auto">
            <a:xfrm>
              <a:off x="3448050" y="4389438"/>
              <a:ext cx="49213" cy="6350"/>
            </a:xfrm>
            <a:custGeom>
              <a:avLst/>
              <a:gdLst>
                <a:gd name="T0" fmla="*/ 9 w 18"/>
                <a:gd name="T1" fmla="*/ 0 h 2"/>
                <a:gd name="T2" fmla="*/ 5 w 18"/>
                <a:gd name="T3" fmla="*/ 0 h 2"/>
                <a:gd name="T4" fmla="*/ 2 w 18"/>
                <a:gd name="T5" fmla="*/ 1 h 2"/>
                <a:gd name="T6" fmla="*/ 10 w 18"/>
                <a:gd name="T7" fmla="*/ 2 h 2"/>
                <a:gd name="T8" fmla="*/ 10 w 18"/>
                <a:gd name="T9" fmla="*/ 2 h 2"/>
                <a:gd name="T10" fmla="*/ 14 w 18"/>
                <a:gd name="T11" fmla="*/ 0 h 2"/>
                <a:gd name="T12" fmla="*/ 9 w 1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">
                  <a:moveTo>
                    <a:pt x="9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8" y="1"/>
                    <a:pt x="14" y="0"/>
                  </a:cubicBezTo>
                  <a:cubicBezTo>
                    <a:pt x="12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Freeform 235"/>
            <p:cNvSpPr/>
            <p:nvPr/>
          </p:nvSpPr>
          <p:spPr bwMode="auto">
            <a:xfrm>
              <a:off x="3257550" y="4483100"/>
              <a:ext cx="106363" cy="26987"/>
            </a:xfrm>
            <a:custGeom>
              <a:avLst/>
              <a:gdLst>
                <a:gd name="T0" fmla="*/ 25 w 39"/>
                <a:gd name="T1" fmla="*/ 0 h 10"/>
                <a:gd name="T2" fmla="*/ 22 w 39"/>
                <a:gd name="T3" fmla="*/ 1 h 10"/>
                <a:gd name="T4" fmla="*/ 18 w 39"/>
                <a:gd name="T5" fmla="*/ 2 h 10"/>
                <a:gd name="T6" fmla="*/ 17 w 39"/>
                <a:gd name="T7" fmla="*/ 2 h 10"/>
                <a:gd name="T8" fmla="*/ 17 w 39"/>
                <a:gd name="T9" fmla="*/ 2 h 10"/>
                <a:gd name="T10" fmla="*/ 6 w 39"/>
                <a:gd name="T11" fmla="*/ 4 h 10"/>
                <a:gd name="T12" fmla="*/ 1 w 39"/>
                <a:gd name="T13" fmla="*/ 6 h 10"/>
                <a:gd name="T14" fmla="*/ 1 w 39"/>
                <a:gd name="T15" fmla="*/ 6 h 10"/>
                <a:gd name="T16" fmla="*/ 2 w 39"/>
                <a:gd name="T17" fmla="*/ 6 h 10"/>
                <a:gd name="T18" fmla="*/ 7 w 39"/>
                <a:gd name="T19" fmla="*/ 7 h 10"/>
                <a:gd name="T20" fmla="*/ 10 w 39"/>
                <a:gd name="T21" fmla="*/ 9 h 10"/>
                <a:gd name="T22" fmla="*/ 24 w 39"/>
                <a:gd name="T23" fmla="*/ 10 h 10"/>
                <a:gd name="T24" fmla="*/ 25 w 39"/>
                <a:gd name="T25" fmla="*/ 10 h 10"/>
                <a:gd name="T26" fmla="*/ 37 w 39"/>
                <a:gd name="T27" fmla="*/ 7 h 10"/>
                <a:gd name="T28" fmla="*/ 37 w 39"/>
                <a:gd name="T29" fmla="*/ 7 h 10"/>
                <a:gd name="T30" fmla="*/ 35 w 39"/>
                <a:gd name="T31" fmla="*/ 7 h 10"/>
                <a:gd name="T32" fmla="*/ 35 w 39"/>
                <a:gd name="T33" fmla="*/ 7 h 10"/>
                <a:gd name="T34" fmla="*/ 34 w 39"/>
                <a:gd name="T35" fmla="*/ 4 h 10"/>
                <a:gd name="T36" fmla="*/ 26 w 39"/>
                <a:gd name="T37" fmla="*/ 1 h 10"/>
                <a:gd name="T38" fmla="*/ 25 w 39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"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2"/>
                    <a:pt x="12" y="3"/>
                    <a:pt x="6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4" y="6"/>
                    <a:pt x="7" y="7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3" y="10"/>
                    <a:pt x="18" y="10"/>
                    <a:pt x="24" y="10"/>
                  </a:cubicBezTo>
                  <a:cubicBezTo>
                    <a:pt x="24" y="10"/>
                    <a:pt x="24" y="10"/>
                    <a:pt x="25" y="10"/>
                  </a:cubicBezTo>
                  <a:cubicBezTo>
                    <a:pt x="34" y="10"/>
                    <a:pt x="35" y="8"/>
                    <a:pt x="37" y="7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5" y="6"/>
                    <a:pt x="34" y="4"/>
                  </a:cubicBezTo>
                  <a:cubicBezTo>
                    <a:pt x="33" y="3"/>
                    <a:pt x="26" y="2"/>
                    <a:pt x="26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4" name="Freeform 236"/>
            <p:cNvSpPr/>
            <p:nvPr/>
          </p:nvSpPr>
          <p:spPr bwMode="auto">
            <a:xfrm>
              <a:off x="3471863" y="4414838"/>
              <a:ext cx="11113" cy="1587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0 h 1"/>
                <a:gd name="T14" fmla="*/ 4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5" name="Freeform 237"/>
            <p:cNvSpPr/>
            <p:nvPr/>
          </p:nvSpPr>
          <p:spPr bwMode="auto">
            <a:xfrm>
              <a:off x="3152775" y="4495800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Freeform 238"/>
            <p:cNvSpPr/>
            <p:nvPr/>
          </p:nvSpPr>
          <p:spPr bwMode="auto">
            <a:xfrm>
              <a:off x="2946400" y="4510088"/>
              <a:ext cx="7938" cy="0"/>
            </a:xfrm>
            <a:custGeom>
              <a:avLst/>
              <a:gdLst>
                <a:gd name="T0" fmla="*/ 2 w 3"/>
                <a:gd name="T1" fmla="*/ 2 w 3"/>
                <a:gd name="T2" fmla="*/ 0 w 3"/>
                <a:gd name="T3" fmla="*/ 1 w 3"/>
                <a:gd name="T4" fmla="*/ 3 w 3"/>
                <a:gd name="T5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Freeform 239"/>
            <p:cNvSpPr/>
            <p:nvPr/>
          </p:nvSpPr>
          <p:spPr bwMode="auto">
            <a:xfrm>
              <a:off x="3273425" y="4460875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8" name="Freeform 240"/>
            <p:cNvSpPr/>
            <p:nvPr/>
          </p:nvSpPr>
          <p:spPr bwMode="auto">
            <a:xfrm>
              <a:off x="2789238" y="4378325"/>
              <a:ext cx="455613" cy="114300"/>
            </a:xfrm>
            <a:custGeom>
              <a:avLst/>
              <a:gdLst>
                <a:gd name="T0" fmla="*/ 81 w 168"/>
                <a:gd name="T1" fmla="*/ 0 h 42"/>
                <a:gd name="T2" fmla="*/ 18 w 168"/>
                <a:gd name="T3" fmla="*/ 9 h 42"/>
                <a:gd name="T4" fmla="*/ 33 w 168"/>
                <a:gd name="T5" fmla="*/ 13 h 42"/>
                <a:gd name="T6" fmla="*/ 44 w 168"/>
                <a:gd name="T7" fmla="*/ 14 h 42"/>
                <a:gd name="T8" fmla="*/ 40 w 168"/>
                <a:gd name="T9" fmla="*/ 14 h 42"/>
                <a:gd name="T10" fmla="*/ 39 w 168"/>
                <a:gd name="T11" fmla="*/ 14 h 42"/>
                <a:gd name="T12" fmla="*/ 17 w 168"/>
                <a:gd name="T13" fmla="*/ 15 h 42"/>
                <a:gd name="T14" fmla="*/ 49 w 168"/>
                <a:gd name="T15" fmla="*/ 22 h 42"/>
                <a:gd name="T16" fmla="*/ 36 w 168"/>
                <a:gd name="T17" fmla="*/ 24 h 42"/>
                <a:gd name="T18" fmla="*/ 1 w 168"/>
                <a:gd name="T19" fmla="*/ 27 h 42"/>
                <a:gd name="T20" fmla="*/ 22 w 168"/>
                <a:gd name="T21" fmla="*/ 35 h 42"/>
                <a:gd name="T22" fmla="*/ 52 w 168"/>
                <a:gd name="T23" fmla="*/ 40 h 42"/>
                <a:gd name="T24" fmla="*/ 101 w 168"/>
                <a:gd name="T25" fmla="*/ 35 h 42"/>
                <a:gd name="T26" fmla="*/ 101 w 168"/>
                <a:gd name="T27" fmla="*/ 36 h 42"/>
                <a:gd name="T28" fmla="*/ 109 w 168"/>
                <a:gd name="T29" fmla="*/ 40 h 42"/>
                <a:gd name="T30" fmla="*/ 112 w 168"/>
                <a:gd name="T31" fmla="*/ 40 h 42"/>
                <a:gd name="T32" fmla="*/ 119 w 168"/>
                <a:gd name="T33" fmla="*/ 41 h 42"/>
                <a:gd name="T34" fmla="*/ 136 w 168"/>
                <a:gd name="T35" fmla="*/ 42 h 42"/>
                <a:gd name="T36" fmla="*/ 140 w 168"/>
                <a:gd name="T37" fmla="*/ 38 h 42"/>
                <a:gd name="T38" fmla="*/ 134 w 168"/>
                <a:gd name="T39" fmla="*/ 38 h 42"/>
                <a:gd name="T40" fmla="*/ 138 w 168"/>
                <a:gd name="T41" fmla="*/ 36 h 42"/>
                <a:gd name="T42" fmla="*/ 143 w 168"/>
                <a:gd name="T43" fmla="*/ 37 h 42"/>
                <a:gd name="T44" fmla="*/ 152 w 168"/>
                <a:gd name="T45" fmla="*/ 35 h 42"/>
                <a:gd name="T46" fmla="*/ 154 w 168"/>
                <a:gd name="T47" fmla="*/ 36 h 42"/>
                <a:gd name="T48" fmla="*/ 157 w 168"/>
                <a:gd name="T49" fmla="*/ 36 h 42"/>
                <a:gd name="T50" fmla="*/ 160 w 168"/>
                <a:gd name="T51" fmla="*/ 36 h 42"/>
                <a:gd name="T52" fmla="*/ 161 w 168"/>
                <a:gd name="T53" fmla="*/ 37 h 42"/>
                <a:gd name="T54" fmla="*/ 168 w 168"/>
                <a:gd name="T55" fmla="*/ 33 h 42"/>
                <a:gd name="T56" fmla="*/ 156 w 168"/>
                <a:gd name="T57" fmla="*/ 28 h 42"/>
                <a:gd name="T58" fmla="*/ 156 w 168"/>
                <a:gd name="T59" fmla="*/ 28 h 42"/>
                <a:gd name="T60" fmla="*/ 158 w 168"/>
                <a:gd name="T61" fmla="*/ 16 h 42"/>
                <a:gd name="T62" fmla="*/ 154 w 168"/>
                <a:gd name="T63" fmla="*/ 5 h 42"/>
                <a:gd name="T64" fmla="*/ 138 w 168"/>
                <a:gd name="T65" fmla="*/ 11 h 42"/>
                <a:gd name="T66" fmla="*/ 127 w 168"/>
                <a:gd name="T67" fmla="*/ 19 h 42"/>
                <a:gd name="T68" fmla="*/ 126 w 168"/>
                <a:gd name="T69" fmla="*/ 12 h 42"/>
                <a:gd name="T70" fmla="*/ 121 w 168"/>
                <a:gd name="T71" fmla="*/ 8 h 42"/>
                <a:gd name="T72" fmla="*/ 120 w 168"/>
                <a:gd name="T73" fmla="*/ 9 h 42"/>
                <a:gd name="T74" fmla="*/ 119 w 168"/>
                <a:gd name="T75" fmla="*/ 10 h 42"/>
                <a:gd name="T76" fmla="*/ 114 w 168"/>
                <a:gd name="T77" fmla="*/ 11 h 42"/>
                <a:gd name="T78" fmla="*/ 102 w 168"/>
                <a:gd name="T79" fmla="*/ 10 h 42"/>
                <a:gd name="T80" fmla="*/ 98 w 168"/>
                <a:gd name="T81" fmla="*/ 4 h 42"/>
                <a:gd name="T82" fmla="*/ 86 w 168"/>
                <a:gd name="T83" fmla="*/ 5 h 42"/>
                <a:gd name="T84" fmla="*/ 87 w 168"/>
                <a:gd name="T8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42">
                  <a:moveTo>
                    <a:pt x="85" y="0"/>
                  </a:moveTo>
                  <a:cubicBezTo>
                    <a:pt x="84" y="0"/>
                    <a:pt x="83" y="0"/>
                    <a:pt x="81" y="0"/>
                  </a:cubicBezTo>
                  <a:cubicBezTo>
                    <a:pt x="76" y="1"/>
                    <a:pt x="65" y="1"/>
                    <a:pt x="54" y="2"/>
                  </a:cubicBezTo>
                  <a:cubicBezTo>
                    <a:pt x="40" y="4"/>
                    <a:pt x="25" y="7"/>
                    <a:pt x="18" y="9"/>
                  </a:cubicBezTo>
                  <a:cubicBezTo>
                    <a:pt x="12" y="11"/>
                    <a:pt x="24" y="12"/>
                    <a:pt x="21" y="12"/>
                  </a:cubicBezTo>
                  <a:cubicBezTo>
                    <a:pt x="19" y="12"/>
                    <a:pt x="24" y="13"/>
                    <a:pt x="33" y="13"/>
                  </a:cubicBezTo>
                  <a:cubicBezTo>
                    <a:pt x="42" y="14"/>
                    <a:pt x="47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cubicBezTo>
                    <a:pt x="34" y="14"/>
                    <a:pt x="25" y="14"/>
                    <a:pt x="17" y="15"/>
                  </a:cubicBezTo>
                  <a:cubicBezTo>
                    <a:pt x="9" y="16"/>
                    <a:pt x="9" y="18"/>
                    <a:pt x="23" y="20"/>
                  </a:cubicBezTo>
                  <a:cubicBezTo>
                    <a:pt x="32" y="21"/>
                    <a:pt x="41" y="21"/>
                    <a:pt x="49" y="22"/>
                  </a:cubicBezTo>
                  <a:cubicBezTo>
                    <a:pt x="60" y="23"/>
                    <a:pt x="56" y="25"/>
                    <a:pt x="45" y="25"/>
                  </a:cubicBezTo>
                  <a:cubicBezTo>
                    <a:pt x="42" y="25"/>
                    <a:pt x="39" y="25"/>
                    <a:pt x="36" y="24"/>
                  </a:cubicBezTo>
                  <a:cubicBezTo>
                    <a:pt x="28" y="24"/>
                    <a:pt x="21" y="23"/>
                    <a:pt x="15" y="23"/>
                  </a:cubicBezTo>
                  <a:cubicBezTo>
                    <a:pt x="6" y="23"/>
                    <a:pt x="0" y="24"/>
                    <a:pt x="1" y="27"/>
                  </a:cubicBezTo>
                  <a:cubicBezTo>
                    <a:pt x="4" y="31"/>
                    <a:pt x="17" y="30"/>
                    <a:pt x="20" y="32"/>
                  </a:cubicBezTo>
                  <a:cubicBezTo>
                    <a:pt x="23" y="33"/>
                    <a:pt x="23" y="34"/>
                    <a:pt x="22" y="35"/>
                  </a:cubicBezTo>
                  <a:cubicBezTo>
                    <a:pt x="20" y="37"/>
                    <a:pt x="34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9" y="40"/>
                    <a:pt x="66" y="39"/>
                    <a:pt x="72" y="39"/>
                  </a:cubicBezTo>
                  <a:cubicBezTo>
                    <a:pt x="90" y="38"/>
                    <a:pt x="100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6"/>
                    <a:pt x="101" y="36"/>
                  </a:cubicBezTo>
                  <a:cubicBezTo>
                    <a:pt x="100" y="37"/>
                    <a:pt x="102" y="38"/>
                    <a:pt x="106" y="38"/>
                  </a:cubicBezTo>
                  <a:cubicBezTo>
                    <a:pt x="109" y="39"/>
                    <a:pt x="111" y="39"/>
                    <a:pt x="109" y="40"/>
                  </a:cubicBezTo>
                  <a:cubicBezTo>
                    <a:pt x="108" y="40"/>
                    <a:pt x="109" y="40"/>
                    <a:pt x="111" y="40"/>
                  </a:cubicBezTo>
                  <a:cubicBezTo>
                    <a:pt x="111" y="40"/>
                    <a:pt x="112" y="40"/>
                    <a:pt x="11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3" y="40"/>
                    <a:pt x="116" y="41"/>
                    <a:pt x="119" y="41"/>
                  </a:cubicBezTo>
                  <a:cubicBezTo>
                    <a:pt x="123" y="42"/>
                    <a:pt x="127" y="42"/>
                    <a:pt x="133" y="42"/>
                  </a:cubicBezTo>
                  <a:cubicBezTo>
                    <a:pt x="134" y="42"/>
                    <a:pt x="135" y="42"/>
                    <a:pt x="136" y="42"/>
                  </a:cubicBezTo>
                  <a:cubicBezTo>
                    <a:pt x="148" y="42"/>
                    <a:pt x="144" y="38"/>
                    <a:pt x="140" y="38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7" y="38"/>
                    <a:pt x="136" y="39"/>
                    <a:pt x="135" y="39"/>
                  </a:cubicBezTo>
                  <a:cubicBezTo>
                    <a:pt x="134" y="39"/>
                    <a:pt x="134" y="38"/>
                    <a:pt x="134" y="38"/>
                  </a:cubicBezTo>
                  <a:cubicBezTo>
                    <a:pt x="136" y="38"/>
                    <a:pt x="136" y="37"/>
                    <a:pt x="137" y="36"/>
                  </a:cubicBezTo>
                  <a:cubicBezTo>
                    <a:pt x="137" y="36"/>
                    <a:pt x="137" y="36"/>
                    <a:pt x="138" y="36"/>
                  </a:cubicBezTo>
                  <a:cubicBezTo>
                    <a:pt x="139" y="36"/>
                    <a:pt x="140" y="36"/>
                    <a:pt x="142" y="37"/>
                  </a:cubicBezTo>
                  <a:cubicBezTo>
                    <a:pt x="142" y="37"/>
                    <a:pt x="142" y="37"/>
                    <a:pt x="143" y="37"/>
                  </a:cubicBezTo>
                  <a:cubicBezTo>
                    <a:pt x="144" y="37"/>
                    <a:pt x="146" y="36"/>
                    <a:pt x="148" y="35"/>
                  </a:cubicBezTo>
                  <a:cubicBezTo>
                    <a:pt x="150" y="35"/>
                    <a:pt x="151" y="35"/>
                    <a:pt x="152" y="35"/>
                  </a:cubicBezTo>
                  <a:cubicBezTo>
                    <a:pt x="152" y="35"/>
                    <a:pt x="153" y="35"/>
                    <a:pt x="153" y="35"/>
                  </a:cubicBezTo>
                  <a:cubicBezTo>
                    <a:pt x="154" y="35"/>
                    <a:pt x="154" y="35"/>
                    <a:pt x="154" y="36"/>
                  </a:cubicBezTo>
                  <a:cubicBezTo>
                    <a:pt x="154" y="36"/>
                    <a:pt x="154" y="36"/>
                    <a:pt x="155" y="36"/>
                  </a:cubicBezTo>
                  <a:cubicBezTo>
                    <a:pt x="156" y="36"/>
                    <a:pt x="156" y="36"/>
                    <a:pt x="157" y="36"/>
                  </a:cubicBezTo>
                  <a:cubicBezTo>
                    <a:pt x="158" y="36"/>
                    <a:pt x="159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7"/>
                    <a:pt x="160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2" y="37"/>
                    <a:pt x="166" y="37"/>
                    <a:pt x="167" y="36"/>
                  </a:cubicBezTo>
                  <a:cubicBezTo>
                    <a:pt x="167" y="35"/>
                    <a:pt x="168" y="34"/>
                    <a:pt x="168" y="33"/>
                  </a:cubicBezTo>
                  <a:cubicBezTo>
                    <a:pt x="164" y="33"/>
                    <a:pt x="162" y="32"/>
                    <a:pt x="160" y="31"/>
                  </a:cubicBezTo>
                  <a:cubicBezTo>
                    <a:pt x="158" y="30"/>
                    <a:pt x="157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28"/>
                    <a:pt x="148" y="26"/>
                    <a:pt x="149" y="23"/>
                  </a:cubicBezTo>
                  <a:cubicBezTo>
                    <a:pt x="150" y="20"/>
                    <a:pt x="153" y="18"/>
                    <a:pt x="158" y="16"/>
                  </a:cubicBezTo>
                  <a:cubicBezTo>
                    <a:pt x="162" y="15"/>
                    <a:pt x="164" y="13"/>
                    <a:pt x="165" y="10"/>
                  </a:cubicBezTo>
                  <a:cubicBezTo>
                    <a:pt x="166" y="7"/>
                    <a:pt x="155" y="6"/>
                    <a:pt x="154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0" y="5"/>
                    <a:pt x="142" y="7"/>
                    <a:pt x="138" y="11"/>
                  </a:cubicBezTo>
                  <a:cubicBezTo>
                    <a:pt x="132" y="14"/>
                    <a:pt x="129" y="18"/>
                    <a:pt x="130" y="18"/>
                  </a:cubicBezTo>
                  <a:cubicBezTo>
                    <a:pt x="131" y="18"/>
                    <a:pt x="129" y="19"/>
                    <a:pt x="127" y="19"/>
                  </a:cubicBezTo>
                  <a:cubicBezTo>
                    <a:pt x="127" y="19"/>
                    <a:pt x="127" y="19"/>
                    <a:pt x="126" y="19"/>
                  </a:cubicBezTo>
                  <a:cubicBezTo>
                    <a:pt x="124" y="19"/>
                    <a:pt x="122" y="16"/>
                    <a:pt x="126" y="12"/>
                  </a:cubicBezTo>
                  <a:cubicBezTo>
                    <a:pt x="130" y="9"/>
                    <a:pt x="123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2" y="8"/>
                    <a:pt x="121" y="9"/>
                    <a:pt x="121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0" y="8"/>
                    <a:pt x="120" y="8"/>
                  </a:cubicBezTo>
                  <a:cubicBezTo>
                    <a:pt x="119" y="8"/>
                    <a:pt x="119" y="9"/>
                    <a:pt x="119" y="10"/>
                  </a:cubicBezTo>
                  <a:cubicBezTo>
                    <a:pt x="119" y="10"/>
                    <a:pt x="117" y="10"/>
                    <a:pt x="11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2" y="11"/>
                    <a:pt x="110" y="10"/>
                    <a:pt x="111" y="10"/>
                  </a:cubicBezTo>
                  <a:cubicBezTo>
                    <a:pt x="111" y="10"/>
                    <a:pt x="107" y="10"/>
                    <a:pt x="102" y="10"/>
                  </a:cubicBezTo>
                  <a:cubicBezTo>
                    <a:pt x="97" y="10"/>
                    <a:pt x="104" y="10"/>
                    <a:pt x="107" y="7"/>
                  </a:cubicBezTo>
                  <a:cubicBezTo>
                    <a:pt x="109" y="6"/>
                    <a:pt x="106" y="5"/>
                    <a:pt x="98" y="4"/>
                  </a:cubicBezTo>
                  <a:cubicBezTo>
                    <a:pt x="97" y="4"/>
                    <a:pt x="97" y="4"/>
                    <a:pt x="96" y="4"/>
                  </a:cubicBezTo>
                  <a:cubicBezTo>
                    <a:pt x="93" y="4"/>
                    <a:pt x="90" y="5"/>
                    <a:pt x="86" y="5"/>
                  </a:cubicBezTo>
                  <a:cubicBezTo>
                    <a:pt x="85" y="5"/>
                    <a:pt x="84" y="6"/>
                    <a:pt x="83" y="6"/>
                  </a:cubicBezTo>
                  <a:cubicBezTo>
                    <a:pt x="81" y="6"/>
                    <a:pt x="82" y="4"/>
                    <a:pt x="87" y="3"/>
                  </a:cubicBezTo>
                  <a:cubicBezTo>
                    <a:pt x="90" y="1"/>
                    <a:pt x="91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9" name="Freeform 241"/>
            <p:cNvSpPr/>
            <p:nvPr/>
          </p:nvSpPr>
          <p:spPr bwMode="auto">
            <a:xfrm>
              <a:off x="3233738" y="4381500"/>
              <a:ext cx="95250" cy="25400"/>
            </a:xfrm>
            <a:custGeom>
              <a:avLst/>
              <a:gdLst>
                <a:gd name="T0" fmla="*/ 10 w 35"/>
                <a:gd name="T1" fmla="*/ 0 h 9"/>
                <a:gd name="T2" fmla="*/ 7 w 35"/>
                <a:gd name="T3" fmla="*/ 9 h 9"/>
                <a:gd name="T4" fmla="*/ 22 w 35"/>
                <a:gd name="T5" fmla="*/ 2 h 9"/>
                <a:gd name="T6" fmla="*/ 10 w 3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9">
                  <a:moveTo>
                    <a:pt x="10" y="0"/>
                  </a:moveTo>
                  <a:cubicBezTo>
                    <a:pt x="0" y="0"/>
                    <a:pt x="5" y="7"/>
                    <a:pt x="7" y="9"/>
                  </a:cubicBezTo>
                  <a:cubicBezTo>
                    <a:pt x="15" y="7"/>
                    <a:pt x="35" y="4"/>
                    <a:pt x="22" y="2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0" name="Freeform 242"/>
            <p:cNvSpPr/>
            <p:nvPr/>
          </p:nvSpPr>
          <p:spPr bwMode="auto">
            <a:xfrm>
              <a:off x="3571875" y="4365625"/>
              <a:ext cx="68263" cy="15875"/>
            </a:xfrm>
            <a:custGeom>
              <a:avLst/>
              <a:gdLst>
                <a:gd name="T0" fmla="*/ 11 w 25"/>
                <a:gd name="T1" fmla="*/ 0 h 6"/>
                <a:gd name="T2" fmla="*/ 10 w 25"/>
                <a:gd name="T3" fmla="*/ 1 h 6"/>
                <a:gd name="T4" fmla="*/ 4 w 25"/>
                <a:gd name="T5" fmla="*/ 2 h 6"/>
                <a:gd name="T6" fmla="*/ 0 w 25"/>
                <a:gd name="T7" fmla="*/ 3 h 6"/>
                <a:gd name="T8" fmla="*/ 9 w 25"/>
                <a:gd name="T9" fmla="*/ 6 h 6"/>
                <a:gd name="T10" fmla="*/ 13 w 25"/>
                <a:gd name="T11" fmla="*/ 6 h 6"/>
                <a:gd name="T12" fmla="*/ 25 w 25"/>
                <a:gd name="T13" fmla="*/ 2 h 6"/>
                <a:gd name="T14" fmla="*/ 17 w 25"/>
                <a:gd name="T15" fmla="*/ 0 h 6"/>
                <a:gd name="T16" fmla="*/ 14 w 25"/>
                <a:gd name="T17" fmla="*/ 0 h 6"/>
                <a:gd name="T18" fmla="*/ 13 w 25"/>
                <a:gd name="T19" fmla="*/ 0 h 6"/>
                <a:gd name="T20" fmla="*/ 12 w 25"/>
                <a:gd name="T21" fmla="*/ 0 h 6"/>
                <a:gd name="T22" fmla="*/ 11 w 2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6">
                  <a:moveTo>
                    <a:pt x="11" y="0"/>
                  </a:moveTo>
                  <a:cubicBezTo>
                    <a:pt x="10" y="0"/>
                    <a:pt x="10" y="0"/>
                    <a:pt x="10" y="1"/>
                  </a:cubicBezTo>
                  <a:cubicBezTo>
                    <a:pt x="9" y="1"/>
                    <a:pt x="6" y="1"/>
                    <a:pt x="4" y="2"/>
                  </a:cubicBezTo>
                  <a:cubicBezTo>
                    <a:pt x="3" y="2"/>
                    <a:pt x="2" y="2"/>
                    <a:pt x="0" y="3"/>
                  </a:cubicBezTo>
                  <a:cubicBezTo>
                    <a:pt x="2" y="4"/>
                    <a:pt x="4" y="5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9" y="6"/>
                    <a:pt x="25" y="4"/>
                    <a:pt x="25" y="2"/>
                  </a:cubicBezTo>
                  <a:cubicBezTo>
                    <a:pt x="24" y="0"/>
                    <a:pt x="20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1" name="Freeform 243"/>
            <p:cNvSpPr/>
            <p:nvPr/>
          </p:nvSpPr>
          <p:spPr bwMode="auto">
            <a:xfrm>
              <a:off x="2935288" y="4514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2 w 3"/>
                <a:gd name="T7" fmla="*/ 1 h 1"/>
                <a:gd name="T8" fmla="*/ 2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Freeform 244"/>
            <p:cNvSpPr/>
            <p:nvPr/>
          </p:nvSpPr>
          <p:spPr bwMode="auto">
            <a:xfrm>
              <a:off x="3943350" y="4673600"/>
              <a:ext cx="19050" cy="1587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5 w 7"/>
                <a:gd name="T7" fmla="*/ 1 h 1"/>
                <a:gd name="T8" fmla="*/ 7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Freeform 245"/>
            <p:cNvSpPr>
              <a:spLocks noEditPoints="1"/>
            </p:cNvSpPr>
            <p:nvPr/>
          </p:nvSpPr>
          <p:spPr bwMode="auto">
            <a:xfrm>
              <a:off x="5789613" y="4730750"/>
              <a:ext cx="241300" cy="104775"/>
            </a:xfrm>
            <a:custGeom>
              <a:avLst/>
              <a:gdLst>
                <a:gd name="T0" fmla="*/ 51 w 89"/>
                <a:gd name="T1" fmla="*/ 36 h 39"/>
                <a:gd name="T2" fmla="*/ 55 w 89"/>
                <a:gd name="T3" fmla="*/ 36 h 39"/>
                <a:gd name="T4" fmla="*/ 21 w 89"/>
                <a:gd name="T5" fmla="*/ 0 h 39"/>
                <a:gd name="T6" fmla="*/ 9 w 89"/>
                <a:gd name="T7" fmla="*/ 1 h 39"/>
                <a:gd name="T8" fmla="*/ 6 w 89"/>
                <a:gd name="T9" fmla="*/ 3 h 39"/>
                <a:gd name="T10" fmla="*/ 4 w 89"/>
                <a:gd name="T11" fmla="*/ 4 h 39"/>
                <a:gd name="T12" fmla="*/ 2 w 89"/>
                <a:gd name="T13" fmla="*/ 5 h 39"/>
                <a:gd name="T14" fmla="*/ 3 w 89"/>
                <a:gd name="T15" fmla="*/ 5 h 39"/>
                <a:gd name="T16" fmla="*/ 3 w 89"/>
                <a:gd name="T17" fmla="*/ 6 h 39"/>
                <a:gd name="T18" fmla="*/ 4 w 89"/>
                <a:gd name="T19" fmla="*/ 6 h 39"/>
                <a:gd name="T20" fmla="*/ 5 w 89"/>
                <a:gd name="T21" fmla="*/ 6 h 39"/>
                <a:gd name="T22" fmla="*/ 2 w 89"/>
                <a:gd name="T23" fmla="*/ 8 h 39"/>
                <a:gd name="T24" fmla="*/ 4 w 89"/>
                <a:gd name="T25" fmla="*/ 8 h 39"/>
                <a:gd name="T26" fmla="*/ 4 w 89"/>
                <a:gd name="T27" fmla="*/ 13 h 39"/>
                <a:gd name="T28" fmla="*/ 9 w 89"/>
                <a:gd name="T29" fmla="*/ 11 h 39"/>
                <a:gd name="T30" fmla="*/ 8 w 89"/>
                <a:gd name="T31" fmla="*/ 12 h 39"/>
                <a:gd name="T32" fmla="*/ 10 w 89"/>
                <a:gd name="T33" fmla="*/ 11 h 39"/>
                <a:gd name="T34" fmla="*/ 11 w 89"/>
                <a:gd name="T35" fmla="*/ 11 h 39"/>
                <a:gd name="T36" fmla="*/ 11 w 89"/>
                <a:gd name="T37" fmla="*/ 11 h 39"/>
                <a:gd name="T38" fmla="*/ 12 w 89"/>
                <a:gd name="T39" fmla="*/ 15 h 39"/>
                <a:gd name="T40" fmla="*/ 14 w 89"/>
                <a:gd name="T41" fmla="*/ 18 h 39"/>
                <a:gd name="T42" fmla="*/ 23 w 89"/>
                <a:gd name="T43" fmla="*/ 16 h 39"/>
                <a:gd name="T44" fmla="*/ 27 w 89"/>
                <a:gd name="T45" fmla="*/ 18 h 39"/>
                <a:gd name="T46" fmla="*/ 33 w 89"/>
                <a:gd name="T47" fmla="*/ 24 h 39"/>
                <a:gd name="T48" fmla="*/ 33 w 89"/>
                <a:gd name="T49" fmla="*/ 24 h 39"/>
                <a:gd name="T50" fmla="*/ 30 w 89"/>
                <a:gd name="T51" fmla="*/ 24 h 39"/>
                <a:gd name="T52" fmla="*/ 29 w 89"/>
                <a:gd name="T53" fmla="*/ 24 h 39"/>
                <a:gd name="T54" fmla="*/ 16 w 89"/>
                <a:gd name="T55" fmla="*/ 26 h 39"/>
                <a:gd name="T56" fmla="*/ 17 w 89"/>
                <a:gd name="T57" fmla="*/ 26 h 39"/>
                <a:gd name="T58" fmla="*/ 8 w 89"/>
                <a:gd name="T59" fmla="*/ 31 h 39"/>
                <a:gd name="T60" fmla="*/ 19 w 89"/>
                <a:gd name="T61" fmla="*/ 32 h 39"/>
                <a:gd name="T62" fmla="*/ 29 w 89"/>
                <a:gd name="T63" fmla="*/ 32 h 39"/>
                <a:gd name="T64" fmla="*/ 21 w 89"/>
                <a:gd name="T65" fmla="*/ 35 h 39"/>
                <a:gd name="T66" fmla="*/ 5 w 89"/>
                <a:gd name="T67" fmla="*/ 39 h 39"/>
                <a:gd name="T68" fmla="*/ 58 w 89"/>
                <a:gd name="T69" fmla="*/ 36 h 39"/>
                <a:gd name="T70" fmla="*/ 80 w 89"/>
                <a:gd name="T71" fmla="*/ 32 h 39"/>
                <a:gd name="T72" fmla="*/ 77 w 89"/>
                <a:gd name="T73" fmla="*/ 32 h 39"/>
                <a:gd name="T74" fmla="*/ 75 w 89"/>
                <a:gd name="T75" fmla="*/ 32 h 39"/>
                <a:gd name="T76" fmla="*/ 76 w 89"/>
                <a:gd name="T77" fmla="*/ 32 h 39"/>
                <a:gd name="T78" fmla="*/ 79 w 89"/>
                <a:gd name="T79" fmla="*/ 30 h 39"/>
                <a:gd name="T80" fmla="*/ 84 w 89"/>
                <a:gd name="T81" fmla="*/ 26 h 39"/>
                <a:gd name="T82" fmla="*/ 72 w 89"/>
                <a:gd name="T83" fmla="*/ 25 h 39"/>
                <a:gd name="T84" fmla="*/ 69 w 89"/>
                <a:gd name="T85" fmla="*/ 26 h 39"/>
                <a:gd name="T86" fmla="*/ 61 w 89"/>
                <a:gd name="T87" fmla="*/ 22 h 39"/>
                <a:gd name="T88" fmla="*/ 62 w 89"/>
                <a:gd name="T89" fmla="*/ 22 h 39"/>
                <a:gd name="T90" fmla="*/ 29 w 89"/>
                <a:gd name="T91" fmla="*/ 11 h 39"/>
                <a:gd name="T92" fmla="*/ 40 w 89"/>
                <a:gd name="T93" fmla="*/ 5 h 39"/>
                <a:gd name="T94" fmla="*/ 24 w 89"/>
                <a:gd name="T95" fmla="*/ 4 h 39"/>
                <a:gd name="T96" fmla="*/ 21 w 89"/>
                <a:gd name="T97" fmla="*/ 4 h 39"/>
                <a:gd name="T98" fmla="*/ 21 w 89"/>
                <a:gd name="T99" fmla="*/ 3 h 39"/>
                <a:gd name="T100" fmla="*/ 21 w 89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39">
                  <a:moveTo>
                    <a:pt x="53" y="36"/>
                  </a:moveTo>
                  <a:cubicBezTo>
                    <a:pt x="51" y="36"/>
                    <a:pt x="50" y="36"/>
                    <a:pt x="51" y="36"/>
                  </a:cubicBezTo>
                  <a:cubicBezTo>
                    <a:pt x="51" y="36"/>
                    <a:pt x="53" y="36"/>
                    <a:pt x="53" y="36"/>
                  </a:cubicBezTo>
                  <a:cubicBezTo>
                    <a:pt x="53" y="36"/>
                    <a:pt x="55" y="36"/>
                    <a:pt x="55" y="36"/>
                  </a:cubicBezTo>
                  <a:cubicBezTo>
                    <a:pt x="56" y="36"/>
                    <a:pt x="54" y="36"/>
                    <a:pt x="53" y="36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15" y="0"/>
                    <a:pt x="10" y="0"/>
                    <a:pt x="9" y="1"/>
                  </a:cubicBezTo>
                  <a:cubicBezTo>
                    <a:pt x="7" y="2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4" y="6"/>
                    <a:pt x="2" y="7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8"/>
                    <a:pt x="6" y="9"/>
                    <a:pt x="4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7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2"/>
                    <a:pt x="13" y="13"/>
                    <a:pt x="12" y="15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18"/>
                    <a:pt x="17" y="17"/>
                    <a:pt x="17" y="17"/>
                  </a:cubicBezTo>
                  <a:cubicBezTo>
                    <a:pt x="16" y="17"/>
                    <a:pt x="19" y="16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8" y="16"/>
                    <a:pt x="27" y="17"/>
                    <a:pt x="27" y="18"/>
                  </a:cubicBezTo>
                  <a:cubicBezTo>
                    <a:pt x="26" y="20"/>
                    <a:pt x="34" y="21"/>
                    <a:pt x="34" y="22"/>
                  </a:cubicBezTo>
                  <a:cubicBezTo>
                    <a:pt x="34" y="23"/>
                    <a:pt x="35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4"/>
                    <a:pt x="30" y="24"/>
                    <a:pt x="31" y="24"/>
                  </a:cubicBezTo>
                  <a:cubicBezTo>
                    <a:pt x="31" y="24"/>
                    <a:pt x="31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7" y="24"/>
                    <a:pt x="25" y="24"/>
                    <a:pt x="22" y="25"/>
                  </a:cubicBezTo>
                  <a:cubicBezTo>
                    <a:pt x="17" y="25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9" y="26"/>
                    <a:pt x="22" y="28"/>
                    <a:pt x="17" y="29"/>
                  </a:cubicBezTo>
                  <a:cubicBezTo>
                    <a:pt x="12" y="30"/>
                    <a:pt x="7" y="31"/>
                    <a:pt x="8" y="31"/>
                  </a:cubicBezTo>
                  <a:cubicBezTo>
                    <a:pt x="10" y="31"/>
                    <a:pt x="10" y="31"/>
                    <a:pt x="14" y="31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2"/>
                    <a:pt x="22" y="32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2"/>
                    <a:pt x="32" y="34"/>
                    <a:pt x="21" y="35"/>
                  </a:cubicBezTo>
                  <a:cubicBezTo>
                    <a:pt x="10" y="37"/>
                    <a:pt x="2" y="39"/>
                    <a:pt x="4" y="39"/>
                  </a:cubicBezTo>
                  <a:cubicBezTo>
                    <a:pt x="4" y="39"/>
                    <a:pt x="4" y="39"/>
                    <a:pt x="5" y="39"/>
                  </a:cubicBezTo>
                  <a:cubicBezTo>
                    <a:pt x="7" y="39"/>
                    <a:pt x="21" y="38"/>
                    <a:pt x="38" y="37"/>
                  </a:cubicBezTo>
                  <a:cubicBezTo>
                    <a:pt x="44" y="37"/>
                    <a:pt x="51" y="36"/>
                    <a:pt x="58" y="36"/>
                  </a:cubicBezTo>
                  <a:cubicBezTo>
                    <a:pt x="75" y="35"/>
                    <a:pt x="83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8" y="32"/>
                    <a:pt x="77" y="32"/>
                  </a:cubicBezTo>
                  <a:cubicBezTo>
                    <a:pt x="76" y="32"/>
                    <a:pt x="76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4" y="32"/>
                    <a:pt x="74" y="32"/>
                    <a:pt x="76" y="32"/>
                  </a:cubicBezTo>
                  <a:cubicBezTo>
                    <a:pt x="77" y="31"/>
                    <a:pt x="79" y="31"/>
                    <a:pt x="78" y="31"/>
                  </a:cubicBezTo>
                  <a:cubicBezTo>
                    <a:pt x="77" y="31"/>
                    <a:pt x="78" y="31"/>
                    <a:pt x="79" y="30"/>
                  </a:cubicBezTo>
                  <a:cubicBezTo>
                    <a:pt x="81" y="30"/>
                    <a:pt x="82" y="30"/>
                    <a:pt x="81" y="30"/>
                  </a:cubicBezTo>
                  <a:cubicBezTo>
                    <a:pt x="81" y="29"/>
                    <a:pt x="89" y="28"/>
                    <a:pt x="84" y="26"/>
                  </a:cubicBezTo>
                  <a:cubicBezTo>
                    <a:pt x="82" y="25"/>
                    <a:pt x="80" y="25"/>
                    <a:pt x="77" y="25"/>
                  </a:cubicBezTo>
                  <a:cubicBezTo>
                    <a:pt x="76" y="25"/>
                    <a:pt x="74" y="25"/>
                    <a:pt x="72" y="25"/>
                  </a:cubicBezTo>
                  <a:cubicBezTo>
                    <a:pt x="71" y="26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5"/>
                    <a:pt x="68" y="24"/>
                    <a:pt x="66" y="23"/>
                  </a:cubicBezTo>
                  <a:cubicBezTo>
                    <a:pt x="64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5" y="22"/>
                    <a:pt x="62" y="19"/>
                    <a:pt x="50" y="15"/>
                  </a:cubicBezTo>
                  <a:cubicBezTo>
                    <a:pt x="38" y="12"/>
                    <a:pt x="26" y="11"/>
                    <a:pt x="29" y="11"/>
                  </a:cubicBezTo>
                  <a:cubicBezTo>
                    <a:pt x="33" y="10"/>
                    <a:pt x="34" y="10"/>
                    <a:pt x="32" y="10"/>
                  </a:cubicBezTo>
                  <a:cubicBezTo>
                    <a:pt x="30" y="10"/>
                    <a:pt x="46" y="8"/>
                    <a:pt x="40" y="5"/>
                  </a:cubicBezTo>
                  <a:cubicBezTo>
                    <a:pt x="38" y="4"/>
                    <a:pt x="34" y="3"/>
                    <a:pt x="30" y="3"/>
                  </a:cubicBezTo>
                  <a:cubicBezTo>
                    <a:pt x="28" y="3"/>
                    <a:pt x="26" y="3"/>
                    <a:pt x="24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3" y="2"/>
                    <a:pt x="25" y="1"/>
                  </a:cubicBezTo>
                  <a:cubicBezTo>
                    <a:pt x="28" y="0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4" name="Freeform 246"/>
            <p:cNvSpPr>
              <a:spLocks noEditPoints="1"/>
            </p:cNvSpPr>
            <p:nvPr/>
          </p:nvSpPr>
          <p:spPr bwMode="auto">
            <a:xfrm>
              <a:off x="4111625" y="46291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5" name="Freeform 247"/>
            <p:cNvSpPr/>
            <p:nvPr/>
          </p:nvSpPr>
          <p:spPr bwMode="auto">
            <a:xfrm>
              <a:off x="4054475" y="4492625"/>
              <a:ext cx="17463" cy="317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5 w 6"/>
                <a:gd name="T5" fmla="*/ 0 h 1"/>
                <a:gd name="T6" fmla="*/ 3 w 6"/>
                <a:gd name="T7" fmla="*/ 0 h 1"/>
                <a:gd name="T8" fmla="*/ 1 w 6"/>
                <a:gd name="T9" fmla="*/ 0 h 1"/>
                <a:gd name="T10" fmla="*/ 3 w 6"/>
                <a:gd name="T11" fmla="*/ 1 h 1"/>
                <a:gd name="T12" fmla="*/ 5 w 6"/>
                <a:gd name="T13" fmla="*/ 1 h 1"/>
                <a:gd name="T14" fmla="*/ 6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6" name="Freeform 248"/>
            <p:cNvSpPr>
              <a:spLocks noEditPoints="1"/>
            </p:cNvSpPr>
            <p:nvPr/>
          </p:nvSpPr>
          <p:spPr bwMode="auto">
            <a:xfrm>
              <a:off x="3571875" y="4416425"/>
              <a:ext cx="681038" cy="231775"/>
            </a:xfrm>
            <a:custGeom>
              <a:avLst/>
              <a:gdLst>
                <a:gd name="T0" fmla="*/ 74 w 251"/>
                <a:gd name="T1" fmla="*/ 0 h 85"/>
                <a:gd name="T2" fmla="*/ 11 w 251"/>
                <a:gd name="T3" fmla="*/ 21 h 85"/>
                <a:gd name="T4" fmla="*/ 20 w 251"/>
                <a:gd name="T5" fmla="*/ 26 h 85"/>
                <a:gd name="T6" fmla="*/ 35 w 251"/>
                <a:gd name="T7" fmla="*/ 28 h 85"/>
                <a:gd name="T8" fmla="*/ 70 w 251"/>
                <a:gd name="T9" fmla="*/ 31 h 85"/>
                <a:gd name="T10" fmla="*/ 101 w 251"/>
                <a:gd name="T11" fmla="*/ 30 h 85"/>
                <a:gd name="T12" fmla="*/ 121 w 251"/>
                <a:gd name="T13" fmla="*/ 39 h 85"/>
                <a:gd name="T14" fmla="*/ 134 w 251"/>
                <a:gd name="T15" fmla="*/ 44 h 85"/>
                <a:gd name="T16" fmla="*/ 144 w 251"/>
                <a:gd name="T17" fmla="*/ 49 h 85"/>
                <a:gd name="T18" fmla="*/ 106 w 251"/>
                <a:gd name="T19" fmla="*/ 64 h 85"/>
                <a:gd name="T20" fmla="*/ 86 w 251"/>
                <a:gd name="T21" fmla="*/ 64 h 85"/>
                <a:gd name="T22" fmla="*/ 101 w 251"/>
                <a:gd name="T23" fmla="*/ 69 h 85"/>
                <a:gd name="T24" fmla="*/ 108 w 251"/>
                <a:gd name="T25" fmla="*/ 70 h 85"/>
                <a:gd name="T26" fmla="*/ 122 w 251"/>
                <a:gd name="T27" fmla="*/ 75 h 85"/>
                <a:gd name="T28" fmla="*/ 157 w 251"/>
                <a:gd name="T29" fmla="*/ 77 h 85"/>
                <a:gd name="T30" fmla="*/ 173 w 251"/>
                <a:gd name="T31" fmla="*/ 79 h 85"/>
                <a:gd name="T32" fmla="*/ 180 w 251"/>
                <a:gd name="T33" fmla="*/ 81 h 85"/>
                <a:gd name="T34" fmla="*/ 190 w 251"/>
                <a:gd name="T35" fmla="*/ 81 h 85"/>
                <a:gd name="T36" fmla="*/ 195 w 251"/>
                <a:gd name="T37" fmla="*/ 73 h 85"/>
                <a:gd name="T38" fmla="*/ 185 w 251"/>
                <a:gd name="T39" fmla="*/ 69 h 85"/>
                <a:gd name="T40" fmla="*/ 176 w 251"/>
                <a:gd name="T41" fmla="*/ 65 h 85"/>
                <a:gd name="T42" fmla="*/ 184 w 251"/>
                <a:gd name="T43" fmla="*/ 60 h 85"/>
                <a:gd name="T44" fmla="*/ 199 w 251"/>
                <a:gd name="T45" fmla="*/ 62 h 85"/>
                <a:gd name="T46" fmla="*/ 208 w 251"/>
                <a:gd name="T47" fmla="*/ 63 h 85"/>
                <a:gd name="T48" fmla="*/ 205 w 251"/>
                <a:gd name="T49" fmla="*/ 65 h 85"/>
                <a:gd name="T50" fmla="*/ 207 w 251"/>
                <a:gd name="T51" fmla="*/ 68 h 85"/>
                <a:gd name="T52" fmla="*/ 216 w 251"/>
                <a:gd name="T53" fmla="*/ 70 h 85"/>
                <a:gd name="T54" fmla="*/ 231 w 251"/>
                <a:gd name="T55" fmla="*/ 65 h 85"/>
                <a:gd name="T56" fmla="*/ 236 w 251"/>
                <a:gd name="T57" fmla="*/ 63 h 85"/>
                <a:gd name="T58" fmla="*/ 243 w 251"/>
                <a:gd name="T59" fmla="*/ 62 h 85"/>
                <a:gd name="T60" fmla="*/ 245 w 251"/>
                <a:gd name="T61" fmla="*/ 62 h 85"/>
                <a:gd name="T62" fmla="*/ 244 w 251"/>
                <a:gd name="T63" fmla="*/ 58 h 85"/>
                <a:gd name="T64" fmla="*/ 235 w 251"/>
                <a:gd name="T65" fmla="*/ 58 h 85"/>
                <a:gd name="T66" fmla="*/ 230 w 251"/>
                <a:gd name="T67" fmla="*/ 57 h 85"/>
                <a:gd name="T68" fmla="*/ 226 w 251"/>
                <a:gd name="T69" fmla="*/ 54 h 85"/>
                <a:gd name="T70" fmla="*/ 216 w 251"/>
                <a:gd name="T71" fmla="*/ 53 h 85"/>
                <a:gd name="T72" fmla="*/ 209 w 251"/>
                <a:gd name="T73" fmla="*/ 51 h 85"/>
                <a:gd name="T74" fmla="*/ 202 w 251"/>
                <a:gd name="T75" fmla="*/ 49 h 85"/>
                <a:gd name="T76" fmla="*/ 192 w 251"/>
                <a:gd name="T77" fmla="*/ 46 h 85"/>
                <a:gd name="T78" fmla="*/ 200 w 251"/>
                <a:gd name="T79" fmla="*/ 44 h 85"/>
                <a:gd name="T80" fmla="*/ 199 w 251"/>
                <a:gd name="T81" fmla="*/ 42 h 85"/>
                <a:gd name="T82" fmla="*/ 212 w 251"/>
                <a:gd name="T83" fmla="*/ 35 h 85"/>
                <a:gd name="T84" fmla="*/ 186 w 251"/>
                <a:gd name="T85" fmla="*/ 36 h 85"/>
                <a:gd name="T86" fmla="*/ 204 w 251"/>
                <a:gd name="T87" fmla="*/ 31 h 85"/>
                <a:gd name="T88" fmla="*/ 180 w 251"/>
                <a:gd name="T89" fmla="*/ 33 h 85"/>
                <a:gd name="T90" fmla="*/ 178 w 251"/>
                <a:gd name="T91" fmla="*/ 32 h 85"/>
                <a:gd name="T92" fmla="*/ 178 w 251"/>
                <a:gd name="T93" fmla="*/ 30 h 85"/>
                <a:gd name="T94" fmla="*/ 181 w 251"/>
                <a:gd name="T95" fmla="*/ 28 h 85"/>
                <a:gd name="T96" fmla="*/ 170 w 251"/>
                <a:gd name="T97" fmla="*/ 25 h 85"/>
                <a:gd name="T98" fmla="*/ 166 w 251"/>
                <a:gd name="T99" fmla="*/ 23 h 85"/>
                <a:gd name="T100" fmla="*/ 157 w 251"/>
                <a:gd name="T101" fmla="*/ 22 h 85"/>
                <a:gd name="T102" fmla="*/ 151 w 251"/>
                <a:gd name="T103" fmla="*/ 21 h 85"/>
                <a:gd name="T104" fmla="*/ 147 w 251"/>
                <a:gd name="T105" fmla="*/ 14 h 85"/>
                <a:gd name="T106" fmla="*/ 126 w 251"/>
                <a:gd name="T107" fmla="*/ 16 h 85"/>
                <a:gd name="T108" fmla="*/ 121 w 251"/>
                <a:gd name="T109" fmla="*/ 16 h 85"/>
                <a:gd name="T110" fmla="*/ 113 w 251"/>
                <a:gd name="T111" fmla="*/ 16 h 85"/>
                <a:gd name="T112" fmla="*/ 110 w 251"/>
                <a:gd name="T113" fmla="*/ 13 h 85"/>
                <a:gd name="T114" fmla="*/ 94 w 251"/>
                <a:gd name="T115" fmla="*/ 4 h 85"/>
                <a:gd name="T116" fmla="*/ 77 w 251"/>
                <a:gd name="T117" fmla="*/ 6 h 85"/>
                <a:gd name="T118" fmla="*/ 70 w 251"/>
                <a:gd name="T119" fmla="*/ 13 h 85"/>
                <a:gd name="T120" fmla="*/ 50 w 251"/>
                <a:gd name="T1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85">
                  <a:moveTo>
                    <a:pt x="76" y="7"/>
                  </a:moveTo>
                  <a:cubicBezTo>
                    <a:pt x="76" y="7"/>
                    <a:pt x="77" y="7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7"/>
                    <a:pt x="76" y="7"/>
                    <a:pt x="76" y="7"/>
                  </a:cubicBezTo>
                  <a:moveTo>
                    <a:pt x="74" y="0"/>
                  </a:moveTo>
                  <a:cubicBezTo>
                    <a:pt x="69" y="0"/>
                    <a:pt x="64" y="0"/>
                    <a:pt x="59" y="0"/>
                  </a:cubicBezTo>
                  <a:cubicBezTo>
                    <a:pt x="49" y="1"/>
                    <a:pt x="41" y="3"/>
                    <a:pt x="37" y="4"/>
                  </a:cubicBezTo>
                  <a:cubicBezTo>
                    <a:pt x="33" y="5"/>
                    <a:pt x="27" y="7"/>
                    <a:pt x="24" y="8"/>
                  </a:cubicBezTo>
                  <a:cubicBezTo>
                    <a:pt x="20" y="9"/>
                    <a:pt x="0" y="13"/>
                    <a:pt x="9" y="16"/>
                  </a:cubicBezTo>
                  <a:cubicBezTo>
                    <a:pt x="17" y="19"/>
                    <a:pt x="22" y="21"/>
                    <a:pt x="18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3" y="21"/>
                    <a:pt x="11" y="21"/>
                  </a:cubicBezTo>
                  <a:cubicBezTo>
                    <a:pt x="7" y="21"/>
                    <a:pt x="3" y="21"/>
                    <a:pt x="4" y="23"/>
                  </a:cubicBezTo>
                  <a:cubicBezTo>
                    <a:pt x="6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1" y="26"/>
                    <a:pt x="13" y="26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3" y="26"/>
                    <a:pt x="25" y="26"/>
                    <a:pt x="26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7" y="28"/>
                    <a:pt x="32" y="28"/>
                    <a:pt x="35" y="28"/>
                  </a:cubicBezTo>
                  <a:cubicBezTo>
                    <a:pt x="37" y="28"/>
                    <a:pt x="38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28"/>
                    <a:pt x="43" y="30"/>
                    <a:pt x="52" y="31"/>
                  </a:cubicBezTo>
                  <a:cubicBezTo>
                    <a:pt x="55" y="31"/>
                    <a:pt x="58" y="31"/>
                    <a:pt x="60" y="31"/>
                  </a:cubicBezTo>
                  <a:cubicBezTo>
                    <a:pt x="65" y="31"/>
                    <a:pt x="66" y="31"/>
                    <a:pt x="65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5" y="29"/>
                    <a:pt x="67" y="30"/>
                    <a:pt x="70" y="31"/>
                  </a:cubicBezTo>
                  <a:cubicBezTo>
                    <a:pt x="74" y="32"/>
                    <a:pt x="77" y="32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2"/>
                    <a:pt x="78" y="32"/>
                    <a:pt x="79" y="32"/>
                  </a:cubicBezTo>
                  <a:cubicBezTo>
                    <a:pt x="81" y="32"/>
                    <a:pt x="84" y="32"/>
                    <a:pt x="88" y="33"/>
                  </a:cubicBezTo>
                  <a:cubicBezTo>
                    <a:pt x="91" y="33"/>
                    <a:pt x="94" y="33"/>
                    <a:pt x="96" y="33"/>
                  </a:cubicBezTo>
                  <a:cubicBezTo>
                    <a:pt x="98" y="33"/>
                    <a:pt x="99" y="33"/>
                    <a:pt x="101" y="33"/>
                  </a:cubicBezTo>
                  <a:cubicBezTo>
                    <a:pt x="105" y="32"/>
                    <a:pt x="103" y="31"/>
                    <a:pt x="101" y="30"/>
                  </a:cubicBezTo>
                  <a:cubicBezTo>
                    <a:pt x="98" y="28"/>
                    <a:pt x="101" y="28"/>
                    <a:pt x="102" y="27"/>
                  </a:cubicBezTo>
                  <a:cubicBezTo>
                    <a:pt x="102" y="27"/>
                    <a:pt x="102" y="27"/>
                    <a:pt x="103" y="27"/>
                  </a:cubicBezTo>
                  <a:cubicBezTo>
                    <a:pt x="103" y="27"/>
                    <a:pt x="103" y="28"/>
                    <a:pt x="105" y="29"/>
                  </a:cubicBezTo>
                  <a:cubicBezTo>
                    <a:pt x="107" y="31"/>
                    <a:pt x="113" y="31"/>
                    <a:pt x="112" y="32"/>
                  </a:cubicBezTo>
                  <a:cubicBezTo>
                    <a:pt x="111" y="34"/>
                    <a:pt x="111" y="35"/>
                    <a:pt x="114" y="35"/>
                  </a:cubicBezTo>
                  <a:cubicBezTo>
                    <a:pt x="117" y="35"/>
                    <a:pt x="118" y="35"/>
                    <a:pt x="116" y="35"/>
                  </a:cubicBezTo>
                  <a:cubicBezTo>
                    <a:pt x="114" y="36"/>
                    <a:pt x="121" y="37"/>
                    <a:pt x="121" y="39"/>
                  </a:cubicBezTo>
                  <a:cubicBezTo>
                    <a:pt x="121" y="41"/>
                    <a:pt x="118" y="41"/>
                    <a:pt x="121" y="41"/>
                  </a:cubicBezTo>
                  <a:cubicBezTo>
                    <a:pt x="121" y="41"/>
                    <a:pt x="122" y="41"/>
                    <a:pt x="123" y="41"/>
                  </a:cubicBezTo>
                  <a:cubicBezTo>
                    <a:pt x="126" y="41"/>
                    <a:pt x="129" y="41"/>
                    <a:pt x="129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9" y="42"/>
                    <a:pt x="131" y="43"/>
                  </a:cubicBezTo>
                  <a:cubicBezTo>
                    <a:pt x="132" y="43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7" y="44"/>
                    <a:pt x="138" y="44"/>
                  </a:cubicBezTo>
                  <a:cubicBezTo>
                    <a:pt x="139" y="45"/>
                    <a:pt x="138" y="46"/>
                    <a:pt x="140" y="46"/>
                  </a:cubicBezTo>
                  <a:cubicBezTo>
                    <a:pt x="142" y="47"/>
                    <a:pt x="143" y="47"/>
                    <a:pt x="144" y="47"/>
                  </a:cubicBezTo>
                  <a:cubicBezTo>
                    <a:pt x="144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6" y="47"/>
                    <a:pt x="145" y="48"/>
                    <a:pt x="144" y="49"/>
                  </a:cubicBezTo>
                  <a:cubicBezTo>
                    <a:pt x="144" y="50"/>
                    <a:pt x="144" y="51"/>
                    <a:pt x="143" y="52"/>
                  </a:cubicBezTo>
                  <a:cubicBezTo>
                    <a:pt x="143" y="53"/>
                    <a:pt x="140" y="54"/>
                    <a:pt x="138" y="54"/>
                  </a:cubicBezTo>
                  <a:cubicBezTo>
                    <a:pt x="133" y="55"/>
                    <a:pt x="119" y="57"/>
                    <a:pt x="115" y="59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09" y="64"/>
                    <a:pt x="108" y="64"/>
                  </a:cubicBezTo>
                  <a:cubicBezTo>
                    <a:pt x="108" y="64"/>
                    <a:pt x="107" y="64"/>
                    <a:pt x="106" y="64"/>
                  </a:cubicBezTo>
                  <a:cubicBezTo>
                    <a:pt x="105" y="64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1" y="65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0" y="64"/>
                    <a:pt x="98" y="64"/>
                  </a:cubicBezTo>
                  <a:cubicBezTo>
                    <a:pt x="96" y="65"/>
                    <a:pt x="94" y="65"/>
                    <a:pt x="92" y="65"/>
                  </a:cubicBezTo>
                  <a:cubicBezTo>
                    <a:pt x="90" y="65"/>
                    <a:pt x="88" y="65"/>
                    <a:pt x="86" y="64"/>
                  </a:cubicBezTo>
                  <a:cubicBezTo>
                    <a:pt x="82" y="64"/>
                    <a:pt x="78" y="64"/>
                    <a:pt x="74" y="64"/>
                  </a:cubicBezTo>
                  <a:cubicBezTo>
                    <a:pt x="70" y="64"/>
                    <a:pt x="67" y="64"/>
                    <a:pt x="65" y="65"/>
                  </a:cubicBezTo>
                  <a:cubicBezTo>
                    <a:pt x="61" y="66"/>
                    <a:pt x="58" y="67"/>
                    <a:pt x="59" y="68"/>
                  </a:cubicBezTo>
                  <a:cubicBezTo>
                    <a:pt x="61" y="69"/>
                    <a:pt x="66" y="70"/>
                    <a:pt x="71" y="70"/>
                  </a:cubicBezTo>
                  <a:cubicBezTo>
                    <a:pt x="80" y="70"/>
                    <a:pt x="88" y="69"/>
                    <a:pt x="93" y="69"/>
                  </a:cubicBezTo>
                  <a:cubicBezTo>
                    <a:pt x="96" y="69"/>
                    <a:pt x="98" y="69"/>
                    <a:pt x="100" y="69"/>
                  </a:cubicBezTo>
                  <a:cubicBezTo>
                    <a:pt x="101" y="69"/>
                    <a:pt x="102" y="69"/>
                    <a:pt x="101" y="69"/>
                  </a:cubicBezTo>
                  <a:cubicBezTo>
                    <a:pt x="101" y="70"/>
                    <a:pt x="101" y="70"/>
                    <a:pt x="102" y="70"/>
                  </a:cubicBezTo>
                  <a:cubicBezTo>
                    <a:pt x="102" y="70"/>
                    <a:pt x="102" y="70"/>
                    <a:pt x="103" y="70"/>
                  </a:cubicBezTo>
                  <a:cubicBezTo>
                    <a:pt x="104" y="70"/>
                    <a:pt x="104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0"/>
                    <a:pt x="110" y="70"/>
                    <a:pt x="112" y="71"/>
                  </a:cubicBezTo>
                  <a:cubicBezTo>
                    <a:pt x="113" y="72"/>
                    <a:pt x="117" y="73"/>
                    <a:pt x="117" y="74"/>
                  </a:cubicBezTo>
                  <a:cubicBezTo>
                    <a:pt x="117" y="74"/>
                    <a:pt x="117" y="75"/>
                    <a:pt x="118" y="75"/>
                  </a:cubicBezTo>
                  <a:cubicBezTo>
                    <a:pt x="118" y="75"/>
                    <a:pt x="118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0" y="74"/>
                    <a:pt x="121" y="74"/>
                    <a:pt x="122" y="75"/>
                  </a:cubicBezTo>
                  <a:cubicBezTo>
                    <a:pt x="124" y="75"/>
                    <a:pt x="124" y="76"/>
                    <a:pt x="121" y="76"/>
                  </a:cubicBezTo>
                  <a:cubicBezTo>
                    <a:pt x="118" y="76"/>
                    <a:pt x="119" y="78"/>
                    <a:pt x="126" y="80"/>
                  </a:cubicBezTo>
                  <a:cubicBezTo>
                    <a:pt x="132" y="81"/>
                    <a:pt x="143" y="83"/>
                    <a:pt x="153" y="85"/>
                  </a:cubicBezTo>
                  <a:cubicBezTo>
                    <a:pt x="155" y="85"/>
                    <a:pt x="157" y="85"/>
                    <a:pt x="159" y="85"/>
                  </a:cubicBezTo>
                  <a:cubicBezTo>
                    <a:pt x="166" y="85"/>
                    <a:pt x="170" y="83"/>
                    <a:pt x="163" y="81"/>
                  </a:cubicBezTo>
                  <a:cubicBezTo>
                    <a:pt x="156" y="79"/>
                    <a:pt x="154" y="77"/>
                    <a:pt x="156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60" y="77"/>
                    <a:pt x="162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7"/>
                    <a:pt x="166" y="78"/>
                    <a:pt x="168" y="78"/>
                  </a:cubicBezTo>
                  <a:cubicBezTo>
                    <a:pt x="169" y="79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79"/>
                    <a:pt x="174" y="79"/>
                    <a:pt x="175" y="79"/>
                  </a:cubicBezTo>
                  <a:cubicBezTo>
                    <a:pt x="176" y="80"/>
                    <a:pt x="177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79" y="81"/>
                    <a:pt x="179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1" y="81"/>
                    <a:pt x="182" y="81"/>
                    <a:pt x="183" y="81"/>
                  </a:cubicBezTo>
                  <a:cubicBezTo>
                    <a:pt x="183" y="82"/>
                    <a:pt x="185" y="82"/>
                    <a:pt x="186" y="83"/>
                  </a:cubicBezTo>
                  <a:cubicBezTo>
                    <a:pt x="187" y="83"/>
                    <a:pt x="187" y="83"/>
                    <a:pt x="188" y="83"/>
                  </a:cubicBezTo>
                  <a:cubicBezTo>
                    <a:pt x="188" y="83"/>
                    <a:pt x="189" y="83"/>
                    <a:pt x="188" y="82"/>
                  </a:cubicBezTo>
                  <a:cubicBezTo>
                    <a:pt x="188" y="82"/>
                    <a:pt x="188" y="81"/>
                    <a:pt x="189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1" y="81"/>
                    <a:pt x="193" y="80"/>
                    <a:pt x="193" y="79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3" y="78"/>
                    <a:pt x="194" y="78"/>
                  </a:cubicBezTo>
                  <a:cubicBezTo>
                    <a:pt x="194" y="78"/>
                    <a:pt x="195" y="79"/>
                    <a:pt x="195" y="79"/>
                  </a:cubicBezTo>
                  <a:cubicBezTo>
                    <a:pt x="197" y="79"/>
                    <a:pt x="199" y="78"/>
                    <a:pt x="198" y="76"/>
                  </a:cubicBezTo>
                  <a:cubicBezTo>
                    <a:pt x="197" y="74"/>
                    <a:pt x="193" y="73"/>
                    <a:pt x="195" y="73"/>
                  </a:cubicBezTo>
                  <a:cubicBezTo>
                    <a:pt x="197" y="73"/>
                    <a:pt x="196" y="72"/>
                    <a:pt x="194" y="72"/>
                  </a:cubicBezTo>
                  <a:cubicBezTo>
                    <a:pt x="192" y="72"/>
                    <a:pt x="191" y="72"/>
                    <a:pt x="192" y="71"/>
                  </a:cubicBezTo>
                  <a:cubicBezTo>
                    <a:pt x="193" y="71"/>
                    <a:pt x="192" y="71"/>
                    <a:pt x="191" y="71"/>
                  </a:cubicBezTo>
                  <a:cubicBezTo>
                    <a:pt x="190" y="71"/>
                    <a:pt x="190" y="71"/>
                    <a:pt x="189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71"/>
                    <a:pt x="187" y="70"/>
                    <a:pt x="187" y="70"/>
                  </a:cubicBezTo>
                  <a:cubicBezTo>
                    <a:pt x="187" y="69"/>
                    <a:pt x="186" y="69"/>
                    <a:pt x="185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9"/>
                    <a:pt x="181" y="69"/>
                    <a:pt x="181" y="68"/>
                  </a:cubicBezTo>
                  <a:cubicBezTo>
                    <a:pt x="180" y="67"/>
                    <a:pt x="182" y="66"/>
                    <a:pt x="180" y="66"/>
                  </a:cubicBezTo>
                  <a:cubicBezTo>
                    <a:pt x="178" y="66"/>
                    <a:pt x="179" y="65"/>
                    <a:pt x="177" y="65"/>
                  </a:cubicBezTo>
                  <a:cubicBezTo>
                    <a:pt x="177" y="65"/>
                    <a:pt x="177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4" y="65"/>
                    <a:pt x="178" y="64"/>
                    <a:pt x="175" y="63"/>
                  </a:cubicBezTo>
                  <a:cubicBezTo>
                    <a:pt x="174" y="62"/>
                    <a:pt x="172" y="61"/>
                    <a:pt x="173" y="61"/>
                  </a:cubicBezTo>
                  <a:cubicBezTo>
                    <a:pt x="173" y="61"/>
                    <a:pt x="174" y="61"/>
                    <a:pt x="176" y="62"/>
                  </a:cubicBezTo>
                  <a:cubicBezTo>
                    <a:pt x="179" y="62"/>
                    <a:pt x="181" y="62"/>
                    <a:pt x="182" y="62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3" y="61"/>
                    <a:pt x="183" y="60"/>
                    <a:pt x="183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5" y="61"/>
                    <a:pt x="185" y="61"/>
                    <a:pt x="186" y="61"/>
                  </a:cubicBezTo>
                  <a:cubicBezTo>
                    <a:pt x="186" y="61"/>
                    <a:pt x="186" y="61"/>
                    <a:pt x="187" y="61"/>
                  </a:cubicBezTo>
                  <a:cubicBezTo>
                    <a:pt x="187" y="61"/>
                    <a:pt x="188" y="60"/>
                    <a:pt x="186" y="60"/>
                  </a:cubicBezTo>
                  <a:cubicBezTo>
                    <a:pt x="185" y="60"/>
                    <a:pt x="186" y="59"/>
                    <a:pt x="187" y="59"/>
                  </a:cubicBezTo>
                  <a:cubicBezTo>
                    <a:pt x="187" y="59"/>
                    <a:pt x="188" y="59"/>
                    <a:pt x="188" y="59"/>
                  </a:cubicBezTo>
                  <a:cubicBezTo>
                    <a:pt x="190" y="60"/>
                    <a:pt x="189" y="61"/>
                    <a:pt x="194" y="62"/>
                  </a:cubicBezTo>
                  <a:cubicBezTo>
                    <a:pt x="196" y="62"/>
                    <a:pt x="197" y="62"/>
                    <a:pt x="199" y="62"/>
                  </a:cubicBezTo>
                  <a:cubicBezTo>
                    <a:pt x="200" y="62"/>
                    <a:pt x="200" y="62"/>
                    <a:pt x="201" y="62"/>
                  </a:cubicBezTo>
                  <a:cubicBezTo>
                    <a:pt x="201" y="62"/>
                    <a:pt x="202" y="62"/>
                    <a:pt x="202" y="62"/>
                  </a:cubicBezTo>
                  <a:cubicBezTo>
                    <a:pt x="202" y="62"/>
                    <a:pt x="202" y="62"/>
                    <a:pt x="201" y="62"/>
                  </a:cubicBezTo>
                  <a:cubicBezTo>
                    <a:pt x="200" y="63"/>
                    <a:pt x="201" y="63"/>
                    <a:pt x="202" y="63"/>
                  </a:cubicBezTo>
                  <a:cubicBezTo>
                    <a:pt x="203" y="63"/>
                    <a:pt x="204" y="63"/>
                    <a:pt x="206" y="62"/>
                  </a:cubicBezTo>
                  <a:cubicBezTo>
                    <a:pt x="208" y="62"/>
                    <a:pt x="210" y="62"/>
                    <a:pt x="210" y="62"/>
                  </a:cubicBezTo>
                  <a:cubicBezTo>
                    <a:pt x="211" y="62"/>
                    <a:pt x="211" y="62"/>
                    <a:pt x="208" y="63"/>
                  </a:cubicBezTo>
                  <a:cubicBezTo>
                    <a:pt x="205" y="64"/>
                    <a:pt x="203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5"/>
                    <a:pt x="205" y="65"/>
                  </a:cubicBezTo>
                  <a:cubicBezTo>
                    <a:pt x="204" y="65"/>
                    <a:pt x="203" y="65"/>
                    <a:pt x="204" y="65"/>
                  </a:cubicBezTo>
                  <a:cubicBezTo>
                    <a:pt x="204" y="65"/>
                    <a:pt x="204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6"/>
                    <a:pt x="205" y="66"/>
                  </a:cubicBezTo>
                  <a:cubicBezTo>
                    <a:pt x="203" y="66"/>
                    <a:pt x="204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6" y="67"/>
                  </a:cubicBezTo>
                  <a:cubicBezTo>
                    <a:pt x="207" y="67"/>
                    <a:pt x="206" y="67"/>
                    <a:pt x="206" y="68"/>
                  </a:cubicBezTo>
                  <a:cubicBezTo>
                    <a:pt x="206" y="68"/>
                    <a:pt x="206" y="68"/>
                    <a:pt x="207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9"/>
                  </a:cubicBezTo>
                  <a:cubicBezTo>
                    <a:pt x="209" y="69"/>
                    <a:pt x="210" y="69"/>
                    <a:pt x="211" y="69"/>
                  </a:cubicBezTo>
                  <a:cubicBezTo>
                    <a:pt x="211" y="69"/>
                    <a:pt x="211" y="69"/>
                    <a:pt x="212" y="69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3" y="69"/>
                    <a:pt x="214" y="69"/>
                    <a:pt x="215" y="70"/>
                  </a:cubicBezTo>
                  <a:cubicBezTo>
                    <a:pt x="215" y="70"/>
                    <a:pt x="215" y="70"/>
                    <a:pt x="216" y="70"/>
                  </a:cubicBezTo>
                  <a:cubicBezTo>
                    <a:pt x="217" y="70"/>
                    <a:pt x="218" y="70"/>
                    <a:pt x="219" y="69"/>
                  </a:cubicBezTo>
                  <a:cubicBezTo>
                    <a:pt x="220" y="68"/>
                    <a:pt x="219" y="66"/>
                    <a:pt x="220" y="66"/>
                  </a:cubicBezTo>
                  <a:cubicBezTo>
                    <a:pt x="221" y="65"/>
                    <a:pt x="221" y="65"/>
                    <a:pt x="222" y="65"/>
                  </a:cubicBezTo>
                  <a:cubicBezTo>
                    <a:pt x="223" y="65"/>
                    <a:pt x="224" y="65"/>
                    <a:pt x="225" y="66"/>
                  </a:cubicBezTo>
                  <a:cubicBezTo>
                    <a:pt x="226" y="66"/>
                    <a:pt x="227" y="66"/>
                    <a:pt x="228" y="66"/>
                  </a:cubicBezTo>
                  <a:cubicBezTo>
                    <a:pt x="229" y="66"/>
                    <a:pt x="230" y="66"/>
                    <a:pt x="230" y="66"/>
                  </a:cubicBezTo>
                  <a:cubicBezTo>
                    <a:pt x="229" y="65"/>
                    <a:pt x="230" y="65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3" y="65"/>
                    <a:pt x="234" y="65"/>
                    <a:pt x="233" y="64"/>
                  </a:cubicBezTo>
                  <a:cubicBezTo>
                    <a:pt x="232" y="64"/>
                    <a:pt x="232" y="64"/>
                    <a:pt x="233" y="64"/>
                  </a:cubicBezTo>
                  <a:cubicBezTo>
                    <a:pt x="234" y="64"/>
                    <a:pt x="234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6" y="63"/>
                  </a:cubicBezTo>
                  <a:cubicBezTo>
                    <a:pt x="235" y="63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3"/>
                    <a:pt x="235" y="63"/>
                    <a:pt x="236" y="63"/>
                  </a:cubicBezTo>
                  <a:cubicBezTo>
                    <a:pt x="237" y="63"/>
                    <a:pt x="238" y="62"/>
                    <a:pt x="237" y="62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8" y="62"/>
                    <a:pt x="239" y="62"/>
                    <a:pt x="242" y="62"/>
                  </a:cubicBezTo>
                  <a:cubicBezTo>
                    <a:pt x="242" y="62"/>
                    <a:pt x="243" y="62"/>
                    <a:pt x="243" y="62"/>
                  </a:cubicBezTo>
                  <a:cubicBezTo>
                    <a:pt x="244" y="62"/>
                    <a:pt x="245" y="62"/>
                    <a:pt x="245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4" y="62"/>
                    <a:pt x="244" y="62"/>
                  </a:cubicBezTo>
                  <a:cubicBezTo>
                    <a:pt x="244" y="62"/>
                    <a:pt x="244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6" y="62"/>
                    <a:pt x="247" y="61"/>
                    <a:pt x="245" y="61"/>
                  </a:cubicBezTo>
                  <a:cubicBezTo>
                    <a:pt x="244" y="61"/>
                    <a:pt x="244" y="60"/>
                    <a:pt x="246" y="60"/>
                  </a:cubicBezTo>
                  <a:cubicBezTo>
                    <a:pt x="246" y="60"/>
                    <a:pt x="246" y="60"/>
                    <a:pt x="247" y="61"/>
                  </a:cubicBezTo>
                  <a:cubicBezTo>
                    <a:pt x="248" y="61"/>
                    <a:pt x="249" y="61"/>
                    <a:pt x="251" y="61"/>
                  </a:cubicBezTo>
                  <a:cubicBezTo>
                    <a:pt x="250" y="61"/>
                    <a:pt x="250" y="60"/>
                    <a:pt x="249" y="59"/>
                  </a:cubicBezTo>
                  <a:cubicBezTo>
                    <a:pt x="248" y="59"/>
                    <a:pt x="245" y="58"/>
                    <a:pt x="244" y="58"/>
                  </a:cubicBezTo>
                  <a:cubicBezTo>
                    <a:pt x="243" y="58"/>
                    <a:pt x="242" y="58"/>
                    <a:pt x="242" y="58"/>
                  </a:cubicBezTo>
                  <a:cubicBezTo>
                    <a:pt x="241" y="59"/>
                    <a:pt x="241" y="59"/>
                    <a:pt x="240" y="59"/>
                  </a:cubicBezTo>
                  <a:cubicBezTo>
                    <a:pt x="240" y="59"/>
                    <a:pt x="240" y="59"/>
                    <a:pt x="239" y="59"/>
                  </a:cubicBezTo>
                  <a:cubicBezTo>
                    <a:pt x="239" y="59"/>
                    <a:pt x="239" y="58"/>
                    <a:pt x="238" y="58"/>
                  </a:cubicBezTo>
                  <a:cubicBezTo>
                    <a:pt x="237" y="58"/>
                    <a:pt x="236" y="59"/>
                    <a:pt x="236" y="59"/>
                  </a:cubicBezTo>
                  <a:cubicBezTo>
                    <a:pt x="236" y="59"/>
                    <a:pt x="235" y="59"/>
                    <a:pt x="235" y="59"/>
                  </a:cubicBezTo>
                  <a:cubicBezTo>
                    <a:pt x="235" y="59"/>
                    <a:pt x="234" y="59"/>
                    <a:pt x="235" y="58"/>
                  </a:cubicBezTo>
                  <a:cubicBezTo>
                    <a:pt x="236" y="58"/>
                    <a:pt x="236" y="58"/>
                    <a:pt x="235" y="58"/>
                  </a:cubicBezTo>
                  <a:cubicBezTo>
                    <a:pt x="235" y="58"/>
                    <a:pt x="234" y="58"/>
                    <a:pt x="233" y="58"/>
                  </a:cubicBezTo>
                  <a:cubicBezTo>
                    <a:pt x="232" y="58"/>
                    <a:pt x="232" y="58"/>
                    <a:pt x="232" y="58"/>
                  </a:cubicBezTo>
                  <a:cubicBezTo>
                    <a:pt x="231" y="58"/>
                    <a:pt x="232" y="58"/>
                    <a:pt x="233" y="57"/>
                  </a:cubicBezTo>
                  <a:cubicBezTo>
                    <a:pt x="235" y="57"/>
                    <a:pt x="236" y="56"/>
                    <a:pt x="235" y="56"/>
                  </a:cubicBezTo>
                  <a:cubicBezTo>
                    <a:pt x="234" y="56"/>
                    <a:pt x="234" y="56"/>
                    <a:pt x="233" y="57"/>
                  </a:cubicBezTo>
                  <a:cubicBezTo>
                    <a:pt x="231" y="57"/>
                    <a:pt x="230" y="57"/>
                    <a:pt x="230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30" y="56"/>
                    <a:pt x="229" y="56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2" y="56"/>
                    <a:pt x="222" y="56"/>
                    <a:pt x="224" y="56"/>
                  </a:cubicBezTo>
                  <a:cubicBezTo>
                    <a:pt x="226" y="56"/>
                    <a:pt x="227" y="56"/>
                    <a:pt x="226" y="56"/>
                  </a:cubicBezTo>
                  <a:cubicBezTo>
                    <a:pt x="225" y="55"/>
                    <a:pt x="226" y="55"/>
                    <a:pt x="226" y="54"/>
                  </a:cubicBezTo>
                  <a:cubicBezTo>
                    <a:pt x="226" y="53"/>
                    <a:pt x="224" y="53"/>
                    <a:pt x="222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3"/>
                    <a:pt x="221" y="53"/>
                    <a:pt x="221" y="53"/>
                  </a:cubicBezTo>
                  <a:cubicBezTo>
                    <a:pt x="220" y="53"/>
                    <a:pt x="219" y="52"/>
                    <a:pt x="221" y="52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1" y="51"/>
                    <a:pt x="220" y="52"/>
                    <a:pt x="218" y="52"/>
                  </a:cubicBezTo>
                  <a:cubicBezTo>
                    <a:pt x="217" y="52"/>
                    <a:pt x="216" y="53"/>
                    <a:pt x="216" y="53"/>
                  </a:cubicBezTo>
                  <a:cubicBezTo>
                    <a:pt x="215" y="53"/>
                    <a:pt x="215" y="52"/>
                    <a:pt x="216" y="52"/>
                  </a:cubicBezTo>
                  <a:cubicBezTo>
                    <a:pt x="216" y="52"/>
                    <a:pt x="216" y="51"/>
                    <a:pt x="215" y="51"/>
                  </a:cubicBezTo>
                  <a:cubicBezTo>
                    <a:pt x="215" y="51"/>
                    <a:pt x="214" y="52"/>
                    <a:pt x="213" y="52"/>
                  </a:cubicBezTo>
                  <a:cubicBezTo>
                    <a:pt x="211" y="52"/>
                    <a:pt x="210" y="53"/>
                    <a:pt x="210" y="53"/>
                  </a:cubicBezTo>
                  <a:cubicBezTo>
                    <a:pt x="210" y="53"/>
                    <a:pt x="210" y="52"/>
                    <a:pt x="210" y="52"/>
                  </a:cubicBezTo>
                  <a:cubicBezTo>
                    <a:pt x="211" y="51"/>
                    <a:pt x="211" y="51"/>
                    <a:pt x="210" y="51"/>
                  </a:cubicBezTo>
                  <a:cubicBezTo>
                    <a:pt x="210" y="51"/>
                    <a:pt x="210" y="51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9" y="51"/>
                    <a:pt x="208" y="50"/>
                  </a:cubicBezTo>
                  <a:cubicBezTo>
                    <a:pt x="206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2" y="49"/>
                  </a:cubicBezTo>
                  <a:cubicBezTo>
                    <a:pt x="202" y="49"/>
                    <a:pt x="201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200" y="49"/>
                    <a:pt x="202" y="49"/>
                  </a:cubicBezTo>
                  <a:cubicBezTo>
                    <a:pt x="205" y="48"/>
                    <a:pt x="208" y="48"/>
                    <a:pt x="208" y="48"/>
                  </a:cubicBezTo>
                  <a:cubicBezTo>
                    <a:pt x="208" y="48"/>
                    <a:pt x="207" y="48"/>
                    <a:pt x="204" y="48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4" y="48"/>
                    <a:pt x="203" y="48"/>
                    <a:pt x="203" y="48"/>
                  </a:cubicBezTo>
                  <a:cubicBezTo>
                    <a:pt x="201" y="48"/>
                    <a:pt x="199" y="47"/>
                    <a:pt x="199" y="47"/>
                  </a:cubicBezTo>
                  <a:cubicBezTo>
                    <a:pt x="200" y="47"/>
                    <a:pt x="197" y="47"/>
                    <a:pt x="194" y="47"/>
                  </a:cubicBezTo>
                  <a:cubicBezTo>
                    <a:pt x="192" y="47"/>
                    <a:pt x="191" y="46"/>
                    <a:pt x="192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4" y="46"/>
                    <a:pt x="192" y="45"/>
                  </a:cubicBezTo>
                  <a:cubicBezTo>
                    <a:pt x="190" y="45"/>
                    <a:pt x="190" y="45"/>
                    <a:pt x="192" y="45"/>
                  </a:cubicBezTo>
                  <a:cubicBezTo>
                    <a:pt x="193" y="45"/>
                    <a:pt x="193" y="45"/>
                    <a:pt x="195" y="45"/>
                  </a:cubicBezTo>
                  <a:cubicBezTo>
                    <a:pt x="195" y="45"/>
                    <a:pt x="196" y="45"/>
                    <a:pt x="197" y="45"/>
                  </a:cubicBezTo>
                  <a:cubicBezTo>
                    <a:pt x="200" y="45"/>
                    <a:pt x="202" y="45"/>
                    <a:pt x="200" y="44"/>
                  </a:cubicBezTo>
                  <a:cubicBezTo>
                    <a:pt x="199" y="44"/>
                    <a:pt x="199" y="44"/>
                    <a:pt x="200" y="44"/>
                  </a:cubicBezTo>
                  <a:cubicBezTo>
                    <a:pt x="200" y="44"/>
                    <a:pt x="201" y="44"/>
                    <a:pt x="201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3" y="44"/>
                    <a:pt x="202" y="43"/>
                    <a:pt x="199" y="43"/>
                  </a:cubicBezTo>
                  <a:cubicBezTo>
                    <a:pt x="196" y="43"/>
                    <a:pt x="195" y="43"/>
                    <a:pt x="197" y="42"/>
                  </a:cubicBezTo>
                  <a:cubicBezTo>
                    <a:pt x="200" y="42"/>
                    <a:pt x="201" y="42"/>
                    <a:pt x="200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200" y="42"/>
                    <a:pt x="200" y="42"/>
                    <a:pt x="200" y="42"/>
                  </a:cubicBezTo>
                  <a:cubicBezTo>
                    <a:pt x="201" y="42"/>
                    <a:pt x="204" y="42"/>
                    <a:pt x="207" y="42"/>
                  </a:cubicBezTo>
                  <a:cubicBezTo>
                    <a:pt x="208" y="42"/>
                    <a:pt x="208" y="42"/>
                    <a:pt x="209" y="42"/>
                  </a:cubicBezTo>
                  <a:cubicBezTo>
                    <a:pt x="213" y="42"/>
                    <a:pt x="215" y="41"/>
                    <a:pt x="208" y="40"/>
                  </a:cubicBezTo>
                  <a:cubicBezTo>
                    <a:pt x="201" y="39"/>
                    <a:pt x="203" y="39"/>
                    <a:pt x="212" y="37"/>
                  </a:cubicBezTo>
                  <a:cubicBezTo>
                    <a:pt x="219" y="36"/>
                    <a:pt x="223" y="35"/>
                    <a:pt x="212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1" y="35"/>
                    <a:pt x="206" y="36"/>
                    <a:pt x="200" y="37"/>
                  </a:cubicBezTo>
                  <a:cubicBezTo>
                    <a:pt x="196" y="37"/>
                    <a:pt x="194" y="37"/>
                    <a:pt x="193" y="37"/>
                  </a:cubicBezTo>
                  <a:cubicBezTo>
                    <a:pt x="193" y="37"/>
                    <a:pt x="193" y="37"/>
                    <a:pt x="195" y="37"/>
                  </a:cubicBezTo>
                  <a:cubicBezTo>
                    <a:pt x="199" y="36"/>
                    <a:pt x="199" y="36"/>
                    <a:pt x="196" y="36"/>
                  </a:cubicBezTo>
                  <a:cubicBezTo>
                    <a:pt x="196" y="36"/>
                    <a:pt x="195" y="36"/>
                    <a:pt x="193" y="36"/>
                  </a:cubicBezTo>
                  <a:cubicBezTo>
                    <a:pt x="189" y="36"/>
                    <a:pt x="187" y="36"/>
                    <a:pt x="186" y="36"/>
                  </a:cubicBezTo>
                  <a:cubicBezTo>
                    <a:pt x="186" y="36"/>
                    <a:pt x="186" y="36"/>
                    <a:pt x="187" y="36"/>
                  </a:cubicBezTo>
                  <a:cubicBezTo>
                    <a:pt x="188" y="36"/>
                    <a:pt x="189" y="36"/>
                    <a:pt x="188" y="36"/>
                  </a:cubicBezTo>
                  <a:cubicBezTo>
                    <a:pt x="187" y="36"/>
                    <a:pt x="191" y="35"/>
                    <a:pt x="197" y="35"/>
                  </a:cubicBezTo>
                  <a:cubicBezTo>
                    <a:pt x="202" y="34"/>
                    <a:pt x="205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8" y="34"/>
                    <a:pt x="211" y="32"/>
                    <a:pt x="204" y="31"/>
                  </a:cubicBezTo>
                  <a:cubicBezTo>
                    <a:pt x="202" y="31"/>
                    <a:pt x="200" y="31"/>
                    <a:pt x="199" y="31"/>
                  </a:cubicBezTo>
                  <a:cubicBezTo>
                    <a:pt x="197" y="31"/>
                    <a:pt x="196" y="31"/>
                    <a:pt x="195" y="31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3" y="31"/>
                    <a:pt x="194" y="31"/>
                    <a:pt x="194" y="31"/>
                  </a:cubicBezTo>
                  <a:cubicBezTo>
                    <a:pt x="195" y="31"/>
                    <a:pt x="195" y="30"/>
                    <a:pt x="194" y="30"/>
                  </a:cubicBezTo>
                  <a:cubicBezTo>
                    <a:pt x="193" y="30"/>
                    <a:pt x="190" y="31"/>
                    <a:pt x="186" y="32"/>
                  </a:cubicBezTo>
                  <a:cubicBezTo>
                    <a:pt x="182" y="33"/>
                    <a:pt x="180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2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2"/>
                    <a:pt x="182" y="32"/>
                    <a:pt x="181" y="32"/>
                  </a:cubicBezTo>
                  <a:cubicBezTo>
                    <a:pt x="181" y="32"/>
                    <a:pt x="180" y="32"/>
                    <a:pt x="180" y="32"/>
                  </a:cubicBezTo>
                  <a:cubicBezTo>
                    <a:pt x="179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9" y="32"/>
                  </a:cubicBezTo>
                  <a:cubicBezTo>
                    <a:pt x="179" y="32"/>
                    <a:pt x="180" y="32"/>
                    <a:pt x="181" y="32"/>
                  </a:cubicBezTo>
                  <a:cubicBezTo>
                    <a:pt x="182" y="32"/>
                    <a:pt x="183" y="31"/>
                    <a:pt x="185" y="31"/>
                  </a:cubicBezTo>
                  <a:cubicBezTo>
                    <a:pt x="190" y="30"/>
                    <a:pt x="191" y="29"/>
                    <a:pt x="190" y="29"/>
                  </a:cubicBezTo>
                  <a:cubicBezTo>
                    <a:pt x="190" y="29"/>
                    <a:pt x="190" y="29"/>
                    <a:pt x="189" y="29"/>
                  </a:cubicBezTo>
                  <a:cubicBezTo>
                    <a:pt x="187" y="30"/>
                    <a:pt x="182" y="30"/>
                    <a:pt x="178" y="30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4" y="30"/>
                    <a:pt x="172" y="30"/>
                    <a:pt x="173" y="30"/>
                  </a:cubicBezTo>
                  <a:cubicBezTo>
                    <a:pt x="175" y="29"/>
                    <a:pt x="175" y="29"/>
                    <a:pt x="174" y="28"/>
                  </a:cubicBezTo>
                  <a:cubicBezTo>
                    <a:pt x="173" y="28"/>
                    <a:pt x="176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80" y="28"/>
                    <a:pt x="180" y="28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4" y="28"/>
                    <a:pt x="186" y="27"/>
                    <a:pt x="188" y="27"/>
                  </a:cubicBezTo>
                  <a:cubicBezTo>
                    <a:pt x="191" y="25"/>
                    <a:pt x="186" y="24"/>
                    <a:pt x="181" y="24"/>
                  </a:cubicBezTo>
                  <a:cubicBezTo>
                    <a:pt x="179" y="24"/>
                    <a:pt x="176" y="25"/>
                    <a:pt x="174" y="25"/>
                  </a:cubicBezTo>
                  <a:cubicBezTo>
                    <a:pt x="172" y="26"/>
                    <a:pt x="170" y="27"/>
                    <a:pt x="170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1" y="26"/>
                    <a:pt x="171" y="25"/>
                    <a:pt x="171" y="25"/>
                  </a:cubicBezTo>
                  <a:cubicBezTo>
                    <a:pt x="171" y="25"/>
                    <a:pt x="171" y="25"/>
                    <a:pt x="170" y="25"/>
                  </a:cubicBezTo>
                  <a:cubicBezTo>
                    <a:pt x="170" y="25"/>
                    <a:pt x="168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4" y="26"/>
                    <a:pt x="164" y="26"/>
                    <a:pt x="166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5" y="24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5"/>
                    <a:pt x="164" y="24"/>
                    <a:pt x="166" y="23"/>
                  </a:cubicBezTo>
                  <a:cubicBezTo>
                    <a:pt x="167" y="23"/>
                    <a:pt x="167" y="23"/>
                    <a:pt x="166" y="23"/>
                  </a:cubicBezTo>
                  <a:cubicBezTo>
                    <a:pt x="165" y="23"/>
                    <a:pt x="163" y="23"/>
                    <a:pt x="161" y="23"/>
                  </a:cubicBezTo>
                  <a:cubicBezTo>
                    <a:pt x="157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5" y="24"/>
                    <a:pt x="156" y="23"/>
                    <a:pt x="158" y="23"/>
                  </a:cubicBezTo>
                  <a:cubicBezTo>
                    <a:pt x="159" y="23"/>
                    <a:pt x="159" y="22"/>
                    <a:pt x="158" y="22"/>
                  </a:cubicBezTo>
                  <a:cubicBezTo>
                    <a:pt x="158" y="22"/>
                    <a:pt x="157" y="22"/>
                    <a:pt x="157" y="22"/>
                  </a:cubicBezTo>
                  <a:cubicBezTo>
                    <a:pt x="156" y="22"/>
                    <a:pt x="155" y="23"/>
                    <a:pt x="155" y="23"/>
                  </a:cubicBezTo>
                  <a:cubicBezTo>
                    <a:pt x="155" y="23"/>
                    <a:pt x="155" y="22"/>
                    <a:pt x="156" y="22"/>
                  </a:cubicBezTo>
                  <a:cubicBezTo>
                    <a:pt x="158" y="22"/>
                    <a:pt x="158" y="22"/>
                    <a:pt x="162" y="21"/>
                  </a:cubicBezTo>
                  <a:cubicBezTo>
                    <a:pt x="164" y="20"/>
                    <a:pt x="163" y="20"/>
                    <a:pt x="160" y="20"/>
                  </a:cubicBezTo>
                  <a:cubicBezTo>
                    <a:pt x="159" y="20"/>
                    <a:pt x="157" y="20"/>
                    <a:pt x="156" y="20"/>
                  </a:cubicBezTo>
                  <a:cubicBezTo>
                    <a:pt x="154" y="20"/>
                    <a:pt x="152" y="20"/>
                    <a:pt x="152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6" y="19"/>
                    <a:pt x="156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2" y="19"/>
                    <a:pt x="170" y="17"/>
                    <a:pt x="154" y="15"/>
                  </a:cubicBezTo>
                  <a:cubicBezTo>
                    <a:pt x="152" y="15"/>
                    <a:pt x="149" y="15"/>
                    <a:pt x="147" y="14"/>
                  </a:cubicBezTo>
                  <a:cubicBezTo>
                    <a:pt x="145" y="14"/>
                    <a:pt x="143" y="14"/>
                    <a:pt x="141" y="14"/>
                  </a:cubicBezTo>
                  <a:cubicBezTo>
                    <a:pt x="137" y="14"/>
                    <a:pt x="136" y="15"/>
                    <a:pt x="136" y="15"/>
                  </a:cubicBezTo>
                  <a:cubicBezTo>
                    <a:pt x="135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1" y="16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6" y="15"/>
                    <a:pt x="126" y="16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7" y="17"/>
                    <a:pt x="126" y="17"/>
                    <a:pt x="126" y="17"/>
                  </a:cubicBezTo>
                  <a:cubicBezTo>
                    <a:pt x="126" y="17"/>
                    <a:pt x="126" y="17"/>
                    <a:pt x="125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2" y="18"/>
                    <a:pt x="121" y="18"/>
                    <a:pt x="120" y="18"/>
                  </a:cubicBezTo>
                  <a:cubicBezTo>
                    <a:pt x="120" y="18"/>
                    <a:pt x="119" y="18"/>
                    <a:pt x="119" y="18"/>
                  </a:cubicBezTo>
                  <a:cubicBezTo>
                    <a:pt x="118" y="18"/>
                    <a:pt x="120" y="17"/>
                    <a:pt x="121" y="16"/>
                  </a:cubicBezTo>
                  <a:cubicBezTo>
                    <a:pt x="122" y="15"/>
                    <a:pt x="121" y="14"/>
                    <a:pt x="120" y="14"/>
                  </a:cubicBezTo>
                  <a:cubicBezTo>
                    <a:pt x="120" y="14"/>
                    <a:pt x="120" y="14"/>
                    <a:pt x="120" y="15"/>
                  </a:cubicBezTo>
                  <a:cubicBezTo>
                    <a:pt x="120" y="15"/>
                    <a:pt x="119" y="15"/>
                    <a:pt x="119" y="15"/>
                  </a:cubicBezTo>
                  <a:cubicBezTo>
                    <a:pt x="118" y="15"/>
                    <a:pt x="117" y="15"/>
                    <a:pt x="117" y="14"/>
                  </a:cubicBezTo>
                  <a:cubicBezTo>
                    <a:pt x="118" y="14"/>
                    <a:pt x="117" y="14"/>
                    <a:pt x="117" y="14"/>
                  </a:cubicBezTo>
                  <a:cubicBezTo>
                    <a:pt x="116" y="14"/>
                    <a:pt x="115" y="14"/>
                    <a:pt x="115" y="15"/>
                  </a:cubicBezTo>
                  <a:cubicBezTo>
                    <a:pt x="115" y="15"/>
                    <a:pt x="114" y="16"/>
                    <a:pt x="113" y="16"/>
                  </a:cubicBezTo>
                  <a:cubicBezTo>
                    <a:pt x="113" y="16"/>
                    <a:pt x="113" y="16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09" y="15"/>
                    <a:pt x="108" y="16"/>
                  </a:cubicBezTo>
                  <a:cubicBezTo>
                    <a:pt x="106" y="16"/>
                    <a:pt x="105" y="17"/>
                    <a:pt x="104" y="17"/>
                  </a:cubicBezTo>
                  <a:cubicBezTo>
                    <a:pt x="103" y="17"/>
                    <a:pt x="103" y="16"/>
                    <a:pt x="103" y="16"/>
                  </a:cubicBezTo>
                  <a:cubicBezTo>
                    <a:pt x="104" y="16"/>
                    <a:pt x="105" y="15"/>
                    <a:pt x="108" y="14"/>
                  </a:cubicBezTo>
                  <a:cubicBezTo>
                    <a:pt x="110" y="13"/>
                    <a:pt x="111" y="13"/>
                    <a:pt x="110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12" y="12"/>
                    <a:pt x="116" y="10"/>
                  </a:cubicBezTo>
                  <a:cubicBezTo>
                    <a:pt x="119" y="8"/>
                    <a:pt x="121" y="6"/>
                    <a:pt x="119" y="5"/>
                  </a:cubicBezTo>
                  <a:cubicBezTo>
                    <a:pt x="117" y="4"/>
                    <a:pt x="110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99" y="3"/>
                    <a:pt x="96" y="3"/>
                    <a:pt x="94" y="4"/>
                  </a:cubicBezTo>
                  <a:cubicBezTo>
                    <a:pt x="92" y="4"/>
                    <a:pt x="91" y="5"/>
                    <a:pt x="90" y="5"/>
                  </a:cubicBezTo>
                  <a:cubicBezTo>
                    <a:pt x="90" y="5"/>
                    <a:pt x="89" y="5"/>
                    <a:pt x="89" y="5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3" y="4"/>
                    <a:pt x="79" y="5"/>
                    <a:pt x="81" y="6"/>
                  </a:cubicBezTo>
                  <a:cubicBezTo>
                    <a:pt x="83" y="6"/>
                    <a:pt x="83" y="7"/>
                    <a:pt x="82" y="7"/>
                  </a:cubicBezTo>
                  <a:cubicBezTo>
                    <a:pt x="81" y="7"/>
                    <a:pt x="80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5" y="6"/>
                    <a:pt x="74" y="7"/>
                    <a:pt x="76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2" y="7"/>
                    <a:pt x="70" y="7"/>
                    <a:pt x="68" y="8"/>
                  </a:cubicBezTo>
                  <a:cubicBezTo>
                    <a:pt x="61" y="9"/>
                    <a:pt x="67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1"/>
                    <a:pt x="71" y="12"/>
                    <a:pt x="70" y="13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59" y="13"/>
                    <a:pt x="58" y="13"/>
                  </a:cubicBezTo>
                  <a:cubicBezTo>
                    <a:pt x="56" y="14"/>
                    <a:pt x="60" y="16"/>
                    <a:pt x="58" y="19"/>
                  </a:cubicBezTo>
                  <a:cubicBezTo>
                    <a:pt x="56" y="21"/>
                    <a:pt x="51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49" y="21"/>
                  </a:cubicBezTo>
                  <a:cubicBezTo>
                    <a:pt x="47" y="21"/>
                    <a:pt x="48" y="20"/>
                    <a:pt x="50" y="20"/>
                  </a:cubicBezTo>
                  <a:cubicBezTo>
                    <a:pt x="52" y="20"/>
                    <a:pt x="47" y="16"/>
                    <a:pt x="51" y="12"/>
                  </a:cubicBezTo>
                  <a:cubicBezTo>
                    <a:pt x="53" y="9"/>
                    <a:pt x="59" y="7"/>
                    <a:pt x="68" y="4"/>
                  </a:cubicBezTo>
                  <a:cubicBezTo>
                    <a:pt x="73" y="3"/>
                    <a:pt x="100" y="0"/>
                    <a:pt x="77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7" name="Freeform 249"/>
            <p:cNvSpPr/>
            <p:nvPr/>
          </p:nvSpPr>
          <p:spPr bwMode="auto">
            <a:xfrm>
              <a:off x="4076700" y="4645025"/>
              <a:ext cx="19050" cy="3175"/>
            </a:xfrm>
            <a:custGeom>
              <a:avLst/>
              <a:gdLst>
                <a:gd name="T0" fmla="*/ 4 w 7"/>
                <a:gd name="T1" fmla="*/ 0 h 1"/>
                <a:gd name="T2" fmla="*/ 1 w 7"/>
                <a:gd name="T3" fmla="*/ 1 h 1"/>
                <a:gd name="T4" fmla="*/ 3 w 7"/>
                <a:gd name="T5" fmla="*/ 1 h 1"/>
                <a:gd name="T6" fmla="*/ 6 w 7"/>
                <a:gd name="T7" fmla="*/ 1 h 1"/>
                <a:gd name="T8" fmla="*/ 4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cubicBezTo>
                    <a:pt x="4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8" name="Freeform 250"/>
            <p:cNvSpPr/>
            <p:nvPr/>
          </p:nvSpPr>
          <p:spPr bwMode="auto">
            <a:xfrm>
              <a:off x="4052888" y="4659313"/>
              <a:ext cx="19050" cy="3175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6 w 7"/>
                <a:gd name="T7" fmla="*/ 1 h 1"/>
                <a:gd name="T8" fmla="*/ 4 w 7"/>
                <a:gd name="T9" fmla="*/ 0 h 1"/>
                <a:gd name="T10" fmla="*/ 0 w 7"/>
                <a:gd name="T11" fmla="*/ 0 h 1"/>
                <a:gd name="T12" fmla="*/ 0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9" name="Freeform 251"/>
            <p:cNvSpPr/>
            <p:nvPr/>
          </p:nvSpPr>
          <p:spPr bwMode="auto">
            <a:xfrm>
              <a:off x="4060825" y="4656138"/>
              <a:ext cx="7938" cy="317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0" name="Freeform 252"/>
            <p:cNvSpPr/>
            <p:nvPr/>
          </p:nvSpPr>
          <p:spPr bwMode="auto">
            <a:xfrm>
              <a:off x="3840163" y="4216400"/>
              <a:ext cx="228600" cy="92075"/>
            </a:xfrm>
            <a:custGeom>
              <a:avLst/>
              <a:gdLst>
                <a:gd name="T0" fmla="*/ 61 w 84"/>
                <a:gd name="T1" fmla="*/ 2 h 34"/>
                <a:gd name="T2" fmla="*/ 53 w 84"/>
                <a:gd name="T3" fmla="*/ 3 h 34"/>
                <a:gd name="T4" fmla="*/ 51 w 84"/>
                <a:gd name="T5" fmla="*/ 3 h 34"/>
                <a:gd name="T6" fmla="*/ 37 w 84"/>
                <a:gd name="T7" fmla="*/ 8 h 34"/>
                <a:gd name="T8" fmla="*/ 34 w 84"/>
                <a:gd name="T9" fmla="*/ 8 h 34"/>
                <a:gd name="T10" fmla="*/ 27 w 84"/>
                <a:gd name="T11" fmla="*/ 9 h 34"/>
                <a:gd name="T12" fmla="*/ 24 w 84"/>
                <a:gd name="T13" fmla="*/ 8 h 34"/>
                <a:gd name="T14" fmla="*/ 26 w 84"/>
                <a:gd name="T15" fmla="*/ 11 h 34"/>
                <a:gd name="T16" fmla="*/ 29 w 84"/>
                <a:gd name="T17" fmla="*/ 14 h 34"/>
                <a:gd name="T18" fmla="*/ 19 w 84"/>
                <a:gd name="T19" fmla="*/ 13 h 34"/>
                <a:gd name="T20" fmla="*/ 9 w 84"/>
                <a:gd name="T21" fmla="*/ 18 h 34"/>
                <a:gd name="T22" fmla="*/ 9 w 84"/>
                <a:gd name="T23" fmla="*/ 21 h 34"/>
                <a:gd name="T24" fmla="*/ 11 w 84"/>
                <a:gd name="T25" fmla="*/ 21 h 34"/>
                <a:gd name="T26" fmla="*/ 14 w 84"/>
                <a:gd name="T27" fmla="*/ 21 h 34"/>
                <a:gd name="T28" fmla="*/ 19 w 84"/>
                <a:gd name="T29" fmla="*/ 22 h 34"/>
                <a:gd name="T30" fmla="*/ 29 w 84"/>
                <a:gd name="T31" fmla="*/ 24 h 34"/>
                <a:gd name="T32" fmla="*/ 27 w 84"/>
                <a:gd name="T33" fmla="*/ 24 h 34"/>
                <a:gd name="T34" fmla="*/ 29 w 84"/>
                <a:gd name="T35" fmla="*/ 25 h 34"/>
                <a:gd name="T36" fmla="*/ 13 w 84"/>
                <a:gd name="T37" fmla="*/ 24 h 34"/>
                <a:gd name="T38" fmla="*/ 4 w 84"/>
                <a:gd name="T39" fmla="*/ 27 h 34"/>
                <a:gd name="T40" fmla="*/ 2 w 84"/>
                <a:gd name="T41" fmla="*/ 26 h 34"/>
                <a:gd name="T42" fmla="*/ 4 w 84"/>
                <a:gd name="T43" fmla="*/ 28 h 34"/>
                <a:gd name="T44" fmla="*/ 0 w 84"/>
                <a:gd name="T45" fmla="*/ 30 h 34"/>
                <a:gd name="T46" fmla="*/ 3 w 84"/>
                <a:gd name="T47" fmla="*/ 31 h 34"/>
                <a:gd name="T48" fmla="*/ 9 w 84"/>
                <a:gd name="T49" fmla="*/ 34 h 34"/>
                <a:gd name="T50" fmla="*/ 15 w 84"/>
                <a:gd name="T51" fmla="*/ 34 h 34"/>
                <a:gd name="T52" fmla="*/ 19 w 84"/>
                <a:gd name="T53" fmla="*/ 34 h 34"/>
                <a:gd name="T54" fmla="*/ 24 w 84"/>
                <a:gd name="T55" fmla="*/ 32 h 34"/>
                <a:gd name="T56" fmla="*/ 26 w 84"/>
                <a:gd name="T57" fmla="*/ 33 h 34"/>
                <a:gd name="T58" fmla="*/ 31 w 84"/>
                <a:gd name="T59" fmla="*/ 34 h 34"/>
                <a:gd name="T60" fmla="*/ 37 w 84"/>
                <a:gd name="T61" fmla="*/ 32 h 34"/>
                <a:gd name="T62" fmla="*/ 42 w 84"/>
                <a:gd name="T63" fmla="*/ 30 h 34"/>
                <a:gd name="T64" fmla="*/ 47 w 84"/>
                <a:gd name="T65" fmla="*/ 29 h 34"/>
                <a:gd name="T66" fmla="*/ 53 w 84"/>
                <a:gd name="T67" fmla="*/ 29 h 34"/>
                <a:gd name="T68" fmla="*/ 59 w 84"/>
                <a:gd name="T69" fmla="*/ 28 h 34"/>
                <a:gd name="T70" fmla="*/ 76 w 84"/>
                <a:gd name="T71" fmla="*/ 26 h 34"/>
                <a:gd name="T72" fmla="*/ 77 w 84"/>
                <a:gd name="T73" fmla="*/ 23 h 34"/>
                <a:gd name="T74" fmla="*/ 75 w 84"/>
                <a:gd name="T75" fmla="*/ 21 h 34"/>
                <a:gd name="T76" fmla="*/ 80 w 84"/>
                <a:gd name="T77" fmla="*/ 16 h 34"/>
                <a:gd name="T78" fmla="*/ 80 w 84"/>
                <a:gd name="T79" fmla="*/ 16 h 34"/>
                <a:gd name="T80" fmla="*/ 82 w 84"/>
                <a:gd name="T81" fmla="*/ 13 h 34"/>
                <a:gd name="T82" fmla="*/ 78 w 84"/>
                <a:gd name="T83" fmla="*/ 14 h 34"/>
                <a:gd name="T84" fmla="*/ 66 w 84"/>
                <a:gd name="T85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34">
                  <a:moveTo>
                    <a:pt x="62" y="0"/>
                  </a:moveTo>
                  <a:cubicBezTo>
                    <a:pt x="61" y="0"/>
                    <a:pt x="60" y="1"/>
                    <a:pt x="61" y="2"/>
                  </a:cubicBezTo>
                  <a:cubicBezTo>
                    <a:pt x="62" y="3"/>
                    <a:pt x="59" y="3"/>
                    <a:pt x="55" y="3"/>
                  </a:cubicBezTo>
                  <a:cubicBezTo>
                    <a:pt x="54" y="3"/>
                    <a:pt x="54" y="3"/>
                    <a:pt x="53" y="3"/>
                  </a:cubicBezTo>
                  <a:cubicBezTo>
                    <a:pt x="52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4"/>
                    <a:pt x="44" y="3"/>
                    <a:pt x="41" y="5"/>
                  </a:cubicBezTo>
                  <a:cubicBezTo>
                    <a:pt x="38" y="7"/>
                    <a:pt x="39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3" y="8"/>
                    <a:pt x="31" y="8"/>
                    <a:pt x="30" y="8"/>
                  </a:cubicBezTo>
                  <a:cubicBezTo>
                    <a:pt x="29" y="8"/>
                    <a:pt x="28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8"/>
                    <a:pt x="21" y="9"/>
                    <a:pt x="23" y="10"/>
                  </a:cubicBezTo>
                  <a:cubicBezTo>
                    <a:pt x="25" y="11"/>
                    <a:pt x="27" y="11"/>
                    <a:pt x="26" y="11"/>
                  </a:cubicBezTo>
                  <a:cubicBezTo>
                    <a:pt x="25" y="11"/>
                    <a:pt x="27" y="12"/>
                    <a:pt x="30" y="12"/>
                  </a:cubicBezTo>
                  <a:cubicBezTo>
                    <a:pt x="33" y="12"/>
                    <a:pt x="33" y="14"/>
                    <a:pt x="29" y="14"/>
                  </a:cubicBezTo>
                  <a:cubicBezTo>
                    <a:pt x="28" y="14"/>
                    <a:pt x="27" y="14"/>
                    <a:pt x="27" y="14"/>
                  </a:cubicBezTo>
                  <a:cubicBezTo>
                    <a:pt x="24" y="13"/>
                    <a:pt x="21" y="13"/>
                    <a:pt x="19" y="13"/>
                  </a:cubicBezTo>
                  <a:cubicBezTo>
                    <a:pt x="15" y="13"/>
                    <a:pt x="11" y="14"/>
                    <a:pt x="11" y="15"/>
                  </a:cubicBezTo>
                  <a:cubicBezTo>
                    <a:pt x="11" y="17"/>
                    <a:pt x="14" y="17"/>
                    <a:pt x="9" y="18"/>
                  </a:cubicBezTo>
                  <a:cubicBezTo>
                    <a:pt x="4" y="19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2" y="20"/>
                    <a:pt x="12" y="21"/>
                    <a:pt x="11" y="21"/>
                  </a:cubicBezTo>
                  <a:cubicBezTo>
                    <a:pt x="10" y="21"/>
                    <a:pt x="11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2"/>
                    <a:pt x="19" y="22"/>
                  </a:cubicBezTo>
                  <a:cubicBezTo>
                    <a:pt x="20" y="22"/>
                    <a:pt x="24" y="23"/>
                    <a:pt x="28" y="23"/>
                  </a:cubicBezTo>
                  <a:cubicBezTo>
                    <a:pt x="32" y="24"/>
                    <a:pt x="32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4" y="24"/>
                    <a:pt x="25" y="24"/>
                    <a:pt x="29" y="24"/>
                  </a:cubicBezTo>
                  <a:cubicBezTo>
                    <a:pt x="30" y="25"/>
                    <a:pt x="30" y="25"/>
                    <a:pt x="29" y="25"/>
                  </a:cubicBezTo>
                  <a:cubicBezTo>
                    <a:pt x="28" y="25"/>
                    <a:pt x="23" y="24"/>
                    <a:pt x="15" y="24"/>
                  </a:cubicBezTo>
                  <a:cubicBezTo>
                    <a:pt x="15" y="24"/>
                    <a:pt x="14" y="24"/>
                    <a:pt x="13" y="24"/>
                  </a:cubicBezTo>
                  <a:cubicBezTo>
                    <a:pt x="9" y="24"/>
                    <a:pt x="7" y="25"/>
                    <a:pt x="6" y="25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5" y="27"/>
                    <a:pt x="4" y="28"/>
                    <a:pt x="4" y="28"/>
                  </a:cubicBezTo>
                  <a:cubicBezTo>
                    <a:pt x="4" y="29"/>
                    <a:pt x="7" y="29"/>
                    <a:pt x="5" y="29"/>
                  </a:cubicBezTo>
                  <a:cubicBezTo>
                    <a:pt x="2" y="29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1" y="32"/>
                    <a:pt x="4" y="33"/>
                    <a:pt x="9" y="34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3" y="34"/>
                    <a:pt x="14" y="34"/>
                    <a:pt x="15" y="34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4"/>
                    <a:pt x="27" y="34"/>
                    <a:pt x="28" y="34"/>
                  </a:cubicBezTo>
                  <a:cubicBezTo>
                    <a:pt x="29" y="34"/>
                    <a:pt x="30" y="34"/>
                    <a:pt x="31" y="34"/>
                  </a:cubicBezTo>
                  <a:cubicBezTo>
                    <a:pt x="34" y="33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3"/>
                    <a:pt x="37" y="33"/>
                    <a:pt x="37" y="33"/>
                  </a:cubicBezTo>
                  <a:cubicBezTo>
                    <a:pt x="37" y="33"/>
                    <a:pt x="41" y="32"/>
                    <a:pt x="42" y="30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7" y="28"/>
                    <a:pt x="48" y="29"/>
                    <a:pt x="47" y="29"/>
                  </a:cubicBezTo>
                  <a:cubicBezTo>
                    <a:pt x="47" y="30"/>
                    <a:pt x="47" y="30"/>
                    <a:pt x="48" y="30"/>
                  </a:cubicBezTo>
                  <a:cubicBezTo>
                    <a:pt x="49" y="30"/>
                    <a:pt x="51" y="30"/>
                    <a:pt x="53" y="29"/>
                  </a:cubicBezTo>
                  <a:cubicBezTo>
                    <a:pt x="56" y="28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60" y="28"/>
                    <a:pt x="62" y="28"/>
                  </a:cubicBezTo>
                  <a:cubicBezTo>
                    <a:pt x="65" y="28"/>
                    <a:pt x="71" y="28"/>
                    <a:pt x="76" y="26"/>
                  </a:cubicBezTo>
                  <a:cubicBezTo>
                    <a:pt x="84" y="25"/>
                    <a:pt x="80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9" y="22"/>
                    <a:pt x="75" y="21"/>
                  </a:cubicBezTo>
                  <a:cubicBezTo>
                    <a:pt x="70" y="20"/>
                    <a:pt x="70" y="21"/>
                    <a:pt x="76" y="19"/>
                  </a:cubicBezTo>
                  <a:cubicBezTo>
                    <a:pt x="81" y="18"/>
                    <a:pt x="82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81" y="15"/>
                    <a:pt x="82" y="14"/>
                  </a:cubicBezTo>
                  <a:cubicBezTo>
                    <a:pt x="83" y="14"/>
                    <a:pt x="83" y="13"/>
                    <a:pt x="82" y="13"/>
                  </a:cubicBezTo>
                  <a:cubicBezTo>
                    <a:pt x="82" y="13"/>
                    <a:pt x="81" y="14"/>
                    <a:pt x="80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1"/>
                    <a:pt x="69" y="8"/>
                    <a:pt x="66" y="3"/>
                  </a:cubicBezTo>
                  <a:cubicBezTo>
                    <a:pt x="65" y="1"/>
                    <a:pt x="63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1" name="Freeform 253"/>
            <p:cNvSpPr/>
            <p:nvPr/>
          </p:nvSpPr>
          <p:spPr bwMode="auto">
            <a:xfrm>
              <a:off x="4173538" y="485775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2" name="Freeform 254"/>
            <p:cNvSpPr/>
            <p:nvPr/>
          </p:nvSpPr>
          <p:spPr bwMode="auto">
            <a:xfrm>
              <a:off x="4008438" y="4292600"/>
              <a:ext cx="25400" cy="1587"/>
            </a:xfrm>
            <a:custGeom>
              <a:avLst/>
              <a:gdLst>
                <a:gd name="T0" fmla="*/ 3 w 9"/>
                <a:gd name="T1" fmla="*/ 0 h 1"/>
                <a:gd name="T2" fmla="*/ 4 w 9"/>
                <a:gd name="T3" fmla="*/ 1 h 1"/>
                <a:gd name="T4" fmla="*/ 7 w 9"/>
                <a:gd name="T5" fmla="*/ 1 h 1"/>
                <a:gd name="T6" fmla="*/ 4 w 9"/>
                <a:gd name="T7" fmla="*/ 0 h 1"/>
                <a:gd name="T8" fmla="*/ 3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3" name="Freeform 255"/>
            <p:cNvSpPr/>
            <p:nvPr/>
          </p:nvSpPr>
          <p:spPr bwMode="auto">
            <a:xfrm>
              <a:off x="3819525" y="4186238"/>
              <a:ext cx="920750" cy="187325"/>
            </a:xfrm>
            <a:custGeom>
              <a:avLst/>
              <a:gdLst>
                <a:gd name="T0" fmla="*/ 229 w 340"/>
                <a:gd name="T1" fmla="*/ 3 h 69"/>
                <a:gd name="T2" fmla="*/ 221 w 340"/>
                <a:gd name="T3" fmla="*/ 1 h 69"/>
                <a:gd name="T4" fmla="*/ 214 w 340"/>
                <a:gd name="T5" fmla="*/ 1 h 69"/>
                <a:gd name="T6" fmla="*/ 207 w 340"/>
                <a:gd name="T7" fmla="*/ 5 h 69"/>
                <a:gd name="T8" fmla="*/ 190 w 340"/>
                <a:gd name="T9" fmla="*/ 3 h 69"/>
                <a:gd name="T10" fmla="*/ 163 w 340"/>
                <a:gd name="T11" fmla="*/ 3 h 69"/>
                <a:gd name="T12" fmla="*/ 148 w 340"/>
                <a:gd name="T13" fmla="*/ 9 h 69"/>
                <a:gd name="T14" fmla="*/ 138 w 340"/>
                <a:gd name="T15" fmla="*/ 8 h 69"/>
                <a:gd name="T16" fmla="*/ 123 w 340"/>
                <a:gd name="T17" fmla="*/ 8 h 69"/>
                <a:gd name="T18" fmla="*/ 118 w 340"/>
                <a:gd name="T19" fmla="*/ 8 h 69"/>
                <a:gd name="T20" fmla="*/ 101 w 340"/>
                <a:gd name="T21" fmla="*/ 10 h 69"/>
                <a:gd name="T22" fmla="*/ 102 w 340"/>
                <a:gd name="T23" fmla="*/ 13 h 69"/>
                <a:gd name="T24" fmla="*/ 96 w 340"/>
                <a:gd name="T25" fmla="*/ 16 h 69"/>
                <a:gd name="T26" fmla="*/ 112 w 340"/>
                <a:gd name="T27" fmla="*/ 18 h 69"/>
                <a:gd name="T28" fmla="*/ 134 w 340"/>
                <a:gd name="T29" fmla="*/ 19 h 69"/>
                <a:gd name="T30" fmla="*/ 121 w 340"/>
                <a:gd name="T31" fmla="*/ 25 h 69"/>
                <a:gd name="T32" fmla="*/ 142 w 340"/>
                <a:gd name="T33" fmla="*/ 24 h 69"/>
                <a:gd name="T34" fmla="*/ 159 w 340"/>
                <a:gd name="T35" fmla="*/ 26 h 69"/>
                <a:gd name="T36" fmla="*/ 181 w 340"/>
                <a:gd name="T37" fmla="*/ 27 h 69"/>
                <a:gd name="T38" fmla="*/ 153 w 340"/>
                <a:gd name="T39" fmla="*/ 28 h 69"/>
                <a:gd name="T40" fmla="*/ 133 w 340"/>
                <a:gd name="T41" fmla="*/ 35 h 69"/>
                <a:gd name="T42" fmla="*/ 91 w 340"/>
                <a:gd name="T43" fmla="*/ 35 h 69"/>
                <a:gd name="T44" fmla="*/ 103 w 340"/>
                <a:gd name="T45" fmla="*/ 42 h 69"/>
                <a:gd name="T46" fmla="*/ 101 w 340"/>
                <a:gd name="T47" fmla="*/ 45 h 69"/>
                <a:gd name="T48" fmla="*/ 68 w 340"/>
                <a:gd name="T49" fmla="*/ 42 h 69"/>
                <a:gd name="T50" fmla="*/ 61 w 340"/>
                <a:gd name="T51" fmla="*/ 49 h 69"/>
                <a:gd name="T52" fmla="*/ 62 w 340"/>
                <a:gd name="T53" fmla="*/ 51 h 69"/>
                <a:gd name="T54" fmla="*/ 64 w 340"/>
                <a:gd name="T55" fmla="*/ 53 h 69"/>
                <a:gd name="T56" fmla="*/ 80 w 340"/>
                <a:gd name="T57" fmla="*/ 54 h 69"/>
                <a:gd name="T58" fmla="*/ 35 w 340"/>
                <a:gd name="T59" fmla="*/ 51 h 69"/>
                <a:gd name="T60" fmla="*/ 4 w 340"/>
                <a:gd name="T61" fmla="*/ 61 h 69"/>
                <a:gd name="T62" fmla="*/ 8 w 340"/>
                <a:gd name="T63" fmla="*/ 61 h 69"/>
                <a:gd name="T64" fmla="*/ 18 w 340"/>
                <a:gd name="T65" fmla="*/ 63 h 69"/>
                <a:gd name="T66" fmla="*/ 37 w 340"/>
                <a:gd name="T67" fmla="*/ 64 h 69"/>
                <a:gd name="T68" fmla="*/ 46 w 340"/>
                <a:gd name="T69" fmla="*/ 63 h 69"/>
                <a:gd name="T70" fmla="*/ 55 w 340"/>
                <a:gd name="T71" fmla="*/ 65 h 69"/>
                <a:gd name="T72" fmla="*/ 68 w 340"/>
                <a:gd name="T73" fmla="*/ 65 h 69"/>
                <a:gd name="T74" fmla="*/ 94 w 340"/>
                <a:gd name="T75" fmla="*/ 67 h 69"/>
                <a:gd name="T76" fmla="*/ 100 w 340"/>
                <a:gd name="T77" fmla="*/ 64 h 69"/>
                <a:gd name="T78" fmla="*/ 77 w 340"/>
                <a:gd name="T79" fmla="*/ 59 h 69"/>
                <a:gd name="T80" fmla="*/ 84 w 340"/>
                <a:gd name="T81" fmla="*/ 56 h 69"/>
                <a:gd name="T82" fmla="*/ 133 w 340"/>
                <a:gd name="T83" fmla="*/ 55 h 69"/>
                <a:gd name="T84" fmla="*/ 144 w 340"/>
                <a:gd name="T85" fmla="*/ 53 h 69"/>
                <a:gd name="T86" fmla="*/ 149 w 340"/>
                <a:gd name="T87" fmla="*/ 43 h 69"/>
                <a:gd name="T88" fmla="*/ 162 w 340"/>
                <a:gd name="T89" fmla="*/ 44 h 69"/>
                <a:gd name="T90" fmla="*/ 156 w 340"/>
                <a:gd name="T91" fmla="*/ 40 h 69"/>
                <a:gd name="T92" fmla="*/ 181 w 340"/>
                <a:gd name="T93" fmla="*/ 41 h 69"/>
                <a:gd name="T94" fmla="*/ 203 w 340"/>
                <a:gd name="T95" fmla="*/ 40 h 69"/>
                <a:gd name="T96" fmla="*/ 213 w 340"/>
                <a:gd name="T97" fmla="*/ 36 h 69"/>
                <a:gd name="T98" fmla="*/ 274 w 340"/>
                <a:gd name="T99" fmla="*/ 26 h 69"/>
                <a:gd name="T100" fmla="*/ 271 w 340"/>
                <a:gd name="T101" fmla="*/ 23 h 69"/>
                <a:gd name="T102" fmla="*/ 281 w 340"/>
                <a:gd name="T103" fmla="*/ 23 h 69"/>
                <a:gd name="T104" fmla="*/ 300 w 340"/>
                <a:gd name="T105" fmla="*/ 23 h 69"/>
                <a:gd name="T106" fmla="*/ 330 w 340"/>
                <a:gd name="T107" fmla="*/ 10 h 69"/>
                <a:gd name="T108" fmla="*/ 323 w 340"/>
                <a:gd name="T109" fmla="*/ 9 h 69"/>
                <a:gd name="T110" fmla="*/ 304 w 340"/>
                <a:gd name="T111" fmla="*/ 10 h 69"/>
                <a:gd name="T112" fmla="*/ 298 w 340"/>
                <a:gd name="T113" fmla="*/ 5 h 69"/>
                <a:gd name="T114" fmla="*/ 280 w 340"/>
                <a:gd name="T115" fmla="*/ 3 h 69"/>
                <a:gd name="T116" fmla="*/ 267 w 340"/>
                <a:gd name="T11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69">
                  <a:moveTo>
                    <a:pt x="244" y="0"/>
                  </a:moveTo>
                  <a:cubicBezTo>
                    <a:pt x="242" y="0"/>
                    <a:pt x="241" y="0"/>
                    <a:pt x="240" y="0"/>
                  </a:cubicBezTo>
                  <a:cubicBezTo>
                    <a:pt x="236" y="0"/>
                    <a:pt x="235" y="1"/>
                    <a:pt x="234" y="2"/>
                  </a:cubicBezTo>
                  <a:cubicBezTo>
                    <a:pt x="232" y="3"/>
                    <a:pt x="231" y="4"/>
                    <a:pt x="230" y="4"/>
                  </a:cubicBezTo>
                  <a:cubicBezTo>
                    <a:pt x="229" y="4"/>
                    <a:pt x="229" y="3"/>
                    <a:pt x="229" y="3"/>
                  </a:cubicBezTo>
                  <a:cubicBezTo>
                    <a:pt x="228" y="2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2"/>
                  </a:cubicBezTo>
                  <a:cubicBezTo>
                    <a:pt x="224" y="2"/>
                    <a:pt x="223" y="2"/>
                    <a:pt x="223" y="2"/>
                  </a:cubicBezTo>
                  <a:cubicBezTo>
                    <a:pt x="223" y="1"/>
                    <a:pt x="222" y="1"/>
                    <a:pt x="221" y="1"/>
                  </a:cubicBezTo>
                  <a:cubicBezTo>
                    <a:pt x="221" y="1"/>
                    <a:pt x="220" y="1"/>
                    <a:pt x="220" y="2"/>
                  </a:cubicBezTo>
                  <a:cubicBezTo>
                    <a:pt x="220" y="2"/>
                    <a:pt x="220" y="2"/>
                    <a:pt x="219" y="2"/>
                  </a:cubicBezTo>
                  <a:cubicBezTo>
                    <a:pt x="219" y="2"/>
                    <a:pt x="219" y="1"/>
                    <a:pt x="218" y="1"/>
                  </a:cubicBezTo>
                  <a:cubicBezTo>
                    <a:pt x="217" y="1"/>
                    <a:pt x="216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7" y="1"/>
                    <a:pt x="208" y="1"/>
                  </a:cubicBezTo>
                  <a:cubicBezTo>
                    <a:pt x="210" y="1"/>
                    <a:pt x="210" y="2"/>
                    <a:pt x="211" y="3"/>
                  </a:cubicBezTo>
                  <a:cubicBezTo>
                    <a:pt x="212" y="4"/>
                    <a:pt x="213" y="5"/>
                    <a:pt x="212" y="5"/>
                  </a:cubicBezTo>
                  <a:cubicBezTo>
                    <a:pt x="211" y="5"/>
                    <a:pt x="210" y="5"/>
                    <a:pt x="209" y="5"/>
                  </a:cubicBezTo>
                  <a:cubicBezTo>
                    <a:pt x="208" y="5"/>
                    <a:pt x="208" y="5"/>
                    <a:pt x="207" y="5"/>
                  </a:cubicBezTo>
                  <a:cubicBezTo>
                    <a:pt x="205" y="5"/>
                    <a:pt x="205" y="4"/>
                    <a:pt x="201" y="3"/>
                  </a:cubicBezTo>
                  <a:cubicBezTo>
                    <a:pt x="200" y="2"/>
                    <a:pt x="199" y="2"/>
                    <a:pt x="198" y="2"/>
                  </a:cubicBezTo>
                  <a:cubicBezTo>
                    <a:pt x="196" y="2"/>
                    <a:pt x="195" y="3"/>
                    <a:pt x="195" y="4"/>
                  </a:cubicBezTo>
                  <a:cubicBezTo>
                    <a:pt x="195" y="4"/>
                    <a:pt x="195" y="5"/>
                    <a:pt x="194" y="5"/>
                  </a:cubicBezTo>
                  <a:cubicBezTo>
                    <a:pt x="194" y="5"/>
                    <a:pt x="193" y="4"/>
                    <a:pt x="190" y="3"/>
                  </a:cubicBezTo>
                  <a:cubicBezTo>
                    <a:pt x="189" y="3"/>
                    <a:pt x="188" y="3"/>
                    <a:pt x="188" y="3"/>
                  </a:cubicBezTo>
                  <a:cubicBezTo>
                    <a:pt x="185" y="3"/>
                    <a:pt x="183" y="6"/>
                    <a:pt x="179" y="7"/>
                  </a:cubicBezTo>
                  <a:cubicBezTo>
                    <a:pt x="178" y="7"/>
                    <a:pt x="178" y="7"/>
                    <a:pt x="177" y="7"/>
                  </a:cubicBezTo>
                  <a:cubicBezTo>
                    <a:pt x="174" y="7"/>
                    <a:pt x="173" y="4"/>
                    <a:pt x="164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3" y="3"/>
                    <a:pt x="148" y="6"/>
                    <a:pt x="149" y="8"/>
                  </a:cubicBezTo>
                  <a:cubicBezTo>
                    <a:pt x="151" y="9"/>
                    <a:pt x="151" y="10"/>
                    <a:pt x="153" y="10"/>
                  </a:cubicBezTo>
                  <a:cubicBezTo>
                    <a:pt x="154" y="10"/>
                    <a:pt x="153" y="10"/>
                    <a:pt x="152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49" y="9"/>
                    <a:pt x="148" y="9"/>
                    <a:pt x="14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10"/>
                    <a:pt x="144" y="9"/>
                    <a:pt x="143" y="9"/>
                  </a:cubicBezTo>
                  <a:cubicBezTo>
                    <a:pt x="143" y="8"/>
                    <a:pt x="142" y="8"/>
                    <a:pt x="141" y="8"/>
                  </a:cubicBezTo>
                  <a:cubicBezTo>
                    <a:pt x="140" y="8"/>
                    <a:pt x="139" y="8"/>
                    <a:pt x="138" y="8"/>
                  </a:cubicBezTo>
                  <a:cubicBezTo>
                    <a:pt x="138" y="9"/>
                    <a:pt x="137" y="9"/>
                    <a:pt x="137" y="9"/>
                  </a:cubicBezTo>
                  <a:cubicBezTo>
                    <a:pt x="136" y="9"/>
                    <a:pt x="135" y="8"/>
                    <a:pt x="134" y="8"/>
                  </a:cubicBezTo>
                  <a:cubicBezTo>
                    <a:pt x="133" y="7"/>
                    <a:pt x="131" y="6"/>
                    <a:pt x="129" y="6"/>
                  </a:cubicBezTo>
                  <a:cubicBezTo>
                    <a:pt x="128" y="6"/>
                    <a:pt x="127" y="7"/>
                    <a:pt x="126" y="7"/>
                  </a:cubicBezTo>
                  <a:cubicBezTo>
                    <a:pt x="124" y="8"/>
                    <a:pt x="123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2" y="8"/>
                    <a:pt x="122" y="8"/>
                  </a:cubicBezTo>
                  <a:cubicBezTo>
                    <a:pt x="122" y="8"/>
                    <a:pt x="121" y="8"/>
                    <a:pt x="120" y="8"/>
                  </a:cubicBezTo>
                  <a:cubicBezTo>
                    <a:pt x="120" y="8"/>
                    <a:pt x="120" y="9"/>
                    <a:pt x="119" y="9"/>
                  </a:cubicBezTo>
                  <a:cubicBezTo>
                    <a:pt x="119" y="9"/>
                    <a:pt x="118" y="8"/>
                    <a:pt x="118" y="8"/>
                  </a:cubicBezTo>
                  <a:cubicBezTo>
                    <a:pt x="119" y="7"/>
                    <a:pt x="116" y="7"/>
                    <a:pt x="112" y="7"/>
                  </a:cubicBezTo>
                  <a:cubicBezTo>
                    <a:pt x="109" y="7"/>
                    <a:pt x="107" y="7"/>
                    <a:pt x="104" y="7"/>
                  </a:cubicBezTo>
                  <a:cubicBezTo>
                    <a:pt x="99" y="8"/>
                    <a:pt x="94" y="9"/>
                    <a:pt x="94" y="10"/>
                  </a:cubicBezTo>
                  <a:cubicBezTo>
                    <a:pt x="95" y="10"/>
                    <a:pt x="97" y="10"/>
                    <a:pt x="99" y="10"/>
                  </a:cubicBezTo>
                  <a:cubicBezTo>
                    <a:pt x="99" y="10"/>
                    <a:pt x="100" y="10"/>
                    <a:pt x="101" y="10"/>
                  </a:cubicBezTo>
                  <a:cubicBezTo>
                    <a:pt x="102" y="10"/>
                    <a:pt x="103" y="10"/>
                    <a:pt x="104" y="10"/>
                  </a:cubicBezTo>
                  <a:cubicBezTo>
                    <a:pt x="105" y="10"/>
                    <a:pt x="105" y="10"/>
                    <a:pt x="107" y="10"/>
                  </a:cubicBezTo>
                  <a:cubicBezTo>
                    <a:pt x="109" y="10"/>
                    <a:pt x="108" y="11"/>
                    <a:pt x="104" y="11"/>
                  </a:cubicBezTo>
                  <a:cubicBezTo>
                    <a:pt x="100" y="11"/>
                    <a:pt x="98" y="12"/>
                    <a:pt x="98" y="12"/>
                  </a:cubicBezTo>
                  <a:cubicBezTo>
                    <a:pt x="98" y="13"/>
                    <a:pt x="100" y="13"/>
                    <a:pt x="102" y="13"/>
                  </a:cubicBezTo>
                  <a:cubicBezTo>
                    <a:pt x="103" y="13"/>
                    <a:pt x="106" y="13"/>
                    <a:pt x="108" y="12"/>
                  </a:cubicBezTo>
                  <a:cubicBezTo>
                    <a:pt x="110" y="12"/>
                    <a:pt x="111" y="12"/>
                    <a:pt x="112" y="12"/>
                  </a:cubicBezTo>
                  <a:cubicBezTo>
                    <a:pt x="114" y="12"/>
                    <a:pt x="113" y="13"/>
                    <a:pt x="109" y="13"/>
                  </a:cubicBezTo>
                  <a:cubicBezTo>
                    <a:pt x="103" y="13"/>
                    <a:pt x="100" y="14"/>
                    <a:pt x="102" y="14"/>
                  </a:cubicBezTo>
                  <a:cubicBezTo>
                    <a:pt x="104" y="15"/>
                    <a:pt x="91" y="15"/>
                    <a:pt x="96" y="16"/>
                  </a:cubicBezTo>
                  <a:cubicBezTo>
                    <a:pt x="98" y="16"/>
                    <a:pt x="102" y="17"/>
                    <a:pt x="108" y="17"/>
                  </a:cubicBezTo>
                  <a:cubicBezTo>
                    <a:pt x="112" y="17"/>
                    <a:pt x="116" y="18"/>
                    <a:pt x="120" y="18"/>
                  </a:cubicBezTo>
                  <a:cubicBezTo>
                    <a:pt x="121" y="18"/>
                    <a:pt x="122" y="18"/>
                    <a:pt x="123" y="18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8" y="17"/>
                    <a:pt x="122" y="18"/>
                    <a:pt x="112" y="18"/>
                  </a:cubicBezTo>
                  <a:cubicBezTo>
                    <a:pt x="99" y="18"/>
                    <a:pt x="87" y="19"/>
                    <a:pt x="95" y="21"/>
                  </a:cubicBezTo>
                  <a:cubicBezTo>
                    <a:pt x="98" y="22"/>
                    <a:pt x="101" y="22"/>
                    <a:pt x="104" y="22"/>
                  </a:cubicBezTo>
                  <a:cubicBezTo>
                    <a:pt x="109" y="22"/>
                    <a:pt x="113" y="21"/>
                    <a:pt x="118" y="20"/>
                  </a:cubicBezTo>
                  <a:cubicBezTo>
                    <a:pt x="120" y="19"/>
                    <a:pt x="123" y="19"/>
                    <a:pt x="127" y="19"/>
                  </a:cubicBezTo>
                  <a:cubicBezTo>
                    <a:pt x="129" y="19"/>
                    <a:pt x="132" y="19"/>
                    <a:pt x="134" y="19"/>
                  </a:cubicBezTo>
                  <a:cubicBezTo>
                    <a:pt x="142" y="19"/>
                    <a:pt x="142" y="20"/>
                    <a:pt x="135" y="20"/>
                  </a:cubicBezTo>
                  <a:cubicBezTo>
                    <a:pt x="134" y="20"/>
                    <a:pt x="132" y="20"/>
                    <a:pt x="130" y="20"/>
                  </a:cubicBezTo>
                  <a:cubicBezTo>
                    <a:pt x="129" y="20"/>
                    <a:pt x="129" y="20"/>
                    <a:pt x="128" y="20"/>
                  </a:cubicBezTo>
                  <a:cubicBezTo>
                    <a:pt x="122" y="20"/>
                    <a:pt x="115" y="20"/>
                    <a:pt x="112" y="22"/>
                  </a:cubicBezTo>
                  <a:cubicBezTo>
                    <a:pt x="107" y="24"/>
                    <a:pt x="113" y="25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7" y="25"/>
                    <a:pt x="131" y="25"/>
                    <a:pt x="133" y="24"/>
                  </a:cubicBezTo>
                  <a:cubicBezTo>
                    <a:pt x="136" y="24"/>
                    <a:pt x="137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9" y="24"/>
                    <a:pt x="142" y="24"/>
                  </a:cubicBezTo>
                  <a:cubicBezTo>
                    <a:pt x="142" y="24"/>
                    <a:pt x="143" y="24"/>
                    <a:pt x="144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7" y="24"/>
                    <a:pt x="146" y="24"/>
                    <a:pt x="143" y="25"/>
                  </a:cubicBezTo>
                  <a:cubicBezTo>
                    <a:pt x="140" y="25"/>
                    <a:pt x="144" y="27"/>
                    <a:pt x="151" y="27"/>
                  </a:cubicBezTo>
                  <a:cubicBezTo>
                    <a:pt x="154" y="27"/>
                    <a:pt x="156" y="27"/>
                    <a:pt x="159" y="26"/>
                  </a:cubicBezTo>
                  <a:cubicBezTo>
                    <a:pt x="172" y="25"/>
                    <a:pt x="185" y="23"/>
                    <a:pt x="191" y="22"/>
                  </a:cubicBezTo>
                  <a:cubicBezTo>
                    <a:pt x="192" y="22"/>
                    <a:pt x="193" y="22"/>
                    <a:pt x="194" y="22"/>
                  </a:cubicBezTo>
                  <a:cubicBezTo>
                    <a:pt x="194" y="22"/>
                    <a:pt x="191" y="22"/>
                    <a:pt x="186" y="23"/>
                  </a:cubicBezTo>
                  <a:cubicBezTo>
                    <a:pt x="179" y="24"/>
                    <a:pt x="179" y="26"/>
                    <a:pt x="184" y="27"/>
                  </a:cubicBezTo>
                  <a:cubicBezTo>
                    <a:pt x="188" y="27"/>
                    <a:pt x="187" y="27"/>
                    <a:pt x="181" y="27"/>
                  </a:cubicBezTo>
                  <a:cubicBezTo>
                    <a:pt x="180" y="27"/>
                    <a:pt x="178" y="27"/>
                    <a:pt x="177" y="27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67" y="27"/>
                    <a:pt x="163" y="28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4" y="29"/>
                    <a:pt x="160" y="29"/>
                    <a:pt x="153" y="28"/>
                  </a:cubicBezTo>
                  <a:cubicBezTo>
                    <a:pt x="149" y="28"/>
                    <a:pt x="144" y="28"/>
                    <a:pt x="141" y="28"/>
                  </a:cubicBezTo>
                  <a:cubicBezTo>
                    <a:pt x="139" y="28"/>
                    <a:pt x="137" y="28"/>
                    <a:pt x="136" y="28"/>
                  </a:cubicBezTo>
                  <a:cubicBezTo>
                    <a:pt x="132" y="29"/>
                    <a:pt x="128" y="30"/>
                    <a:pt x="128" y="31"/>
                  </a:cubicBezTo>
                  <a:cubicBezTo>
                    <a:pt x="128" y="34"/>
                    <a:pt x="135" y="34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27" y="34"/>
                    <a:pt x="126" y="32"/>
                  </a:cubicBezTo>
                  <a:cubicBezTo>
                    <a:pt x="125" y="30"/>
                    <a:pt x="124" y="29"/>
                    <a:pt x="120" y="28"/>
                  </a:cubicBezTo>
                  <a:cubicBezTo>
                    <a:pt x="116" y="27"/>
                    <a:pt x="110" y="27"/>
                    <a:pt x="106" y="27"/>
                  </a:cubicBezTo>
                  <a:cubicBezTo>
                    <a:pt x="104" y="27"/>
                    <a:pt x="102" y="27"/>
                    <a:pt x="101" y="27"/>
                  </a:cubicBezTo>
                  <a:cubicBezTo>
                    <a:pt x="90" y="28"/>
                    <a:pt x="91" y="32"/>
                    <a:pt x="91" y="35"/>
                  </a:cubicBezTo>
                  <a:cubicBezTo>
                    <a:pt x="91" y="38"/>
                    <a:pt x="91" y="39"/>
                    <a:pt x="90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8" y="39"/>
                    <a:pt x="87" y="41"/>
                    <a:pt x="95" y="42"/>
                  </a:cubicBezTo>
                  <a:cubicBezTo>
                    <a:pt x="98" y="42"/>
                    <a:pt x="101" y="42"/>
                    <a:pt x="103" y="42"/>
                  </a:cubicBezTo>
                  <a:cubicBezTo>
                    <a:pt x="104" y="42"/>
                    <a:pt x="105" y="42"/>
                    <a:pt x="106" y="42"/>
                  </a:cubicBezTo>
                  <a:cubicBezTo>
                    <a:pt x="106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2" y="43"/>
                    <a:pt x="99" y="44"/>
                    <a:pt x="101" y="44"/>
                  </a:cubicBezTo>
                  <a:cubicBezTo>
                    <a:pt x="102" y="44"/>
                    <a:pt x="101" y="44"/>
                    <a:pt x="101" y="45"/>
                  </a:cubicBezTo>
                  <a:cubicBezTo>
                    <a:pt x="101" y="45"/>
                    <a:pt x="101" y="45"/>
                    <a:pt x="100" y="45"/>
                  </a:cubicBezTo>
                  <a:cubicBezTo>
                    <a:pt x="100" y="45"/>
                    <a:pt x="98" y="44"/>
                    <a:pt x="94" y="43"/>
                  </a:cubicBezTo>
                  <a:cubicBezTo>
                    <a:pt x="90" y="42"/>
                    <a:pt x="85" y="41"/>
                    <a:pt x="78" y="41"/>
                  </a:cubicBezTo>
                  <a:cubicBezTo>
                    <a:pt x="77" y="41"/>
                    <a:pt x="75" y="41"/>
                    <a:pt x="74" y="42"/>
                  </a:cubicBezTo>
                  <a:cubicBezTo>
                    <a:pt x="72" y="42"/>
                    <a:pt x="70" y="42"/>
                    <a:pt x="68" y="42"/>
                  </a:cubicBezTo>
                  <a:cubicBezTo>
                    <a:pt x="52" y="44"/>
                    <a:pt x="49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60" y="48"/>
                    <a:pt x="60" y="48"/>
                    <a:pt x="59" y="48"/>
                  </a:cubicBezTo>
                  <a:cubicBezTo>
                    <a:pt x="59" y="48"/>
                    <a:pt x="59" y="49"/>
                    <a:pt x="61" y="49"/>
                  </a:cubicBezTo>
                  <a:cubicBezTo>
                    <a:pt x="63" y="49"/>
                    <a:pt x="66" y="48"/>
                    <a:pt x="69" y="48"/>
                  </a:cubicBezTo>
                  <a:cubicBezTo>
                    <a:pt x="72" y="47"/>
                    <a:pt x="74" y="47"/>
                    <a:pt x="74" y="47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69" y="49"/>
                    <a:pt x="67" y="50"/>
                    <a:pt x="64" y="50"/>
                  </a:cubicBezTo>
                  <a:cubicBezTo>
                    <a:pt x="61" y="51"/>
                    <a:pt x="60" y="51"/>
                    <a:pt x="62" y="51"/>
                  </a:cubicBezTo>
                  <a:cubicBezTo>
                    <a:pt x="64" y="51"/>
                    <a:pt x="64" y="51"/>
                    <a:pt x="62" y="52"/>
                  </a:cubicBezTo>
                  <a:cubicBezTo>
                    <a:pt x="60" y="52"/>
                    <a:pt x="58" y="53"/>
                    <a:pt x="59" y="53"/>
                  </a:cubicBezTo>
                  <a:cubicBezTo>
                    <a:pt x="59" y="53"/>
                    <a:pt x="60" y="53"/>
                    <a:pt x="60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63" y="53"/>
                    <a:pt x="64" y="53"/>
                    <a:pt x="64" y="53"/>
                  </a:cubicBezTo>
                  <a:cubicBezTo>
                    <a:pt x="65" y="53"/>
                    <a:pt x="65" y="53"/>
                    <a:pt x="63" y="54"/>
                  </a:cubicBezTo>
                  <a:cubicBezTo>
                    <a:pt x="62" y="54"/>
                    <a:pt x="65" y="55"/>
                    <a:pt x="70" y="55"/>
                  </a:cubicBezTo>
                  <a:cubicBezTo>
                    <a:pt x="72" y="55"/>
                    <a:pt x="75" y="54"/>
                    <a:pt x="77" y="54"/>
                  </a:cubicBezTo>
                  <a:cubicBezTo>
                    <a:pt x="81" y="53"/>
                    <a:pt x="84" y="53"/>
                    <a:pt x="84" y="53"/>
                  </a:cubicBezTo>
                  <a:cubicBezTo>
                    <a:pt x="84" y="53"/>
                    <a:pt x="82" y="53"/>
                    <a:pt x="80" y="54"/>
                  </a:cubicBezTo>
                  <a:cubicBezTo>
                    <a:pt x="77" y="55"/>
                    <a:pt x="71" y="55"/>
                    <a:pt x="66" y="55"/>
                  </a:cubicBezTo>
                  <a:cubicBezTo>
                    <a:pt x="62" y="55"/>
                    <a:pt x="58" y="55"/>
                    <a:pt x="56" y="54"/>
                  </a:cubicBezTo>
                  <a:cubicBezTo>
                    <a:pt x="54" y="52"/>
                    <a:pt x="53" y="50"/>
                    <a:pt x="46" y="50"/>
                  </a:cubicBezTo>
                  <a:cubicBezTo>
                    <a:pt x="44" y="50"/>
                    <a:pt x="43" y="50"/>
                    <a:pt x="42" y="50"/>
                  </a:cubicBezTo>
                  <a:cubicBezTo>
                    <a:pt x="37" y="50"/>
                    <a:pt x="35" y="50"/>
                    <a:pt x="35" y="51"/>
                  </a:cubicBezTo>
                  <a:cubicBezTo>
                    <a:pt x="34" y="53"/>
                    <a:pt x="37" y="55"/>
                    <a:pt x="39" y="56"/>
                  </a:cubicBezTo>
                  <a:cubicBezTo>
                    <a:pt x="40" y="56"/>
                    <a:pt x="30" y="56"/>
                    <a:pt x="14" y="57"/>
                  </a:cubicBezTo>
                  <a:cubicBezTo>
                    <a:pt x="0" y="58"/>
                    <a:pt x="1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4" y="61"/>
                    <a:pt x="4" y="61"/>
                  </a:cubicBezTo>
                  <a:cubicBezTo>
                    <a:pt x="4" y="61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6" y="61"/>
                    <a:pt x="8" y="61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9" y="60"/>
                    <a:pt x="9" y="60"/>
                    <a:pt x="8" y="61"/>
                  </a:cubicBezTo>
                  <a:cubicBezTo>
                    <a:pt x="8" y="62"/>
                    <a:pt x="10" y="62"/>
                    <a:pt x="12" y="62"/>
                  </a:cubicBezTo>
                  <a:cubicBezTo>
                    <a:pt x="12" y="62"/>
                    <a:pt x="13" y="62"/>
                    <a:pt x="13" y="62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6" y="62"/>
                    <a:pt x="16" y="62"/>
                  </a:cubicBezTo>
                  <a:cubicBezTo>
                    <a:pt x="16" y="63"/>
                    <a:pt x="17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2"/>
                    <a:pt x="20" y="62"/>
                  </a:cubicBezTo>
                  <a:cubicBezTo>
                    <a:pt x="20" y="62"/>
                    <a:pt x="20" y="64"/>
                    <a:pt x="24" y="65"/>
                  </a:cubicBezTo>
                  <a:cubicBezTo>
                    <a:pt x="26" y="65"/>
                    <a:pt x="29" y="65"/>
                    <a:pt x="31" y="65"/>
                  </a:cubicBezTo>
                  <a:cubicBezTo>
                    <a:pt x="34" y="65"/>
                    <a:pt x="37" y="65"/>
                    <a:pt x="37" y="64"/>
                  </a:cubicBezTo>
                  <a:cubicBezTo>
                    <a:pt x="37" y="64"/>
                    <a:pt x="38" y="63"/>
                    <a:pt x="38" y="63"/>
                  </a:cubicBezTo>
                  <a:cubicBezTo>
                    <a:pt x="39" y="63"/>
                    <a:pt x="39" y="63"/>
                    <a:pt x="39" y="64"/>
                  </a:cubicBezTo>
                  <a:cubicBezTo>
                    <a:pt x="39" y="64"/>
                    <a:pt x="40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4" y="63"/>
                    <a:pt x="45" y="63"/>
                    <a:pt x="46" y="63"/>
                  </a:cubicBezTo>
                  <a:cubicBezTo>
                    <a:pt x="47" y="63"/>
                    <a:pt x="48" y="63"/>
                    <a:pt x="48" y="64"/>
                  </a:cubicBezTo>
                  <a:cubicBezTo>
                    <a:pt x="49" y="64"/>
                    <a:pt x="49" y="65"/>
                    <a:pt x="50" y="65"/>
                  </a:cubicBezTo>
                  <a:cubicBezTo>
                    <a:pt x="51" y="65"/>
                    <a:pt x="53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5"/>
                  </a:cubicBezTo>
                  <a:cubicBezTo>
                    <a:pt x="55" y="65"/>
                    <a:pt x="55" y="66"/>
                    <a:pt x="57" y="66"/>
                  </a:cubicBezTo>
                  <a:cubicBezTo>
                    <a:pt x="58" y="66"/>
                    <a:pt x="58" y="66"/>
                    <a:pt x="59" y="66"/>
                  </a:cubicBezTo>
                  <a:cubicBezTo>
                    <a:pt x="66" y="65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4"/>
                    <a:pt x="67" y="64"/>
                    <a:pt x="68" y="65"/>
                  </a:cubicBezTo>
                  <a:cubicBezTo>
                    <a:pt x="69" y="65"/>
                    <a:pt x="70" y="66"/>
                    <a:pt x="70" y="66"/>
                  </a:cubicBezTo>
                  <a:cubicBezTo>
                    <a:pt x="71" y="67"/>
                    <a:pt x="74" y="69"/>
                    <a:pt x="79" y="69"/>
                  </a:cubicBezTo>
                  <a:cubicBezTo>
                    <a:pt x="80" y="69"/>
                    <a:pt x="81" y="68"/>
                    <a:pt x="83" y="68"/>
                  </a:cubicBezTo>
                  <a:cubicBezTo>
                    <a:pt x="88" y="68"/>
                    <a:pt x="92" y="67"/>
                    <a:pt x="93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5" y="67"/>
                    <a:pt x="95" y="67"/>
                  </a:cubicBezTo>
                  <a:cubicBezTo>
                    <a:pt x="97" y="67"/>
                    <a:pt x="101" y="67"/>
                    <a:pt x="103" y="66"/>
                  </a:cubicBezTo>
                  <a:cubicBezTo>
                    <a:pt x="106" y="65"/>
                    <a:pt x="104" y="63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4"/>
                    <a:pt x="100" y="64"/>
                    <a:pt x="100" y="64"/>
                  </a:cubicBezTo>
                  <a:cubicBezTo>
                    <a:pt x="98" y="64"/>
                    <a:pt x="100" y="63"/>
                    <a:pt x="98" y="61"/>
                  </a:cubicBezTo>
                  <a:cubicBezTo>
                    <a:pt x="97" y="60"/>
                    <a:pt x="89" y="59"/>
                    <a:pt x="84" y="59"/>
                  </a:cubicBezTo>
                  <a:cubicBezTo>
                    <a:pt x="84" y="59"/>
                    <a:pt x="84" y="59"/>
                    <a:pt x="83" y="59"/>
                  </a:cubicBezTo>
                  <a:cubicBezTo>
                    <a:pt x="81" y="59"/>
                    <a:pt x="79" y="59"/>
                    <a:pt x="78" y="59"/>
                  </a:cubicBezTo>
                  <a:cubicBezTo>
                    <a:pt x="78" y="59"/>
                    <a:pt x="77" y="59"/>
                    <a:pt x="77" y="59"/>
                  </a:cubicBezTo>
                  <a:cubicBezTo>
                    <a:pt x="77" y="59"/>
                    <a:pt x="77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1" y="58"/>
                    <a:pt x="83" y="58"/>
                    <a:pt x="84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6" y="59"/>
                    <a:pt x="99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7" y="60"/>
                    <a:pt x="113" y="58"/>
                    <a:pt x="118" y="57"/>
                  </a:cubicBezTo>
                  <a:cubicBezTo>
                    <a:pt x="124" y="56"/>
                    <a:pt x="128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5"/>
                    <a:pt x="134" y="55"/>
                    <a:pt x="135" y="55"/>
                  </a:cubicBezTo>
                  <a:cubicBezTo>
                    <a:pt x="142" y="55"/>
                    <a:pt x="146" y="53"/>
                    <a:pt x="143" y="53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2" y="53"/>
                    <a:pt x="143" y="53"/>
                  </a:cubicBezTo>
                  <a:cubicBezTo>
                    <a:pt x="143" y="53"/>
                    <a:pt x="144" y="53"/>
                    <a:pt x="144" y="53"/>
                  </a:cubicBezTo>
                  <a:cubicBezTo>
                    <a:pt x="146" y="53"/>
                    <a:pt x="149" y="53"/>
                    <a:pt x="152" y="52"/>
                  </a:cubicBezTo>
                  <a:cubicBezTo>
                    <a:pt x="159" y="51"/>
                    <a:pt x="157" y="51"/>
                    <a:pt x="164" y="49"/>
                  </a:cubicBezTo>
                  <a:cubicBezTo>
                    <a:pt x="170" y="47"/>
                    <a:pt x="156" y="46"/>
                    <a:pt x="158" y="46"/>
                  </a:cubicBezTo>
                  <a:cubicBezTo>
                    <a:pt x="160" y="45"/>
                    <a:pt x="157" y="45"/>
                    <a:pt x="151" y="44"/>
                  </a:cubicBezTo>
                  <a:cubicBezTo>
                    <a:pt x="147" y="44"/>
                    <a:pt x="146" y="43"/>
                    <a:pt x="149" y="43"/>
                  </a:cubicBezTo>
                  <a:cubicBezTo>
                    <a:pt x="149" y="43"/>
                    <a:pt x="150" y="43"/>
                    <a:pt x="152" y="43"/>
                  </a:cubicBezTo>
                  <a:cubicBezTo>
                    <a:pt x="153" y="44"/>
                    <a:pt x="155" y="44"/>
                    <a:pt x="156" y="44"/>
                  </a:cubicBezTo>
                  <a:cubicBezTo>
                    <a:pt x="158" y="44"/>
                    <a:pt x="158" y="43"/>
                    <a:pt x="155" y="43"/>
                  </a:cubicBezTo>
                  <a:cubicBezTo>
                    <a:pt x="154" y="43"/>
                    <a:pt x="153" y="43"/>
                    <a:pt x="154" y="43"/>
                  </a:cubicBezTo>
                  <a:cubicBezTo>
                    <a:pt x="155" y="43"/>
                    <a:pt x="158" y="43"/>
                    <a:pt x="162" y="44"/>
                  </a:cubicBezTo>
                  <a:cubicBezTo>
                    <a:pt x="167" y="44"/>
                    <a:pt x="172" y="45"/>
                    <a:pt x="174" y="45"/>
                  </a:cubicBezTo>
                  <a:cubicBezTo>
                    <a:pt x="174" y="45"/>
                    <a:pt x="175" y="45"/>
                    <a:pt x="175" y="45"/>
                  </a:cubicBezTo>
                  <a:cubicBezTo>
                    <a:pt x="175" y="43"/>
                    <a:pt x="170" y="43"/>
                    <a:pt x="164" y="42"/>
                  </a:cubicBezTo>
                  <a:cubicBezTo>
                    <a:pt x="156" y="41"/>
                    <a:pt x="152" y="40"/>
                    <a:pt x="154" y="40"/>
                  </a:cubicBezTo>
                  <a:cubicBezTo>
                    <a:pt x="154" y="40"/>
                    <a:pt x="155" y="40"/>
                    <a:pt x="156" y="40"/>
                  </a:cubicBezTo>
                  <a:cubicBezTo>
                    <a:pt x="158" y="40"/>
                    <a:pt x="160" y="40"/>
                    <a:pt x="163" y="41"/>
                  </a:cubicBezTo>
                  <a:cubicBezTo>
                    <a:pt x="164" y="41"/>
                    <a:pt x="164" y="41"/>
                    <a:pt x="165" y="41"/>
                  </a:cubicBezTo>
                  <a:cubicBezTo>
                    <a:pt x="166" y="41"/>
                    <a:pt x="166" y="41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0"/>
                    <a:pt x="172" y="41"/>
                    <a:pt x="181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7" y="41"/>
                    <a:pt x="189" y="40"/>
                    <a:pt x="190" y="40"/>
                  </a:cubicBezTo>
                  <a:cubicBezTo>
                    <a:pt x="191" y="40"/>
                    <a:pt x="192" y="39"/>
                    <a:pt x="194" y="39"/>
                  </a:cubicBezTo>
                  <a:cubicBezTo>
                    <a:pt x="195" y="39"/>
                    <a:pt x="196" y="39"/>
                    <a:pt x="198" y="39"/>
                  </a:cubicBezTo>
                  <a:cubicBezTo>
                    <a:pt x="200" y="40"/>
                    <a:pt x="201" y="40"/>
                    <a:pt x="203" y="40"/>
                  </a:cubicBezTo>
                  <a:cubicBezTo>
                    <a:pt x="209" y="40"/>
                    <a:pt x="212" y="38"/>
                    <a:pt x="215" y="38"/>
                  </a:cubicBezTo>
                  <a:cubicBezTo>
                    <a:pt x="218" y="38"/>
                    <a:pt x="217" y="37"/>
                    <a:pt x="213" y="37"/>
                  </a:cubicBezTo>
                  <a:cubicBezTo>
                    <a:pt x="210" y="37"/>
                    <a:pt x="208" y="36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6"/>
                    <a:pt x="213" y="36"/>
                  </a:cubicBezTo>
                  <a:cubicBezTo>
                    <a:pt x="214" y="36"/>
                    <a:pt x="216" y="37"/>
                    <a:pt x="218" y="37"/>
                  </a:cubicBezTo>
                  <a:cubicBezTo>
                    <a:pt x="219" y="37"/>
                    <a:pt x="221" y="36"/>
                    <a:pt x="223" y="36"/>
                  </a:cubicBezTo>
                  <a:cubicBezTo>
                    <a:pt x="230" y="36"/>
                    <a:pt x="239" y="34"/>
                    <a:pt x="256" y="32"/>
                  </a:cubicBezTo>
                  <a:cubicBezTo>
                    <a:pt x="260" y="31"/>
                    <a:pt x="265" y="31"/>
                    <a:pt x="269" y="30"/>
                  </a:cubicBezTo>
                  <a:cubicBezTo>
                    <a:pt x="283" y="28"/>
                    <a:pt x="284" y="26"/>
                    <a:pt x="274" y="26"/>
                  </a:cubicBezTo>
                  <a:cubicBezTo>
                    <a:pt x="273" y="26"/>
                    <a:pt x="272" y="26"/>
                    <a:pt x="270" y="26"/>
                  </a:cubicBezTo>
                  <a:cubicBezTo>
                    <a:pt x="266" y="26"/>
                    <a:pt x="263" y="26"/>
                    <a:pt x="261" y="26"/>
                  </a:cubicBezTo>
                  <a:cubicBezTo>
                    <a:pt x="257" y="26"/>
                    <a:pt x="258" y="26"/>
                    <a:pt x="266" y="26"/>
                  </a:cubicBezTo>
                  <a:cubicBezTo>
                    <a:pt x="277" y="25"/>
                    <a:pt x="281" y="24"/>
                    <a:pt x="277" y="23"/>
                  </a:cubicBezTo>
                  <a:cubicBezTo>
                    <a:pt x="273" y="23"/>
                    <a:pt x="271" y="23"/>
                    <a:pt x="271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1" y="23"/>
                    <a:pt x="272" y="23"/>
                    <a:pt x="272" y="23"/>
                  </a:cubicBezTo>
                  <a:cubicBezTo>
                    <a:pt x="273" y="23"/>
                    <a:pt x="273" y="23"/>
                    <a:pt x="272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2"/>
                    <a:pt x="276" y="23"/>
                    <a:pt x="281" y="23"/>
                  </a:cubicBezTo>
                  <a:cubicBezTo>
                    <a:pt x="284" y="23"/>
                    <a:pt x="286" y="23"/>
                    <a:pt x="288" y="23"/>
                  </a:cubicBezTo>
                  <a:cubicBezTo>
                    <a:pt x="291" y="23"/>
                    <a:pt x="293" y="23"/>
                    <a:pt x="292" y="23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2" y="23"/>
                    <a:pt x="293" y="23"/>
                    <a:pt x="294" y="23"/>
                  </a:cubicBezTo>
                  <a:cubicBezTo>
                    <a:pt x="296" y="23"/>
                    <a:pt x="297" y="23"/>
                    <a:pt x="300" y="23"/>
                  </a:cubicBezTo>
                  <a:cubicBezTo>
                    <a:pt x="303" y="23"/>
                    <a:pt x="307" y="23"/>
                    <a:pt x="311" y="23"/>
                  </a:cubicBezTo>
                  <a:cubicBezTo>
                    <a:pt x="319" y="23"/>
                    <a:pt x="326" y="22"/>
                    <a:pt x="330" y="20"/>
                  </a:cubicBezTo>
                  <a:cubicBezTo>
                    <a:pt x="334" y="19"/>
                    <a:pt x="338" y="18"/>
                    <a:pt x="339" y="16"/>
                  </a:cubicBezTo>
                  <a:cubicBezTo>
                    <a:pt x="340" y="14"/>
                    <a:pt x="330" y="14"/>
                    <a:pt x="332" y="12"/>
                  </a:cubicBezTo>
                  <a:cubicBezTo>
                    <a:pt x="333" y="11"/>
                    <a:pt x="332" y="10"/>
                    <a:pt x="330" y="10"/>
                  </a:cubicBezTo>
                  <a:cubicBezTo>
                    <a:pt x="330" y="10"/>
                    <a:pt x="330" y="10"/>
                    <a:pt x="329" y="10"/>
                  </a:cubicBezTo>
                  <a:cubicBezTo>
                    <a:pt x="328" y="10"/>
                    <a:pt x="328" y="10"/>
                    <a:pt x="327" y="10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6" y="9"/>
                    <a:pt x="325" y="9"/>
                    <a:pt x="325" y="9"/>
                  </a:cubicBezTo>
                  <a:cubicBezTo>
                    <a:pt x="324" y="9"/>
                    <a:pt x="324" y="9"/>
                    <a:pt x="323" y="9"/>
                  </a:cubicBezTo>
                  <a:cubicBezTo>
                    <a:pt x="323" y="10"/>
                    <a:pt x="322" y="10"/>
                    <a:pt x="322" y="10"/>
                  </a:cubicBezTo>
                  <a:cubicBezTo>
                    <a:pt x="321" y="10"/>
                    <a:pt x="320" y="10"/>
                    <a:pt x="321" y="9"/>
                  </a:cubicBezTo>
                  <a:cubicBezTo>
                    <a:pt x="321" y="9"/>
                    <a:pt x="321" y="9"/>
                    <a:pt x="320" y="9"/>
                  </a:cubicBezTo>
                  <a:cubicBezTo>
                    <a:pt x="319" y="9"/>
                    <a:pt x="314" y="10"/>
                    <a:pt x="308" y="10"/>
                  </a:cubicBezTo>
                  <a:cubicBezTo>
                    <a:pt x="306" y="10"/>
                    <a:pt x="305" y="10"/>
                    <a:pt x="304" y="10"/>
                  </a:cubicBezTo>
                  <a:cubicBezTo>
                    <a:pt x="300" y="10"/>
                    <a:pt x="301" y="10"/>
                    <a:pt x="306" y="9"/>
                  </a:cubicBezTo>
                  <a:cubicBezTo>
                    <a:pt x="313" y="8"/>
                    <a:pt x="314" y="7"/>
                    <a:pt x="310" y="7"/>
                  </a:cubicBezTo>
                  <a:cubicBezTo>
                    <a:pt x="306" y="6"/>
                    <a:pt x="302" y="6"/>
                    <a:pt x="303" y="6"/>
                  </a:cubicBezTo>
                  <a:cubicBezTo>
                    <a:pt x="304" y="6"/>
                    <a:pt x="302" y="5"/>
                    <a:pt x="300" y="5"/>
                  </a:cubicBezTo>
                  <a:cubicBezTo>
                    <a:pt x="300" y="5"/>
                    <a:pt x="299" y="5"/>
                    <a:pt x="298" y="5"/>
                  </a:cubicBezTo>
                  <a:cubicBezTo>
                    <a:pt x="297" y="6"/>
                    <a:pt x="297" y="6"/>
                    <a:pt x="297" y="6"/>
                  </a:cubicBezTo>
                  <a:cubicBezTo>
                    <a:pt x="294" y="6"/>
                    <a:pt x="292" y="5"/>
                    <a:pt x="293" y="5"/>
                  </a:cubicBezTo>
                  <a:cubicBezTo>
                    <a:pt x="293" y="4"/>
                    <a:pt x="290" y="3"/>
                    <a:pt x="285" y="3"/>
                  </a:cubicBezTo>
                  <a:cubicBezTo>
                    <a:pt x="285" y="3"/>
                    <a:pt x="284" y="3"/>
                    <a:pt x="284" y="3"/>
                  </a:cubicBezTo>
                  <a:cubicBezTo>
                    <a:pt x="282" y="3"/>
                    <a:pt x="281" y="3"/>
                    <a:pt x="280" y="3"/>
                  </a:cubicBezTo>
                  <a:cubicBezTo>
                    <a:pt x="279" y="3"/>
                    <a:pt x="278" y="3"/>
                    <a:pt x="277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7" y="3"/>
                    <a:pt x="276" y="3"/>
                    <a:pt x="273" y="3"/>
                  </a:cubicBezTo>
                  <a:cubicBezTo>
                    <a:pt x="272" y="3"/>
                    <a:pt x="270" y="3"/>
                    <a:pt x="268" y="3"/>
                  </a:cubicBezTo>
                  <a:cubicBezTo>
                    <a:pt x="268" y="3"/>
                    <a:pt x="267" y="3"/>
                    <a:pt x="267" y="3"/>
                  </a:cubicBezTo>
                  <a:cubicBezTo>
                    <a:pt x="262" y="3"/>
                    <a:pt x="260" y="2"/>
                    <a:pt x="254" y="1"/>
                  </a:cubicBezTo>
                  <a:cubicBezTo>
                    <a:pt x="251" y="0"/>
                    <a:pt x="248" y="0"/>
                    <a:pt x="2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4" name="Freeform 256"/>
            <p:cNvSpPr/>
            <p:nvPr/>
          </p:nvSpPr>
          <p:spPr bwMode="auto">
            <a:xfrm>
              <a:off x="4081463" y="4806950"/>
              <a:ext cx="220663" cy="57150"/>
            </a:xfrm>
            <a:custGeom>
              <a:avLst/>
              <a:gdLst>
                <a:gd name="T0" fmla="*/ 37 w 81"/>
                <a:gd name="T1" fmla="*/ 2 h 21"/>
                <a:gd name="T2" fmla="*/ 11 w 81"/>
                <a:gd name="T3" fmla="*/ 11 h 21"/>
                <a:gd name="T4" fmla="*/ 10 w 81"/>
                <a:gd name="T5" fmla="*/ 11 h 21"/>
                <a:gd name="T6" fmla="*/ 9 w 81"/>
                <a:gd name="T7" fmla="*/ 11 h 21"/>
                <a:gd name="T8" fmla="*/ 10 w 81"/>
                <a:gd name="T9" fmla="*/ 12 h 21"/>
                <a:gd name="T10" fmla="*/ 3 w 81"/>
                <a:gd name="T11" fmla="*/ 15 h 21"/>
                <a:gd name="T12" fmla="*/ 29 w 81"/>
                <a:gd name="T13" fmla="*/ 16 h 21"/>
                <a:gd name="T14" fmla="*/ 41 w 81"/>
                <a:gd name="T15" fmla="*/ 16 h 21"/>
                <a:gd name="T16" fmla="*/ 41 w 81"/>
                <a:gd name="T17" fmla="*/ 16 h 21"/>
                <a:gd name="T18" fmla="*/ 42 w 81"/>
                <a:gd name="T19" fmla="*/ 15 h 21"/>
                <a:gd name="T20" fmla="*/ 42 w 81"/>
                <a:gd name="T21" fmla="*/ 16 h 21"/>
                <a:gd name="T22" fmla="*/ 44 w 81"/>
                <a:gd name="T23" fmla="*/ 17 h 21"/>
                <a:gd name="T24" fmla="*/ 52 w 81"/>
                <a:gd name="T25" fmla="*/ 17 h 21"/>
                <a:gd name="T26" fmla="*/ 48 w 81"/>
                <a:gd name="T27" fmla="*/ 19 h 21"/>
                <a:gd name="T28" fmla="*/ 61 w 81"/>
                <a:gd name="T29" fmla="*/ 17 h 21"/>
                <a:gd name="T30" fmla="*/ 63 w 81"/>
                <a:gd name="T31" fmla="*/ 20 h 21"/>
                <a:gd name="T32" fmla="*/ 69 w 81"/>
                <a:gd name="T33" fmla="*/ 19 h 21"/>
                <a:gd name="T34" fmla="*/ 70 w 81"/>
                <a:gd name="T35" fmla="*/ 20 h 21"/>
                <a:gd name="T36" fmla="*/ 78 w 81"/>
                <a:gd name="T37" fmla="*/ 19 h 21"/>
                <a:gd name="T38" fmla="*/ 77 w 81"/>
                <a:gd name="T39" fmla="*/ 17 h 21"/>
                <a:gd name="T40" fmla="*/ 77 w 81"/>
                <a:gd name="T41" fmla="*/ 16 h 21"/>
                <a:gd name="T42" fmla="*/ 74 w 81"/>
                <a:gd name="T43" fmla="*/ 16 h 21"/>
                <a:gd name="T44" fmla="*/ 67 w 81"/>
                <a:gd name="T45" fmla="*/ 16 h 21"/>
                <a:gd name="T46" fmla="*/ 67 w 81"/>
                <a:gd name="T47" fmla="*/ 15 h 21"/>
                <a:gd name="T48" fmla="*/ 74 w 81"/>
                <a:gd name="T49" fmla="*/ 13 h 21"/>
                <a:gd name="T50" fmla="*/ 73 w 81"/>
                <a:gd name="T51" fmla="*/ 13 h 21"/>
                <a:gd name="T52" fmla="*/ 67 w 81"/>
                <a:gd name="T53" fmla="*/ 13 h 21"/>
                <a:gd name="T54" fmla="*/ 67 w 81"/>
                <a:gd name="T55" fmla="*/ 11 h 21"/>
                <a:gd name="T56" fmla="*/ 70 w 81"/>
                <a:gd name="T57" fmla="*/ 9 h 21"/>
                <a:gd name="T58" fmla="*/ 64 w 81"/>
                <a:gd name="T59" fmla="*/ 9 h 21"/>
                <a:gd name="T60" fmla="*/ 64 w 81"/>
                <a:gd name="T61" fmla="*/ 9 h 21"/>
                <a:gd name="T62" fmla="*/ 55 w 81"/>
                <a:gd name="T63" fmla="*/ 10 h 21"/>
                <a:gd name="T64" fmla="*/ 55 w 81"/>
                <a:gd name="T65" fmla="*/ 9 h 21"/>
                <a:gd name="T66" fmla="*/ 53 w 81"/>
                <a:gd name="T67" fmla="*/ 9 h 21"/>
                <a:gd name="T68" fmla="*/ 50 w 81"/>
                <a:gd name="T69" fmla="*/ 9 h 21"/>
                <a:gd name="T70" fmla="*/ 48 w 81"/>
                <a:gd name="T71" fmla="*/ 9 h 21"/>
                <a:gd name="T72" fmla="*/ 46 w 81"/>
                <a:gd name="T73" fmla="*/ 7 h 21"/>
                <a:gd name="T74" fmla="*/ 46 w 81"/>
                <a:gd name="T75" fmla="*/ 8 h 21"/>
                <a:gd name="T76" fmla="*/ 50 w 81"/>
                <a:gd name="T77" fmla="*/ 6 h 21"/>
                <a:gd name="T78" fmla="*/ 49 w 81"/>
                <a:gd name="T79" fmla="*/ 6 h 21"/>
                <a:gd name="T80" fmla="*/ 46 w 81"/>
                <a:gd name="T81" fmla="*/ 6 h 21"/>
                <a:gd name="T82" fmla="*/ 40 w 81"/>
                <a:gd name="T83" fmla="*/ 7 h 21"/>
                <a:gd name="T84" fmla="*/ 49 w 81"/>
                <a:gd name="T85" fmla="*/ 2 h 21"/>
                <a:gd name="T86" fmla="*/ 49 w 81"/>
                <a:gd name="T87" fmla="*/ 2 h 21"/>
                <a:gd name="T88" fmla="*/ 54 w 81"/>
                <a:gd name="T8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21">
                  <a:moveTo>
                    <a:pt x="54" y="0"/>
                  </a:moveTo>
                  <a:cubicBezTo>
                    <a:pt x="51" y="0"/>
                    <a:pt x="43" y="0"/>
                    <a:pt x="37" y="2"/>
                  </a:cubicBezTo>
                  <a:cubicBezTo>
                    <a:pt x="28" y="5"/>
                    <a:pt x="22" y="9"/>
                    <a:pt x="18" y="10"/>
                  </a:cubicBezTo>
                  <a:cubicBezTo>
                    <a:pt x="14" y="11"/>
                    <a:pt x="12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7" y="13"/>
                    <a:pt x="3" y="15"/>
                  </a:cubicBezTo>
                  <a:cubicBezTo>
                    <a:pt x="0" y="17"/>
                    <a:pt x="20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5" y="16"/>
                    <a:pt x="37" y="16"/>
                  </a:cubicBezTo>
                  <a:cubicBezTo>
                    <a:pt x="39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2" y="16"/>
                  </a:cubicBezTo>
                  <a:cubicBezTo>
                    <a:pt x="41" y="17"/>
                    <a:pt x="41" y="17"/>
                    <a:pt x="43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6" y="17"/>
                    <a:pt x="48" y="16"/>
                    <a:pt x="50" y="16"/>
                  </a:cubicBezTo>
                  <a:cubicBezTo>
                    <a:pt x="51" y="16"/>
                    <a:pt x="51" y="16"/>
                    <a:pt x="52" y="17"/>
                  </a:cubicBezTo>
                  <a:cubicBezTo>
                    <a:pt x="54" y="17"/>
                    <a:pt x="52" y="17"/>
                    <a:pt x="48" y="18"/>
                  </a:cubicBezTo>
                  <a:cubicBezTo>
                    <a:pt x="45" y="19"/>
                    <a:pt x="46" y="19"/>
                    <a:pt x="48" y="19"/>
                  </a:cubicBezTo>
                  <a:cubicBezTo>
                    <a:pt x="49" y="19"/>
                    <a:pt x="51" y="19"/>
                    <a:pt x="53" y="18"/>
                  </a:cubicBezTo>
                  <a:cubicBezTo>
                    <a:pt x="57" y="18"/>
                    <a:pt x="59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9"/>
                    <a:pt x="62" y="20"/>
                    <a:pt x="63" y="20"/>
                  </a:cubicBezTo>
                  <a:cubicBezTo>
                    <a:pt x="64" y="20"/>
                    <a:pt x="64" y="20"/>
                    <a:pt x="65" y="19"/>
                  </a:cubicBezTo>
                  <a:cubicBezTo>
                    <a:pt x="67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20"/>
                  </a:cubicBezTo>
                  <a:cubicBezTo>
                    <a:pt x="69" y="20"/>
                    <a:pt x="71" y="21"/>
                    <a:pt x="72" y="21"/>
                  </a:cubicBezTo>
                  <a:cubicBezTo>
                    <a:pt x="74" y="21"/>
                    <a:pt x="76" y="20"/>
                    <a:pt x="78" y="19"/>
                  </a:cubicBezTo>
                  <a:cubicBezTo>
                    <a:pt x="81" y="18"/>
                    <a:pt x="80" y="17"/>
                    <a:pt x="78" y="17"/>
                  </a:cubicBezTo>
                  <a:cubicBezTo>
                    <a:pt x="78" y="17"/>
                    <a:pt x="78" y="17"/>
                    <a:pt x="77" y="17"/>
                  </a:cubicBezTo>
                  <a:cubicBezTo>
                    <a:pt x="77" y="17"/>
                    <a:pt x="77" y="17"/>
                    <a:pt x="76" y="17"/>
                  </a:cubicBezTo>
                  <a:cubicBezTo>
                    <a:pt x="76" y="17"/>
                    <a:pt x="76" y="17"/>
                    <a:pt x="77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6" y="15"/>
                    <a:pt x="75" y="16"/>
                    <a:pt x="74" y="16"/>
                  </a:cubicBezTo>
                  <a:cubicBezTo>
                    <a:pt x="72" y="16"/>
                    <a:pt x="70" y="16"/>
                    <a:pt x="69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6" y="16"/>
                    <a:pt x="67" y="16"/>
                    <a:pt x="68" y="16"/>
                  </a:cubicBezTo>
                  <a:cubicBezTo>
                    <a:pt x="69" y="16"/>
                    <a:pt x="68" y="15"/>
                    <a:pt x="67" y="15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5"/>
                    <a:pt x="72" y="14"/>
                    <a:pt x="74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3" y="13"/>
                  </a:cubicBezTo>
                  <a:cubicBezTo>
                    <a:pt x="71" y="13"/>
                    <a:pt x="69" y="14"/>
                    <a:pt x="68" y="14"/>
                  </a:cubicBezTo>
                  <a:cubicBezTo>
                    <a:pt x="68" y="14"/>
                    <a:pt x="68" y="13"/>
                    <a:pt x="67" y="13"/>
                  </a:cubicBezTo>
                  <a:cubicBezTo>
                    <a:pt x="67" y="13"/>
                    <a:pt x="67" y="13"/>
                    <a:pt x="68" y="12"/>
                  </a:cubicBezTo>
                  <a:cubicBezTo>
                    <a:pt x="69" y="12"/>
                    <a:pt x="67" y="11"/>
                    <a:pt x="67" y="11"/>
                  </a:cubicBezTo>
                  <a:cubicBezTo>
                    <a:pt x="72" y="10"/>
                    <a:pt x="73" y="9"/>
                    <a:pt x="72" y="9"/>
                  </a:cubicBezTo>
                  <a:cubicBezTo>
                    <a:pt x="72" y="9"/>
                    <a:pt x="71" y="9"/>
                    <a:pt x="70" y="9"/>
                  </a:cubicBezTo>
                  <a:cubicBezTo>
                    <a:pt x="68" y="9"/>
                    <a:pt x="67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3" y="9"/>
                    <a:pt x="61" y="9"/>
                    <a:pt x="59" y="9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9"/>
                    <a:pt x="56" y="9"/>
                    <a:pt x="55" y="9"/>
                  </a:cubicBezTo>
                  <a:cubicBezTo>
                    <a:pt x="55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3" y="9"/>
                  </a:cubicBezTo>
                  <a:cubicBezTo>
                    <a:pt x="53" y="9"/>
                    <a:pt x="52" y="9"/>
                    <a:pt x="50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8" y="9"/>
                    <a:pt x="48" y="9"/>
                  </a:cubicBezTo>
                  <a:cubicBezTo>
                    <a:pt x="46" y="9"/>
                    <a:pt x="46" y="9"/>
                    <a:pt x="47" y="8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7" y="7"/>
                    <a:pt x="49" y="7"/>
                  </a:cubicBezTo>
                  <a:cubicBezTo>
                    <a:pt x="52" y="6"/>
                    <a:pt x="52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44" y="6"/>
                    <a:pt x="42" y="6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39" y="7"/>
                    <a:pt x="39" y="6"/>
                    <a:pt x="42" y="5"/>
                  </a:cubicBezTo>
                  <a:cubicBezTo>
                    <a:pt x="45" y="3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2"/>
                    <a:pt x="51" y="2"/>
                    <a:pt x="52" y="1"/>
                  </a:cubicBezTo>
                  <a:cubicBezTo>
                    <a:pt x="54" y="1"/>
                    <a:pt x="52" y="0"/>
                    <a:pt x="54" y="0"/>
                  </a:cubicBezTo>
                  <a:cubicBezTo>
                    <a:pt x="55" y="0"/>
                    <a:pt x="55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5" name="Freeform 257"/>
            <p:cNvSpPr/>
            <p:nvPr/>
          </p:nvSpPr>
          <p:spPr bwMode="auto">
            <a:xfrm>
              <a:off x="5651500" y="4768850"/>
              <a:ext cx="152400" cy="46037"/>
            </a:xfrm>
            <a:custGeom>
              <a:avLst/>
              <a:gdLst>
                <a:gd name="T0" fmla="*/ 37 w 56"/>
                <a:gd name="T1" fmla="*/ 0 h 17"/>
                <a:gd name="T2" fmla="*/ 35 w 56"/>
                <a:gd name="T3" fmla="*/ 1 h 17"/>
                <a:gd name="T4" fmla="*/ 34 w 56"/>
                <a:gd name="T5" fmla="*/ 2 h 17"/>
                <a:gd name="T6" fmla="*/ 34 w 56"/>
                <a:gd name="T7" fmla="*/ 1 h 17"/>
                <a:gd name="T8" fmla="*/ 33 w 56"/>
                <a:gd name="T9" fmla="*/ 1 h 17"/>
                <a:gd name="T10" fmla="*/ 33 w 56"/>
                <a:gd name="T11" fmla="*/ 1 h 17"/>
                <a:gd name="T12" fmla="*/ 25 w 56"/>
                <a:gd name="T13" fmla="*/ 2 h 17"/>
                <a:gd name="T14" fmla="*/ 23 w 56"/>
                <a:gd name="T15" fmla="*/ 3 h 17"/>
                <a:gd name="T16" fmla="*/ 24 w 56"/>
                <a:gd name="T17" fmla="*/ 4 h 17"/>
                <a:gd name="T18" fmla="*/ 25 w 56"/>
                <a:gd name="T19" fmla="*/ 4 h 17"/>
                <a:gd name="T20" fmla="*/ 25 w 56"/>
                <a:gd name="T21" fmla="*/ 4 h 17"/>
                <a:gd name="T22" fmla="*/ 17 w 56"/>
                <a:gd name="T23" fmla="*/ 5 h 17"/>
                <a:gd name="T24" fmla="*/ 7 w 56"/>
                <a:gd name="T25" fmla="*/ 6 h 17"/>
                <a:gd name="T26" fmla="*/ 7 w 56"/>
                <a:gd name="T27" fmla="*/ 6 h 17"/>
                <a:gd name="T28" fmla="*/ 6 w 56"/>
                <a:gd name="T29" fmla="*/ 6 h 17"/>
                <a:gd name="T30" fmla="*/ 5 w 56"/>
                <a:gd name="T31" fmla="*/ 6 h 17"/>
                <a:gd name="T32" fmla="*/ 7 w 56"/>
                <a:gd name="T33" fmla="*/ 7 h 17"/>
                <a:gd name="T34" fmla="*/ 7 w 56"/>
                <a:gd name="T35" fmla="*/ 8 h 17"/>
                <a:gd name="T36" fmla="*/ 10 w 56"/>
                <a:gd name="T37" fmla="*/ 9 h 17"/>
                <a:gd name="T38" fmla="*/ 11 w 56"/>
                <a:gd name="T39" fmla="*/ 11 h 17"/>
                <a:gd name="T40" fmla="*/ 9 w 56"/>
                <a:gd name="T41" fmla="*/ 12 h 17"/>
                <a:gd name="T42" fmla="*/ 10 w 56"/>
                <a:gd name="T43" fmla="*/ 12 h 17"/>
                <a:gd name="T44" fmla="*/ 14 w 56"/>
                <a:gd name="T45" fmla="*/ 12 h 17"/>
                <a:gd name="T46" fmla="*/ 17 w 56"/>
                <a:gd name="T47" fmla="*/ 12 h 17"/>
                <a:gd name="T48" fmla="*/ 12 w 56"/>
                <a:gd name="T49" fmla="*/ 13 h 17"/>
                <a:gd name="T50" fmla="*/ 2 w 56"/>
                <a:gd name="T51" fmla="*/ 14 h 17"/>
                <a:gd name="T52" fmla="*/ 2 w 56"/>
                <a:gd name="T53" fmla="*/ 15 h 17"/>
                <a:gd name="T54" fmla="*/ 2 w 56"/>
                <a:gd name="T55" fmla="*/ 15 h 17"/>
                <a:gd name="T56" fmla="*/ 2 w 56"/>
                <a:gd name="T57" fmla="*/ 15 h 17"/>
                <a:gd name="T58" fmla="*/ 2 w 56"/>
                <a:gd name="T59" fmla="*/ 15 h 17"/>
                <a:gd name="T60" fmla="*/ 3 w 56"/>
                <a:gd name="T61" fmla="*/ 16 h 17"/>
                <a:gd name="T62" fmla="*/ 3 w 56"/>
                <a:gd name="T63" fmla="*/ 16 h 17"/>
                <a:gd name="T64" fmla="*/ 4 w 56"/>
                <a:gd name="T65" fmla="*/ 16 h 17"/>
                <a:gd name="T66" fmla="*/ 4 w 56"/>
                <a:gd name="T67" fmla="*/ 16 h 17"/>
                <a:gd name="T68" fmla="*/ 4 w 56"/>
                <a:gd name="T69" fmla="*/ 17 h 17"/>
                <a:gd name="T70" fmla="*/ 5 w 56"/>
                <a:gd name="T71" fmla="*/ 17 h 17"/>
                <a:gd name="T72" fmla="*/ 7 w 56"/>
                <a:gd name="T73" fmla="*/ 17 h 17"/>
                <a:gd name="T74" fmla="*/ 7 w 56"/>
                <a:gd name="T75" fmla="*/ 17 h 17"/>
                <a:gd name="T76" fmla="*/ 7 w 56"/>
                <a:gd name="T77" fmla="*/ 17 h 17"/>
                <a:gd name="T78" fmla="*/ 11 w 56"/>
                <a:gd name="T79" fmla="*/ 17 h 17"/>
                <a:gd name="T80" fmla="*/ 14 w 56"/>
                <a:gd name="T81" fmla="*/ 17 h 17"/>
                <a:gd name="T82" fmla="*/ 33 w 56"/>
                <a:gd name="T83" fmla="*/ 15 h 17"/>
                <a:gd name="T84" fmla="*/ 48 w 56"/>
                <a:gd name="T85" fmla="*/ 9 h 17"/>
                <a:gd name="T86" fmla="*/ 55 w 56"/>
                <a:gd name="T87" fmla="*/ 4 h 17"/>
                <a:gd name="T88" fmla="*/ 55 w 56"/>
                <a:gd name="T89" fmla="*/ 4 h 17"/>
                <a:gd name="T90" fmla="*/ 55 w 56"/>
                <a:gd name="T91" fmla="*/ 5 h 17"/>
                <a:gd name="T92" fmla="*/ 50 w 56"/>
                <a:gd name="T93" fmla="*/ 2 h 17"/>
                <a:gd name="T94" fmla="*/ 42 w 56"/>
                <a:gd name="T95" fmla="*/ 1 h 17"/>
                <a:gd name="T96" fmla="*/ 39 w 56"/>
                <a:gd name="T97" fmla="*/ 1 h 17"/>
                <a:gd name="T98" fmla="*/ 38 w 56"/>
                <a:gd name="T99" fmla="*/ 1 h 17"/>
                <a:gd name="T100" fmla="*/ 38 w 56"/>
                <a:gd name="T101" fmla="*/ 1 h 17"/>
                <a:gd name="T102" fmla="*/ 38 w 56"/>
                <a:gd name="T103" fmla="*/ 1 h 17"/>
                <a:gd name="T104" fmla="*/ 37 w 56"/>
                <a:gd name="T10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17">
                  <a:moveTo>
                    <a:pt x="37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1"/>
                    <a:pt x="26" y="2"/>
                    <a:pt x="25" y="2"/>
                  </a:cubicBezTo>
                  <a:cubicBezTo>
                    <a:pt x="26" y="2"/>
                    <a:pt x="24" y="3"/>
                    <a:pt x="23" y="3"/>
                  </a:cubicBezTo>
                  <a:cubicBezTo>
                    <a:pt x="22" y="3"/>
                    <a:pt x="23" y="4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3" y="5"/>
                    <a:pt x="17" y="5"/>
                  </a:cubicBezTo>
                  <a:cubicBezTo>
                    <a:pt x="10" y="5"/>
                    <a:pt x="6" y="5"/>
                    <a:pt x="7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6"/>
                    <a:pt x="7" y="7"/>
                  </a:cubicBezTo>
                  <a:cubicBezTo>
                    <a:pt x="9" y="7"/>
                    <a:pt x="9" y="7"/>
                    <a:pt x="7" y="8"/>
                  </a:cubicBezTo>
                  <a:cubicBezTo>
                    <a:pt x="5" y="8"/>
                    <a:pt x="7" y="9"/>
                    <a:pt x="10" y="9"/>
                  </a:cubicBezTo>
                  <a:cubicBezTo>
                    <a:pt x="14" y="10"/>
                    <a:pt x="14" y="10"/>
                    <a:pt x="11" y="11"/>
                  </a:cubicBezTo>
                  <a:cubicBezTo>
                    <a:pt x="9" y="12"/>
                    <a:pt x="8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8" y="12"/>
                    <a:pt x="15" y="13"/>
                    <a:pt x="12" y="13"/>
                  </a:cubicBezTo>
                  <a:cubicBezTo>
                    <a:pt x="9" y="14"/>
                    <a:pt x="4" y="14"/>
                    <a:pt x="2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2" y="15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6" y="16"/>
                    <a:pt x="4" y="16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7" y="17"/>
                    <a:pt x="8" y="17"/>
                    <a:pt x="11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9" y="17"/>
                    <a:pt x="27" y="16"/>
                    <a:pt x="33" y="15"/>
                  </a:cubicBezTo>
                  <a:cubicBezTo>
                    <a:pt x="40" y="15"/>
                    <a:pt x="47" y="12"/>
                    <a:pt x="48" y="9"/>
                  </a:cubicBezTo>
                  <a:cubicBezTo>
                    <a:pt x="49" y="6"/>
                    <a:pt x="54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56" y="5"/>
                    <a:pt x="56" y="3"/>
                    <a:pt x="50" y="2"/>
                  </a:cubicBezTo>
                  <a:cubicBezTo>
                    <a:pt x="47" y="1"/>
                    <a:pt x="44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6" name="Freeform 258"/>
            <p:cNvSpPr/>
            <p:nvPr/>
          </p:nvSpPr>
          <p:spPr bwMode="auto">
            <a:xfrm>
              <a:off x="10282238" y="5208588"/>
              <a:ext cx="49213" cy="14287"/>
            </a:xfrm>
            <a:custGeom>
              <a:avLst/>
              <a:gdLst>
                <a:gd name="T0" fmla="*/ 4 w 18"/>
                <a:gd name="T1" fmla="*/ 0 h 5"/>
                <a:gd name="T2" fmla="*/ 0 w 18"/>
                <a:gd name="T3" fmla="*/ 1 h 5"/>
                <a:gd name="T4" fmla="*/ 3 w 18"/>
                <a:gd name="T5" fmla="*/ 3 h 5"/>
                <a:gd name="T6" fmla="*/ 12 w 18"/>
                <a:gd name="T7" fmla="*/ 5 h 5"/>
                <a:gd name="T8" fmla="*/ 13 w 18"/>
                <a:gd name="T9" fmla="*/ 5 h 5"/>
                <a:gd name="T10" fmla="*/ 14 w 18"/>
                <a:gd name="T11" fmla="*/ 2 h 5"/>
                <a:gd name="T12" fmla="*/ 4 w 1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6" y="5"/>
                    <a:pt x="18" y="4"/>
                    <a:pt x="14" y="2"/>
                  </a:cubicBezTo>
                  <a:cubicBezTo>
                    <a:pt x="12" y="1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7" name="Freeform 259"/>
            <p:cNvSpPr/>
            <p:nvPr/>
          </p:nvSpPr>
          <p:spPr bwMode="auto">
            <a:xfrm>
              <a:off x="10194925" y="5216525"/>
              <a:ext cx="44450" cy="11112"/>
            </a:xfrm>
            <a:custGeom>
              <a:avLst/>
              <a:gdLst>
                <a:gd name="T0" fmla="*/ 1 w 16"/>
                <a:gd name="T1" fmla="*/ 0 h 4"/>
                <a:gd name="T2" fmla="*/ 1 w 16"/>
                <a:gd name="T3" fmla="*/ 3 h 4"/>
                <a:gd name="T4" fmla="*/ 6 w 16"/>
                <a:gd name="T5" fmla="*/ 4 h 4"/>
                <a:gd name="T6" fmla="*/ 12 w 16"/>
                <a:gd name="T7" fmla="*/ 3 h 4"/>
                <a:gd name="T8" fmla="*/ 10 w 16"/>
                <a:gd name="T9" fmla="*/ 1 h 4"/>
                <a:gd name="T10" fmla="*/ 5 w 16"/>
                <a:gd name="T11" fmla="*/ 0 h 4"/>
                <a:gd name="T12" fmla="*/ 2 w 16"/>
                <a:gd name="T13" fmla="*/ 0 h 4"/>
                <a:gd name="T14" fmla="*/ 1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" y="0"/>
                  </a:move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4" y="4"/>
                    <a:pt x="6" y="4"/>
                  </a:cubicBezTo>
                  <a:cubicBezTo>
                    <a:pt x="8" y="4"/>
                    <a:pt x="10" y="4"/>
                    <a:pt x="12" y="3"/>
                  </a:cubicBezTo>
                  <a:cubicBezTo>
                    <a:pt x="16" y="2"/>
                    <a:pt x="14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8" name="Freeform 260"/>
            <p:cNvSpPr/>
            <p:nvPr/>
          </p:nvSpPr>
          <p:spPr bwMode="auto">
            <a:xfrm>
              <a:off x="10266363" y="5410200"/>
              <a:ext cx="96838" cy="14287"/>
            </a:xfrm>
            <a:custGeom>
              <a:avLst/>
              <a:gdLst>
                <a:gd name="T0" fmla="*/ 26 w 36"/>
                <a:gd name="T1" fmla="*/ 0 h 5"/>
                <a:gd name="T2" fmla="*/ 14 w 36"/>
                <a:gd name="T3" fmla="*/ 1 h 5"/>
                <a:gd name="T4" fmla="*/ 5 w 36"/>
                <a:gd name="T5" fmla="*/ 5 h 5"/>
                <a:gd name="T6" fmla="*/ 7 w 36"/>
                <a:gd name="T7" fmla="*/ 5 h 5"/>
                <a:gd name="T8" fmla="*/ 17 w 36"/>
                <a:gd name="T9" fmla="*/ 3 h 5"/>
                <a:gd name="T10" fmla="*/ 31 w 36"/>
                <a:gd name="T11" fmla="*/ 2 h 5"/>
                <a:gd name="T12" fmla="*/ 26 w 3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26" y="0"/>
                  </a:moveTo>
                  <a:cubicBezTo>
                    <a:pt x="23" y="0"/>
                    <a:pt x="19" y="0"/>
                    <a:pt x="14" y="1"/>
                  </a:cubicBezTo>
                  <a:cubicBezTo>
                    <a:pt x="1" y="2"/>
                    <a:pt x="0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11" y="5"/>
                    <a:pt x="14" y="4"/>
                    <a:pt x="17" y="3"/>
                  </a:cubicBezTo>
                  <a:cubicBezTo>
                    <a:pt x="22" y="3"/>
                    <a:pt x="26" y="2"/>
                    <a:pt x="31" y="2"/>
                  </a:cubicBezTo>
                  <a:cubicBezTo>
                    <a:pt x="36" y="1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9" name="Freeform 261"/>
            <p:cNvSpPr/>
            <p:nvPr/>
          </p:nvSpPr>
          <p:spPr bwMode="auto">
            <a:xfrm>
              <a:off x="10563225" y="5699125"/>
              <a:ext cx="38100" cy="4762"/>
            </a:xfrm>
            <a:custGeom>
              <a:avLst/>
              <a:gdLst>
                <a:gd name="T0" fmla="*/ 6 w 14"/>
                <a:gd name="T1" fmla="*/ 0 h 2"/>
                <a:gd name="T2" fmla="*/ 5 w 14"/>
                <a:gd name="T3" fmla="*/ 0 h 2"/>
                <a:gd name="T4" fmla="*/ 6 w 14"/>
                <a:gd name="T5" fmla="*/ 2 h 2"/>
                <a:gd name="T6" fmla="*/ 6 w 14"/>
                <a:gd name="T7" fmla="*/ 2 h 2"/>
                <a:gd name="T8" fmla="*/ 14 w 14"/>
                <a:gd name="T9" fmla="*/ 1 h 2"/>
                <a:gd name="T10" fmla="*/ 6 w 1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1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1" y="2"/>
                    <a:pt x="14" y="2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0" name="Freeform 262"/>
            <p:cNvSpPr/>
            <p:nvPr/>
          </p:nvSpPr>
          <p:spPr bwMode="auto">
            <a:xfrm>
              <a:off x="10745788" y="5757863"/>
              <a:ext cx="15875" cy="3175"/>
            </a:xfrm>
            <a:custGeom>
              <a:avLst/>
              <a:gdLst>
                <a:gd name="T0" fmla="*/ 5 w 6"/>
                <a:gd name="T1" fmla="*/ 0 h 1"/>
                <a:gd name="T2" fmla="*/ 2 w 6"/>
                <a:gd name="T3" fmla="*/ 0 h 1"/>
                <a:gd name="T4" fmla="*/ 5 w 6"/>
                <a:gd name="T5" fmla="*/ 1 h 1"/>
                <a:gd name="T6" fmla="*/ 6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0" y="1"/>
                    <a:pt x="4" y="1"/>
                    <a:pt x="5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1" name="Freeform 263"/>
            <p:cNvSpPr/>
            <p:nvPr/>
          </p:nvSpPr>
          <p:spPr bwMode="auto">
            <a:xfrm>
              <a:off x="10210800" y="5241925"/>
              <a:ext cx="157163" cy="31750"/>
            </a:xfrm>
            <a:custGeom>
              <a:avLst/>
              <a:gdLst>
                <a:gd name="T0" fmla="*/ 42 w 58"/>
                <a:gd name="T1" fmla="*/ 0 h 12"/>
                <a:gd name="T2" fmla="*/ 41 w 58"/>
                <a:gd name="T3" fmla="*/ 0 h 12"/>
                <a:gd name="T4" fmla="*/ 40 w 58"/>
                <a:gd name="T5" fmla="*/ 1 h 12"/>
                <a:gd name="T6" fmla="*/ 40 w 58"/>
                <a:gd name="T7" fmla="*/ 0 h 12"/>
                <a:gd name="T8" fmla="*/ 38 w 58"/>
                <a:gd name="T9" fmla="*/ 1 h 12"/>
                <a:gd name="T10" fmla="*/ 34 w 58"/>
                <a:gd name="T11" fmla="*/ 2 h 12"/>
                <a:gd name="T12" fmla="*/ 26 w 58"/>
                <a:gd name="T13" fmla="*/ 4 h 12"/>
                <a:gd name="T14" fmla="*/ 25 w 58"/>
                <a:gd name="T15" fmla="*/ 4 h 12"/>
                <a:gd name="T16" fmla="*/ 20 w 58"/>
                <a:gd name="T17" fmla="*/ 4 h 12"/>
                <a:gd name="T18" fmla="*/ 14 w 58"/>
                <a:gd name="T19" fmla="*/ 3 h 12"/>
                <a:gd name="T20" fmla="*/ 7 w 58"/>
                <a:gd name="T21" fmla="*/ 4 h 12"/>
                <a:gd name="T22" fmla="*/ 2 w 58"/>
                <a:gd name="T23" fmla="*/ 7 h 12"/>
                <a:gd name="T24" fmla="*/ 3 w 58"/>
                <a:gd name="T25" fmla="*/ 7 h 12"/>
                <a:gd name="T26" fmla="*/ 8 w 58"/>
                <a:gd name="T27" fmla="*/ 7 h 12"/>
                <a:gd name="T28" fmla="*/ 9 w 58"/>
                <a:gd name="T29" fmla="*/ 7 h 12"/>
                <a:gd name="T30" fmla="*/ 9 w 58"/>
                <a:gd name="T31" fmla="*/ 7 h 12"/>
                <a:gd name="T32" fmla="*/ 12 w 58"/>
                <a:gd name="T33" fmla="*/ 6 h 12"/>
                <a:gd name="T34" fmla="*/ 14 w 58"/>
                <a:gd name="T35" fmla="*/ 6 h 12"/>
                <a:gd name="T36" fmla="*/ 15 w 58"/>
                <a:gd name="T37" fmla="*/ 6 h 12"/>
                <a:gd name="T38" fmla="*/ 17 w 58"/>
                <a:gd name="T39" fmla="*/ 6 h 12"/>
                <a:gd name="T40" fmla="*/ 17 w 58"/>
                <a:gd name="T41" fmla="*/ 6 h 12"/>
                <a:gd name="T42" fmla="*/ 19 w 58"/>
                <a:gd name="T43" fmla="*/ 6 h 12"/>
                <a:gd name="T44" fmla="*/ 23 w 58"/>
                <a:gd name="T45" fmla="*/ 7 h 12"/>
                <a:gd name="T46" fmla="*/ 28 w 58"/>
                <a:gd name="T47" fmla="*/ 11 h 12"/>
                <a:gd name="T48" fmla="*/ 41 w 58"/>
                <a:gd name="T49" fmla="*/ 12 h 12"/>
                <a:gd name="T50" fmla="*/ 42 w 58"/>
                <a:gd name="T51" fmla="*/ 12 h 12"/>
                <a:gd name="T52" fmla="*/ 46 w 58"/>
                <a:gd name="T53" fmla="*/ 10 h 12"/>
                <a:gd name="T54" fmla="*/ 50 w 58"/>
                <a:gd name="T55" fmla="*/ 8 h 12"/>
                <a:gd name="T56" fmla="*/ 51 w 58"/>
                <a:gd name="T57" fmla="*/ 9 h 12"/>
                <a:gd name="T58" fmla="*/ 52 w 58"/>
                <a:gd name="T59" fmla="*/ 9 h 12"/>
                <a:gd name="T60" fmla="*/ 56 w 58"/>
                <a:gd name="T61" fmla="*/ 4 h 12"/>
                <a:gd name="T62" fmla="*/ 42 w 58"/>
                <a:gd name="T6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2">
                  <a:moveTo>
                    <a:pt x="4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0" y="1"/>
                    <a:pt x="40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4" y="1"/>
                    <a:pt x="34" y="2"/>
                  </a:cubicBezTo>
                  <a:cubicBezTo>
                    <a:pt x="34" y="3"/>
                    <a:pt x="30" y="3"/>
                    <a:pt x="26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4"/>
                    <a:pt x="22" y="4"/>
                    <a:pt x="20" y="4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2" y="3"/>
                    <a:pt x="9" y="3"/>
                    <a:pt x="7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20" y="6"/>
                    <a:pt x="22" y="6"/>
                    <a:pt x="23" y="7"/>
                  </a:cubicBezTo>
                  <a:cubicBezTo>
                    <a:pt x="26" y="7"/>
                    <a:pt x="23" y="10"/>
                    <a:pt x="28" y="11"/>
                  </a:cubicBezTo>
                  <a:cubicBezTo>
                    <a:pt x="34" y="12"/>
                    <a:pt x="42" y="12"/>
                    <a:pt x="41" y="12"/>
                  </a:cubicBezTo>
                  <a:cubicBezTo>
                    <a:pt x="41" y="12"/>
                    <a:pt x="41" y="12"/>
                    <a:pt x="42" y="12"/>
                  </a:cubicBezTo>
                  <a:cubicBezTo>
                    <a:pt x="42" y="12"/>
                    <a:pt x="45" y="12"/>
                    <a:pt x="46" y="10"/>
                  </a:cubicBezTo>
                  <a:cubicBezTo>
                    <a:pt x="47" y="9"/>
                    <a:pt x="48" y="8"/>
                    <a:pt x="50" y="8"/>
                  </a:cubicBezTo>
                  <a:cubicBezTo>
                    <a:pt x="50" y="8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5" y="9"/>
                    <a:pt x="58" y="7"/>
                    <a:pt x="56" y="4"/>
                  </a:cubicBezTo>
                  <a:cubicBezTo>
                    <a:pt x="54" y="1"/>
                    <a:pt x="46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2" name="Freeform 264"/>
            <p:cNvSpPr/>
            <p:nvPr/>
          </p:nvSpPr>
          <p:spPr bwMode="auto">
            <a:xfrm>
              <a:off x="10804525" y="58102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3" name="Freeform 265"/>
            <p:cNvSpPr/>
            <p:nvPr/>
          </p:nvSpPr>
          <p:spPr bwMode="auto">
            <a:xfrm>
              <a:off x="2252663" y="4433888"/>
              <a:ext cx="12700" cy="4762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0 h 2"/>
                <a:gd name="T4" fmla="*/ 0 w 5"/>
                <a:gd name="T5" fmla="*/ 1 h 2"/>
                <a:gd name="T6" fmla="*/ 4 w 5"/>
                <a:gd name="T7" fmla="*/ 2 h 2"/>
                <a:gd name="T8" fmla="*/ 4 w 5"/>
                <a:gd name="T9" fmla="*/ 2 h 2"/>
                <a:gd name="T10" fmla="*/ 4 w 5"/>
                <a:gd name="T11" fmla="*/ 1 h 2"/>
                <a:gd name="T12" fmla="*/ 1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3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4" name="Freeform 266"/>
            <p:cNvSpPr/>
            <p:nvPr/>
          </p:nvSpPr>
          <p:spPr bwMode="auto">
            <a:xfrm>
              <a:off x="10220325" y="5227638"/>
              <a:ext cx="34925" cy="14287"/>
            </a:xfrm>
            <a:custGeom>
              <a:avLst/>
              <a:gdLst>
                <a:gd name="T0" fmla="*/ 7 w 13"/>
                <a:gd name="T1" fmla="*/ 0 h 5"/>
                <a:gd name="T2" fmla="*/ 0 w 13"/>
                <a:gd name="T3" fmla="*/ 4 h 5"/>
                <a:gd name="T4" fmla="*/ 5 w 13"/>
                <a:gd name="T5" fmla="*/ 5 h 5"/>
                <a:gd name="T6" fmla="*/ 5 w 13"/>
                <a:gd name="T7" fmla="*/ 5 h 5"/>
                <a:gd name="T8" fmla="*/ 9 w 13"/>
                <a:gd name="T9" fmla="*/ 0 h 5"/>
                <a:gd name="T10" fmla="*/ 7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2" y="1"/>
                    <a:pt x="0" y="4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5"/>
                    <a:pt x="13" y="3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5" name="Freeform 267"/>
            <p:cNvSpPr/>
            <p:nvPr/>
          </p:nvSpPr>
          <p:spPr bwMode="auto">
            <a:xfrm>
              <a:off x="10118725" y="5407025"/>
              <a:ext cx="120650" cy="6350"/>
            </a:xfrm>
            <a:custGeom>
              <a:avLst/>
              <a:gdLst>
                <a:gd name="T0" fmla="*/ 18 w 44"/>
                <a:gd name="T1" fmla="*/ 0 h 2"/>
                <a:gd name="T2" fmla="*/ 2 w 44"/>
                <a:gd name="T3" fmla="*/ 0 h 2"/>
                <a:gd name="T4" fmla="*/ 15 w 44"/>
                <a:gd name="T5" fmla="*/ 2 h 2"/>
                <a:gd name="T6" fmla="*/ 34 w 44"/>
                <a:gd name="T7" fmla="*/ 1 h 2"/>
                <a:gd name="T8" fmla="*/ 41 w 44"/>
                <a:gd name="T9" fmla="*/ 1 h 2"/>
                <a:gd name="T10" fmla="*/ 23 w 44"/>
                <a:gd name="T11" fmla="*/ 0 h 2"/>
                <a:gd name="T12" fmla="*/ 18 w 4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">
                  <a:moveTo>
                    <a:pt x="18" y="0"/>
                  </a:moveTo>
                  <a:cubicBezTo>
                    <a:pt x="10" y="0"/>
                    <a:pt x="4" y="0"/>
                    <a:pt x="2" y="0"/>
                  </a:cubicBezTo>
                  <a:cubicBezTo>
                    <a:pt x="0" y="2"/>
                    <a:pt x="7" y="2"/>
                    <a:pt x="15" y="2"/>
                  </a:cubicBezTo>
                  <a:cubicBezTo>
                    <a:pt x="23" y="2"/>
                    <a:pt x="32" y="2"/>
                    <a:pt x="34" y="1"/>
                  </a:cubicBezTo>
                  <a:cubicBezTo>
                    <a:pt x="36" y="1"/>
                    <a:pt x="39" y="1"/>
                    <a:pt x="41" y="1"/>
                  </a:cubicBezTo>
                  <a:cubicBezTo>
                    <a:pt x="44" y="0"/>
                    <a:pt x="35" y="0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6" name="Freeform 268"/>
            <p:cNvSpPr/>
            <p:nvPr/>
          </p:nvSpPr>
          <p:spPr bwMode="auto">
            <a:xfrm>
              <a:off x="10102850" y="5318125"/>
              <a:ext cx="219075" cy="57150"/>
            </a:xfrm>
            <a:custGeom>
              <a:avLst/>
              <a:gdLst>
                <a:gd name="T0" fmla="*/ 75 w 81"/>
                <a:gd name="T1" fmla="*/ 0 h 21"/>
                <a:gd name="T2" fmla="*/ 45 w 81"/>
                <a:gd name="T3" fmla="*/ 1 h 21"/>
                <a:gd name="T4" fmla="*/ 18 w 81"/>
                <a:gd name="T5" fmla="*/ 2 h 21"/>
                <a:gd name="T6" fmla="*/ 0 w 81"/>
                <a:gd name="T7" fmla="*/ 15 h 21"/>
                <a:gd name="T8" fmla="*/ 1 w 81"/>
                <a:gd name="T9" fmla="*/ 18 h 21"/>
                <a:gd name="T10" fmla="*/ 9 w 81"/>
                <a:gd name="T11" fmla="*/ 21 h 21"/>
                <a:gd name="T12" fmla="*/ 16 w 81"/>
                <a:gd name="T13" fmla="*/ 18 h 21"/>
                <a:gd name="T14" fmla="*/ 22 w 81"/>
                <a:gd name="T15" fmla="*/ 15 h 21"/>
                <a:gd name="T16" fmla="*/ 27 w 81"/>
                <a:gd name="T17" fmla="*/ 16 h 21"/>
                <a:gd name="T18" fmla="*/ 37 w 81"/>
                <a:gd name="T19" fmla="*/ 20 h 21"/>
                <a:gd name="T20" fmla="*/ 41 w 81"/>
                <a:gd name="T21" fmla="*/ 21 h 21"/>
                <a:gd name="T22" fmla="*/ 41 w 81"/>
                <a:gd name="T23" fmla="*/ 16 h 21"/>
                <a:gd name="T24" fmla="*/ 47 w 81"/>
                <a:gd name="T25" fmla="*/ 9 h 21"/>
                <a:gd name="T26" fmla="*/ 44 w 81"/>
                <a:gd name="T27" fmla="*/ 8 h 21"/>
                <a:gd name="T28" fmla="*/ 32 w 81"/>
                <a:gd name="T29" fmla="*/ 8 h 21"/>
                <a:gd name="T30" fmla="*/ 25 w 81"/>
                <a:gd name="T31" fmla="*/ 8 h 21"/>
                <a:gd name="T32" fmla="*/ 14 w 81"/>
                <a:gd name="T33" fmla="*/ 5 h 21"/>
                <a:gd name="T34" fmla="*/ 36 w 81"/>
                <a:gd name="T35" fmla="*/ 3 h 21"/>
                <a:gd name="T36" fmla="*/ 48 w 81"/>
                <a:gd name="T37" fmla="*/ 3 h 21"/>
                <a:gd name="T38" fmla="*/ 60 w 81"/>
                <a:gd name="T39" fmla="*/ 3 h 21"/>
                <a:gd name="T40" fmla="*/ 73 w 81"/>
                <a:gd name="T41" fmla="*/ 3 h 21"/>
                <a:gd name="T42" fmla="*/ 75 w 8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21">
                  <a:moveTo>
                    <a:pt x="75" y="0"/>
                  </a:moveTo>
                  <a:cubicBezTo>
                    <a:pt x="68" y="0"/>
                    <a:pt x="54" y="1"/>
                    <a:pt x="45" y="1"/>
                  </a:cubicBezTo>
                  <a:cubicBezTo>
                    <a:pt x="37" y="1"/>
                    <a:pt x="26" y="1"/>
                    <a:pt x="18" y="2"/>
                  </a:cubicBezTo>
                  <a:cubicBezTo>
                    <a:pt x="4" y="3"/>
                    <a:pt x="0" y="10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2" y="20"/>
                    <a:pt x="6" y="21"/>
                    <a:pt x="9" y="21"/>
                  </a:cubicBezTo>
                  <a:cubicBezTo>
                    <a:pt x="13" y="21"/>
                    <a:pt x="16" y="20"/>
                    <a:pt x="16" y="18"/>
                  </a:cubicBezTo>
                  <a:cubicBezTo>
                    <a:pt x="17" y="16"/>
                    <a:pt x="18" y="15"/>
                    <a:pt x="22" y="15"/>
                  </a:cubicBezTo>
                  <a:cubicBezTo>
                    <a:pt x="23" y="15"/>
                    <a:pt x="25" y="15"/>
                    <a:pt x="27" y="16"/>
                  </a:cubicBezTo>
                  <a:cubicBezTo>
                    <a:pt x="36" y="18"/>
                    <a:pt x="34" y="20"/>
                    <a:pt x="37" y="20"/>
                  </a:cubicBezTo>
                  <a:cubicBezTo>
                    <a:pt x="38" y="20"/>
                    <a:pt x="40" y="21"/>
                    <a:pt x="41" y="21"/>
                  </a:cubicBezTo>
                  <a:cubicBezTo>
                    <a:pt x="46" y="21"/>
                    <a:pt x="45" y="18"/>
                    <a:pt x="41" y="16"/>
                  </a:cubicBezTo>
                  <a:cubicBezTo>
                    <a:pt x="38" y="13"/>
                    <a:pt x="39" y="11"/>
                    <a:pt x="47" y="9"/>
                  </a:cubicBezTo>
                  <a:cubicBezTo>
                    <a:pt x="52" y="8"/>
                    <a:pt x="51" y="8"/>
                    <a:pt x="44" y="8"/>
                  </a:cubicBezTo>
                  <a:cubicBezTo>
                    <a:pt x="41" y="8"/>
                    <a:pt x="37" y="8"/>
                    <a:pt x="32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16" y="8"/>
                    <a:pt x="11" y="8"/>
                    <a:pt x="14" y="5"/>
                  </a:cubicBezTo>
                  <a:cubicBezTo>
                    <a:pt x="17" y="3"/>
                    <a:pt x="26" y="3"/>
                    <a:pt x="36" y="3"/>
                  </a:cubicBezTo>
                  <a:cubicBezTo>
                    <a:pt x="40" y="3"/>
                    <a:pt x="44" y="3"/>
                    <a:pt x="48" y="3"/>
                  </a:cubicBezTo>
                  <a:cubicBezTo>
                    <a:pt x="52" y="3"/>
                    <a:pt x="56" y="3"/>
                    <a:pt x="60" y="3"/>
                  </a:cubicBezTo>
                  <a:cubicBezTo>
                    <a:pt x="65" y="3"/>
                    <a:pt x="70" y="3"/>
                    <a:pt x="73" y="3"/>
                  </a:cubicBezTo>
                  <a:cubicBezTo>
                    <a:pt x="81" y="0"/>
                    <a:pt x="80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7" name="Freeform 269"/>
            <p:cNvSpPr/>
            <p:nvPr/>
          </p:nvSpPr>
          <p:spPr bwMode="auto">
            <a:xfrm>
              <a:off x="6964363" y="4624388"/>
              <a:ext cx="7938" cy="1587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8" name="Freeform 270"/>
            <p:cNvSpPr/>
            <p:nvPr/>
          </p:nvSpPr>
          <p:spPr bwMode="auto">
            <a:xfrm>
              <a:off x="7907338" y="4575175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3 w 8"/>
                <a:gd name="T3" fmla="*/ 1 h 1"/>
                <a:gd name="T4" fmla="*/ 4 w 8"/>
                <a:gd name="T5" fmla="*/ 1 h 1"/>
                <a:gd name="T6" fmla="*/ 6 w 8"/>
                <a:gd name="T7" fmla="*/ 0 h 1"/>
                <a:gd name="T8" fmla="*/ 6 w 8"/>
                <a:gd name="T9" fmla="*/ 0 h 1"/>
                <a:gd name="T10" fmla="*/ 5 w 8"/>
                <a:gd name="T11" fmla="*/ 0 h 1"/>
                <a:gd name="T12" fmla="*/ 3 w 8"/>
                <a:gd name="T13" fmla="*/ 0 h 1"/>
                <a:gd name="T14" fmla="*/ 3 w 8"/>
                <a:gd name="T15" fmla="*/ 0 h 1"/>
                <a:gd name="T16" fmla="*/ 2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6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9" name="Freeform 271"/>
            <p:cNvSpPr/>
            <p:nvPr/>
          </p:nvSpPr>
          <p:spPr bwMode="auto">
            <a:xfrm>
              <a:off x="8105775" y="4403725"/>
              <a:ext cx="9525" cy="3175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3 w 4"/>
                <a:gd name="T7" fmla="*/ 0 h 1"/>
                <a:gd name="T8" fmla="*/ 1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0" name="Freeform 272"/>
            <p:cNvSpPr/>
            <p:nvPr/>
          </p:nvSpPr>
          <p:spPr bwMode="auto">
            <a:xfrm>
              <a:off x="8186738" y="4487863"/>
              <a:ext cx="4763" cy="793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3 h 3"/>
                <a:gd name="T6" fmla="*/ 1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1" name="Freeform 273"/>
            <p:cNvSpPr/>
            <p:nvPr/>
          </p:nvSpPr>
          <p:spPr bwMode="auto">
            <a:xfrm>
              <a:off x="10748963" y="5772150"/>
              <a:ext cx="130175" cy="41275"/>
            </a:xfrm>
            <a:custGeom>
              <a:avLst/>
              <a:gdLst>
                <a:gd name="T0" fmla="*/ 9 w 48"/>
                <a:gd name="T1" fmla="*/ 0 h 15"/>
                <a:gd name="T2" fmla="*/ 4 w 48"/>
                <a:gd name="T3" fmla="*/ 4 h 15"/>
                <a:gd name="T4" fmla="*/ 5 w 48"/>
                <a:gd name="T5" fmla="*/ 9 h 15"/>
                <a:gd name="T6" fmla="*/ 4 w 48"/>
                <a:gd name="T7" fmla="*/ 9 h 15"/>
                <a:gd name="T8" fmla="*/ 4 w 48"/>
                <a:gd name="T9" fmla="*/ 9 h 15"/>
                <a:gd name="T10" fmla="*/ 7 w 48"/>
                <a:gd name="T11" fmla="*/ 14 h 15"/>
                <a:gd name="T12" fmla="*/ 13 w 48"/>
                <a:gd name="T13" fmla="*/ 15 h 15"/>
                <a:gd name="T14" fmla="*/ 22 w 48"/>
                <a:gd name="T15" fmla="*/ 14 h 15"/>
                <a:gd name="T16" fmla="*/ 22 w 48"/>
                <a:gd name="T17" fmla="*/ 14 h 15"/>
                <a:gd name="T18" fmla="*/ 22 w 48"/>
                <a:gd name="T19" fmla="*/ 14 h 15"/>
                <a:gd name="T20" fmla="*/ 22 w 48"/>
                <a:gd name="T21" fmla="*/ 14 h 15"/>
                <a:gd name="T22" fmla="*/ 23 w 48"/>
                <a:gd name="T23" fmla="*/ 14 h 15"/>
                <a:gd name="T24" fmla="*/ 28 w 48"/>
                <a:gd name="T25" fmla="*/ 13 h 15"/>
                <a:gd name="T26" fmla="*/ 29 w 48"/>
                <a:gd name="T27" fmla="*/ 13 h 15"/>
                <a:gd name="T28" fmla="*/ 30 w 48"/>
                <a:gd name="T29" fmla="*/ 13 h 15"/>
                <a:gd name="T30" fmla="*/ 30 w 48"/>
                <a:gd name="T31" fmla="*/ 13 h 15"/>
                <a:gd name="T32" fmla="*/ 36 w 48"/>
                <a:gd name="T33" fmla="*/ 11 h 15"/>
                <a:gd name="T34" fmla="*/ 41 w 48"/>
                <a:gd name="T35" fmla="*/ 9 h 15"/>
                <a:gd name="T36" fmla="*/ 42 w 48"/>
                <a:gd name="T37" fmla="*/ 9 h 15"/>
                <a:gd name="T38" fmla="*/ 42 w 48"/>
                <a:gd name="T39" fmla="*/ 9 h 15"/>
                <a:gd name="T40" fmla="*/ 46 w 48"/>
                <a:gd name="T41" fmla="*/ 6 h 15"/>
                <a:gd name="T42" fmla="*/ 46 w 48"/>
                <a:gd name="T43" fmla="*/ 2 h 15"/>
                <a:gd name="T44" fmla="*/ 28 w 48"/>
                <a:gd name="T45" fmla="*/ 3 h 15"/>
                <a:gd name="T46" fmla="*/ 28 w 48"/>
                <a:gd name="T47" fmla="*/ 3 h 15"/>
                <a:gd name="T48" fmla="*/ 9 w 48"/>
                <a:gd name="T49" fmla="*/ 0 h 15"/>
                <a:gd name="T50" fmla="*/ 9 w 48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15">
                  <a:moveTo>
                    <a:pt x="9" y="0"/>
                  </a:moveTo>
                  <a:cubicBezTo>
                    <a:pt x="7" y="0"/>
                    <a:pt x="4" y="2"/>
                    <a:pt x="4" y="4"/>
                  </a:cubicBezTo>
                  <a:cubicBezTo>
                    <a:pt x="4" y="7"/>
                    <a:pt x="6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0" y="11"/>
                    <a:pt x="7" y="14"/>
                  </a:cubicBezTo>
                  <a:cubicBezTo>
                    <a:pt x="9" y="15"/>
                    <a:pt x="11" y="15"/>
                    <a:pt x="13" y="15"/>
                  </a:cubicBezTo>
                  <a:cubicBezTo>
                    <a:pt x="16" y="15"/>
                    <a:pt x="19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5" y="14"/>
                    <a:pt x="27" y="13"/>
                    <a:pt x="28" y="13"/>
                  </a:cubicBezTo>
                  <a:cubicBezTo>
                    <a:pt x="28" y="13"/>
                    <a:pt x="29" y="13"/>
                    <a:pt x="29" y="13"/>
                  </a:cubicBezTo>
                  <a:cubicBezTo>
                    <a:pt x="30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4" y="13"/>
                    <a:pt x="36" y="11"/>
                  </a:cubicBezTo>
                  <a:cubicBezTo>
                    <a:pt x="38" y="10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7"/>
                    <a:pt x="46" y="6"/>
                  </a:cubicBezTo>
                  <a:cubicBezTo>
                    <a:pt x="47" y="4"/>
                    <a:pt x="48" y="3"/>
                    <a:pt x="46" y="2"/>
                  </a:cubicBezTo>
                  <a:cubicBezTo>
                    <a:pt x="40" y="2"/>
                    <a:pt x="34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8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2" name="Freeform 274"/>
            <p:cNvSpPr>
              <a:spLocks noEditPoints="1"/>
            </p:cNvSpPr>
            <p:nvPr/>
          </p:nvSpPr>
          <p:spPr bwMode="auto">
            <a:xfrm>
              <a:off x="9807575" y="5434013"/>
              <a:ext cx="1420813" cy="315912"/>
            </a:xfrm>
            <a:custGeom>
              <a:avLst/>
              <a:gdLst>
                <a:gd name="T0" fmla="*/ 495 w 524"/>
                <a:gd name="T1" fmla="*/ 43 h 116"/>
                <a:gd name="T2" fmla="*/ 272 w 524"/>
                <a:gd name="T3" fmla="*/ 0 h 116"/>
                <a:gd name="T4" fmla="*/ 240 w 524"/>
                <a:gd name="T5" fmla="*/ 9 h 116"/>
                <a:gd name="T6" fmla="*/ 240 w 524"/>
                <a:gd name="T7" fmla="*/ 13 h 116"/>
                <a:gd name="T8" fmla="*/ 238 w 524"/>
                <a:gd name="T9" fmla="*/ 14 h 116"/>
                <a:gd name="T10" fmla="*/ 224 w 524"/>
                <a:gd name="T11" fmla="*/ 13 h 116"/>
                <a:gd name="T12" fmla="*/ 215 w 524"/>
                <a:gd name="T13" fmla="*/ 15 h 116"/>
                <a:gd name="T14" fmla="*/ 191 w 524"/>
                <a:gd name="T15" fmla="*/ 11 h 116"/>
                <a:gd name="T16" fmla="*/ 187 w 524"/>
                <a:gd name="T17" fmla="*/ 11 h 116"/>
                <a:gd name="T18" fmla="*/ 177 w 524"/>
                <a:gd name="T19" fmla="*/ 15 h 116"/>
                <a:gd name="T20" fmla="*/ 171 w 524"/>
                <a:gd name="T21" fmla="*/ 19 h 116"/>
                <a:gd name="T22" fmla="*/ 163 w 524"/>
                <a:gd name="T23" fmla="*/ 19 h 116"/>
                <a:gd name="T24" fmla="*/ 161 w 524"/>
                <a:gd name="T25" fmla="*/ 22 h 116"/>
                <a:gd name="T26" fmla="*/ 149 w 524"/>
                <a:gd name="T27" fmla="*/ 20 h 116"/>
                <a:gd name="T28" fmla="*/ 95 w 524"/>
                <a:gd name="T29" fmla="*/ 32 h 116"/>
                <a:gd name="T30" fmla="*/ 30 w 524"/>
                <a:gd name="T31" fmla="*/ 39 h 116"/>
                <a:gd name="T32" fmla="*/ 21 w 524"/>
                <a:gd name="T33" fmla="*/ 48 h 116"/>
                <a:gd name="T34" fmla="*/ 15 w 524"/>
                <a:gd name="T35" fmla="*/ 53 h 116"/>
                <a:gd name="T36" fmla="*/ 15 w 524"/>
                <a:gd name="T37" fmla="*/ 56 h 116"/>
                <a:gd name="T38" fmla="*/ 20 w 524"/>
                <a:gd name="T39" fmla="*/ 63 h 116"/>
                <a:gd name="T40" fmla="*/ 36 w 524"/>
                <a:gd name="T41" fmla="*/ 91 h 116"/>
                <a:gd name="T42" fmla="*/ 195 w 524"/>
                <a:gd name="T43" fmla="*/ 78 h 116"/>
                <a:gd name="T44" fmla="*/ 267 w 524"/>
                <a:gd name="T45" fmla="*/ 93 h 116"/>
                <a:gd name="T46" fmla="*/ 298 w 524"/>
                <a:gd name="T47" fmla="*/ 87 h 116"/>
                <a:gd name="T48" fmla="*/ 295 w 524"/>
                <a:gd name="T49" fmla="*/ 94 h 116"/>
                <a:gd name="T50" fmla="*/ 304 w 524"/>
                <a:gd name="T51" fmla="*/ 97 h 116"/>
                <a:gd name="T52" fmla="*/ 311 w 524"/>
                <a:gd name="T53" fmla="*/ 104 h 116"/>
                <a:gd name="T54" fmla="*/ 357 w 524"/>
                <a:gd name="T55" fmla="*/ 113 h 116"/>
                <a:gd name="T56" fmla="*/ 372 w 524"/>
                <a:gd name="T57" fmla="*/ 112 h 116"/>
                <a:gd name="T58" fmla="*/ 374 w 524"/>
                <a:gd name="T59" fmla="*/ 112 h 116"/>
                <a:gd name="T60" fmla="*/ 383 w 524"/>
                <a:gd name="T61" fmla="*/ 116 h 116"/>
                <a:gd name="T62" fmla="*/ 403 w 524"/>
                <a:gd name="T63" fmla="*/ 112 h 116"/>
                <a:gd name="T64" fmla="*/ 431 w 524"/>
                <a:gd name="T65" fmla="*/ 109 h 116"/>
                <a:gd name="T66" fmla="*/ 483 w 524"/>
                <a:gd name="T67" fmla="*/ 87 h 116"/>
                <a:gd name="T68" fmla="*/ 512 w 524"/>
                <a:gd name="T69" fmla="*/ 53 h 116"/>
                <a:gd name="T70" fmla="*/ 494 w 524"/>
                <a:gd name="T71" fmla="*/ 43 h 116"/>
                <a:gd name="T72" fmla="*/ 487 w 524"/>
                <a:gd name="T73" fmla="*/ 42 h 116"/>
                <a:gd name="T74" fmla="*/ 459 w 524"/>
                <a:gd name="T75" fmla="*/ 32 h 116"/>
                <a:gd name="T76" fmla="*/ 419 w 524"/>
                <a:gd name="T77" fmla="*/ 7 h 116"/>
                <a:gd name="T78" fmla="*/ 401 w 524"/>
                <a:gd name="T79" fmla="*/ 2 h 116"/>
                <a:gd name="T80" fmla="*/ 372 w 524"/>
                <a:gd name="T81" fmla="*/ 23 h 116"/>
                <a:gd name="T82" fmla="*/ 328 w 524"/>
                <a:gd name="T83" fmla="*/ 6 h 116"/>
                <a:gd name="T84" fmla="*/ 328 w 524"/>
                <a:gd name="T85" fmla="*/ 3 h 116"/>
                <a:gd name="T86" fmla="*/ 319 w 524"/>
                <a:gd name="T87" fmla="*/ 3 h 116"/>
                <a:gd name="T88" fmla="*/ 313 w 524"/>
                <a:gd name="T89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116"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3" y="1"/>
                    <a:pt x="282" y="3"/>
                    <a:pt x="273" y="3"/>
                  </a:cubicBezTo>
                  <a:cubicBezTo>
                    <a:pt x="263" y="4"/>
                    <a:pt x="252" y="5"/>
                    <a:pt x="250" y="6"/>
                  </a:cubicBezTo>
                  <a:cubicBezTo>
                    <a:pt x="248" y="7"/>
                    <a:pt x="244" y="8"/>
                    <a:pt x="240" y="9"/>
                  </a:cubicBezTo>
                  <a:cubicBezTo>
                    <a:pt x="236" y="10"/>
                    <a:pt x="235" y="11"/>
                    <a:pt x="237" y="12"/>
                  </a:cubicBezTo>
                  <a:cubicBezTo>
                    <a:pt x="238" y="12"/>
                    <a:pt x="236" y="12"/>
                    <a:pt x="238" y="13"/>
                  </a:cubicBezTo>
                  <a:cubicBezTo>
                    <a:pt x="240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8" y="13"/>
                    <a:pt x="238" y="13"/>
                  </a:cubicBezTo>
                  <a:cubicBezTo>
                    <a:pt x="237" y="13"/>
                    <a:pt x="237" y="13"/>
                    <a:pt x="238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8" y="14"/>
                    <a:pt x="237" y="14"/>
                    <a:pt x="236" y="14"/>
                  </a:cubicBezTo>
                  <a:cubicBezTo>
                    <a:pt x="234" y="14"/>
                    <a:pt x="229" y="13"/>
                    <a:pt x="224" y="13"/>
                  </a:cubicBezTo>
                  <a:cubicBezTo>
                    <a:pt x="224" y="13"/>
                    <a:pt x="223" y="13"/>
                    <a:pt x="223" y="13"/>
                  </a:cubicBezTo>
                  <a:cubicBezTo>
                    <a:pt x="219" y="13"/>
                    <a:pt x="218" y="15"/>
                    <a:pt x="216" y="15"/>
                  </a:cubicBezTo>
                  <a:cubicBezTo>
                    <a:pt x="216" y="15"/>
                    <a:pt x="216" y="15"/>
                    <a:pt x="215" y="15"/>
                  </a:cubicBezTo>
                  <a:cubicBezTo>
                    <a:pt x="214" y="15"/>
                    <a:pt x="222" y="13"/>
                    <a:pt x="213" y="11"/>
                  </a:cubicBezTo>
                  <a:cubicBezTo>
                    <a:pt x="208" y="10"/>
                    <a:pt x="204" y="10"/>
                    <a:pt x="200" y="10"/>
                  </a:cubicBezTo>
                  <a:cubicBezTo>
                    <a:pt x="195" y="10"/>
                    <a:pt x="192" y="11"/>
                    <a:pt x="191" y="11"/>
                  </a:cubicBezTo>
                  <a:cubicBezTo>
                    <a:pt x="190" y="12"/>
                    <a:pt x="189" y="12"/>
                    <a:pt x="189" y="12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8" y="11"/>
                    <a:pt x="188" y="11"/>
                    <a:pt x="187" y="11"/>
                  </a:cubicBezTo>
                  <a:cubicBezTo>
                    <a:pt x="187" y="11"/>
                    <a:pt x="186" y="12"/>
                    <a:pt x="184" y="12"/>
                  </a:cubicBezTo>
                  <a:cubicBezTo>
                    <a:pt x="182" y="13"/>
                    <a:pt x="183" y="14"/>
                    <a:pt x="180" y="14"/>
                  </a:cubicBezTo>
                  <a:cubicBezTo>
                    <a:pt x="178" y="14"/>
                    <a:pt x="176" y="15"/>
                    <a:pt x="177" y="15"/>
                  </a:cubicBezTo>
                  <a:cubicBezTo>
                    <a:pt x="179" y="15"/>
                    <a:pt x="178" y="15"/>
                    <a:pt x="175" y="15"/>
                  </a:cubicBezTo>
                  <a:cubicBezTo>
                    <a:pt x="172" y="15"/>
                    <a:pt x="172" y="16"/>
                    <a:pt x="171" y="17"/>
                  </a:cubicBezTo>
                  <a:cubicBezTo>
                    <a:pt x="169" y="18"/>
                    <a:pt x="170" y="18"/>
                    <a:pt x="171" y="19"/>
                  </a:cubicBezTo>
                  <a:cubicBezTo>
                    <a:pt x="172" y="19"/>
                    <a:pt x="172" y="19"/>
                    <a:pt x="171" y="19"/>
                  </a:cubicBezTo>
                  <a:cubicBezTo>
                    <a:pt x="171" y="19"/>
                    <a:pt x="170" y="19"/>
                    <a:pt x="170" y="19"/>
                  </a:cubicBezTo>
                  <a:cubicBezTo>
                    <a:pt x="168" y="19"/>
                    <a:pt x="166" y="19"/>
                    <a:pt x="163" y="19"/>
                  </a:cubicBezTo>
                  <a:cubicBezTo>
                    <a:pt x="163" y="19"/>
                    <a:pt x="162" y="19"/>
                    <a:pt x="161" y="19"/>
                  </a:cubicBezTo>
                  <a:cubicBezTo>
                    <a:pt x="159" y="19"/>
                    <a:pt x="159" y="19"/>
                    <a:pt x="160" y="19"/>
                  </a:cubicBezTo>
                  <a:cubicBezTo>
                    <a:pt x="161" y="20"/>
                    <a:pt x="162" y="21"/>
                    <a:pt x="161" y="22"/>
                  </a:cubicBezTo>
                  <a:cubicBezTo>
                    <a:pt x="160" y="22"/>
                    <a:pt x="160" y="22"/>
                    <a:pt x="159" y="22"/>
                  </a:cubicBezTo>
                  <a:cubicBezTo>
                    <a:pt x="158" y="22"/>
                    <a:pt x="156" y="22"/>
                    <a:pt x="154" y="21"/>
                  </a:cubicBezTo>
                  <a:cubicBezTo>
                    <a:pt x="153" y="20"/>
                    <a:pt x="151" y="20"/>
                    <a:pt x="149" y="20"/>
                  </a:cubicBezTo>
                  <a:cubicBezTo>
                    <a:pt x="146" y="20"/>
                    <a:pt x="142" y="21"/>
                    <a:pt x="140" y="22"/>
                  </a:cubicBezTo>
                  <a:cubicBezTo>
                    <a:pt x="138" y="23"/>
                    <a:pt x="136" y="25"/>
                    <a:pt x="133" y="26"/>
                  </a:cubicBezTo>
                  <a:cubicBezTo>
                    <a:pt x="121" y="31"/>
                    <a:pt x="114" y="30"/>
                    <a:pt x="95" y="32"/>
                  </a:cubicBezTo>
                  <a:cubicBezTo>
                    <a:pt x="85" y="33"/>
                    <a:pt x="69" y="33"/>
                    <a:pt x="55" y="35"/>
                  </a:cubicBezTo>
                  <a:cubicBezTo>
                    <a:pt x="40" y="37"/>
                    <a:pt x="32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8" y="39"/>
                    <a:pt x="21" y="41"/>
                    <a:pt x="21" y="45"/>
                  </a:cubicBezTo>
                  <a:cubicBezTo>
                    <a:pt x="21" y="46"/>
                    <a:pt x="21" y="47"/>
                    <a:pt x="21" y="48"/>
                  </a:cubicBezTo>
                  <a:cubicBezTo>
                    <a:pt x="23" y="52"/>
                    <a:pt x="20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4"/>
                    <a:pt x="15" y="53"/>
                    <a:pt x="15" y="53"/>
                  </a:cubicBezTo>
                  <a:cubicBezTo>
                    <a:pt x="15" y="53"/>
                    <a:pt x="15" y="54"/>
                    <a:pt x="16" y="54"/>
                  </a:cubicBezTo>
                  <a:cubicBezTo>
                    <a:pt x="17" y="55"/>
                    <a:pt x="17" y="56"/>
                    <a:pt x="16" y="56"/>
                  </a:cubicBezTo>
                  <a:cubicBezTo>
                    <a:pt x="16" y="56"/>
                    <a:pt x="15" y="56"/>
                    <a:pt x="15" y="56"/>
                  </a:cubicBezTo>
                  <a:cubicBezTo>
                    <a:pt x="13" y="55"/>
                    <a:pt x="12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9" y="58"/>
                    <a:pt x="20" y="63"/>
                  </a:cubicBezTo>
                  <a:cubicBezTo>
                    <a:pt x="22" y="67"/>
                    <a:pt x="20" y="72"/>
                    <a:pt x="26" y="76"/>
                  </a:cubicBezTo>
                  <a:cubicBezTo>
                    <a:pt x="37" y="82"/>
                    <a:pt x="0" y="84"/>
                    <a:pt x="21" y="89"/>
                  </a:cubicBezTo>
                  <a:cubicBezTo>
                    <a:pt x="26" y="91"/>
                    <a:pt x="31" y="91"/>
                    <a:pt x="36" y="91"/>
                  </a:cubicBezTo>
                  <a:cubicBezTo>
                    <a:pt x="44" y="91"/>
                    <a:pt x="52" y="90"/>
                    <a:pt x="60" y="89"/>
                  </a:cubicBezTo>
                  <a:cubicBezTo>
                    <a:pt x="74" y="87"/>
                    <a:pt x="92" y="87"/>
                    <a:pt x="107" y="87"/>
                  </a:cubicBezTo>
                  <a:cubicBezTo>
                    <a:pt x="130" y="86"/>
                    <a:pt x="161" y="79"/>
                    <a:pt x="195" y="78"/>
                  </a:cubicBezTo>
                  <a:cubicBezTo>
                    <a:pt x="196" y="78"/>
                    <a:pt x="198" y="78"/>
                    <a:pt x="199" y="78"/>
                  </a:cubicBezTo>
                  <a:cubicBezTo>
                    <a:pt x="217" y="78"/>
                    <a:pt x="249" y="81"/>
                    <a:pt x="263" y="84"/>
                  </a:cubicBezTo>
                  <a:cubicBezTo>
                    <a:pt x="275" y="88"/>
                    <a:pt x="265" y="93"/>
                    <a:pt x="267" y="93"/>
                  </a:cubicBezTo>
                  <a:cubicBezTo>
                    <a:pt x="267" y="93"/>
                    <a:pt x="268" y="93"/>
                    <a:pt x="268" y="93"/>
                  </a:cubicBezTo>
                  <a:cubicBezTo>
                    <a:pt x="271" y="93"/>
                    <a:pt x="277" y="91"/>
                    <a:pt x="288" y="88"/>
                  </a:cubicBezTo>
                  <a:cubicBezTo>
                    <a:pt x="292" y="87"/>
                    <a:pt x="296" y="87"/>
                    <a:pt x="298" y="87"/>
                  </a:cubicBezTo>
                  <a:cubicBezTo>
                    <a:pt x="301" y="87"/>
                    <a:pt x="302" y="88"/>
                    <a:pt x="298" y="90"/>
                  </a:cubicBezTo>
                  <a:cubicBezTo>
                    <a:pt x="293" y="93"/>
                    <a:pt x="290" y="95"/>
                    <a:pt x="292" y="95"/>
                  </a:cubicBezTo>
                  <a:cubicBezTo>
                    <a:pt x="293" y="95"/>
                    <a:pt x="294" y="95"/>
                    <a:pt x="295" y="94"/>
                  </a:cubicBezTo>
                  <a:cubicBezTo>
                    <a:pt x="298" y="93"/>
                    <a:pt x="301" y="93"/>
                    <a:pt x="303" y="93"/>
                  </a:cubicBezTo>
                  <a:cubicBezTo>
                    <a:pt x="304" y="93"/>
                    <a:pt x="305" y="93"/>
                    <a:pt x="304" y="94"/>
                  </a:cubicBezTo>
                  <a:cubicBezTo>
                    <a:pt x="303" y="96"/>
                    <a:pt x="301" y="97"/>
                    <a:pt x="304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10" y="97"/>
                    <a:pt x="305" y="100"/>
                    <a:pt x="311" y="104"/>
                  </a:cubicBezTo>
                  <a:cubicBezTo>
                    <a:pt x="316" y="107"/>
                    <a:pt x="324" y="110"/>
                    <a:pt x="331" y="111"/>
                  </a:cubicBezTo>
                  <a:cubicBezTo>
                    <a:pt x="340" y="113"/>
                    <a:pt x="343" y="113"/>
                    <a:pt x="347" y="113"/>
                  </a:cubicBezTo>
                  <a:cubicBezTo>
                    <a:pt x="350" y="113"/>
                    <a:pt x="353" y="113"/>
                    <a:pt x="357" y="113"/>
                  </a:cubicBezTo>
                  <a:cubicBezTo>
                    <a:pt x="362" y="113"/>
                    <a:pt x="366" y="112"/>
                    <a:pt x="368" y="111"/>
                  </a:cubicBezTo>
                  <a:cubicBezTo>
                    <a:pt x="369" y="111"/>
                    <a:pt x="369" y="111"/>
                    <a:pt x="370" y="111"/>
                  </a:cubicBezTo>
                  <a:cubicBezTo>
                    <a:pt x="371" y="111"/>
                    <a:pt x="372" y="111"/>
                    <a:pt x="372" y="112"/>
                  </a:cubicBezTo>
                  <a:cubicBezTo>
                    <a:pt x="372" y="112"/>
                    <a:pt x="373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6" y="112"/>
                    <a:pt x="376" y="114"/>
                    <a:pt x="378" y="115"/>
                  </a:cubicBezTo>
                  <a:cubicBezTo>
                    <a:pt x="379" y="116"/>
                    <a:pt x="381" y="116"/>
                    <a:pt x="382" y="116"/>
                  </a:cubicBezTo>
                  <a:cubicBezTo>
                    <a:pt x="383" y="116"/>
                    <a:pt x="383" y="116"/>
                    <a:pt x="383" y="116"/>
                  </a:cubicBezTo>
                  <a:cubicBezTo>
                    <a:pt x="383" y="116"/>
                    <a:pt x="389" y="115"/>
                    <a:pt x="395" y="114"/>
                  </a:cubicBezTo>
                  <a:cubicBezTo>
                    <a:pt x="401" y="113"/>
                    <a:pt x="404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2" y="112"/>
                  </a:cubicBezTo>
                  <a:cubicBezTo>
                    <a:pt x="401" y="111"/>
                    <a:pt x="417" y="112"/>
                    <a:pt x="431" y="109"/>
                  </a:cubicBezTo>
                  <a:cubicBezTo>
                    <a:pt x="437" y="108"/>
                    <a:pt x="438" y="106"/>
                    <a:pt x="447" y="101"/>
                  </a:cubicBezTo>
                  <a:cubicBezTo>
                    <a:pt x="452" y="99"/>
                    <a:pt x="457" y="96"/>
                    <a:pt x="464" y="93"/>
                  </a:cubicBezTo>
                  <a:cubicBezTo>
                    <a:pt x="473" y="89"/>
                    <a:pt x="484" y="87"/>
                    <a:pt x="483" y="87"/>
                  </a:cubicBezTo>
                  <a:cubicBezTo>
                    <a:pt x="482" y="87"/>
                    <a:pt x="493" y="84"/>
                    <a:pt x="501" y="80"/>
                  </a:cubicBezTo>
                  <a:cubicBezTo>
                    <a:pt x="512" y="75"/>
                    <a:pt x="520" y="69"/>
                    <a:pt x="517" y="66"/>
                  </a:cubicBezTo>
                  <a:cubicBezTo>
                    <a:pt x="514" y="62"/>
                    <a:pt x="524" y="55"/>
                    <a:pt x="512" y="53"/>
                  </a:cubicBezTo>
                  <a:cubicBezTo>
                    <a:pt x="507" y="51"/>
                    <a:pt x="502" y="50"/>
                    <a:pt x="499" y="48"/>
                  </a:cubicBezTo>
                  <a:cubicBezTo>
                    <a:pt x="495" y="45"/>
                    <a:pt x="495" y="43"/>
                    <a:pt x="495" y="43"/>
                  </a:cubicBezTo>
                  <a:cubicBezTo>
                    <a:pt x="495" y="43"/>
                    <a:pt x="494" y="43"/>
                    <a:pt x="494" y="43"/>
                  </a:cubicBezTo>
                  <a:cubicBezTo>
                    <a:pt x="493" y="43"/>
                    <a:pt x="492" y="43"/>
                    <a:pt x="491" y="42"/>
                  </a:cubicBezTo>
                  <a:cubicBezTo>
                    <a:pt x="490" y="42"/>
                    <a:pt x="489" y="42"/>
                    <a:pt x="488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6" y="42"/>
                    <a:pt x="482" y="40"/>
                    <a:pt x="477" y="36"/>
                  </a:cubicBezTo>
                  <a:cubicBezTo>
                    <a:pt x="473" y="32"/>
                    <a:pt x="458" y="32"/>
                    <a:pt x="459" y="32"/>
                  </a:cubicBezTo>
                  <a:cubicBezTo>
                    <a:pt x="460" y="31"/>
                    <a:pt x="445" y="30"/>
                    <a:pt x="443" y="25"/>
                  </a:cubicBezTo>
                  <a:cubicBezTo>
                    <a:pt x="441" y="21"/>
                    <a:pt x="444" y="16"/>
                    <a:pt x="439" y="13"/>
                  </a:cubicBezTo>
                  <a:cubicBezTo>
                    <a:pt x="429" y="9"/>
                    <a:pt x="422" y="14"/>
                    <a:pt x="419" y="7"/>
                  </a:cubicBezTo>
                  <a:cubicBezTo>
                    <a:pt x="418" y="6"/>
                    <a:pt x="417" y="4"/>
                    <a:pt x="415" y="3"/>
                  </a:cubicBezTo>
                  <a:cubicBezTo>
                    <a:pt x="413" y="2"/>
                    <a:pt x="409" y="1"/>
                    <a:pt x="406" y="1"/>
                  </a:cubicBezTo>
                  <a:cubicBezTo>
                    <a:pt x="404" y="1"/>
                    <a:pt x="402" y="1"/>
                    <a:pt x="401" y="2"/>
                  </a:cubicBezTo>
                  <a:cubicBezTo>
                    <a:pt x="398" y="4"/>
                    <a:pt x="397" y="6"/>
                    <a:pt x="396" y="7"/>
                  </a:cubicBezTo>
                  <a:cubicBezTo>
                    <a:pt x="396" y="8"/>
                    <a:pt x="392" y="12"/>
                    <a:pt x="389" y="17"/>
                  </a:cubicBezTo>
                  <a:cubicBezTo>
                    <a:pt x="387" y="20"/>
                    <a:pt x="384" y="23"/>
                    <a:pt x="372" y="23"/>
                  </a:cubicBezTo>
                  <a:cubicBezTo>
                    <a:pt x="368" y="23"/>
                    <a:pt x="364" y="23"/>
                    <a:pt x="359" y="22"/>
                  </a:cubicBezTo>
                  <a:cubicBezTo>
                    <a:pt x="350" y="21"/>
                    <a:pt x="334" y="19"/>
                    <a:pt x="325" y="17"/>
                  </a:cubicBezTo>
                  <a:cubicBezTo>
                    <a:pt x="313" y="13"/>
                    <a:pt x="323" y="8"/>
                    <a:pt x="328" y="6"/>
                  </a:cubicBezTo>
                  <a:cubicBezTo>
                    <a:pt x="334" y="5"/>
                    <a:pt x="334" y="4"/>
                    <a:pt x="332" y="3"/>
                  </a:cubicBezTo>
                  <a:cubicBezTo>
                    <a:pt x="331" y="3"/>
                    <a:pt x="330" y="3"/>
                    <a:pt x="329" y="3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7" y="4"/>
                    <a:pt x="325" y="4"/>
                    <a:pt x="323" y="4"/>
                  </a:cubicBezTo>
                  <a:cubicBezTo>
                    <a:pt x="323" y="4"/>
                    <a:pt x="323" y="4"/>
                    <a:pt x="322" y="4"/>
                  </a:cubicBezTo>
                  <a:cubicBezTo>
                    <a:pt x="320" y="4"/>
                    <a:pt x="318" y="4"/>
                    <a:pt x="319" y="3"/>
                  </a:cubicBezTo>
                  <a:cubicBezTo>
                    <a:pt x="319" y="3"/>
                    <a:pt x="319" y="3"/>
                    <a:pt x="318" y="3"/>
                  </a:cubicBezTo>
                  <a:cubicBezTo>
                    <a:pt x="318" y="3"/>
                    <a:pt x="317" y="3"/>
                    <a:pt x="316" y="3"/>
                  </a:cubicBezTo>
                  <a:cubicBezTo>
                    <a:pt x="315" y="3"/>
                    <a:pt x="314" y="3"/>
                    <a:pt x="313" y="3"/>
                  </a:cubicBezTo>
                  <a:cubicBezTo>
                    <a:pt x="309" y="3"/>
                    <a:pt x="302" y="3"/>
                    <a:pt x="295" y="2"/>
                  </a:cubicBezTo>
                  <a:cubicBezTo>
                    <a:pt x="283" y="1"/>
                    <a:pt x="274" y="0"/>
                    <a:pt x="2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3" name="Freeform 275"/>
            <p:cNvSpPr/>
            <p:nvPr/>
          </p:nvSpPr>
          <p:spPr bwMode="auto">
            <a:xfrm>
              <a:off x="11095038" y="43926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4" name="Freeform 276"/>
            <p:cNvSpPr/>
            <p:nvPr/>
          </p:nvSpPr>
          <p:spPr bwMode="auto">
            <a:xfrm>
              <a:off x="10880725" y="5768975"/>
              <a:ext cx="15875" cy="3175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4 w 6"/>
                <a:gd name="T9" fmla="*/ 0 h 1"/>
                <a:gd name="T10" fmla="*/ 3 w 6"/>
                <a:gd name="T11" fmla="*/ 0 h 1"/>
                <a:gd name="T12" fmla="*/ 2 w 6"/>
                <a:gd name="T13" fmla="*/ 0 h 1"/>
                <a:gd name="T14" fmla="*/ 0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5" name="Freeform 277"/>
            <p:cNvSpPr/>
            <p:nvPr/>
          </p:nvSpPr>
          <p:spPr bwMode="auto">
            <a:xfrm>
              <a:off x="7524750" y="45497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1 h 1"/>
                <a:gd name="T10" fmla="*/ 3 w 5"/>
                <a:gd name="T11" fmla="*/ 0 h 1"/>
                <a:gd name="T12" fmla="*/ 4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6" name="Freeform 278"/>
            <p:cNvSpPr>
              <a:spLocks noEditPoints="1"/>
            </p:cNvSpPr>
            <p:nvPr/>
          </p:nvSpPr>
          <p:spPr bwMode="auto">
            <a:xfrm>
              <a:off x="5391150" y="4294188"/>
              <a:ext cx="5894388" cy="1355725"/>
            </a:xfrm>
            <a:custGeom>
              <a:avLst/>
              <a:gdLst>
                <a:gd name="T0" fmla="*/ 839 w 2174"/>
                <a:gd name="T1" fmla="*/ 210 h 498"/>
                <a:gd name="T2" fmla="*/ 318 w 2174"/>
                <a:gd name="T3" fmla="*/ 182 h 498"/>
                <a:gd name="T4" fmla="*/ 1021 w 2174"/>
                <a:gd name="T5" fmla="*/ 29 h 498"/>
                <a:gd name="T6" fmla="*/ 1021 w 2174"/>
                <a:gd name="T7" fmla="*/ 72 h 498"/>
                <a:gd name="T8" fmla="*/ 979 w 2174"/>
                <a:gd name="T9" fmla="*/ 86 h 498"/>
                <a:gd name="T10" fmla="*/ 908 w 2174"/>
                <a:gd name="T11" fmla="*/ 92 h 498"/>
                <a:gd name="T12" fmla="*/ 744 w 2174"/>
                <a:gd name="T13" fmla="*/ 96 h 498"/>
                <a:gd name="T14" fmla="*/ 592 w 2174"/>
                <a:gd name="T15" fmla="*/ 121 h 498"/>
                <a:gd name="T16" fmla="*/ 551 w 2174"/>
                <a:gd name="T17" fmla="*/ 96 h 498"/>
                <a:gd name="T18" fmla="*/ 493 w 2174"/>
                <a:gd name="T19" fmla="*/ 88 h 498"/>
                <a:gd name="T20" fmla="*/ 449 w 2174"/>
                <a:gd name="T21" fmla="*/ 87 h 498"/>
                <a:gd name="T22" fmla="*/ 394 w 2174"/>
                <a:gd name="T23" fmla="*/ 99 h 498"/>
                <a:gd name="T24" fmla="*/ 363 w 2174"/>
                <a:gd name="T25" fmla="*/ 108 h 498"/>
                <a:gd name="T26" fmla="*/ 319 w 2174"/>
                <a:gd name="T27" fmla="*/ 129 h 498"/>
                <a:gd name="T28" fmla="*/ 297 w 2174"/>
                <a:gd name="T29" fmla="*/ 136 h 498"/>
                <a:gd name="T30" fmla="*/ 276 w 2174"/>
                <a:gd name="T31" fmla="*/ 146 h 498"/>
                <a:gd name="T32" fmla="*/ 276 w 2174"/>
                <a:gd name="T33" fmla="*/ 151 h 498"/>
                <a:gd name="T34" fmla="*/ 314 w 2174"/>
                <a:gd name="T35" fmla="*/ 156 h 498"/>
                <a:gd name="T36" fmla="*/ 407 w 2174"/>
                <a:gd name="T37" fmla="*/ 153 h 498"/>
                <a:gd name="T38" fmla="*/ 465 w 2174"/>
                <a:gd name="T39" fmla="*/ 151 h 498"/>
                <a:gd name="T40" fmla="*/ 447 w 2174"/>
                <a:gd name="T41" fmla="*/ 167 h 498"/>
                <a:gd name="T42" fmla="*/ 324 w 2174"/>
                <a:gd name="T43" fmla="*/ 168 h 498"/>
                <a:gd name="T44" fmla="*/ 255 w 2174"/>
                <a:gd name="T45" fmla="*/ 192 h 498"/>
                <a:gd name="T46" fmla="*/ 150 w 2174"/>
                <a:gd name="T47" fmla="*/ 225 h 498"/>
                <a:gd name="T48" fmla="*/ 272 w 2174"/>
                <a:gd name="T49" fmla="*/ 226 h 498"/>
                <a:gd name="T50" fmla="*/ 407 w 2174"/>
                <a:gd name="T51" fmla="*/ 225 h 498"/>
                <a:gd name="T52" fmla="*/ 498 w 2174"/>
                <a:gd name="T53" fmla="*/ 248 h 498"/>
                <a:gd name="T54" fmla="*/ 589 w 2174"/>
                <a:gd name="T55" fmla="*/ 212 h 498"/>
                <a:gd name="T56" fmla="*/ 662 w 2174"/>
                <a:gd name="T57" fmla="*/ 215 h 498"/>
                <a:gd name="T58" fmla="*/ 536 w 2174"/>
                <a:gd name="T59" fmla="*/ 245 h 498"/>
                <a:gd name="T60" fmla="*/ 617 w 2174"/>
                <a:gd name="T61" fmla="*/ 273 h 498"/>
                <a:gd name="T62" fmla="*/ 341 w 2174"/>
                <a:gd name="T63" fmla="*/ 252 h 498"/>
                <a:gd name="T64" fmla="*/ 8 w 2174"/>
                <a:gd name="T65" fmla="*/ 337 h 498"/>
                <a:gd name="T66" fmla="*/ 344 w 2174"/>
                <a:gd name="T67" fmla="*/ 390 h 498"/>
                <a:gd name="T68" fmla="*/ 658 w 2174"/>
                <a:gd name="T69" fmla="*/ 458 h 498"/>
                <a:gd name="T70" fmla="*/ 746 w 2174"/>
                <a:gd name="T71" fmla="*/ 333 h 498"/>
                <a:gd name="T72" fmla="*/ 731 w 2174"/>
                <a:gd name="T73" fmla="*/ 313 h 498"/>
                <a:gd name="T74" fmla="*/ 814 w 2174"/>
                <a:gd name="T75" fmla="*/ 277 h 498"/>
                <a:gd name="T76" fmla="*/ 1104 w 2174"/>
                <a:gd name="T77" fmla="*/ 301 h 498"/>
                <a:gd name="T78" fmla="*/ 1340 w 2174"/>
                <a:gd name="T79" fmla="*/ 305 h 498"/>
                <a:gd name="T80" fmla="*/ 1383 w 2174"/>
                <a:gd name="T81" fmla="*/ 308 h 498"/>
                <a:gd name="T82" fmla="*/ 1427 w 2174"/>
                <a:gd name="T83" fmla="*/ 325 h 498"/>
                <a:gd name="T84" fmla="*/ 1543 w 2174"/>
                <a:gd name="T85" fmla="*/ 368 h 498"/>
                <a:gd name="T86" fmla="*/ 1579 w 2174"/>
                <a:gd name="T87" fmla="*/ 344 h 498"/>
                <a:gd name="T88" fmla="*/ 1656 w 2174"/>
                <a:gd name="T89" fmla="*/ 301 h 498"/>
                <a:gd name="T90" fmla="*/ 1727 w 2174"/>
                <a:gd name="T91" fmla="*/ 282 h 498"/>
                <a:gd name="T92" fmla="*/ 1698 w 2174"/>
                <a:gd name="T93" fmla="*/ 252 h 498"/>
                <a:gd name="T94" fmla="*/ 1746 w 2174"/>
                <a:gd name="T95" fmla="*/ 227 h 498"/>
                <a:gd name="T96" fmla="*/ 1836 w 2174"/>
                <a:gd name="T97" fmla="*/ 209 h 498"/>
                <a:gd name="T98" fmla="*/ 1838 w 2174"/>
                <a:gd name="T99" fmla="*/ 112 h 498"/>
                <a:gd name="T100" fmla="*/ 1959 w 2174"/>
                <a:gd name="T101" fmla="*/ 85 h 498"/>
                <a:gd name="T102" fmla="*/ 2063 w 2174"/>
                <a:gd name="T103" fmla="*/ 138 h 498"/>
                <a:gd name="T104" fmla="*/ 2100 w 2174"/>
                <a:gd name="T105" fmla="*/ 84 h 498"/>
                <a:gd name="T106" fmla="*/ 2079 w 2174"/>
                <a:gd name="T107" fmla="*/ 46 h 498"/>
                <a:gd name="T108" fmla="*/ 2158 w 2174"/>
                <a:gd name="T109" fmla="*/ 32 h 498"/>
                <a:gd name="T110" fmla="*/ 2109 w 2174"/>
                <a:gd name="T111" fmla="*/ 12 h 498"/>
                <a:gd name="T112" fmla="*/ 1979 w 2174"/>
                <a:gd name="T113" fmla="*/ 8 h 498"/>
                <a:gd name="T114" fmla="*/ 1754 w 2174"/>
                <a:gd name="T115" fmla="*/ 16 h 498"/>
                <a:gd name="T116" fmla="*/ 1609 w 2174"/>
                <a:gd name="T117" fmla="*/ 18 h 498"/>
                <a:gd name="T118" fmla="*/ 1556 w 2174"/>
                <a:gd name="T119" fmla="*/ 31 h 498"/>
                <a:gd name="T120" fmla="*/ 1438 w 2174"/>
                <a:gd name="T121" fmla="*/ 26 h 498"/>
                <a:gd name="T122" fmla="*/ 1270 w 2174"/>
                <a:gd name="T123" fmla="*/ 30 h 498"/>
                <a:gd name="T124" fmla="*/ 1187 w 2174"/>
                <a:gd name="T125" fmla="*/ 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498">
                  <a:moveTo>
                    <a:pt x="1550" y="375"/>
                  </a:move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moveTo>
                    <a:pt x="810" y="242"/>
                  </a:move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moveTo>
                    <a:pt x="554" y="484"/>
                  </a:moveTo>
                  <a:cubicBezTo>
                    <a:pt x="550" y="484"/>
                    <a:pt x="547" y="483"/>
                    <a:pt x="548" y="481"/>
                  </a:cubicBezTo>
                  <a:cubicBezTo>
                    <a:pt x="548" y="479"/>
                    <a:pt x="558" y="477"/>
                    <a:pt x="566" y="477"/>
                  </a:cubicBezTo>
                  <a:cubicBezTo>
                    <a:pt x="571" y="477"/>
                    <a:pt x="575" y="478"/>
                    <a:pt x="574" y="480"/>
                  </a:cubicBezTo>
                  <a:cubicBezTo>
                    <a:pt x="572" y="481"/>
                    <a:pt x="561" y="484"/>
                    <a:pt x="554" y="484"/>
                  </a:cubicBezTo>
                  <a:moveTo>
                    <a:pt x="479" y="246"/>
                  </a:moveTo>
                  <a:cubicBezTo>
                    <a:pt x="480" y="246"/>
                    <a:pt x="481" y="246"/>
                    <a:pt x="481" y="246"/>
                  </a:cubicBezTo>
                  <a:cubicBezTo>
                    <a:pt x="482" y="246"/>
                    <a:pt x="483" y="246"/>
                    <a:pt x="483" y="246"/>
                  </a:cubicBezTo>
                  <a:cubicBezTo>
                    <a:pt x="483" y="246"/>
                    <a:pt x="483" y="246"/>
                    <a:pt x="482" y="246"/>
                  </a:cubicBezTo>
                  <a:cubicBezTo>
                    <a:pt x="481" y="246"/>
                    <a:pt x="481" y="246"/>
                    <a:pt x="480" y="246"/>
                  </a:cubicBezTo>
                  <a:cubicBezTo>
                    <a:pt x="480" y="246"/>
                    <a:pt x="479" y="246"/>
                    <a:pt x="479" y="246"/>
                  </a:cubicBezTo>
                  <a:moveTo>
                    <a:pt x="790" y="212"/>
                  </a:moveTo>
                  <a:cubicBezTo>
                    <a:pt x="791" y="212"/>
                    <a:pt x="792" y="211"/>
                    <a:pt x="792" y="211"/>
                  </a:cubicBezTo>
                  <a:cubicBezTo>
                    <a:pt x="791" y="210"/>
                    <a:pt x="798" y="210"/>
                    <a:pt x="807" y="209"/>
                  </a:cubicBezTo>
                  <a:cubicBezTo>
                    <a:pt x="813" y="209"/>
                    <a:pt x="819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36" y="208"/>
                    <a:pt x="838" y="209"/>
                    <a:pt x="839" y="210"/>
                  </a:cubicBezTo>
                  <a:cubicBezTo>
                    <a:pt x="842" y="213"/>
                    <a:pt x="837" y="214"/>
                    <a:pt x="827" y="215"/>
                  </a:cubicBezTo>
                  <a:cubicBezTo>
                    <a:pt x="818" y="216"/>
                    <a:pt x="824" y="218"/>
                    <a:pt x="820" y="219"/>
                  </a:cubicBezTo>
                  <a:cubicBezTo>
                    <a:pt x="815" y="219"/>
                    <a:pt x="817" y="220"/>
                    <a:pt x="820" y="221"/>
                  </a:cubicBezTo>
                  <a:cubicBezTo>
                    <a:pt x="822" y="222"/>
                    <a:pt x="823" y="223"/>
                    <a:pt x="826" y="224"/>
                  </a:cubicBezTo>
                  <a:cubicBezTo>
                    <a:pt x="828" y="225"/>
                    <a:pt x="844" y="225"/>
                    <a:pt x="845" y="226"/>
                  </a:cubicBezTo>
                  <a:cubicBezTo>
                    <a:pt x="849" y="227"/>
                    <a:pt x="850" y="230"/>
                    <a:pt x="851" y="232"/>
                  </a:cubicBezTo>
                  <a:cubicBezTo>
                    <a:pt x="852" y="236"/>
                    <a:pt x="861" y="238"/>
                    <a:pt x="863" y="238"/>
                  </a:cubicBezTo>
                  <a:cubicBezTo>
                    <a:pt x="865" y="239"/>
                    <a:pt x="864" y="239"/>
                    <a:pt x="862" y="240"/>
                  </a:cubicBezTo>
                  <a:cubicBezTo>
                    <a:pt x="861" y="240"/>
                    <a:pt x="870" y="242"/>
                    <a:pt x="872" y="245"/>
                  </a:cubicBezTo>
                  <a:cubicBezTo>
                    <a:pt x="874" y="247"/>
                    <a:pt x="875" y="249"/>
                    <a:pt x="876" y="251"/>
                  </a:cubicBezTo>
                  <a:cubicBezTo>
                    <a:pt x="859" y="250"/>
                    <a:pt x="833" y="250"/>
                    <a:pt x="818" y="248"/>
                  </a:cubicBezTo>
                  <a:cubicBezTo>
                    <a:pt x="804" y="246"/>
                    <a:pt x="809" y="242"/>
                    <a:pt x="809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1"/>
                    <a:pt x="810" y="240"/>
                    <a:pt x="812" y="238"/>
                  </a:cubicBezTo>
                  <a:cubicBezTo>
                    <a:pt x="815" y="236"/>
                    <a:pt x="810" y="234"/>
                    <a:pt x="799" y="231"/>
                  </a:cubicBezTo>
                  <a:cubicBezTo>
                    <a:pt x="797" y="230"/>
                    <a:pt x="796" y="230"/>
                    <a:pt x="794" y="229"/>
                  </a:cubicBezTo>
                  <a:cubicBezTo>
                    <a:pt x="784" y="226"/>
                    <a:pt x="769" y="221"/>
                    <a:pt x="771" y="217"/>
                  </a:cubicBezTo>
                  <a:cubicBezTo>
                    <a:pt x="773" y="214"/>
                    <a:pt x="785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9" y="213"/>
                    <a:pt x="790" y="212"/>
                    <a:pt x="788" y="212"/>
                  </a:cubicBezTo>
                  <a:cubicBezTo>
                    <a:pt x="787" y="212"/>
                    <a:pt x="787" y="212"/>
                    <a:pt x="788" y="212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789" y="212"/>
                    <a:pt x="790" y="212"/>
                    <a:pt x="790" y="212"/>
                  </a:cubicBezTo>
                  <a:moveTo>
                    <a:pt x="318" y="182"/>
                  </a:moveTo>
                  <a:cubicBezTo>
                    <a:pt x="318" y="182"/>
                    <a:pt x="317" y="182"/>
                    <a:pt x="316" y="182"/>
                  </a:cubicBezTo>
                  <a:cubicBezTo>
                    <a:pt x="318" y="182"/>
                    <a:pt x="319" y="182"/>
                    <a:pt x="318" y="182"/>
                  </a:cubicBezTo>
                  <a:moveTo>
                    <a:pt x="1108" y="0"/>
                  </a:moveTo>
                  <a:cubicBezTo>
                    <a:pt x="1107" y="0"/>
                    <a:pt x="1105" y="0"/>
                    <a:pt x="1103" y="0"/>
                  </a:cubicBezTo>
                  <a:cubicBezTo>
                    <a:pt x="1095" y="1"/>
                    <a:pt x="1091" y="4"/>
                    <a:pt x="1091" y="7"/>
                  </a:cubicBezTo>
                  <a:cubicBezTo>
                    <a:pt x="1092" y="11"/>
                    <a:pt x="1102" y="15"/>
                    <a:pt x="1107" y="15"/>
                  </a:cubicBezTo>
                  <a:cubicBezTo>
                    <a:pt x="1113" y="16"/>
                    <a:pt x="1111" y="16"/>
                    <a:pt x="1102" y="16"/>
                  </a:cubicBezTo>
                  <a:cubicBezTo>
                    <a:pt x="1092" y="16"/>
                    <a:pt x="1093" y="17"/>
                    <a:pt x="1099" y="19"/>
                  </a:cubicBezTo>
                  <a:cubicBezTo>
                    <a:pt x="1101" y="19"/>
                    <a:pt x="1102" y="19"/>
                    <a:pt x="1102" y="19"/>
                  </a:cubicBezTo>
                  <a:cubicBezTo>
                    <a:pt x="1101" y="19"/>
                    <a:pt x="1100" y="19"/>
                    <a:pt x="1098" y="19"/>
                  </a:cubicBezTo>
                  <a:cubicBezTo>
                    <a:pt x="1096" y="19"/>
                    <a:pt x="1094" y="19"/>
                    <a:pt x="1091" y="19"/>
                  </a:cubicBezTo>
                  <a:cubicBezTo>
                    <a:pt x="1083" y="21"/>
                    <a:pt x="1077" y="22"/>
                    <a:pt x="1075" y="22"/>
                  </a:cubicBezTo>
                  <a:cubicBezTo>
                    <a:pt x="1074" y="22"/>
                    <a:pt x="1074" y="22"/>
                    <a:pt x="1074" y="22"/>
                  </a:cubicBezTo>
                  <a:cubicBezTo>
                    <a:pt x="1074" y="22"/>
                    <a:pt x="1073" y="22"/>
                    <a:pt x="1073" y="22"/>
                  </a:cubicBezTo>
                  <a:cubicBezTo>
                    <a:pt x="1072" y="22"/>
                    <a:pt x="1072" y="22"/>
                    <a:pt x="1071" y="23"/>
                  </a:cubicBezTo>
                  <a:cubicBezTo>
                    <a:pt x="1071" y="23"/>
                    <a:pt x="1071" y="23"/>
                    <a:pt x="1071" y="23"/>
                  </a:cubicBezTo>
                  <a:cubicBezTo>
                    <a:pt x="1070" y="23"/>
                    <a:pt x="1068" y="21"/>
                    <a:pt x="1060" y="21"/>
                  </a:cubicBezTo>
                  <a:cubicBezTo>
                    <a:pt x="1060" y="21"/>
                    <a:pt x="1060" y="21"/>
                    <a:pt x="1059" y="21"/>
                  </a:cubicBezTo>
                  <a:cubicBezTo>
                    <a:pt x="1051" y="21"/>
                    <a:pt x="1045" y="22"/>
                    <a:pt x="1046" y="22"/>
                  </a:cubicBezTo>
                  <a:cubicBezTo>
                    <a:pt x="1047" y="22"/>
                    <a:pt x="1043" y="23"/>
                    <a:pt x="1042" y="23"/>
                  </a:cubicBezTo>
                  <a:cubicBezTo>
                    <a:pt x="1042" y="24"/>
                    <a:pt x="1043" y="25"/>
                    <a:pt x="1046" y="25"/>
                  </a:cubicBezTo>
                  <a:cubicBezTo>
                    <a:pt x="1046" y="25"/>
                    <a:pt x="1047" y="25"/>
                    <a:pt x="1047" y="25"/>
                  </a:cubicBezTo>
                  <a:cubicBezTo>
                    <a:pt x="1047" y="25"/>
                    <a:pt x="1048" y="25"/>
                    <a:pt x="1048" y="25"/>
                  </a:cubicBezTo>
                  <a:cubicBezTo>
                    <a:pt x="1049" y="25"/>
                    <a:pt x="1045" y="26"/>
                    <a:pt x="1037" y="27"/>
                  </a:cubicBezTo>
                  <a:cubicBezTo>
                    <a:pt x="1031" y="28"/>
                    <a:pt x="1026" y="28"/>
                    <a:pt x="1021" y="29"/>
                  </a:cubicBezTo>
                  <a:cubicBezTo>
                    <a:pt x="1019" y="30"/>
                    <a:pt x="1016" y="31"/>
                    <a:pt x="1012" y="33"/>
                  </a:cubicBezTo>
                  <a:cubicBezTo>
                    <a:pt x="1008" y="34"/>
                    <a:pt x="1004" y="35"/>
                    <a:pt x="1007" y="35"/>
                  </a:cubicBezTo>
                  <a:cubicBezTo>
                    <a:pt x="1009" y="35"/>
                    <a:pt x="1010" y="36"/>
                    <a:pt x="1009" y="37"/>
                  </a:cubicBezTo>
                  <a:cubicBezTo>
                    <a:pt x="1008" y="38"/>
                    <a:pt x="1006" y="38"/>
                    <a:pt x="1004" y="38"/>
                  </a:cubicBezTo>
                  <a:cubicBezTo>
                    <a:pt x="1003" y="38"/>
                    <a:pt x="1002" y="38"/>
                    <a:pt x="1001" y="38"/>
                  </a:cubicBezTo>
                  <a:cubicBezTo>
                    <a:pt x="1001" y="38"/>
                    <a:pt x="1000" y="38"/>
                    <a:pt x="1000" y="38"/>
                  </a:cubicBezTo>
                  <a:cubicBezTo>
                    <a:pt x="998" y="38"/>
                    <a:pt x="998" y="39"/>
                    <a:pt x="1003" y="40"/>
                  </a:cubicBezTo>
                  <a:cubicBezTo>
                    <a:pt x="1009" y="41"/>
                    <a:pt x="1012" y="41"/>
                    <a:pt x="1009" y="41"/>
                  </a:cubicBezTo>
                  <a:cubicBezTo>
                    <a:pt x="1006" y="41"/>
                    <a:pt x="1008" y="42"/>
                    <a:pt x="1013" y="43"/>
                  </a:cubicBezTo>
                  <a:cubicBezTo>
                    <a:pt x="1017" y="43"/>
                    <a:pt x="1019" y="43"/>
                    <a:pt x="1022" y="44"/>
                  </a:cubicBezTo>
                  <a:cubicBezTo>
                    <a:pt x="1030" y="45"/>
                    <a:pt x="1027" y="46"/>
                    <a:pt x="1024" y="47"/>
                  </a:cubicBezTo>
                  <a:cubicBezTo>
                    <a:pt x="1021" y="48"/>
                    <a:pt x="1020" y="49"/>
                    <a:pt x="1019" y="49"/>
                  </a:cubicBezTo>
                  <a:cubicBezTo>
                    <a:pt x="1019" y="49"/>
                    <a:pt x="1019" y="49"/>
                    <a:pt x="1018" y="48"/>
                  </a:cubicBezTo>
                  <a:cubicBezTo>
                    <a:pt x="1018" y="47"/>
                    <a:pt x="1016" y="47"/>
                    <a:pt x="1012" y="47"/>
                  </a:cubicBezTo>
                  <a:cubicBezTo>
                    <a:pt x="1008" y="47"/>
                    <a:pt x="1002" y="47"/>
                    <a:pt x="994" y="48"/>
                  </a:cubicBezTo>
                  <a:cubicBezTo>
                    <a:pt x="979" y="49"/>
                    <a:pt x="969" y="54"/>
                    <a:pt x="977" y="57"/>
                  </a:cubicBezTo>
                  <a:cubicBezTo>
                    <a:pt x="986" y="60"/>
                    <a:pt x="1009" y="62"/>
                    <a:pt x="1021" y="65"/>
                  </a:cubicBezTo>
                  <a:cubicBezTo>
                    <a:pt x="1023" y="66"/>
                    <a:pt x="1025" y="67"/>
                    <a:pt x="1027" y="67"/>
                  </a:cubicBezTo>
                  <a:cubicBezTo>
                    <a:pt x="1038" y="71"/>
                    <a:pt x="1041" y="76"/>
                    <a:pt x="1055" y="77"/>
                  </a:cubicBezTo>
                  <a:cubicBezTo>
                    <a:pt x="1064" y="77"/>
                    <a:pt x="1069" y="78"/>
                    <a:pt x="1068" y="78"/>
                  </a:cubicBezTo>
                  <a:cubicBezTo>
                    <a:pt x="1068" y="78"/>
                    <a:pt x="1067" y="78"/>
                    <a:pt x="1065" y="77"/>
                  </a:cubicBezTo>
                  <a:cubicBezTo>
                    <a:pt x="1057" y="77"/>
                    <a:pt x="1046" y="78"/>
                    <a:pt x="1036" y="76"/>
                  </a:cubicBezTo>
                  <a:cubicBezTo>
                    <a:pt x="1028" y="74"/>
                    <a:pt x="1025" y="72"/>
                    <a:pt x="1023" y="72"/>
                  </a:cubicBezTo>
                  <a:cubicBezTo>
                    <a:pt x="1023" y="72"/>
                    <a:pt x="1023" y="72"/>
                    <a:pt x="1022" y="72"/>
                  </a:cubicBezTo>
                  <a:cubicBezTo>
                    <a:pt x="1022" y="72"/>
                    <a:pt x="1022" y="72"/>
                    <a:pt x="1021" y="72"/>
                  </a:cubicBezTo>
                  <a:cubicBezTo>
                    <a:pt x="1020" y="72"/>
                    <a:pt x="1020" y="70"/>
                    <a:pt x="1019" y="68"/>
                  </a:cubicBezTo>
                  <a:cubicBezTo>
                    <a:pt x="1018" y="66"/>
                    <a:pt x="1015" y="64"/>
                    <a:pt x="1007" y="64"/>
                  </a:cubicBezTo>
                  <a:cubicBezTo>
                    <a:pt x="1006" y="64"/>
                    <a:pt x="1004" y="64"/>
                    <a:pt x="1003" y="64"/>
                  </a:cubicBezTo>
                  <a:cubicBezTo>
                    <a:pt x="1003" y="64"/>
                    <a:pt x="1002" y="64"/>
                    <a:pt x="1001" y="64"/>
                  </a:cubicBezTo>
                  <a:cubicBezTo>
                    <a:pt x="994" y="64"/>
                    <a:pt x="985" y="63"/>
                    <a:pt x="977" y="61"/>
                  </a:cubicBezTo>
                  <a:cubicBezTo>
                    <a:pt x="974" y="61"/>
                    <a:pt x="972" y="61"/>
                    <a:pt x="970" y="61"/>
                  </a:cubicBezTo>
                  <a:cubicBezTo>
                    <a:pt x="964" y="61"/>
                    <a:pt x="966" y="64"/>
                    <a:pt x="959" y="64"/>
                  </a:cubicBezTo>
                  <a:cubicBezTo>
                    <a:pt x="949" y="65"/>
                    <a:pt x="947" y="68"/>
                    <a:pt x="960" y="69"/>
                  </a:cubicBezTo>
                  <a:cubicBezTo>
                    <a:pt x="972" y="70"/>
                    <a:pt x="973" y="71"/>
                    <a:pt x="965" y="71"/>
                  </a:cubicBezTo>
                  <a:cubicBezTo>
                    <a:pt x="964" y="71"/>
                    <a:pt x="963" y="71"/>
                    <a:pt x="961" y="71"/>
                  </a:cubicBezTo>
                  <a:cubicBezTo>
                    <a:pt x="952" y="71"/>
                    <a:pt x="944" y="71"/>
                    <a:pt x="940" y="70"/>
                  </a:cubicBezTo>
                  <a:cubicBezTo>
                    <a:pt x="936" y="69"/>
                    <a:pt x="935" y="67"/>
                    <a:pt x="933" y="64"/>
                  </a:cubicBezTo>
                  <a:cubicBezTo>
                    <a:pt x="932" y="63"/>
                    <a:pt x="931" y="62"/>
                    <a:pt x="931" y="62"/>
                  </a:cubicBezTo>
                  <a:cubicBezTo>
                    <a:pt x="930" y="62"/>
                    <a:pt x="929" y="64"/>
                    <a:pt x="926" y="65"/>
                  </a:cubicBezTo>
                  <a:cubicBezTo>
                    <a:pt x="923" y="67"/>
                    <a:pt x="919" y="69"/>
                    <a:pt x="922" y="71"/>
                  </a:cubicBezTo>
                  <a:cubicBezTo>
                    <a:pt x="923" y="73"/>
                    <a:pt x="937" y="74"/>
                    <a:pt x="940" y="75"/>
                  </a:cubicBezTo>
                  <a:cubicBezTo>
                    <a:pt x="944" y="77"/>
                    <a:pt x="939" y="80"/>
                    <a:pt x="943" y="82"/>
                  </a:cubicBezTo>
                  <a:cubicBezTo>
                    <a:pt x="948" y="85"/>
                    <a:pt x="955" y="85"/>
                    <a:pt x="963" y="85"/>
                  </a:cubicBezTo>
                  <a:cubicBezTo>
                    <a:pt x="965" y="85"/>
                    <a:pt x="968" y="85"/>
                    <a:pt x="971" y="85"/>
                  </a:cubicBezTo>
                  <a:cubicBezTo>
                    <a:pt x="973" y="85"/>
                    <a:pt x="976" y="85"/>
                    <a:pt x="979" y="85"/>
                  </a:cubicBezTo>
                  <a:cubicBezTo>
                    <a:pt x="996" y="85"/>
                    <a:pt x="997" y="92"/>
                    <a:pt x="1004" y="93"/>
                  </a:cubicBezTo>
                  <a:cubicBezTo>
                    <a:pt x="1007" y="94"/>
                    <a:pt x="1008" y="95"/>
                    <a:pt x="1006" y="95"/>
                  </a:cubicBezTo>
                  <a:cubicBezTo>
                    <a:pt x="1005" y="95"/>
                    <a:pt x="1003" y="94"/>
                    <a:pt x="1001" y="93"/>
                  </a:cubicBezTo>
                  <a:cubicBezTo>
                    <a:pt x="998" y="92"/>
                    <a:pt x="997" y="90"/>
                    <a:pt x="991" y="89"/>
                  </a:cubicBezTo>
                  <a:cubicBezTo>
                    <a:pt x="988" y="88"/>
                    <a:pt x="984" y="86"/>
                    <a:pt x="979" y="86"/>
                  </a:cubicBezTo>
                  <a:cubicBezTo>
                    <a:pt x="978" y="86"/>
                    <a:pt x="976" y="86"/>
                    <a:pt x="975" y="86"/>
                  </a:cubicBezTo>
                  <a:cubicBezTo>
                    <a:pt x="960" y="90"/>
                    <a:pt x="970" y="89"/>
                    <a:pt x="970" y="92"/>
                  </a:cubicBezTo>
                  <a:cubicBezTo>
                    <a:pt x="970" y="95"/>
                    <a:pt x="972" y="103"/>
                    <a:pt x="962" y="105"/>
                  </a:cubicBezTo>
                  <a:cubicBezTo>
                    <a:pt x="959" y="105"/>
                    <a:pt x="956" y="105"/>
                    <a:pt x="952" y="105"/>
                  </a:cubicBezTo>
                  <a:cubicBezTo>
                    <a:pt x="949" y="105"/>
                    <a:pt x="945" y="105"/>
                    <a:pt x="941" y="105"/>
                  </a:cubicBezTo>
                  <a:cubicBezTo>
                    <a:pt x="930" y="104"/>
                    <a:pt x="920" y="104"/>
                    <a:pt x="919" y="104"/>
                  </a:cubicBezTo>
                  <a:cubicBezTo>
                    <a:pt x="918" y="104"/>
                    <a:pt x="923" y="103"/>
                    <a:pt x="930" y="103"/>
                  </a:cubicBezTo>
                  <a:cubicBezTo>
                    <a:pt x="931" y="103"/>
                    <a:pt x="932" y="103"/>
                    <a:pt x="933" y="103"/>
                  </a:cubicBezTo>
                  <a:cubicBezTo>
                    <a:pt x="939" y="103"/>
                    <a:pt x="943" y="103"/>
                    <a:pt x="941" y="103"/>
                  </a:cubicBezTo>
                  <a:cubicBezTo>
                    <a:pt x="940" y="103"/>
                    <a:pt x="942" y="104"/>
                    <a:pt x="944" y="104"/>
                  </a:cubicBezTo>
                  <a:cubicBezTo>
                    <a:pt x="945" y="104"/>
                    <a:pt x="946" y="104"/>
                    <a:pt x="947" y="103"/>
                  </a:cubicBezTo>
                  <a:cubicBezTo>
                    <a:pt x="950" y="103"/>
                    <a:pt x="961" y="99"/>
                    <a:pt x="955" y="94"/>
                  </a:cubicBezTo>
                  <a:cubicBezTo>
                    <a:pt x="950" y="89"/>
                    <a:pt x="933" y="83"/>
                    <a:pt x="927" y="79"/>
                  </a:cubicBezTo>
                  <a:cubicBezTo>
                    <a:pt x="925" y="77"/>
                    <a:pt x="918" y="74"/>
                    <a:pt x="916" y="73"/>
                  </a:cubicBezTo>
                  <a:cubicBezTo>
                    <a:pt x="911" y="70"/>
                    <a:pt x="913" y="69"/>
                    <a:pt x="909" y="66"/>
                  </a:cubicBezTo>
                  <a:cubicBezTo>
                    <a:pt x="905" y="63"/>
                    <a:pt x="901" y="62"/>
                    <a:pt x="895" y="61"/>
                  </a:cubicBezTo>
                  <a:cubicBezTo>
                    <a:pt x="892" y="61"/>
                    <a:pt x="890" y="61"/>
                    <a:pt x="888" y="61"/>
                  </a:cubicBezTo>
                  <a:cubicBezTo>
                    <a:pt x="878" y="61"/>
                    <a:pt x="870" y="63"/>
                    <a:pt x="871" y="66"/>
                  </a:cubicBezTo>
                  <a:cubicBezTo>
                    <a:pt x="872" y="68"/>
                    <a:pt x="873" y="70"/>
                    <a:pt x="872" y="71"/>
                  </a:cubicBezTo>
                  <a:cubicBezTo>
                    <a:pt x="871" y="73"/>
                    <a:pt x="866" y="75"/>
                    <a:pt x="865" y="76"/>
                  </a:cubicBezTo>
                  <a:cubicBezTo>
                    <a:pt x="861" y="79"/>
                    <a:pt x="875" y="81"/>
                    <a:pt x="874" y="81"/>
                  </a:cubicBezTo>
                  <a:cubicBezTo>
                    <a:pt x="874" y="82"/>
                    <a:pt x="873" y="84"/>
                    <a:pt x="875" y="85"/>
                  </a:cubicBezTo>
                  <a:cubicBezTo>
                    <a:pt x="876" y="86"/>
                    <a:pt x="880" y="86"/>
                    <a:pt x="884" y="86"/>
                  </a:cubicBezTo>
                  <a:cubicBezTo>
                    <a:pt x="887" y="86"/>
                    <a:pt x="890" y="88"/>
                    <a:pt x="896" y="89"/>
                  </a:cubicBezTo>
                  <a:cubicBezTo>
                    <a:pt x="902" y="90"/>
                    <a:pt x="909" y="91"/>
                    <a:pt x="908" y="92"/>
                  </a:cubicBezTo>
                  <a:cubicBezTo>
                    <a:pt x="908" y="93"/>
                    <a:pt x="906" y="93"/>
                    <a:pt x="905" y="93"/>
                  </a:cubicBezTo>
                  <a:cubicBezTo>
                    <a:pt x="901" y="93"/>
                    <a:pt x="894" y="92"/>
                    <a:pt x="885" y="91"/>
                  </a:cubicBezTo>
                  <a:cubicBezTo>
                    <a:pt x="872" y="89"/>
                    <a:pt x="852" y="87"/>
                    <a:pt x="838" y="86"/>
                  </a:cubicBezTo>
                  <a:cubicBezTo>
                    <a:pt x="834" y="86"/>
                    <a:pt x="829" y="85"/>
                    <a:pt x="825" y="85"/>
                  </a:cubicBezTo>
                  <a:cubicBezTo>
                    <a:pt x="820" y="85"/>
                    <a:pt x="816" y="86"/>
                    <a:pt x="813" y="86"/>
                  </a:cubicBezTo>
                  <a:cubicBezTo>
                    <a:pt x="810" y="87"/>
                    <a:pt x="813" y="89"/>
                    <a:pt x="817" y="90"/>
                  </a:cubicBezTo>
                  <a:cubicBezTo>
                    <a:pt x="823" y="92"/>
                    <a:pt x="825" y="93"/>
                    <a:pt x="821" y="94"/>
                  </a:cubicBezTo>
                  <a:cubicBezTo>
                    <a:pt x="818" y="94"/>
                    <a:pt x="814" y="96"/>
                    <a:pt x="811" y="96"/>
                  </a:cubicBezTo>
                  <a:cubicBezTo>
                    <a:pt x="811" y="96"/>
                    <a:pt x="810" y="96"/>
                    <a:pt x="809" y="96"/>
                  </a:cubicBezTo>
                  <a:cubicBezTo>
                    <a:pt x="807" y="95"/>
                    <a:pt x="803" y="94"/>
                    <a:pt x="798" y="94"/>
                  </a:cubicBezTo>
                  <a:cubicBezTo>
                    <a:pt x="796" y="94"/>
                    <a:pt x="793" y="94"/>
                    <a:pt x="790" y="94"/>
                  </a:cubicBezTo>
                  <a:cubicBezTo>
                    <a:pt x="790" y="95"/>
                    <a:pt x="790" y="95"/>
                    <a:pt x="789" y="95"/>
                  </a:cubicBezTo>
                  <a:cubicBezTo>
                    <a:pt x="789" y="95"/>
                    <a:pt x="789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7" y="95"/>
                    <a:pt x="786" y="95"/>
                    <a:pt x="785" y="95"/>
                  </a:cubicBezTo>
                  <a:cubicBezTo>
                    <a:pt x="773" y="96"/>
                    <a:pt x="766" y="98"/>
                    <a:pt x="764" y="99"/>
                  </a:cubicBezTo>
                  <a:cubicBezTo>
                    <a:pt x="763" y="99"/>
                    <a:pt x="762" y="99"/>
                    <a:pt x="760" y="99"/>
                  </a:cubicBezTo>
                  <a:cubicBezTo>
                    <a:pt x="759" y="99"/>
                    <a:pt x="757" y="99"/>
                    <a:pt x="756" y="99"/>
                  </a:cubicBezTo>
                  <a:cubicBezTo>
                    <a:pt x="753" y="99"/>
                    <a:pt x="754" y="98"/>
                    <a:pt x="755" y="97"/>
                  </a:cubicBezTo>
                  <a:cubicBezTo>
                    <a:pt x="756" y="95"/>
                    <a:pt x="752" y="95"/>
                    <a:pt x="754" y="94"/>
                  </a:cubicBezTo>
                  <a:cubicBezTo>
                    <a:pt x="755" y="94"/>
                    <a:pt x="756" y="94"/>
                    <a:pt x="755" y="94"/>
                  </a:cubicBezTo>
                  <a:cubicBezTo>
                    <a:pt x="755" y="94"/>
                    <a:pt x="753" y="94"/>
                    <a:pt x="750" y="95"/>
                  </a:cubicBezTo>
                  <a:cubicBezTo>
                    <a:pt x="746" y="95"/>
                    <a:pt x="745" y="96"/>
                    <a:pt x="744" y="96"/>
                  </a:cubicBezTo>
                  <a:cubicBezTo>
                    <a:pt x="744" y="96"/>
                    <a:pt x="744" y="96"/>
                    <a:pt x="744" y="96"/>
                  </a:cubicBezTo>
                  <a:cubicBezTo>
                    <a:pt x="743" y="96"/>
                    <a:pt x="743" y="96"/>
                    <a:pt x="743" y="96"/>
                  </a:cubicBezTo>
                  <a:cubicBezTo>
                    <a:pt x="743" y="96"/>
                    <a:pt x="742" y="97"/>
                    <a:pt x="741" y="97"/>
                  </a:cubicBezTo>
                  <a:cubicBezTo>
                    <a:pt x="740" y="98"/>
                    <a:pt x="739" y="98"/>
                    <a:pt x="738" y="98"/>
                  </a:cubicBezTo>
                  <a:cubicBezTo>
                    <a:pt x="738" y="98"/>
                    <a:pt x="738" y="98"/>
                    <a:pt x="738" y="98"/>
                  </a:cubicBezTo>
                  <a:cubicBezTo>
                    <a:pt x="737" y="98"/>
                    <a:pt x="737" y="98"/>
                    <a:pt x="736" y="98"/>
                  </a:cubicBezTo>
                  <a:cubicBezTo>
                    <a:pt x="733" y="98"/>
                    <a:pt x="727" y="98"/>
                    <a:pt x="721" y="99"/>
                  </a:cubicBezTo>
                  <a:cubicBezTo>
                    <a:pt x="714" y="101"/>
                    <a:pt x="707" y="102"/>
                    <a:pt x="709" y="103"/>
                  </a:cubicBezTo>
                  <a:cubicBezTo>
                    <a:pt x="710" y="103"/>
                    <a:pt x="708" y="104"/>
                    <a:pt x="705" y="104"/>
                  </a:cubicBezTo>
                  <a:cubicBezTo>
                    <a:pt x="702" y="104"/>
                    <a:pt x="699" y="109"/>
                    <a:pt x="688" y="109"/>
                  </a:cubicBezTo>
                  <a:cubicBezTo>
                    <a:pt x="687" y="109"/>
                    <a:pt x="685" y="108"/>
                    <a:pt x="682" y="108"/>
                  </a:cubicBezTo>
                  <a:cubicBezTo>
                    <a:pt x="667" y="106"/>
                    <a:pt x="681" y="100"/>
                    <a:pt x="669" y="99"/>
                  </a:cubicBezTo>
                  <a:cubicBezTo>
                    <a:pt x="666" y="99"/>
                    <a:pt x="664" y="99"/>
                    <a:pt x="662" y="99"/>
                  </a:cubicBezTo>
                  <a:cubicBezTo>
                    <a:pt x="657" y="99"/>
                    <a:pt x="657" y="100"/>
                    <a:pt x="658" y="102"/>
                  </a:cubicBezTo>
                  <a:cubicBezTo>
                    <a:pt x="658" y="104"/>
                    <a:pt x="656" y="105"/>
                    <a:pt x="658" y="107"/>
                  </a:cubicBezTo>
                  <a:cubicBezTo>
                    <a:pt x="659" y="108"/>
                    <a:pt x="662" y="109"/>
                    <a:pt x="665" y="111"/>
                  </a:cubicBezTo>
                  <a:cubicBezTo>
                    <a:pt x="668" y="113"/>
                    <a:pt x="667" y="114"/>
                    <a:pt x="665" y="114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63" y="114"/>
                    <a:pt x="656" y="113"/>
                    <a:pt x="649" y="113"/>
                  </a:cubicBezTo>
                  <a:cubicBezTo>
                    <a:pt x="647" y="113"/>
                    <a:pt x="645" y="113"/>
                    <a:pt x="643" y="113"/>
                  </a:cubicBezTo>
                  <a:cubicBezTo>
                    <a:pt x="638" y="114"/>
                    <a:pt x="633" y="115"/>
                    <a:pt x="631" y="116"/>
                  </a:cubicBezTo>
                  <a:cubicBezTo>
                    <a:pt x="628" y="118"/>
                    <a:pt x="629" y="119"/>
                    <a:pt x="631" y="121"/>
                  </a:cubicBezTo>
                  <a:cubicBezTo>
                    <a:pt x="632" y="122"/>
                    <a:pt x="627" y="123"/>
                    <a:pt x="620" y="123"/>
                  </a:cubicBezTo>
                  <a:cubicBezTo>
                    <a:pt x="617" y="123"/>
                    <a:pt x="614" y="123"/>
                    <a:pt x="611" y="122"/>
                  </a:cubicBezTo>
                  <a:cubicBezTo>
                    <a:pt x="604" y="122"/>
                    <a:pt x="598" y="121"/>
                    <a:pt x="595" y="121"/>
                  </a:cubicBezTo>
                  <a:cubicBezTo>
                    <a:pt x="593" y="121"/>
                    <a:pt x="592" y="121"/>
                    <a:pt x="592" y="121"/>
                  </a:cubicBezTo>
                  <a:cubicBezTo>
                    <a:pt x="591" y="122"/>
                    <a:pt x="594" y="124"/>
                    <a:pt x="602" y="125"/>
                  </a:cubicBezTo>
                  <a:cubicBezTo>
                    <a:pt x="607" y="125"/>
                    <a:pt x="612" y="126"/>
                    <a:pt x="612" y="127"/>
                  </a:cubicBezTo>
                  <a:cubicBezTo>
                    <a:pt x="612" y="128"/>
                    <a:pt x="610" y="129"/>
                    <a:pt x="607" y="129"/>
                  </a:cubicBezTo>
                  <a:cubicBezTo>
                    <a:pt x="600" y="129"/>
                    <a:pt x="588" y="126"/>
                    <a:pt x="586" y="126"/>
                  </a:cubicBezTo>
                  <a:cubicBezTo>
                    <a:pt x="580" y="125"/>
                    <a:pt x="577" y="122"/>
                    <a:pt x="573" y="119"/>
                  </a:cubicBezTo>
                  <a:cubicBezTo>
                    <a:pt x="567" y="116"/>
                    <a:pt x="553" y="115"/>
                    <a:pt x="555" y="115"/>
                  </a:cubicBezTo>
                  <a:cubicBezTo>
                    <a:pt x="556" y="114"/>
                    <a:pt x="556" y="114"/>
                    <a:pt x="554" y="114"/>
                  </a:cubicBezTo>
                  <a:cubicBezTo>
                    <a:pt x="553" y="114"/>
                    <a:pt x="554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49" y="114"/>
                    <a:pt x="548" y="114"/>
                    <a:pt x="549" y="113"/>
                  </a:cubicBezTo>
                  <a:cubicBezTo>
                    <a:pt x="550" y="113"/>
                    <a:pt x="548" y="113"/>
                    <a:pt x="545" y="112"/>
                  </a:cubicBezTo>
                  <a:cubicBezTo>
                    <a:pt x="543" y="111"/>
                    <a:pt x="543" y="111"/>
                    <a:pt x="545" y="111"/>
                  </a:cubicBezTo>
                  <a:cubicBezTo>
                    <a:pt x="546" y="111"/>
                    <a:pt x="548" y="111"/>
                    <a:pt x="551" y="112"/>
                  </a:cubicBezTo>
                  <a:cubicBezTo>
                    <a:pt x="557" y="112"/>
                    <a:pt x="564" y="112"/>
                    <a:pt x="563" y="113"/>
                  </a:cubicBezTo>
                  <a:cubicBezTo>
                    <a:pt x="562" y="113"/>
                    <a:pt x="576" y="114"/>
                    <a:pt x="593" y="115"/>
                  </a:cubicBezTo>
                  <a:cubicBezTo>
                    <a:pt x="597" y="115"/>
                    <a:pt x="600" y="115"/>
                    <a:pt x="604" y="115"/>
                  </a:cubicBezTo>
                  <a:cubicBezTo>
                    <a:pt x="610" y="115"/>
                    <a:pt x="616" y="115"/>
                    <a:pt x="622" y="114"/>
                  </a:cubicBezTo>
                  <a:cubicBezTo>
                    <a:pt x="636" y="112"/>
                    <a:pt x="636" y="110"/>
                    <a:pt x="631" y="108"/>
                  </a:cubicBezTo>
                  <a:cubicBezTo>
                    <a:pt x="623" y="104"/>
                    <a:pt x="612" y="102"/>
                    <a:pt x="611" y="102"/>
                  </a:cubicBezTo>
                  <a:cubicBezTo>
                    <a:pt x="611" y="102"/>
                    <a:pt x="611" y="102"/>
                    <a:pt x="611" y="102"/>
                  </a:cubicBezTo>
                  <a:cubicBezTo>
                    <a:pt x="612" y="102"/>
                    <a:pt x="611" y="103"/>
                    <a:pt x="610" y="103"/>
                  </a:cubicBezTo>
                  <a:cubicBezTo>
                    <a:pt x="609" y="103"/>
                    <a:pt x="608" y="103"/>
                    <a:pt x="607" y="102"/>
                  </a:cubicBezTo>
                  <a:cubicBezTo>
                    <a:pt x="603" y="102"/>
                    <a:pt x="592" y="100"/>
                    <a:pt x="577" y="98"/>
                  </a:cubicBezTo>
                  <a:cubicBezTo>
                    <a:pt x="567" y="97"/>
                    <a:pt x="558" y="96"/>
                    <a:pt x="551" y="96"/>
                  </a:cubicBezTo>
                  <a:cubicBezTo>
                    <a:pt x="548" y="96"/>
                    <a:pt x="546" y="96"/>
                    <a:pt x="545" y="97"/>
                  </a:cubicBezTo>
                  <a:cubicBezTo>
                    <a:pt x="543" y="97"/>
                    <a:pt x="542" y="97"/>
                    <a:pt x="542" y="97"/>
                  </a:cubicBezTo>
                  <a:cubicBezTo>
                    <a:pt x="542" y="97"/>
                    <a:pt x="542" y="97"/>
                    <a:pt x="542" y="97"/>
                  </a:cubicBezTo>
                  <a:cubicBezTo>
                    <a:pt x="543" y="97"/>
                    <a:pt x="542" y="96"/>
                    <a:pt x="540" y="96"/>
                  </a:cubicBezTo>
                  <a:cubicBezTo>
                    <a:pt x="540" y="96"/>
                    <a:pt x="540" y="96"/>
                    <a:pt x="539" y="96"/>
                  </a:cubicBezTo>
                  <a:cubicBezTo>
                    <a:pt x="538" y="96"/>
                    <a:pt x="538" y="96"/>
                    <a:pt x="537" y="96"/>
                  </a:cubicBezTo>
                  <a:cubicBezTo>
                    <a:pt x="536" y="96"/>
                    <a:pt x="535" y="96"/>
                    <a:pt x="533" y="96"/>
                  </a:cubicBezTo>
                  <a:cubicBezTo>
                    <a:pt x="531" y="96"/>
                    <a:pt x="527" y="96"/>
                    <a:pt x="528" y="95"/>
                  </a:cubicBezTo>
                  <a:cubicBezTo>
                    <a:pt x="528" y="95"/>
                    <a:pt x="529" y="94"/>
                    <a:pt x="531" y="94"/>
                  </a:cubicBezTo>
                  <a:cubicBezTo>
                    <a:pt x="532" y="94"/>
                    <a:pt x="532" y="94"/>
                    <a:pt x="533" y="95"/>
                  </a:cubicBezTo>
                  <a:cubicBezTo>
                    <a:pt x="534" y="95"/>
                    <a:pt x="534" y="95"/>
                    <a:pt x="534" y="95"/>
                  </a:cubicBezTo>
                  <a:cubicBezTo>
                    <a:pt x="536" y="95"/>
                    <a:pt x="535" y="94"/>
                    <a:pt x="532" y="94"/>
                  </a:cubicBezTo>
                  <a:cubicBezTo>
                    <a:pt x="531" y="93"/>
                    <a:pt x="530" y="93"/>
                    <a:pt x="529" y="93"/>
                  </a:cubicBezTo>
                  <a:cubicBezTo>
                    <a:pt x="526" y="93"/>
                    <a:pt x="524" y="94"/>
                    <a:pt x="523" y="94"/>
                  </a:cubicBezTo>
                  <a:cubicBezTo>
                    <a:pt x="522" y="95"/>
                    <a:pt x="521" y="95"/>
                    <a:pt x="519" y="95"/>
                  </a:cubicBezTo>
                  <a:cubicBezTo>
                    <a:pt x="518" y="95"/>
                    <a:pt x="517" y="95"/>
                    <a:pt x="515" y="94"/>
                  </a:cubicBezTo>
                  <a:cubicBezTo>
                    <a:pt x="513" y="94"/>
                    <a:pt x="512" y="94"/>
                    <a:pt x="510" y="94"/>
                  </a:cubicBezTo>
                  <a:cubicBezTo>
                    <a:pt x="510" y="94"/>
                    <a:pt x="509" y="94"/>
                    <a:pt x="509" y="94"/>
                  </a:cubicBezTo>
                  <a:cubicBezTo>
                    <a:pt x="509" y="94"/>
                    <a:pt x="509" y="94"/>
                    <a:pt x="508" y="94"/>
                  </a:cubicBezTo>
                  <a:cubicBezTo>
                    <a:pt x="508" y="94"/>
                    <a:pt x="507" y="94"/>
                    <a:pt x="506" y="94"/>
                  </a:cubicBezTo>
                  <a:cubicBezTo>
                    <a:pt x="505" y="94"/>
                    <a:pt x="501" y="94"/>
                    <a:pt x="498" y="93"/>
                  </a:cubicBezTo>
                  <a:cubicBezTo>
                    <a:pt x="494" y="93"/>
                    <a:pt x="498" y="93"/>
                    <a:pt x="506" y="92"/>
                  </a:cubicBezTo>
                  <a:cubicBezTo>
                    <a:pt x="515" y="91"/>
                    <a:pt x="516" y="89"/>
                    <a:pt x="512" y="89"/>
                  </a:cubicBezTo>
                  <a:cubicBezTo>
                    <a:pt x="508" y="89"/>
                    <a:pt x="505" y="88"/>
                    <a:pt x="502" y="88"/>
                  </a:cubicBezTo>
                  <a:cubicBezTo>
                    <a:pt x="500" y="88"/>
                    <a:pt x="496" y="88"/>
                    <a:pt x="493" y="88"/>
                  </a:cubicBezTo>
                  <a:cubicBezTo>
                    <a:pt x="492" y="88"/>
                    <a:pt x="491" y="88"/>
                    <a:pt x="491" y="88"/>
                  </a:cubicBezTo>
                  <a:cubicBezTo>
                    <a:pt x="489" y="89"/>
                    <a:pt x="488" y="90"/>
                    <a:pt x="485" y="90"/>
                  </a:cubicBezTo>
                  <a:cubicBezTo>
                    <a:pt x="485" y="90"/>
                    <a:pt x="485" y="90"/>
                    <a:pt x="484" y="90"/>
                  </a:cubicBezTo>
                  <a:cubicBezTo>
                    <a:pt x="483" y="90"/>
                    <a:pt x="482" y="90"/>
                    <a:pt x="484" y="89"/>
                  </a:cubicBezTo>
                  <a:cubicBezTo>
                    <a:pt x="485" y="89"/>
                    <a:pt x="485" y="89"/>
                    <a:pt x="484" y="89"/>
                  </a:cubicBezTo>
                  <a:cubicBezTo>
                    <a:pt x="484" y="89"/>
                    <a:pt x="484" y="89"/>
                    <a:pt x="484" y="89"/>
                  </a:cubicBezTo>
                  <a:cubicBezTo>
                    <a:pt x="483" y="89"/>
                    <a:pt x="483" y="89"/>
                    <a:pt x="483" y="89"/>
                  </a:cubicBezTo>
                  <a:cubicBezTo>
                    <a:pt x="483" y="89"/>
                    <a:pt x="484" y="88"/>
                    <a:pt x="483" y="88"/>
                  </a:cubicBezTo>
                  <a:cubicBezTo>
                    <a:pt x="482" y="88"/>
                    <a:pt x="489" y="86"/>
                    <a:pt x="485" y="86"/>
                  </a:cubicBezTo>
                  <a:cubicBezTo>
                    <a:pt x="484" y="86"/>
                    <a:pt x="483" y="86"/>
                    <a:pt x="483" y="86"/>
                  </a:cubicBezTo>
                  <a:cubicBezTo>
                    <a:pt x="481" y="86"/>
                    <a:pt x="480" y="86"/>
                    <a:pt x="479" y="86"/>
                  </a:cubicBezTo>
                  <a:cubicBezTo>
                    <a:pt x="478" y="86"/>
                    <a:pt x="477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5" y="86"/>
                    <a:pt x="476" y="88"/>
                    <a:pt x="474" y="89"/>
                  </a:cubicBezTo>
                  <a:cubicBezTo>
                    <a:pt x="473" y="90"/>
                    <a:pt x="471" y="90"/>
                    <a:pt x="470" y="90"/>
                  </a:cubicBezTo>
                  <a:cubicBezTo>
                    <a:pt x="469" y="90"/>
                    <a:pt x="468" y="89"/>
                    <a:pt x="467" y="89"/>
                  </a:cubicBezTo>
                  <a:cubicBezTo>
                    <a:pt x="467" y="88"/>
                    <a:pt x="467" y="88"/>
                    <a:pt x="466" y="88"/>
                  </a:cubicBezTo>
                  <a:cubicBezTo>
                    <a:pt x="465" y="88"/>
                    <a:pt x="464" y="89"/>
                    <a:pt x="462" y="90"/>
                  </a:cubicBezTo>
                  <a:cubicBezTo>
                    <a:pt x="460" y="91"/>
                    <a:pt x="459" y="91"/>
                    <a:pt x="458" y="91"/>
                  </a:cubicBezTo>
                  <a:cubicBezTo>
                    <a:pt x="457" y="91"/>
                    <a:pt x="457" y="91"/>
                    <a:pt x="458" y="90"/>
                  </a:cubicBezTo>
                  <a:cubicBezTo>
                    <a:pt x="458" y="89"/>
                    <a:pt x="456" y="87"/>
                    <a:pt x="455" y="87"/>
                  </a:cubicBezTo>
                  <a:cubicBezTo>
                    <a:pt x="455" y="87"/>
                    <a:pt x="455" y="87"/>
                    <a:pt x="455" y="87"/>
                  </a:cubicBezTo>
                  <a:cubicBezTo>
                    <a:pt x="455" y="88"/>
                    <a:pt x="455" y="88"/>
                    <a:pt x="454" y="88"/>
                  </a:cubicBezTo>
                  <a:cubicBezTo>
                    <a:pt x="453" y="88"/>
                    <a:pt x="451" y="88"/>
                    <a:pt x="449" y="87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6" y="87"/>
                    <a:pt x="446" y="88"/>
                    <a:pt x="447" y="89"/>
                  </a:cubicBezTo>
                  <a:cubicBezTo>
                    <a:pt x="448" y="89"/>
                    <a:pt x="443" y="90"/>
                    <a:pt x="440" y="91"/>
                  </a:cubicBezTo>
                  <a:cubicBezTo>
                    <a:pt x="438" y="92"/>
                    <a:pt x="437" y="92"/>
                    <a:pt x="434" y="92"/>
                  </a:cubicBezTo>
                  <a:cubicBezTo>
                    <a:pt x="433" y="92"/>
                    <a:pt x="431" y="92"/>
                    <a:pt x="429" y="92"/>
                  </a:cubicBezTo>
                  <a:cubicBezTo>
                    <a:pt x="428" y="92"/>
                    <a:pt x="427" y="92"/>
                    <a:pt x="426" y="92"/>
                  </a:cubicBezTo>
                  <a:cubicBezTo>
                    <a:pt x="422" y="92"/>
                    <a:pt x="420" y="93"/>
                    <a:pt x="422" y="94"/>
                  </a:cubicBezTo>
                  <a:cubicBezTo>
                    <a:pt x="423" y="95"/>
                    <a:pt x="424" y="95"/>
                    <a:pt x="423" y="95"/>
                  </a:cubicBezTo>
                  <a:cubicBezTo>
                    <a:pt x="423" y="95"/>
                    <a:pt x="423" y="95"/>
                    <a:pt x="422" y="95"/>
                  </a:cubicBezTo>
                  <a:cubicBezTo>
                    <a:pt x="421" y="95"/>
                    <a:pt x="420" y="94"/>
                    <a:pt x="418" y="94"/>
                  </a:cubicBezTo>
                  <a:cubicBezTo>
                    <a:pt x="416" y="94"/>
                    <a:pt x="414" y="95"/>
                    <a:pt x="414" y="95"/>
                  </a:cubicBezTo>
                  <a:cubicBezTo>
                    <a:pt x="414" y="96"/>
                    <a:pt x="413" y="97"/>
                    <a:pt x="411" y="97"/>
                  </a:cubicBezTo>
                  <a:cubicBezTo>
                    <a:pt x="410" y="97"/>
                    <a:pt x="410" y="98"/>
                    <a:pt x="410" y="98"/>
                  </a:cubicBezTo>
                  <a:cubicBezTo>
                    <a:pt x="408" y="98"/>
                    <a:pt x="408" y="97"/>
                    <a:pt x="408" y="96"/>
                  </a:cubicBezTo>
                  <a:cubicBezTo>
                    <a:pt x="408" y="96"/>
                    <a:pt x="408" y="95"/>
                    <a:pt x="408" y="95"/>
                  </a:cubicBezTo>
                  <a:cubicBezTo>
                    <a:pt x="407" y="95"/>
                    <a:pt x="407" y="96"/>
                    <a:pt x="406" y="96"/>
                  </a:cubicBezTo>
                  <a:cubicBezTo>
                    <a:pt x="405" y="97"/>
                    <a:pt x="403" y="97"/>
                    <a:pt x="403" y="97"/>
                  </a:cubicBezTo>
                  <a:cubicBezTo>
                    <a:pt x="403" y="97"/>
                    <a:pt x="402" y="97"/>
                    <a:pt x="402" y="96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96"/>
                    <a:pt x="401" y="97"/>
                    <a:pt x="401" y="97"/>
                  </a:cubicBezTo>
                  <a:cubicBezTo>
                    <a:pt x="400" y="98"/>
                    <a:pt x="400" y="99"/>
                    <a:pt x="399" y="99"/>
                  </a:cubicBezTo>
                  <a:cubicBezTo>
                    <a:pt x="399" y="99"/>
                    <a:pt x="398" y="98"/>
                    <a:pt x="397" y="98"/>
                  </a:cubicBezTo>
                  <a:cubicBezTo>
                    <a:pt x="396" y="98"/>
                    <a:pt x="394" y="98"/>
                    <a:pt x="394" y="98"/>
                  </a:cubicBezTo>
                  <a:cubicBezTo>
                    <a:pt x="394" y="98"/>
                    <a:pt x="394" y="98"/>
                    <a:pt x="394" y="98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99"/>
                    <a:pt x="393" y="99"/>
                    <a:pt x="392" y="99"/>
                  </a:cubicBezTo>
                  <a:cubicBezTo>
                    <a:pt x="391" y="98"/>
                    <a:pt x="391" y="98"/>
                    <a:pt x="390" y="98"/>
                  </a:cubicBezTo>
                  <a:cubicBezTo>
                    <a:pt x="389" y="98"/>
                    <a:pt x="389" y="98"/>
                    <a:pt x="389" y="99"/>
                  </a:cubicBezTo>
                  <a:cubicBezTo>
                    <a:pt x="389" y="99"/>
                    <a:pt x="387" y="100"/>
                    <a:pt x="385" y="100"/>
                  </a:cubicBezTo>
                  <a:cubicBezTo>
                    <a:pt x="384" y="100"/>
                    <a:pt x="384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6" y="100"/>
                    <a:pt x="383" y="102"/>
                    <a:pt x="379" y="102"/>
                  </a:cubicBezTo>
                  <a:cubicBezTo>
                    <a:pt x="376" y="103"/>
                    <a:pt x="375" y="104"/>
                    <a:pt x="378" y="104"/>
                  </a:cubicBezTo>
                  <a:cubicBezTo>
                    <a:pt x="378" y="104"/>
                    <a:pt x="378" y="104"/>
                    <a:pt x="378" y="104"/>
                  </a:cubicBezTo>
                  <a:cubicBezTo>
                    <a:pt x="379" y="104"/>
                    <a:pt x="379" y="104"/>
                    <a:pt x="380" y="104"/>
                  </a:cubicBezTo>
                  <a:cubicBezTo>
                    <a:pt x="382" y="104"/>
                    <a:pt x="384" y="104"/>
                    <a:pt x="383" y="105"/>
                  </a:cubicBezTo>
                  <a:cubicBezTo>
                    <a:pt x="383" y="105"/>
                    <a:pt x="381" y="105"/>
                    <a:pt x="380" y="105"/>
                  </a:cubicBezTo>
                  <a:cubicBezTo>
                    <a:pt x="379" y="105"/>
                    <a:pt x="378" y="105"/>
                    <a:pt x="377" y="105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74" y="105"/>
                    <a:pt x="373" y="105"/>
                    <a:pt x="373" y="106"/>
                  </a:cubicBezTo>
                  <a:cubicBezTo>
                    <a:pt x="373" y="106"/>
                    <a:pt x="372" y="106"/>
                    <a:pt x="372" y="106"/>
                  </a:cubicBezTo>
                  <a:cubicBezTo>
                    <a:pt x="371" y="106"/>
                    <a:pt x="370" y="106"/>
                    <a:pt x="368" y="106"/>
                  </a:cubicBezTo>
                  <a:cubicBezTo>
                    <a:pt x="368" y="106"/>
                    <a:pt x="367" y="106"/>
                    <a:pt x="367" y="106"/>
                  </a:cubicBezTo>
                  <a:cubicBezTo>
                    <a:pt x="365" y="106"/>
                    <a:pt x="364" y="106"/>
                    <a:pt x="366" y="106"/>
                  </a:cubicBezTo>
                  <a:cubicBezTo>
                    <a:pt x="368" y="106"/>
                    <a:pt x="367" y="107"/>
                    <a:pt x="364" y="107"/>
                  </a:cubicBezTo>
                  <a:cubicBezTo>
                    <a:pt x="362" y="107"/>
                    <a:pt x="361" y="108"/>
                    <a:pt x="361" y="108"/>
                  </a:cubicBezTo>
                  <a:cubicBezTo>
                    <a:pt x="361" y="108"/>
                    <a:pt x="361" y="109"/>
                    <a:pt x="362" y="109"/>
                  </a:cubicBezTo>
                  <a:cubicBezTo>
                    <a:pt x="362" y="109"/>
                    <a:pt x="362" y="108"/>
                    <a:pt x="363" y="108"/>
                  </a:cubicBezTo>
                  <a:cubicBezTo>
                    <a:pt x="363" y="108"/>
                    <a:pt x="364" y="108"/>
                    <a:pt x="364" y="108"/>
                  </a:cubicBezTo>
                  <a:cubicBezTo>
                    <a:pt x="365" y="108"/>
                    <a:pt x="366" y="109"/>
                    <a:pt x="366" y="109"/>
                  </a:cubicBezTo>
                  <a:cubicBezTo>
                    <a:pt x="367" y="110"/>
                    <a:pt x="364" y="110"/>
                    <a:pt x="361" y="110"/>
                  </a:cubicBezTo>
                  <a:cubicBezTo>
                    <a:pt x="358" y="110"/>
                    <a:pt x="359" y="111"/>
                    <a:pt x="362" y="112"/>
                  </a:cubicBezTo>
                  <a:cubicBezTo>
                    <a:pt x="364" y="112"/>
                    <a:pt x="362" y="112"/>
                    <a:pt x="357" y="112"/>
                  </a:cubicBezTo>
                  <a:cubicBezTo>
                    <a:pt x="352" y="113"/>
                    <a:pt x="348" y="114"/>
                    <a:pt x="350" y="114"/>
                  </a:cubicBezTo>
                  <a:cubicBezTo>
                    <a:pt x="351" y="114"/>
                    <a:pt x="350" y="114"/>
                    <a:pt x="348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8" y="116"/>
                    <a:pt x="347" y="116"/>
                    <a:pt x="346" y="116"/>
                  </a:cubicBezTo>
                  <a:cubicBezTo>
                    <a:pt x="346" y="116"/>
                    <a:pt x="346" y="116"/>
                    <a:pt x="346" y="116"/>
                  </a:cubicBezTo>
                  <a:cubicBezTo>
                    <a:pt x="346" y="116"/>
                    <a:pt x="345" y="116"/>
                    <a:pt x="34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7"/>
                    <a:pt x="345" y="117"/>
                    <a:pt x="347" y="117"/>
                  </a:cubicBezTo>
                  <a:cubicBezTo>
                    <a:pt x="350" y="117"/>
                    <a:pt x="351" y="117"/>
                    <a:pt x="350" y="118"/>
                  </a:cubicBezTo>
                  <a:cubicBezTo>
                    <a:pt x="350" y="118"/>
                    <a:pt x="348" y="118"/>
                    <a:pt x="345" y="118"/>
                  </a:cubicBezTo>
                  <a:cubicBezTo>
                    <a:pt x="343" y="118"/>
                    <a:pt x="342" y="119"/>
                    <a:pt x="344" y="119"/>
                  </a:cubicBezTo>
                  <a:cubicBezTo>
                    <a:pt x="346" y="119"/>
                    <a:pt x="343" y="120"/>
                    <a:pt x="342" y="120"/>
                  </a:cubicBezTo>
                  <a:cubicBezTo>
                    <a:pt x="342" y="121"/>
                    <a:pt x="342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0" y="121"/>
                    <a:pt x="340" y="121"/>
                    <a:pt x="341" y="122"/>
                  </a:cubicBezTo>
                  <a:cubicBezTo>
                    <a:pt x="342" y="122"/>
                    <a:pt x="338" y="122"/>
                    <a:pt x="340" y="123"/>
                  </a:cubicBezTo>
                  <a:cubicBezTo>
                    <a:pt x="341" y="123"/>
                    <a:pt x="339" y="124"/>
                    <a:pt x="335" y="125"/>
                  </a:cubicBezTo>
                  <a:cubicBezTo>
                    <a:pt x="331" y="126"/>
                    <a:pt x="324" y="127"/>
                    <a:pt x="319" y="129"/>
                  </a:cubicBezTo>
                  <a:cubicBezTo>
                    <a:pt x="315" y="130"/>
                    <a:pt x="313" y="132"/>
                    <a:pt x="313" y="132"/>
                  </a:cubicBezTo>
                  <a:cubicBezTo>
                    <a:pt x="313" y="132"/>
                    <a:pt x="313" y="132"/>
                    <a:pt x="314" y="132"/>
                  </a:cubicBezTo>
                  <a:cubicBezTo>
                    <a:pt x="314" y="132"/>
                    <a:pt x="314" y="132"/>
                    <a:pt x="314" y="132"/>
                  </a:cubicBezTo>
                  <a:cubicBezTo>
                    <a:pt x="315" y="132"/>
                    <a:pt x="315" y="132"/>
                    <a:pt x="315" y="133"/>
                  </a:cubicBezTo>
                  <a:cubicBezTo>
                    <a:pt x="314" y="133"/>
                    <a:pt x="315" y="133"/>
                    <a:pt x="315" y="133"/>
                  </a:cubicBezTo>
                  <a:cubicBezTo>
                    <a:pt x="317" y="133"/>
                    <a:pt x="320" y="133"/>
                    <a:pt x="323" y="132"/>
                  </a:cubicBezTo>
                  <a:cubicBezTo>
                    <a:pt x="326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2"/>
                    <a:pt x="328" y="132"/>
                    <a:pt x="327" y="133"/>
                  </a:cubicBezTo>
                  <a:cubicBezTo>
                    <a:pt x="326" y="134"/>
                    <a:pt x="322" y="135"/>
                    <a:pt x="319" y="135"/>
                  </a:cubicBezTo>
                  <a:cubicBezTo>
                    <a:pt x="318" y="135"/>
                    <a:pt x="318" y="135"/>
                    <a:pt x="317" y="135"/>
                  </a:cubicBezTo>
                  <a:cubicBezTo>
                    <a:pt x="315" y="135"/>
                    <a:pt x="313" y="134"/>
                    <a:pt x="312" y="134"/>
                  </a:cubicBezTo>
                  <a:cubicBezTo>
                    <a:pt x="311" y="134"/>
                    <a:pt x="310" y="133"/>
                    <a:pt x="310" y="133"/>
                  </a:cubicBezTo>
                  <a:cubicBezTo>
                    <a:pt x="308" y="133"/>
                    <a:pt x="307" y="134"/>
                    <a:pt x="308" y="134"/>
                  </a:cubicBezTo>
                  <a:cubicBezTo>
                    <a:pt x="309" y="134"/>
                    <a:pt x="307" y="134"/>
                    <a:pt x="305" y="134"/>
                  </a:cubicBezTo>
                  <a:cubicBezTo>
                    <a:pt x="302" y="134"/>
                    <a:pt x="301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3" y="135"/>
                    <a:pt x="302" y="135"/>
                    <a:pt x="300" y="136"/>
                  </a:cubicBezTo>
                  <a:cubicBezTo>
                    <a:pt x="298" y="136"/>
                    <a:pt x="299" y="136"/>
                    <a:pt x="300" y="136"/>
                  </a:cubicBezTo>
                  <a:cubicBezTo>
                    <a:pt x="302" y="136"/>
                    <a:pt x="302" y="137"/>
                    <a:pt x="301" y="137"/>
                  </a:cubicBezTo>
                  <a:cubicBezTo>
                    <a:pt x="301" y="137"/>
                    <a:pt x="300" y="137"/>
                    <a:pt x="299" y="136"/>
                  </a:cubicBezTo>
                  <a:cubicBezTo>
                    <a:pt x="298" y="136"/>
                    <a:pt x="297" y="136"/>
                    <a:pt x="297" y="136"/>
                  </a:cubicBezTo>
                  <a:cubicBezTo>
                    <a:pt x="296" y="136"/>
                    <a:pt x="296" y="136"/>
                    <a:pt x="298" y="137"/>
                  </a:cubicBezTo>
                  <a:cubicBezTo>
                    <a:pt x="299" y="137"/>
                    <a:pt x="299" y="137"/>
                    <a:pt x="298" y="137"/>
                  </a:cubicBezTo>
                  <a:cubicBezTo>
                    <a:pt x="297" y="137"/>
                    <a:pt x="296" y="137"/>
                    <a:pt x="293" y="137"/>
                  </a:cubicBezTo>
                  <a:cubicBezTo>
                    <a:pt x="291" y="137"/>
                    <a:pt x="288" y="136"/>
                    <a:pt x="286" y="136"/>
                  </a:cubicBezTo>
                  <a:cubicBezTo>
                    <a:pt x="285" y="136"/>
                    <a:pt x="285" y="136"/>
                    <a:pt x="284" y="137"/>
                  </a:cubicBezTo>
                  <a:cubicBezTo>
                    <a:pt x="284" y="137"/>
                    <a:pt x="285" y="137"/>
                    <a:pt x="288" y="137"/>
                  </a:cubicBezTo>
                  <a:cubicBezTo>
                    <a:pt x="291" y="138"/>
                    <a:pt x="290" y="138"/>
                    <a:pt x="284" y="138"/>
                  </a:cubicBezTo>
                  <a:cubicBezTo>
                    <a:pt x="279" y="138"/>
                    <a:pt x="277" y="139"/>
                    <a:pt x="280" y="139"/>
                  </a:cubicBezTo>
                  <a:cubicBezTo>
                    <a:pt x="282" y="140"/>
                    <a:pt x="283" y="140"/>
                    <a:pt x="282" y="140"/>
                  </a:cubicBezTo>
                  <a:cubicBezTo>
                    <a:pt x="282" y="140"/>
                    <a:pt x="281" y="140"/>
                    <a:pt x="281" y="140"/>
                  </a:cubicBezTo>
                  <a:cubicBezTo>
                    <a:pt x="281" y="140"/>
                    <a:pt x="280" y="140"/>
                    <a:pt x="279" y="140"/>
                  </a:cubicBezTo>
                  <a:cubicBezTo>
                    <a:pt x="276" y="140"/>
                    <a:pt x="274" y="141"/>
                    <a:pt x="272" y="141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1" y="140"/>
                    <a:pt x="271" y="140"/>
                    <a:pt x="270" y="140"/>
                  </a:cubicBezTo>
                  <a:cubicBezTo>
                    <a:pt x="269" y="140"/>
                    <a:pt x="269" y="141"/>
                    <a:pt x="269" y="141"/>
                  </a:cubicBezTo>
                  <a:cubicBezTo>
                    <a:pt x="269" y="141"/>
                    <a:pt x="269" y="141"/>
                    <a:pt x="268" y="141"/>
                  </a:cubicBezTo>
                  <a:cubicBezTo>
                    <a:pt x="267" y="141"/>
                    <a:pt x="266" y="141"/>
                    <a:pt x="266" y="141"/>
                  </a:cubicBezTo>
                  <a:cubicBezTo>
                    <a:pt x="265" y="141"/>
                    <a:pt x="265" y="141"/>
                    <a:pt x="265" y="141"/>
                  </a:cubicBezTo>
                  <a:cubicBezTo>
                    <a:pt x="265" y="141"/>
                    <a:pt x="267" y="141"/>
                    <a:pt x="272" y="142"/>
                  </a:cubicBezTo>
                  <a:cubicBezTo>
                    <a:pt x="277" y="142"/>
                    <a:pt x="277" y="142"/>
                    <a:pt x="272" y="142"/>
                  </a:cubicBezTo>
                  <a:cubicBezTo>
                    <a:pt x="267" y="143"/>
                    <a:pt x="264" y="143"/>
                    <a:pt x="267" y="144"/>
                  </a:cubicBezTo>
                  <a:cubicBezTo>
                    <a:pt x="270" y="144"/>
                    <a:pt x="270" y="144"/>
                    <a:pt x="268" y="144"/>
                  </a:cubicBezTo>
                  <a:cubicBezTo>
                    <a:pt x="266" y="144"/>
                    <a:pt x="264" y="145"/>
                    <a:pt x="265" y="145"/>
                  </a:cubicBezTo>
                  <a:cubicBezTo>
                    <a:pt x="266" y="145"/>
                    <a:pt x="269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82" y="146"/>
                    <a:pt x="286" y="145"/>
                    <a:pt x="287" y="145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7" y="145"/>
                    <a:pt x="287" y="145"/>
                    <a:pt x="288" y="145"/>
                  </a:cubicBezTo>
                  <a:cubicBezTo>
                    <a:pt x="288" y="145"/>
                    <a:pt x="289" y="145"/>
                    <a:pt x="289" y="145"/>
                  </a:cubicBezTo>
                  <a:cubicBezTo>
                    <a:pt x="289" y="145"/>
                    <a:pt x="289" y="145"/>
                    <a:pt x="290" y="145"/>
                  </a:cubicBezTo>
                  <a:cubicBezTo>
                    <a:pt x="290" y="145"/>
                    <a:pt x="290" y="145"/>
                    <a:pt x="288" y="146"/>
                  </a:cubicBezTo>
                  <a:cubicBezTo>
                    <a:pt x="287" y="147"/>
                    <a:pt x="285" y="147"/>
                    <a:pt x="284" y="147"/>
                  </a:cubicBezTo>
                  <a:cubicBezTo>
                    <a:pt x="284" y="147"/>
                    <a:pt x="284" y="147"/>
                    <a:pt x="284" y="147"/>
                  </a:cubicBezTo>
                  <a:cubicBezTo>
                    <a:pt x="285" y="146"/>
                    <a:pt x="281" y="146"/>
                    <a:pt x="276" y="146"/>
                  </a:cubicBezTo>
                  <a:cubicBezTo>
                    <a:pt x="275" y="146"/>
                    <a:pt x="274" y="146"/>
                    <a:pt x="273" y="146"/>
                  </a:cubicBezTo>
                  <a:cubicBezTo>
                    <a:pt x="268" y="146"/>
                    <a:pt x="264" y="147"/>
                    <a:pt x="264" y="147"/>
                  </a:cubicBezTo>
                  <a:cubicBezTo>
                    <a:pt x="264" y="147"/>
                    <a:pt x="264" y="147"/>
                    <a:pt x="265" y="147"/>
                  </a:cubicBezTo>
                  <a:cubicBezTo>
                    <a:pt x="265" y="147"/>
                    <a:pt x="266" y="147"/>
                    <a:pt x="266" y="147"/>
                  </a:cubicBezTo>
                  <a:cubicBezTo>
                    <a:pt x="266" y="147"/>
                    <a:pt x="267" y="147"/>
                    <a:pt x="267" y="147"/>
                  </a:cubicBezTo>
                  <a:cubicBezTo>
                    <a:pt x="268" y="147"/>
                    <a:pt x="268" y="148"/>
                    <a:pt x="267" y="148"/>
                  </a:cubicBezTo>
                  <a:cubicBezTo>
                    <a:pt x="266" y="148"/>
                    <a:pt x="266" y="148"/>
                    <a:pt x="269" y="148"/>
                  </a:cubicBezTo>
                  <a:cubicBezTo>
                    <a:pt x="271" y="148"/>
                    <a:pt x="271" y="149"/>
                    <a:pt x="271" y="150"/>
                  </a:cubicBezTo>
                  <a:cubicBezTo>
                    <a:pt x="272" y="150"/>
                    <a:pt x="272" y="151"/>
                    <a:pt x="273" y="151"/>
                  </a:cubicBezTo>
                  <a:cubicBezTo>
                    <a:pt x="274" y="151"/>
                    <a:pt x="276" y="150"/>
                    <a:pt x="277" y="150"/>
                  </a:cubicBezTo>
                  <a:cubicBezTo>
                    <a:pt x="280" y="150"/>
                    <a:pt x="281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1" y="151"/>
                    <a:pt x="280" y="151"/>
                  </a:cubicBezTo>
                  <a:cubicBezTo>
                    <a:pt x="280" y="151"/>
                    <a:pt x="280" y="151"/>
                    <a:pt x="280" y="151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78" y="151"/>
                    <a:pt x="277" y="151"/>
                    <a:pt x="276" y="151"/>
                  </a:cubicBezTo>
                  <a:cubicBezTo>
                    <a:pt x="275" y="152"/>
                    <a:pt x="274" y="152"/>
                    <a:pt x="276" y="152"/>
                  </a:cubicBezTo>
                  <a:cubicBezTo>
                    <a:pt x="278" y="152"/>
                    <a:pt x="273" y="152"/>
                    <a:pt x="269" y="154"/>
                  </a:cubicBezTo>
                  <a:cubicBezTo>
                    <a:pt x="267" y="154"/>
                    <a:pt x="270" y="155"/>
                    <a:pt x="271" y="155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2" y="155"/>
                    <a:pt x="273" y="155"/>
                    <a:pt x="273" y="155"/>
                  </a:cubicBezTo>
                  <a:cubicBezTo>
                    <a:pt x="274" y="155"/>
                    <a:pt x="276" y="155"/>
                    <a:pt x="276" y="156"/>
                  </a:cubicBezTo>
                  <a:cubicBezTo>
                    <a:pt x="277" y="156"/>
                    <a:pt x="277" y="157"/>
                    <a:pt x="278" y="157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79" y="157"/>
                    <a:pt x="279" y="157"/>
                  </a:cubicBezTo>
                  <a:cubicBezTo>
                    <a:pt x="278" y="158"/>
                    <a:pt x="278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2" y="158"/>
                    <a:pt x="272" y="159"/>
                    <a:pt x="275" y="160"/>
                  </a:cubicBezTo>
                  <a:cubicBezTo>
                    <a:pt x="279" y="161"/>
                    <a:pt x="284" y="162"/>
                    <a:pt x="285" y="162"/>
                  </a:cubicBezTo>
                  <a:cubicBezTo>
                    <a:pt x="285" y="162"/>
                    <a:pt x="286" y="162"/>
                    <a:pt x="286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2"/>
                    <a:pt x="287" y="162"/>
                    <a:pt x="288" y="162"/>
                  </a:cubicBezTo>
                  <a:cubicBezTo>
                    <a:pt x="289" y="162"/>
                    <a:pt x="291" y="162"/>
                    <a:pt x="292" y="162"/>
                  </a:cubicBezTo>
                  <a:cubicBezTo>
                    <a:pt x="294" y="162"/>
                    <a:pt x="295" y="162"/>
                    <a:pt x="297" y="162"/>
                  </a:cubicBezTo>
                  <a:cubicBezTo>
                    <a:pt x="303" y="161"/>
                    <a:pt x="312" y="159"/>
                    <a:pt x="314" y="158"/>
                  </a:cubicBezTo>
                  <a:cubicBezTo>
                    <a:pt x="314" y="157"/>
                    <a:pt x="314" y="156"/>
                    <a:pt x="314" y="156"/>
                  </a:cubicBezTo>
                  <a:cubicBezTo>
                    <a:pt x="313" y="156"/>
                    <a:pt x="313" y="156"/>
                    <a:pt x="313" y="156"/>
                  </a:cubicBezTo>
                  <a:cubicBezTo>
                    <a:pt x="313" y="156"/>
                    <a:pt x="313" y="156"/>
                    <a:pt x="314" y="156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6" y="157"/>
                    <a:pt x="318" y="157"/>
                    <a:pt x="319" y="157"/>
                  </a:cubicBezTo>
                  <a:cubicBezTo>
                    <a:pt x="319" y="157"/>
                    <a:pt x="319" y="157"/>
                    <a:pt x="319" y="157"/>
                  </a:cubicBezTo>
                  <a:cubicBezTo>
                    <a:pt x="320" y="157"/>
                    <a:pt x="324" y="156"/>
                    <a:pt x="325" y="154"/>
                  </a:cubicBezTo>
                  <a:cubicBezTo>
                    <a:pt x="326" y="154"/>
                    <a:pt x="326" y="153"/>
                    <a:pt x="327" y="153"/>
                  </a:cubicBezTo>
                  <a:cubicBezTo>
                    <a:pt x="328" y="153"/>
                    <a:pt x="329" y="154"/>
                    <a:pt x="330" y="154"/>
                  </a:cubicBezTo>
                  <a:cubicBezTo>
                    <a:pt x="332" y="156"/>
                    <a:pt x="335" y="157"/>
                    <a:pt x="336" y="159"/>
                  </a:cubicBezTo>
                  <a:cubicBezTo>
                    <a:pt x="336" y="160"/>
                    <a:pt x="337" y="161"/>
                    <a:pt x="337" y="161"/>
                  </a:cubicBezTo>
                  <a:cubicBezTo>
                    <a:pt x="337" y="161"/>
                    <a:pt x="337" y="160"/>
                    <a:pt x="337" y="160"/>
                  </a:cubicBezTo>
                  <a:cubicBezTo>
                    <a:pt x="337" y="160"/>
                    <a:pt x="337" y="160"/>
                    <a:pt x="337" y="160"/>
                  </a:cubicBezTo>
                  <a:cubicBezTo>
                    <a:pt x="338" y="160"/>
                    <a:pt x="340" y="163"/>
                    <a:pt x="345" y="165"/>
                  </a:cubicBezTo>
                  <a:cubicBezTo>
                    <a:pt x="350" y="168"/>
                    <a:pt x="352" y="174"/>
                    <a:pt x="362" y="174"/>
                  </a:cubicBezTo>
                  <a:cubicBezTo>
                    <a:pt x="362" y="174"/>
                    <a:pt x="362" y="174"/>
                    <a:pt x="363" y="174"/>
                  </a:cubicBezTo>
                  <a:cubicBezTo>
                    <a:pt x="373" y="173"/>
                    <a:pt x="390" y="171"/>
                    <a:pt x="393" y="168"/>
                  </a:cubicBezTo>
                  <a:cubicBezTo>
                    <a:pt x="395" y="165"/>
                    <a:pt x="393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6" y="162"/>
                    <a:pt x="396" y="161"/>
                    <a:pt x="395" y="161"/>
                  </a:cubicBezTo>
                  <a:cubicBezTo>
                    <a:pt x="394" y="160"/>
                    <a:pt x="393" y="160"/>
                    <a:pt x="395" y="160"/>
                  </a:cubicBezTo>
                  <a:cubicBezTo>
                    <a:pt x="396" y="160"/>
                    <a:pt x="397" y="159"/>
                    <a:pt x="395" y="159"/>
                  </a:cubicBezTo>
                  <a:cubicBezTo>
                    <a:pt x="394" y="159"/>
                    <a:pt x="395" y="158"/>
                    <a:pt x="398" y="158"/>
                  </a:cubicBezTo>
                  <a:cubicBezTo>
                    <a:pt x="400" y="157"/>
                    <a:pt x="403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5" y="157"/>
                    <a:pt x="410" y="155"/>
                    <a:pt x="402" y="155"/>
                  </a:cubicBezTo>
                  <a:cubicBezTo>
                    <a:pt x="393" y="154"/>
                    <a:pt x="395" y="153"/>
                    <a:pt x="407" y="153"/>
                  </a:cubicBezTo>
                  <a:cubicBezTo>
                    <a:pt x="411" y="153"/>
                    <a:pt x="412" y="153"/>
                    <a:pt x="406" y="149"/>
                  </a:cubicBezTo>
                  <a:cubicBezTo>
                    <a:pt x="404" y="148"/>
                    <a:pt x="396" y="147"/>
                    <a:pt x="394" y="144"/>
                  </a:cubicBezTo>
                  <a:cubicBezTo>
                    <a:pt x="392" y="143"/>
                    <a:pt x="394" y="143"/>
                    <a:pt x="395" y="141"/>
                  </a:cubicBezTo>
                  <a:cubicBezTo>
                    <a:pt x="395" y="140"/>
                    <a:pt x="402" y="137"/>
                    <a:pt x="410" y="135"/>
                  </a:cubicBezTo>
                  <a:cubicBezTo>
                    <a:pt x="418" y="133"/>
                    <a:pt x="427" y="130"/>
                    <a:pt x="430" y="129"/>
                  </a:cubicBezTo>
                  <a:cubicBezTo>
                    <a:pt x="434" y="128"/>
                    <a:pt x="435" y="127"/>
                    <a:pt x="433" y="126"/>
                  </a:cubicBezTo>
                  <a:cubicBezTo>
                    <a:pt x="431" y="126"/>
                    <a:pt x="431" y="125"/>
                    <a:pt x="431" y="124"/>
                  </a:cubicBezTo>
                  <a:cubicBezTo>
                    <a:pt x="431" y="123"/>
                    <a:pt x="431" y="122"/>
                    <a:pt x="432" y="122"/>
                  </a:cubicBezTo>
                  <a:cubicBezTo>
                    <a:pt x="432" y="122"/>
                    <a:pt x="432" y="122"/>
                    <a:pt x="432" y="122"/>
                  </a:cubicBezTo>
                  <a:cubicBezTo>
                    <a:pt x="432" y="122"/>
                    <a:pt x="432" y="122"/>
                    <a:pt x="433" y="122"/>
                  </a:cubicBezTo>
                  <a:cubicBezTo>
                    <a:pt x="433" y="122"/>
                    <a:pt x="434" y="122"/>
                    <a:pt x="434" y="122"/>
                  </a:cubicBezTo>
                  <a:cubicBezTo>
                    <a:pt x="433" y="122"/>
                    <a:pt x="433" y="122"/>
                    <a:pt x="435" y="121"/>
                  </a:cubicBezTo>
                  <a:cubicBezTo>
                    <a:pt x="436" y="121"/>
                    <a:pt x="437" y="121"/>
                    <a:pt x="436" y="121"/>
                  </a:cubicBezTo>
                  <a:cubicBezTo>
                    <a:pt x="435" y="120"/>
                    <a:pt x="442" y="119"/>
                    <a:pt x="452" y="119"/>
                  </a:cubicBezTo>
                  <a:cubicBezTo>
                    <a:pt x="455" y="119"/>
                    <a:pt x="457" y="119"/>
                    <a:pt x="460" y="119"/>
                  </a:cubicBezTo>
                  <a:cubicBezTo>
                    <a:pt x="473" y="120"/>
                    <a:pt x="476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3" y="124"/>
                    <a:pt x="473" y="124"/>
                    <a:pt x="474" y="124"/>
                  </a:cubicBezTo>
                  <a:cubicBezTo>
                    <a:pt x="475" y="124"/>
                    <a:pt x="466" y="125"/>
                    <a:pt x="460" y="127"/>
                  </a:cubicBezTo>
                  <a:cubicBezTo>
                    <a:pt x="454" y="129"/>
                    <a:pt x="450" y="132"/>
                    <a:pt x="445" y="133"/>
                  </a:cubicBezTo>
                  <a:cubicBezTo>
                    <a:pt x="441" y="133"/>
                    <a:pt x="434" y="137"/>
                    <a:pt x="437" y="141"/>
                  </a:cubicBezTo>
                  <a:cubicBezTo>
                    <a:pt x="440" y="145"/>
                    <a:pt x="445" y="148"/>
                    <a:pt x="451" y="148"/>
                  </a:cubicBezTo>
                  <a:cubicBezTo>
                    <a:pt x="456" y="148"/>
                    <a:pt x="460" y="149"/>
                    <a:pt x="461" y="150"/>
                  </a:cubicBezTo>
                  <a:cubicBezTo>
                    <a:pt x="462" y="151"/>
                    <a:pt x="463" y="151"/>
                    <a:pt x="465" y="151"/>
                  </a:cubicBezTo>
                  <a:cubicBezTo>
                    <a:pt x="468" y="151"/>
                    <a:pt x="472" y="150"/>
                    <a:pt x="476" y="150"/>
                  </a:cubicBezTo>
                  <a:cubicBezTo>
                    <a:pt x="482" y="149"/>
                    <a:pt x="488" y="149"/>
                    <a:pt x="489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1" y="149"/>
                    <a:pt x="492" y="148"/>
                  </a:cubicBezTo>
                  <a:cubicBezTo>
                    <a:pt x="492" y="148"/>
                    <a:pt x="493" y="148"/>
                    <a:pt x="495" y="148"/>
                  </a:cubicBezTo>
                  <a:cubicBezTo>
                    <a:pt x="496" y="148"/>
                    <a:pt x="496" y="148"/>
                    <a:pt x="497" y="148"/>
                  </a:cubicBezTo>
                  <a:cubicBezTo>
                    <a:pt x="497" y="148"/>
                    <a:pt x="498" y="148"/>
                    <a:pt x="499" y="148"/>
                  </a:cubicBezTo>
                  <a:cubicBezTo>
                    <a:pt x="500" y="148"/>
                    <a:pt x="501" y="148"/>
                    <a:pt x="502" y="148"/>
                  </a:cubicBezTo>
                  <a:cubicBezTo>
                    <a:pt x="507" y="148"/>
                    <a:pt x="514" y="147"/>
                    <a:pt x="518" y="147"/>
                  </a:cubicBezTo>
                  <a:cubicBezTo>
                    <a:pt x="520" y="147"/>
                    <a:pt x="521" y="147"/>
                    <a:pt x="521" y="147"/>
                  </a:cubicBezTo>
                  <a:cubicBezTo>
                    <a:pt x="522" y="147"/>
                    <a:pt x="522" y="147"/>
                    <a:pt x="523" y="147"/>
                  </a:cubicBezTo>
                  <a:cubicBezTo>
                    <a:pt x="525" y="148"/>
                    <a:pt x="524" y="148"/>
                    <a:pt x="528" y="149"/>
                  </a:cubicBezTo>
                  <a:cubicBezTo>
                    <a:pt x="533" y="150"/>
                    <a:pt x="532" y="151"/>
                    <a:pt x="527" y="151"/>
                  </a:cubicBezTo>
                  <a:cubicBezTo>
                    <a:pt x="522" y="152"/>
                    <a:pt x="518" y="152"/>
                    <a:pt x="518" y="153"/>
                  </a:cubicBezTo>
                  <a:cubicBezTo>
                    <a:pt x="519" y="153"/>
                    <a:pt x="516" y="153"/>
                    <a:pt x="513" y="153"/>
                  </a:cubicBezTo>
                  <a:cubicBezTo>
                    <a:pt x="511" y="153"/>
                    <a:pt x="508" y="153"/>
                    <a:pt x="505" y="153"/>
                  </a:cubicBezTo>
                  <a:cubicBezTo>
                    <a:pt x="502" y="153"/>
                    <a:pt x="499" y="153"/>
                    <a:pt x="495" y="153"/>
                  </a:cubicBezTo>
                  <a:cubicBezTo>
                    <a:pt x="489" y="153"/>
                    <a:pt x="481" y="153"/>
                    <a:pt x="476" y="154"/>
                  </a:cubicBezTo>
                  <a:cubicBezTo>
                    <a:pt x="468" y="155"/>
                    <a:pt x="472" y="158"/>
                    <a:pt x="473" y="159"/>
                  </a:cubicBezTo>
                  <a:cubicBezTo>
                    <a:pt x="474" y="160"/>
                    <a:pt x="484" y="162"/>
                    <a:pt x="477" y="165"/>
                  </a:cubicBezTo>
                  <a:cubicBezTo>
                    <a:pt x="475" y="166"/>
                    <a:pt x="472" y="166"/>
                    <a:pt x="469" y="166"/>
                  </a:cubicBezTo>
                  <a:cubicBezTo>
                    <a:pt x="466" y="166"/>
                    <a:pt x="464" y="166"/>
                    <a:pt x="461" y="166"/>
                  </a:cubicBezTo>
                  <a:cubicBezTo>
                    <a:pt x="459" y="166"/>
                    <a:pt x="456" y="166"/>
                    <a:pt x="454" y="166"/>
                  </a:cubicBezTo>
                  <a:cubicBezTo>
                    <a:pt x="451" y="166"/>
                    <a:pt x="448" y="166"/>
                    <a:pt x="447" y="167"/>
                  </a:cubicBezTo>
                  <a:cubicBezTo>
                    <a:pt x="444" y="170"/>
                    <a:pt x="453" y="173"/>
                    <a:pt x="459" y="174"/>
                  </a:cubicBezTo>
                  <a:cubicBezTo>
                    <a:pt x="464" y="174"/>
                    <a:pt x="469" y="175"/>
                    <a:pt x="469" y="176"/>
                  </a:cubicBezTo>
                  <a:cubicBezTo>
                    <a:pt x="470" y="177"/>
                    <a:pt x="460" y="178"/>
                    <a:pt x="450" y="178"/>
                  </a:cubicBezTo>
                  <a:cubicBezTo>
                    <a:pt x="442" y="178"/>
                    <a:pt x="436" y="178"/>
                    <a:pt x="433" y="178"/>
                  </a:cubicBezTo>
                  <a:cubicBezTo>
                    <a:pt x="431" y="178"/>
                    <a:pt x="430" y="178"/>
                    <a:pt x="431" y="178"/>
                  </a:cubicBezTo>
                  <a:cubicBezTo>
                    <a:pt x="432" y="178"/>
                    <a:pt x="432" y="178"/>
                    <a:pt x="431" y="178"/>
                  </a:cubicBezTo>
                  <a:cubicBezTo>
                    <a:pt x="430" y="178"/>
                    <a:pt x="430" y="178"/>
                    <a:pt x="430" y="178"/>
                  </a:cubicBezTo>
                  <a:cubicBezTo>
                    <a:pt x="429" y="178"/>
                    <a:pt x="429" y="178"/>
                    <a:pt x="428" y="178"/>
                  </a:cubicBezTo>
                  <a:cubicBezTo>
                    <a:pt x="428" y="178"/>
                    <a:pt x="427" y="178"/>
                    <a:pt x="427" y="178"/>
                  </a:cubicBezTo>
                  <a:cubicBezTo>
                    <a:pt x="422" y="178"/>
                    <a:pt x="420" y="177"/>
                    <a:pt x="421" y="177"/>
                  </a:cubicBezTo>
                  <a:cubicBezTo>
                    <a:pt x="422" y="177"/>
                    <a:pt x="419" y="177"/>
                    <a:pt x="413" y="177"/>
                  </a:cubicBezTo>
                  <a:cubicBezTo>
                    <a:pt x="410" y="177"/>
                    <a:pt x="405" y="177"/>
                    <a:pt x="401" y="177"/>
                  </a:cubicBezTo>
                  <a:cubicBezTo>
                    <a:pt x="394" y="178"/>
                    <a:pt x="387" y="179"/>
                    <a:pt x="379" y="180"/>
                  </a:cubicBezTo>
                  <a:cubicBezTo>
                    <a:pt x="372" y="181"/>
                    <a:pt x="374" y="181"/>
                    <a:pt x="373" y="181"/>
                  </a:cubicBezTo>
                  <a:cubicBezTo>
                    <a:pt x="373" y="181"/>
                    <a:pt x="371" y="181"/>
                    <a:pt x="367" y="181"/>
                  </a:cubicBezTo>
                  <a:cubicBezTo>
                    <a:pt x="363" y="181"/>
                    <a:pt x="361" y="180"/>
                    <a:pt x="359" y="180"/>
                  </a:cubicBezTo>
                  <a:cubicBezTo>
                    <a:pt x="355" y="179"/>
                    <a:pt x="352" y="179"/>
                    <a:pt x="352" y="179"/>
                  </a:cubicBezTo>
                  <a:cubicBezTo>
                    <a:pt x="350" y="179"/>
                    <a:pt x="348" y="180"/>
                    <a:pt x="343" y="180"/>
                  </a:cubicBezTo>
                  <a:cubicBezTo>
                    <a:pt x="341" y="180"/>
                    <a:pt x="339" y="181"/>
                    <a:pt x="338" y="181"/>
                  </a:cubicBezTo>
                  <a:cubicBezTo>
                    <a:pt x="334" y="181"/>
                    <a:pt x="332" y="180"/>
                    <a:pt x="334" y="180"/>
                  </a:cubicBezTo>
                  <a:cubicBezTo>
                    <a:pt x="335" y="180"/>
                    <a:pt x="333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27" y="179"/>
                    <a:pt x="315" y="177"/>
                    <a:pt x="319" y="174"/>
                  </a:cubicBezTo>
                  <a:cubicBezTo>
                    <a:pt x="323" y="171"/>
                    <a:pt x="330" y="169"/>
                    <a:pt x="324" y="168"/>
                  </a:cubicBezTo>
                  <a:cubicBezTo>
                    <a:pt x="322" y="168"/>
                    <a:pt x="320" y="168"/>
                    <a:pt x="319" y="168"/>
                  </a:cubicBezTo>
                  <a:cubicBezTo>
                    <a:pt x="316" y="168"/>
                    <a:pt x="314" y="168"/>
                    <a:pt x="315" y="168"/>
                  </a:cubicBezTo>
                  <a:cubicBezTo>
                    <a:pt x="316" y="169"/>
                    <a:pt x="316" y="169"/>
                    <a:pt x="315" y="169"/>
                  </a:cubicBezTo>
                  <a:cubicBezTo>
                    <a:pt x="315" y="169"/>
                    <a:pt x="315" y="169"/>
                    <a:pt x="314" y="169"/>
                  </a:cubicBezTo>
                  <a:cubicBezTo>
                    <a:pt x="313" y="169"/>
                    <a:pt x="312" y="169"/>
                    <a:pt x="312" y="169"/>
                  </a:cubicBezTo>
                  <a:cubicBezTo>
                    <a:pt x="312" y="169"/>
                    <a:pt x="311" y="168"/>
                    <a:pt x="310" y="168"/>
                  </a:cubicBezTo>
                  <a:cubicBezTo>
                    <a:pt x="309" y="168"/>
                    <a:pt x="308" y="169"/>
                    <a:pt x="306" y="169"/>
                  </a:cubicBezTo>
                  <a:cubicBezTo>
                    <a:pt x="304" y="169"/>
                    <a:pt x="304" y="170"/>
                    <a:pt x="303" y="172"/>
                  </a:cubicBezTo>
                  <a:cubicBezTo>
                    <a:pt x="302" y="173"/>
                    <a:pt x="304" y="175"/>
                    <a:pt x="307" y="176"/>
                  </a:cubicBezTo>
                  <a:cubicBezTo>
                    <a:pt x="310" y="177"/>
                    <a:pt x="311" y="179"/>
                    <a:pt x="310" y="179"/>
                  </a:cubicBezTo>
                  <a:cubicBezTo>
                    <a:pt x="308" y="179"/>
                    <a:pt x="310" y="180"/>
                    <a:pt x="315" y="181"/>
                  </a:cubicBezTo>
                  <a:cubicBezTo>
                    <a:pt x="316" y="182"/>
                    <a:pt x="316" y="182"/>
                    <a:pt x="316" y="182"/>
                  </a:cubicBezTo>
                  <a:cubicBezTo>
                    <a:pt x="316" y="182"/>
                    <a:pt x="315" y="182"/>
                    <a:pt x="314" y="182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6" y="182"/>
                    <a:pt x="307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5" y="183"/>
                    <a:pt x="304" y="183"/>
                    <a:pt x="304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2" y="183"/>
                    <a:pt x="299" y="183"/>
                    <a:pt x="295" y="182"/>
                  </a:cubicBezTo>
                  <a:cubicBezTo>
                    <a:pt x="294" y="182"/>
                    <a:pt x="293" y="182"/>
                    <a:pt x="292" y="182"/>
                  </a:cubicBezTo>
                  <a:cubicBezTo>
                    <a:pt x="287" y="182"/>
                    <a:pt x="279" y="183"/>
                    <a:pt x="268" y="185"/>
                  </a:cubicBezTo>
                  <a:cubicBezTo>
                    <a:pt x="256" y="187"/>
                    <a:pt x="260" y="191"/>
                    <a:pt x="258" y="192"/>
                  </a:cubicBezTo>
                  <a:cubicBezTo>
                    <a:pt x="256" y="192"/>
                    <a:pt x="257" y="192"/>
                    <a:pt x="256" y="192"/>
                  </a:cubicBezTo>
                  <a:cubicBezTo>
                    <a:pt x="256" y="192"/>
                    <a:pt x="255" y="192"/>
                    <a:pt x="255" y="192"/>
                  </a:cubicBezTo>
                  <a:cubicBezTo>
                    <a:pt x="254" y="192"/>
                    <a:pt x="254" y="192"/>
                    <a:pt x="253" y="192"/>
                  </a:cubicBezTo>
                  <a:cubicBezTo>
                    <a:pt x="253" y="192"/>
                    <a:pt x="253" y="192"/>
                    <a:pt x="255" y="192"/>
                  </a:cubicBezTo>
                  <a:cubicBezTo>
                    <a:pt x="257" y="193"/>
                    <a:pt x="246" y="193"/>
                    <a:pt x="235" y="196"/>
                  </a:cubicBezTo>
                  <a:cubicBezTo>
                    <a:pt x="225" y="198"/>
                    <a:pt x="214" y="201"/>
                    <a:pt x="207" y="201"/>
                  </a:cubicBezTo>
                  <a:cubicBezTo>
                    <a:pt x="206" y="201"/>
                    <a:pt x="206" y="201"/>
                    <a:pt x="206" y="201"/>
                  </a:cubicBezTo>
                  <a:cubicBezTo>
                    <a:pt x="203" y="201"/>
                    <a:pt x="201" y="201"/>
                    <a:pt x="199" y="201"/>
                  </a:cubicBezTo>
                  <a:cubicBezTo>
                    <a:pt x="196" y="201"/>
                    <a:pt x="195" y="201"/>
                    <a:pt x="196" y="202"/>
                  </a:cubicBezTo>
                  <a:cubicBezTo>
                    <a:pt x="197" y="203"/>
                    <a:pt x="190" y="204"/>
                    <a:pt x="180" y="204"/>
                  </a:cubicBezTo>
                  <a:cubicBezTo>
                    <a:pt x="180" y="204"/>
                    <a:pt x="179" y="204"/>
                    <a:pt x="179" y="204"/>
                  </a:cubicBezTo>
                  <a:cubicBezTo>
                    <a:pt x="179" y="204"/>
                    <a:pt x="178" y="204"/>
                    <a:pt x="178" y="204"/>
                  </a:cubicBezTo>
                  <a:cubicBezTo>
                    <a:pt x="168" y="204"/>
                    <a:pt x="161" y="205"/>
                    <a:pt x="163" y="205"/>
                  </a:cubicBezTo>
                  <a:cubicBezTo>
                    <a:pt x="164" y="205"/>
                    <a:pt x="165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3" y="205"/>
                    <a:pt x="162" y="206"/>
                    <a:pt x="163" y="206"/>
                  </a:cubicBezTo>
                  <a:cubicBezTo>
                    <a:pt x="164" y="206"/>
                    <a:pt x="165" y="206"/>
                    <a:pt x="164" y="207"/>
                  </a:cubicBezTo>
                  <a:cubicBezTo>
                    <a:pt x="162" y="207"/>
                    <a:pt x="163" y="207"/>
                    <a:pt x="164" y="207"/>
                  </a:cubicBezTo>
                  <a:cubicBezTo>
                    <a:pt x="165" y="208"/>
                    <a:pt x="172" y="208"/>
                    <a:pt x="181" y="208"/>
                  </a:cubicBezTo>
                  <a:cubicBezTo>
                    <a:pt x="189" y="209"/>
                    <a:pt x="193" y="213"/>
                    <a:pt x="199" y="215"/>
                  </a:cubicBezTo>
                  <a:cubicBezTo>
                    <a:pt x="204" y="217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5" y="218"/>
                    <a:pt x="205" y="222"/>
                    <a:pt x="191" y="225"/>
                  </a:cubicBezTo>
                  <a:cubicBezTo>
                    <a:pt x="187" y="225"/>
                    <a:pt x="183" y="226"/>
                    <a:pt x="176" y="226"/>
                  </a:cubicBezTo>
                  <a:cubicBezTo>
                    <a:pt x="170" y="226"/>
                    <a:pt x="161" y="225"/>
                    <a:pt x="150" y="225"/>
                  </a:cubicBezTo>
                  <a:cubicBezTo>
                    <a:pt x="149" y="225"/>
                    <a:pt x="146" y="225"/>
                    <a:pt x="144" y="225"/>
                  </a:cubicBezTo>
                  <a:cubicBezTo>
                    <a:pt x="138" y="225"/>
                    <a:pt x="131" y="225"/>
                    <a:pt x="124" y="225"/>
                  </a:cubicBezTo>
                  <a:cubicBezTo>
                    <a:pt x="110" y="226"/>
                    <a:pt x="110" y="232"/>
                    <a:pt x="108" y="237"/>
                  </a:cubicBezTo>
                  <a:cubicBezTo>
                    <a:pt x="106" y="241"/>
                    <a:pt x="104" y="244"/>
                    <a:pt x="105" y="244"/>
                  </a:cubicBezTo>
                  <a:cubicBezTo>
                    <a:pt x="105" y="244"/>
                    <a:pt x="105" y="244"/>
                    <a:pt x="105" y="244"/>
                  </a:cubicBezTo>
                  <a:cubicBezTo>
                    <a:pt x="106" y="244"/>
                    <a:pt x="107" y="244"/>
                    <a:pt x="107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8" y="244"/>
                    <a:pt x="108" y="245"/>
                    <a:pt x="107" y="245"/>
                  </a:cubicBezTo>
                  <a:cubicBezTo>
                    <a:pt x="106" y="245"/>
                    <a:pt x="106" y="245"/>
                    <a:pt x="107" y="245"/>
                  </a:cubicBezTo>
                  <a:cubicBezTo>
                    <a:pt x="107" y="245"/>
                    <a:pt x="107" y="245"/>
                    <a:pt x="108" y="245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110" y="245"/>
                    <a:pt x="110" y="247"/>
                    <a:pt x="109" y="248"/>
                  </a:cubicBezTo>
                  <a:cubicBezTo>
                    <a:pt x="109" y="250"/>
                    <a:pt x="114" y="251"/>
                    <a:pt x="123" y="251"/>
                  </a:cubicBezTo>
                  <a:cubicBezTo>
                    <a:pt x="128" y="251"/>
                    <a:pt x="132" y="251"/>
                    <a:pt x="138" y="252"/>
                  </a:cubicBezTo>
                  <a:cubicBezTo>
                    <a:pt x="140" y="252"/>
                    <a:pt x="142" y="255"/>
                    <a:pt x="149" y="255"/>
                  </a:cubicBezTo>
                  <a:cubicBezTo>
                    <a:pt x="149" y="255"/>
                    <a:pt x="149" y="255"/>
                    <a:pt x="149" y="255"/>
                  </a:cubicBezTo>
                  <a:cubicBezTo>
                    <a:pt x="152" y="255"/>
                    <a:pt x="159" y="252"/>
                    <a:pt x="163" y="252"/>
                  </a:cubicBezTo>
                  <a:cubicBezTo>
                    <a:pt x="178" y="251"/>
                    <a:pt x="185" y="252"/>
                    <a:pt x="195" y="251"/>
                  </a:cubicBezTo>
                  <a:cubicBezTo>
                    <a:pt x="201" y="250"/>
                    <a:pt x="204" y="249"/>
                    <a:pt x="207" y="248"/>
                  </a:cubicBezTo>
                  <a:cubicBezTo>
                    <a:pt x="213" y="246"/>
                    <a:pt x="209" y="242"/>
                    <a:pt x="216" y="239"/>
                  </a:cubicBezTo>
                  <a:cubicBezTo>
                    <a:pt x="221" y="237"/>
                    <a:pt x="228" y="236"/>
                    <a:pt x="232" y="235"/>
                  </a:cubicBezTo>
                  <a:cubicBezTo>
                    <a:pt x="236" y="234"/>
                    <a:pt x="244" y="232"/>
                    <a:pt x="248" y="231"/>
                  </a:cubicBezTo>
                  <a:cubicBezTo>
                    <a:pt x="253" y="229"/>
                    <a:pt x="247" y="226"/>
                    <a:pt x="258" y="225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4" y="225"/>
                    <a:pt x="268" y="225"/>
                    <a:pt x="272" y="226"/>
                  </a:cubicBezTo>
                  <a:cubicBezTo>
                    <a:pt x="276" y="227"/>
                    <a:pt x="279" y="227"/>
                    <a:pt x="282" y="227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92" y="227"/>
                    <a:pt x="298" y="224"/>
                    <a:pt x="309" y="223"/>
                  </a:cubicBezTo>
                  <a:cubicBezTo>
                    <a:pt x="312" y="223"/>
                    <a:pt x="315" y="223"/>
                    <a:pt x="318" y="223"/>
                  </a:cubicBezTo>
                  <a:cubicBezTo>
                    <a:pt x="333" y="223"/>
                    <a:pt x="338" y="226"/>
                    <a:pt x="350" y="229"/>
                  </a:cubicBezTo>
                  <a:cubicBezTo>
                    <a:pt x="363" y="233"/>
                    <a:pt x="374" y="235"/>
                    <a:pt x="386" y="237"/>
                  </a:cubicBezTo>
                  <a:cubicBezTo>
                    <a:pt x="401" y="239"/>
                    <a:pt x="399" y="241"/>
                    <a:pt x="406" y="245"/>
                  </a:cubicBezTo>
                  <a:cubicBezTo>
                    <a:pt x="407" y="245"/>
                    <a:pt x="398" y="248"/>
                    <a:pt x="405" y="248"/>
                  </a:cubicBezTo>
                  <a:cubicBezTo>
                    <a:pt x="406" y="248"/>
                    <a:pt x="407" y="248"/>
                    <a:pt x="408" y="248"/>
                  </a:cubicBezTo>
                  <a:cubicBezTo>
                    <a:pt x="414" y="248"/>
                    <a:pt x="418" y="243"/>
                    <a:pt x="419" y="242"/>
                  </a:cubicBezTo>
                  <a:cubicBezTo>
                    <a:pt x="421" y="241"/>
                    <a:pt x="408" y="240"/>
                    <a:pt x="417" y="238"/>
                  </a:cubicBezTo>
                  <a:cubicBezTo>
                    <a:pt x="417" y="237"/>
                    <a:pt x="418" y="237"/>
                    <a:pt x="419" y="237"/>
                  </a:cubicBezTo>
                  <a:cubicBezTo>
                    <a:pt x="421" y="237"/>
                    <a:pt x="424" y="238"/>
                    <a:pt x="426" y="238"/>
                  </a:cubicBezTo>
                  <a:cubicBezTo>
                    <a:pt x="427" y="238"/>
                    <a:pt x="428" y="238"/>
                    <a:pt x="428" y="238"/>
                  </a:cubicBezTo>
                  <a:cubicBezTo>
                    <a:pt x="431" y="238"/>
                    <a:pt x="430" y="237"/>
                    <a:pt x="421" y="236"/>
                  </a:cubicBezTo>
                  <a:cubicBezTo>
                    <a:pt x="409" y="234"/>
                    <a:pt x="391" y="231"/>
                    <a:pt x="378" y="228"/>
                  </a:cubicBezTo>
                  <a:cubicBezTo>
                    <a:pt x="371" y="226"/>
                    <a:pt x="365" y="224"/>
                    <a:pt x="361" y="222"/>
                  </a:cubicBezTo>
                  <a:cubicBezTo>
                    <a:pt x="357" y="219"/>
                    <a:pt x="364" y="218"/>
                    <a:pt x="369" y="218"/>
                  </a:cubicBezTo>
                  <a:cubicBezTo>
                    <a:pt x="372" y="218"/>
                    <a:pt x="374" y="218"/>
                    <a:pt x="375" y="219"/>
                  </a:cubicBezTo>
                  <a:cubicBezTo>
                    <a:pt x="375" y="219"/>
                    <a:pt x="375" y="219"/>
                    <a:pt x="376" y="219"/>
                  </a:cubicBezTo>
                  <a:cubicBezTo>
                    <a:pt x="377" y="219"/>
                    <a:pt x="378" y="219"/>
                    <a:pt x="379" y="219"/>
                  </a:cubicBezTo>
                  <a:cubicBezTo>
                    <a:pt x="380" y="219"/>
                    <a:pt x="381" y="218"/>
                    <a:pt x="383" y="218"/>
                  </a:cubicBezTo>
                  <a:cubicBezTo>
                    <a:pt x="384" y="218"/>
                    <a:pt x="386" y="219"/>
                    <a:pt x="388" y="219"/>
                  </a:cubicBezTo>
                  <a:cubicBezTo>
                    <a:pt x="395" y="221"/>
                    <a:pt x="397" y="223"/>
                    <a:pt x="395" y="223"/>
                  </a:cubicBezTo>
                  <a:cubicBezTo>
                    <a:pt x="393" y="223"/>
                    <a:pt x="399" y="224"/>
                    <a:pt x="407" y="225"/>
                  </a:cubicBezTo>
                  <a:cubicBezTo>
                    <a:pt x="415" y="226"/>
                    <a:pt x="419" y="227"/>
                    <a:pt x="420" y="227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21" y="227"/>
                    <a:pt x="426" y="228"/>
                    <a:pt x="431" y="229"/>
                  </a:cubicBezTo>
                  <a:cubicBezTo>
                    <a:pt x="434" y="229"/>
                    <a:pt x="437" y="230"/>
                    <a:pt x="441" y="231"/>
                  </a:cubicBezTo>
                  <a:cubicBezTo>
                    <a:pt x="443" y="232"/>
                    <a:pt x="446" y="239"/>
                    <a:pt x="449" y="239"/>
                  </a:cubicBezTo>
                  <a:cubicBezTo>
                    <a:pt x="455" y="239"/>
                    <a:pt x="462" y="244"/>
                    <a:pt x="468" y="245"/>
                  </a:cubicBezTo>
                  <a:cubicBezTo>
                    <a:pt x="471" y="246"/>
                    <a:pt x="475" y="246"/>
                    <a:pt x="479" y="246"/>
                  </a:cubicBezTo>
                  <a:cubicBezTo>
                    <a:pt x="477" y="246"/>
                    <a:pt x="475" y="247"/>
                    <a:pt x="473" y="248"/>
                  </a:cubicBezTo>
                  <a:cubicBezTo>
                    <a:pt x="469" y="250"/>
                    <a:pt x="479" y="252"/>
                    <a:pt x="481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2" y="252"/>
                  </a:cubicBezTo>
                  <a:cubicBezTo>
                    <a:pt x="482" y="252"/>
                    <a:pt x="483" y="252"/>
                    <a:pt x="485" y="252"/>
                  </a:cubicBezTo>
                  <a:cubicBezTo>
                    <a:pt x="485" y="253"/>
                    <a:pt x="486" y="253"/>
                    <a:pt x="487" y="253"/>
                  </a:cubicBezTo>
                  <a:cubicBezTo>
                    <a:pt x="487" y="253"/>
                    <a:pt x="488" y="253"/>
                    <a:pt x="488" y="253"/>
                  </a:cubicBezTo>
                  <a:cubicBezTo>
                    <a:pt x="488" y="253"/>
                    <a:pt x="489" y="252"/>
                    <a:pt x="490" y="252"/>
                  </a:cubicBezTo>
                  <a:cubicBezTo>
                    <a:pt x="490" y="252"/>
                    <a:pt x="491" y="252"/>
                    <a:pt x="492" y="253"/>
                  </a:cubicBezTo>
                  <a:cubicBezTo>
                    <a:pt x="493" y="253"/>
                    <a:pt x="493" y="253"/>
                    <a:pt x="493" y="253"/>
                  </a:cubicBezTo>
                  <a:cubicBezTo>
                    <a:pt x="494" y="253"/>
                    <a:pt x="494" y="252"/>
                    <a:pt x="493" y="251"/>
                  </a:cubicBezTo>
                  <a:cubicBezTo>
                    <a:pt x="492" y="250"/>
                    <a:pt x="492" y="250"/>
                    <a:pt x="494" y="250"/>
                  </a:cubicBezTo>
                  <a:cubicBezTo>
                    <a:pt x="494" y="250"/>
                    <a:pt x="494" y="250"/>
                    <a:pt x="494" y="250"/>
                  </a:cubicBezTo>
                  <a:cubicBezTo>
                    <a:pt x="495" y="250"/>
                    <a:pt x="495" y="250"/>
                    <a:pt x="495" y="250"/>
                  </a:cubicBezTo>
                  <a:cubicBezTo>
                    <a:pt x="497" y="250"/>
                    <a:pt x="497" y="250"/>
                    <a:pt x="495" y="249"/>
                  </a:cubicBezTo>
                  <a:cubicBezTo>
                    <a:pt x="494" y="249"/>
                    <a:pt x="495" y="248"/>
                    <a:pt x="497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502" y="248"/>
                    <a:pt x="503" y="247"/>
                    <a:pt x="498" y="246"/>
                  </a:cubicBezTo>
                  <a:cubicBezTo>
                    <a:pt x="493" y="244"/>
                    <a:pt x="491" y="244"/>
                    <a:pt x="490" y="243"/>
                  </a:cubicBezTo>
                  <a:cubicBezTo>
                    <a:pt x="489" y="243"/>
                    <a:pt x="490" y="242"/>
                    <a:pt x="490" y="242"/>
                  </a:cubicBezTo>
                  <a:cubicBezTo>
                    <a:pt x="491" y="242"/>
                    <a:pt x="491" y="242"/>
                    <a:pt x="491" y="242"/>
                  </a:cubicBezTo>
                  <a:cubicBezTo>
                    <a:pt x="491" y="242"/>
                    <a:pt x="488" y="241"/>
                    <a:pt x="486" y="240"/>
                  </a:cubicBezTo>
                  <a:cubicBezTo>
                    <a:pt x="485" y="239"/>
                    <a:pt x="488" y="238"/>
                    <a:pt x="490" y="238"/>
                  </a:cubicBezTo>
                  <a:cubicBezTo>
                    <a:pt x="491" y="238"/>
                    <a:pt x="492" y="238"/>
                    <a:pt x="493" y="238"/>
                  </a:cubicBezTo>
                  <a:cubicBezTo>
                    <a:pt x="494" y="238"/>
                    <a:pt x="495" y="239"/>
                    <a:pt x="496" y="239"/>
                  </a:cubicBezTo>
                  <a:cubicBezTo>
                    <a:pt x="495" y="239"/>
                    <a:pt x="496" y="239"/>
                    <a:pt x="497" y="239"/>
                  </a:cubicBezTo>
                  <a:cubicBezTo>
                    <a:pt x="497" y="239"/>
                    <a:pt x="498" y="239"/>
                    <a:pt x="498" y="239"/>
                  </a:cubicBezTo>
                  <a:cubicBezTo>
                    <a:pt x="499" y="239"/>
                    <a:pt x="500" y="239"/>
                    <a:pt x="500" y="239"/>
                  </a:cubicBezTo>
                  <a:cubicBezTo>
                    <a:pt x="501" y="239"/>
                    <a:pt x="502" y="239"/>
                    <a:pt x="501" y="238"/>
                  </a:cubicBezTo>
                  <a:cubicBezTo>
                    <a:pt x="500" y="238"/>
                    <a:pt x="501" y="238"/>
                    <a:pt x="502" y="238"/>
                  </a:cubicBezTo>
                  <a:cubicBezTo>
                    <a:pt x="502" y="238"/>
                    <a:pt x="502" y="238"/>
                    <a:pt x="503" y="238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5" y="238"/>
                    <a:pt x="505" y="238"/>
                    <a:pt x="503" y="237"/>
                  </a:cubicBezTo>
                  <a:cubicBezTo>
                    <a:pt x="500" y="237"/>
                    <a:pt x="506" y="235"/>
                    <a:pt x="517" y="235"/>
                  </a:cubicBezTo>
                  <a:cubicBezTo>
                    <a:pt x="527" y="235"/>
                    <a:pt x="534" y="237"/>
                    <a:pt x="533" y="237"/>
                  </a:cubicBezTo>
                  <a:cubicBezTo>
                    <a:pt x="532" y="237"/>
                    <a:pt x="532" y="238"/>
                    <a:pt x="532" y="238"/>
                  </a:cubicBezTo>
                  <a:cubicBezTo>
                    <a:pt x="533" y="238"/>
                    <a:pt x="537" y="237"/>
                    <a:pt x="544" y="236"/>
                  </a:cubicBezTo>
                  <a:cubicBezTo>
                    <a:pt x="553" y="235"/>
                    <a:pt x="556" y="234"/>
                    <a:pt x="551" y="232"/>
                  </a:cubicBezTo>
                  <a:cubicBezTo>
                    <a:pt x="545" y="230"/>
                    <a:pt x="549" y="226"/>
                    <a:pt x="556" y="222"/>
                  </a:cubicBezTo>
                  <a:cubicBezTo>
                    <a:pt x="563" y="219"/>
                    <a:pt x="570" y="214"/>
                    <a:pt x="578" y="212"/>
                  </a:cubicBezTo>
                  <a:cubicBezTo>
                    <a:pt x="582" y="211"/>
                    <a:pt x="586" y="211"/>
                    <a:pt x="588" y="211"/>
                  </a:cubicBezTo>
                  <a:cubicBezTo>
                    <a:pt x="590" y="211"/>
                    <a:pt x="591" y="211"/>
                    <a:pt x="589" y="212"/>
                  </a:cubicBezTo>
                  <a:cubicBezTo>
                    <a:pt x="585" y="212"/>
                    <a:pt x="588" y="213"/>
                    <a:pt x="597" y="213"/>
                  </a:cubicBezTo>
                  <a:cubicBezTo>
                    <a:pt x="605" y="214"/>
                    <a:pt x="607" y="215"/>
                    <a:pt x="604" y="216"/>
                  </a:cubicBezTo>
                  <a:cubicBezTo>
                    <a:pt x="601" y="216"/>
                    <a:pt x="606" y="217"/>
                    <a:pt x="609" y="218"/>
                  </a:cubicBezTo>
                  <a:cubicBezTo>
                    <a:pt x="611" y="219"/>
                    <a:pt x="612" y="220"/>
                    <a:pt x="620" y="220"/>
                  </a:cubicBezTo>
                  <a:cubicBezTo>
                    <a:pt x="620" y="220"/>
                    <a:pt x="620" y="220"/>
                    <a:pt x="620" y="220"/>
                  </a:cubicBezTo>
                  <a:cubicBezTo>
                    <a:pt x="624" y="220"/>
                    <a:pt x="630" y="219"/>
                    <a:pt x="635" y="218"/>
                  </a:cubicBezTo>
                  <a:cubicBezTo>
                    <a:pt x="642" y="217"/>
                    <a:pt x="640" y="217"/>
                    <a:pt x="632" y="216"/>
                  </a:cubicBezTo>
                  <a:cubicBezTo>
                    <a:pt x="630" y="216"/>
                    <a:pt x="628" y="216"/>
                    <a:pt x="627" y="216"/>
                  </a:cubicBezTo>
                  <a:cubicBezTo>
                    <a:pt x="627" y="216"/>
                    <a:pt x="627" y="216"/>
                    <a:pt x="626" y="216"/>
                  </a:cubicBezTo>
                  <a:cubicBezTo>
                    <a:pt x="625" y="216"/>
                    <a:pt x="624" y="216"/>
                    <a:pt x="621" y="215"/>
                  </a:cubicBezTo>
                  <a:cubicBezTo>
                    <a:pt x="616" y="214"/>
                    <a:pt x="614" y="213"/>
                    <a:pt x="619" y="213"/>
                  </a:cubicBezTo>
                  <a:cubicBezTo>
                    <a:pt x="621" y="212"/>
                    <a:pt x="624" y="212"/>
                    <a:pt x="625" y="212"/>
                  </a:cubicBezTo>
                  <a:cubicBezTo>
                    <a:pt x="626" y="212"/>
                    <a:pt x="626" y="212"/>
                    <a:pt x="626" y="212"/>
                  </a:cubicBezTo>
                  <a:cubicBezTo>
                    <a:pt x="626" y="213"/>
                    <a:pt x="626" y="213"/>
                    <a:pt x="626" y="213"/>
                  </a:cubicBezTo>
                  <a:cubicBezTo>
                    <a:pt x="626" y="213"/>
                    <a:pt x="627" y="212"/>
                    <a:pt x="628" y="212"/>
                  </a:cubicBezTo>
                  <a:cubicBezTo>
                    <a:pt x="629" y="211"/>
                    <a:pt x="638" y="211"/>
                    <a:pt x="648" y="210"/>
                  </a:cubicBezTo>
                  <a:cubicBezTo>
                    <a:pt x="657" y="209"/>
                    <a:pt x="663" y="208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6" y="208"/>
                    <a:pt x="668" y="208"/>
                  </a:cubicBezTo>
                  <a:cubicBezTo>
                    <a:pt x="668" y="208"/>
                    <a:pt x="669" y="208"/>
                    <a:pt x="669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2" y="208"/>
                    <a:pt x="672" y="209"/>
                    <a:pt x="670" y="210"/>
                  </a:cubicBezTo>
                  <a:cubicBezTo>
                    <a:pt x="667" y="210"/>
                    <a:pt x="665" y="211"/>
                    <a:pt x="662" y="211"/>
                  </a:cubicBezTo>
                  <a:cubicBezTo>
                    <a:pt x="660" y="211"/>
                    <a:pt x="660" y="211"/>
                    <a:pt x="662" y="212"/>
                  </a:cubicBezTo>
                  <a:cubicBezTo>
                    <a:pt x="664" y="213"/>
                    <a:pt x="664" y="214"/>
                    <a:pt x="662" y="215"/>
                  </a:cubicBezTo>
                  <a:cubicBezTo>
                    <a:pt x="660" y="216"/>
                    <a:pt x="657" y="216"/>
                    <a:pt x="655" y="216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16"/>
                    <a:pt x="654" y="216"/>
                    <a:pt x="653" y="216"/>
                  </a:cubicBezTo>
                  <a:cubicBezTo>
                    <a:pt x="652" y="216"/>
                    <a:pt x="651" y="216"/>
                    <a:pt x="650" y="217"/>
                  </a:cubicBezTo>
                  <a:cubicBezTo>
                    <a:pt x="650" y="217"/>
                    <a:pt x="660" y="219"/>
                    <a:pt x="675" y="222"/>
                  </a:cubicBezTo>
                  <a:cubicBezTo>
                    <a:pt x="705" y="227"/>
                    <a:pt x="736" y="233"/>
                    <a:pt x="683" y="234"/>
                  </a:cubicBezTo>
                  <a:cubicBezTo>
                    <a:pt x="682" y="234"/>
                    <a:pt x="681" y="234"/>
                    <a:pt x="680" y="234"/>
                  </a:cubicBezTo>
                  <a:cubicBezTo>
                    <a:pt x="657" y="234"/>
                    <a:pt x="645" y="231"/>
                    <a:pt x="628" y="231"/>
                  </a:cubicBezTo>
                  <a:cubicBezTo>
                    <a:pt x="614" y="231"/>
                    <a:pt x="605" y="232"/>
                    <a:pt x="593" y="233"/>
                  </a:cubicBezTo>
                  <a:cubicBezTo>
                    <a:pt x="589" y="233"/>
                    <a:pt x="584" y="233"/>
                    <a:pt x="578" y="234"/>
                  </a:cubicBezTo>
                  <a:cubicBezTo>
                    <a:pt x="570" y="234"/>
                    <a:pt x="565" y="235"/>
                    <a:pt x="567" y="235"/>
                  </a:cubicBezTo>
                  <a:cubicBezTo>
                    <a:pt x="569" y="236"/>
                    <a:pt x="569" y="236"/>
                    <a:pt x="565" y="237"/>
                  </a:cubicBezTo>
                  <a:cubicBezTo>
                    <a:pt x="562" y="237"/>
                    <a:pt x="561" y="237"/>
                    <a:pt x="562" y="237"/>
                  </a:cubicBezTo>
                  <a:cubicBezTo>
                    <a:pt x="562" y="237"/>
                    <a:pt x="562" y="237"/>
                    <a:pt x="561" y="237"/>
                  </a:cubicBezTo>
                  <a:cubicBezTo>
                    <a:pt x="561" y="237"/>
                    <a:pt x="560" y="237"/>
                    <a:pt x="560" y="237"/>
                  </a:cubicBezTo>
                  <a:cubicBezTo>
                    <a:pt x="559" y="237"/>
                    <a:pt x="559" y="237"/>
                    <a:pt x="559" y="237"/>
                  </a:cubicBezTo>
                  <a:cubicBezTo>
                    <a:pt x="555" y="237"/>
                    <a:pt x="549" y="237"/>
                    <a:pt x="542" y="238"/>
                  </a:cubicBezTo>
                  <a:cubicBezTo>
                    <a:pt x="530" y="238"/>
                    <a:pt x="532" y="241"/>
                    <a:pt x="535" y="241"/>
                  </a:cubicBezTo>
                  <a:cubicBezTo>
                    <a:pt x="535" y="241"/>
                    <a:pt x="535" y="241"/>
                    <a:pt x="535" y="241"/>
                  </a:cubicBezTo>
                  <a:cubicBezTo>
                    <a:pt x="535" y="241"/>
                    <a:pt x="536" y="241"/>
                    <a:pt x="536" y="241"/>
                  </a:cubicBezTo>
                  <a:cubicBezTo>
                    <a:pt x="538" y="241"/>
                    <a:pt x="540" y="242"/>
                    <a:pt x="540" y="242"/>
                  </a:cubicBezTo>
                  <a:cubicBezTo>
                    <a:pt x="541" y="243"/>
                    <a:pt x="541" y="244"/>
                    <a:pt x="540" y="244"/>
                  </a:cubicBezTo>
                  <a:cubicBezTo>
                    <a:pt x="538" y="244"/>
                    <a:pt x="538" y="245"/>
                    <a:pt x="538" y="245"/>
                  </a:cubicBezTo>
                  <a:cubicBezTo>
                    <a:pt x="539" y="245"/>
                    <a:pt x="539" y="245"/>
                    <a:pt x="538" y="245"/>
                  </a:cubicBezTo>
                  <a:cubicBezTo>
                    <a:pt x="538" y="245"/>
                    <a:pt x="537" y="245"/>
                    <a:pt x="536" y="245"/>
                  </a:cubicBezTo>
                  <a:cubicBezTo>
                    <a:pt x="536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6" y="246"/>
                    <a:pt x="540" y="248"/>
                  </a:cubicBezTo>
                  <a:cubicBezTo>
                    <a:pt x="545" y="249"/>
                    <a:pt x="548" y="251"/>
                    <a:pt x="547" y="251"/>
                  </a:cubicBezTo>
                  <a:cubicBezTo>
                    <a:pt x="546" y="251"/>
                    <a:pt x="547" y="251"/>
                    <a:pt x="550" y="251"/>
                  </a:cubicBezTo>
                  <a:cubicBezTo>
                    <a:pt x="550" y="251"/>
                    <a:pt x="550" y="251"/>
                    <a:pt x="550" y="251"/>
                  </a:cubicBezTo>
                  <a:cubicBezTo>
                    <a:pt x="550" y="251"/>
                    <a:pt x="551" y="251"/>
                    <a:pt x="551" y="251"/>
                  </a:cubicBezTo>
                  <a:cubicBezTo>
                    <a:pt x="553" y="251"/>
                    <a:pt x="553" y="252"/>
                    <a:pt x="551" y="252"/>
                  </a:cubicBezTo>
                  <a:cubicBezTo>
                    <a:pt x="548" y="252"/>
                    <a:pt x="548" y="252"/>
                    <a:pt x="550" y="252"/>
                  </a:cubicBezTo>
                  <a:cubicBezTo>
                    <a:pt x="551" y="252"/>
                    <a:pt x="551" y="252"/>
                    <a:pt x="551" y="252"/>
                  </a:cubicBezTo>
                  <a:cubicBezTo>
                    <a:pt x="554" y="252"/>
                    <a:pt x="558" y="252"/>
                    <a:pt x="561" y="252"/>
                  </a:cubicBezTo>
                  <a:cubicBezTo>
                    <a:pt x="561" y="252"/>
                    <a:pt x="561" y="252"/>
                    <a:pt x="561" y="252"/>
                  </a:cubicBezTo>
                  <a:cubicBezTo>
                    <a:pt x="563" y="252"/>
                    <a:pt x="566" y="253"/>
                    <a:pt x="569" y="253"/>
                  </a:cubicBezTo>
                  <a:cubicBezTo>
                    <a:pt x="572" y="253"/>
                    <a:pt x="576" y="254"/>
                    <a:pt x="580" y="254"/>
                  </a:cubicBezTo>
                  <a:cubicBezTo>
                    <a:pt x="582" y="254"/>
                    <a:pt x="583" y="254"/>
                    <a:pt x="584" y="254"/>
                  </a:cubicBezTo>
                  <a:cubicBezTo>
                    <a:pt x="591" y="253"/>
                    <a:pt x="598" y="253"/>
                    <a:pt x="603" y="253"/>
                  </a:cubicBezTo>
                  <a:cubicBezTo>
                    <a:pt x="603" y="253"/>
                    <a:pt x="603" y="253"/>
                    <a:pt x="603" y="253"/>
                  </a:cubicBezTo>
                  <a:cubicBezTo>
                    <a:pt x="610" y="253"/>
                    <a:pt x="618" y="254"/>
                    <a:pt x="627" y="254"/>
                  </a:cubicBezTo>
                  <a:cubicBezTo>
                    <a:pt x="629" y="254"/>
                    <a:pt x="630" y="254"/>
                    <a:pt x="631" y="254"/>
                  </a:cubicBezTo>
                  <a:cubicBezTo>
                    <a:pt x="634" y="254"/>
                    <a:pt x="639" y="253"/>
                    <a:pt x="643" y="252"/>
                  </a:cubicBezTo>
                  <a:cubicBezTo>
                    <a:pt x="644" y="252"/>
                    <a:pt x="645" y="252"/>
                    <a:pt x="645" y="252"/>
                  </a:cubicBezTo>
                  <a:cubicBezTo>
                    <a:pt x="651" y="252"/>
                    <a:pt x="653" y="255"/>
                    <a:pt x="651" y="260"/>
                  </a:cubicBezTo>
                  <a:cubicBezTo>
                    <a:pt x="649" y="264"/>
                    <a:pt x="647" y="268"/>
                    <a:pt x="640" y="270"/>
                  </a:cubicBezTo>
                  <a:cubicBezTo>
                    <a:pt x="635" y="272"/>
                    <a:pt x="629" y="273"/>
                    <a:pt x="623" y="273"/>
                  </a:cubicBezTo>
                  <a:cubicBezTo>
                    <a:pt x="620" y="273"/>
                    <a:pt x="618" y="273"/>
                    <a:pt x="617" y="273"/>
                  </a:cubicBezTo>
                  <a:cubicBezTo>
                    <a:pt x="615" y="273"/>
                    <a:pt x="614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2" y="273"/>
                    <a:pt x="611" y="272"/>
                    <a:pt x="607" y="272"/>
                  </a:cubicBezTo>
                  <a:cubicBezTo>
                    <a:pt x="603" y="271"/>
                    <a:pt x="600" y="271"/>
                    <a:pt x="600" y="271"/>
                  </a:cubicBezTo>
                  <a:cubicBezTo>
                    <a:pt x="600" y="271"/>
                    <a:pt x="600" y="271"/>
                    <a:pt x="600" y="271"/>
                  </a:cubicBezTo>
                  <a:cubicBezTo>
                    <a:pt x="601" y="271"/>
                    <a:pt x="599" y="271"/>
                    <a:pt x="596" y="271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4" y="271"/>
                    <a:pt x="594" y="271"/>
                    <a:pt x="594" y="271"/>
                  </a:cubicBezTo>
                  <a:cubicBezTo>
                    <a:pt x="592" y="272"/>
                    <a:pt x="581" y="273"/>
                    <a:pt x="567" y="273"/>
                  </a:cubicBezTo>
                  <a:cubicBezTo>
                    <a:pt x="566" y="273"/>
                    <a:pt x="566" y="273"/>
                    <a:pt x="565" y="273"/>
                  </a:cubicBezTo>
                  <a:cubicBezTo>
                    <a:pt x="546" y="272"/>
                    <a:pt x="526" y="271"/>
                    <a:pt x="508" y="269"/>
                  </a:cubicBezTo>
                  <a:cubicBezTo>
                    <a:pt x="496" y="268"/>
                    <a:pt x="491" y="267"/>
                    <a:pt x="479" y="267"/>
                  </a:cubicBezTo>
                  <a:cubicBezTo>
                    <a:pt x="477" y="267"/>
                    <a:pt x="475" y="267"/>
                    <a:pt x="473" y="267"/>
                  </a:cubicBezTo>
                  <a:cubicBezTo>
                    <a:pt x="446" y="268"/>
                    <a:pt x="473" y="275"/>
                    <a:pt x="451" y="277"/>
                  </a:cubicBezTo>
                  <a:cubicBezTo>
                    <a:pt x="450" y="277"/>
                    <a:pt x="450" y="277"/>
                    <a:pt x="449" y="277"/>
                  </a:cubicBezTo>
                  <a:cubicBezTo>
                    <a:pt x="438" y="277"/>
                    <a:pt x="409" y="271"/>
                    <a:pt x="402" y="270"/>
                  </a:cubicBezTo>
                  <a:cubicBezTo>
                    <a:pt x="389" y="268"/>
                    <a:pt x="371" y="268"/>
                    <a:pt x="354" y="266"/>
                  </a:cubicBezTo>
                  <a:cubicBezTo>
                    <a:pt x="353" y="266"/>
                    <a:pt x="351" y="265"/>
                    <a:pt x="349" y="265"/>
                  </a:cubicBezTo>
                  <a:cubicBezTo>
                    <a:pt x="346" y="265"/>
                    <a:pt x="339" y="264"/>
                    <a:pt x="340" y="262"/>
                  </a:cubicBezTo>
                  <a:cubicBezTo>
                    <a:pt x="341" y="262"/>
                    <a:pt x="344" y="262"/>
                    <a:pt x="343" y="260"/>
                  </a:cubicBezTo>
                  <a:cubicBezTo>
                    <a:pt x="343" y="259"/>
                    <a:pt x="342" y="258"/>
                    <a:pt x="343" y="256"/>
                  </a:cubicBezTo>
                  <a:cubicBezTo>
                    <a:pt x="343" y="253"/>
                    <a:pt x="343" y="252"/>
                    <a:pt x="342" y="252"/>
                  </a:cubicBezTo>
                  <a:cubicBezTo>
                    <a:pt x="342" y="252"/>
                    <a:pt x="342" y="252"/>
                    <a:pt x="342" y="252"/>
                  </a:cubicBezTo>
                  <a:cubicBezTo>
                    <a:pt x="342" y="252"/>
                    <a:pt x="341" y="252"/>
                    <a:pt x="341" y="252"/>
                  </a:cubicBezTo>
                  <a:cubicBezTo>
                    <a:pt x="339" y="252"/>
                    <a:pt x="335" y="252"/>
                    <a:pt x="331" y="252"/>
                  </a:cubicBezTo>
                  <a:cubicBezTo>
                    <a:pt x="326" y="251"/>
                    <a:pt x="319" y="251"/>
                    <a:pt x="312" y="251"/>
                  </a:cubicBezTo>
                  <a:cubicBezTo>
                    <a:pt x="311" y="251"/>
                    <a:pt x="310" y="251"/>
                    <a:pt x="309" y="251"/>
                  </a:cubicBezTo>
                  <a:cubicBezTo>
                    <a:pt x="286" y="251"/>
                    <a:pt x="258" y="253"/>
                    <a:pt x="248" y="253"/>
                  </a:cubicBezTo>
                  <a:cubicBezTo>
                    <a:pt x="235" y="254"/>
                    <a:pt x="203" y="258"/>
                    <a:pt x="179" y="258"/>
                  </a:cubicBezTo>
                  <a:cubicBezTo>
                    <a:pt x="177" y="258"/>
                    <a:pt x="175" y="259"/>
                    <a:pt x="174" y="259"/>
                  </a:cubicBezTo>
                  <a:cubicBezTo>
                    <a:pt x="168" y="259"/>
                    <a:pt x="163" y="258"/>
                    <a:pt x="159" y="258"/>
                  </a:cubicBezTo>
                  <a:cubicBezTo>
                    <a:pt x="155" y="258"/>
                    <a:pt x="151" y="258"/>
                    <a:pt x="149" y="258"/>
                  </a:cubicBezTo>
                  <a:cubicBezTo>
                    <a:pt x="146" y="258"/>
                    <a:pt x="144" y="258"/>
                    <a:pt x="144" y="258"/>
                  </a:cubicBezTo>
                  <a:cubicBezTo>
                    <a:pt x="143" y="259"/>
                    <a:pt x="142" y="260"/>
                    <a:pt x="138" y="262"/>
                  </a:cubicBezTo>
                  <a:cubicBezTo>
                    <a:pt x="131" y="264"/>
                    <a:pt x="121" y="264"/>
                    <a:pt x="114" y="266"/>
                  </a:cubicBezTo>
                  <a:cubicBezTo>
                    <a:pt x="95" y="270"/>
                    <a:pt x="105" y="276"/>
                    <a:pt x="87" y="281"/>
                  </a:cubicBezTo>
                  <a:cubicBezTo>
                    <a:pt x="78" y="284"/>
                    <a:pt x="63" y="285"/>
                    <a:pt x="52" y="287"/>
                  </a:cubicBezTo>
                  <a:cubicBezTo>
                    <a:pt x="42" y="290"/>
                    <a:pt x="38" y="292"/>
                    <a:pt x="29" y="296"/>
                  </a:cubicBezTo>
                  <a:cubicBezTo>
                    <a:pt x="24" y="298"/>
                    <a:pt x="17" y="300"/>
                    <a:pt x="12" y="302"/>
                  </a:cubicBezTo>
                  <a:cubicBezTo>
                    <a:pt x="3" y="306"/>
                    <a:pt x="14" y="312"/>
                    <a:pt x="14" y="317"/>
                  </a:cubicBezTo>
                  <a:cubicBezTo>
                    <a:pt x="14" y="319"/>
                    <a:pt x="13" y="321"/>
                    <a:pt x="12" y="322"/>
                  </a:cubicBezTo>
                  <a:cubicBezTo>
                    <a:pt x="8" y="327"/>
                    <a:pt x="0" y="331"/>
                    <a:pt x="4" y="332"/>
                  </a:cubicBezTo>
                  <a:cubicBezTo>
                    <a:pt x="8" y="334"/>
                    <a:pt x="12" y="335"/>
                    <a:pt x="9" y="335"/>
                  </a:cubicBezTo>
                  <a:cubicBezTo>
                    <a:pt x="7" y="335"/>
                    <a:pt x="5" y="335"/>
                    <a:pt x="5" y="335"/>
                  </a:cubicBezTo>
                  <a:cubicBezTo>
                    <a:pt x="5" y="336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9" y="337"/>
                  </a:cubicBezTo>
                  <a:cubicBezTo>
                    <a:pt x="9" y="337"/>
                    <a:pt x="10" y="337"/>
                    <a:pt x="10" y="337"/>
                  </a:cubicBezTo>
                  <a:cubicBezTo>
                    <a:pt x="10" y="337"/>
                    <a:pt x="9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7" y="337"/>
                    <a:pt x="7" y="339"/>
                    <a:pt x="14" y="339"/>
                  </a:cubicBezTo>
                  <a:cubicBezTo>
                    <a:pt x="21" y="340"/>
                    <a:pt x="26" y="340"/>
                    <a:pt x="24" y="340"/>
                  </a:cubicBezTo>
                  <a:cubicBezTo>
                    <a:pt x="22" y="340"/>
                    <a:pt x="21" y="341"/>
                    <a:pt x="24" y="341"/>
                  </a:cubicBezTo>
                  <a:cubicBezTo>
                    <a:pt x="26" y="341"/>
                    <a:pt x="28" y="342"/>
                    <a:pt x="33" y="344"/>
                  </a:cubicBezTo>
                  <a:cubicBezTo>
                    <a:pt x="37" y="345"/>
                    <a:pt x="52" y="348"/>
                    <a:pt x="61" y="352"/>
                  </a:cubicBezTo>
                  <a:cubicBezTo>
                    <a:pt x="66" y="355"/>
                    <a:pt x="72" y="357"/>
                    <a:pt x="85" y="359"/>
                  </a:cubicBezTo>
                  <a:cubicBezTo>
                    <a:pt x="96" y="361"/>
                    <a:pt x="104" y="363"/>
                    <a:pt x="117" y="364"/>
                  </a:cubicBezTo>
                  <a:cubicBezTo>
                    <a:pt x="119" y="365"/>
                    <a:pt x="121" y="365"/>
                    <a:pt x="123" y="365"/>
                  </a:cubicBezTo>
                  <a:cubicBezTo>
                    <a:pt x="131" y="365"/>
                    <a:pt x="135" y="363"/>
                    <a:pt x="144" y="362"/>
                  </a:cubicBezTo>
                  <a:cubicBezTo>
                    <a:pt x="153" y="362"/>
                    <a:pt x="160" y="362"/>
                    <a:pt x="166" y="362"/>
                  </a:cubicBezTo>
                  <a:cubicBezTo>
                    <a:pt x="171" y="362"/>
                    <a:pt x="175" y="362"/>
                    <a:pt x="179" y="362"/>
                  </a:cubicBezTo>
                  <a:cubicBezTo>
                    <a:pt x="184" y="362"/>
                    <a:pt x="188" y="362"/>
                    <a:pt x="193" y="362"/>
                  </a:cubicBezTo>
                  <a:cubicBezTo>
                    <a:pt x="197" y="362"/>
                    <a:pt x="202" y="362"/>
                    <a:pt x="208" y="362"/>
                  </a:cubicBezTo>
                  <a:cubicBezTo>
                    <a:pt x="222" y="362"/>
                    <a:pt x="240" y="357"/>
                    <a:pt x="256" y="357"/>
                  </a:cubicBezTo>
                  <a:cubicBezTo>
                    <a:pt x="259" y="357"/>
                    <a:pt x="261" y="358"/>
                    <a:pt x="263" y="358"/>
                  </a:cubicBezTo>
                  <a:cubicBezTo>
                    <a:pt x="284" y="360"/>
                    <a:pt x="280" y="366"/>
                    <a:pt x="298" y="366"/>
                  </a:cubicBezTo>
                  <a:cubicBezTo>
                    <a:pt x="302" y="366"/>
                    <a:pt x="306" y="365"/>
                    <a:pt x="312" y="365"/>
                  </a:cubicBezTo>
                  <a:cubicBezTo>
                    <a:pt x="317" y="364"/>
                    <a:pt x="321" y="364"/>
                    <a:pt x="324" y="364"/>
                  </a:cubicBezTo>
                  <a:cubicBezTo>
                    <a:pt x="337" y="364"/>
                    <a:pt x="338" y="367"/>
                    <a:pt x="337" y="371"/>
                  </a:cubicBezTo>
                  <a:cubicBezTo>
                    <a:pt x="336" y="375"/>
                    <a:pt x="337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3" y="379"/>
                    <a:pt x="326" y="382"/>
                    <a:pt x="330" y="385"/>
                  </a:cubicBezTo>
                  <a:cubicBezTo>
                    <a:pt x="332" y="387"/>
                    <a:pt x="337" y="388"/>
                    <a:pt x="344" y="390"/>
                  </a:cubicBezTo>
                  <a:cubicBezTo>
                    <a:pt x="350" y="391"/>
                    <a:pt x="355" y="393"/>
                    <a:pt x="359" y="395"/>
                  </a:cubicBezTo>
                  <a:cubicBezTo>
                    <a:pt x="366" y="398"/>
                    <a:pt x="374" y="402"/>
                    <a:pt x="376" y="406"/>
                  </a:cubicBezTo>
                  <a:cubicBezTo>
                    <a:pt x="378" y="408"/>
                    <a:pt x="379" y="410"/>
                    <a:pt x="380" y="411"/>
                  </a:cubicBezTo>
                  <a:cubicBezTo>
                    <a:pt x="382" y="414"/>
                    <a:pt x="391" y="416"/>
                    <a:pt x="388" y="419"/>
                  </a:cubicBezTo>
                  <a:cubicBezTo>
                    <a:pt x="386" y="422"/>
                    <a:pt x="369" y="423"/>
                    <a:pt x="369" y="425"/>
                  </a:cubicBezTo>
                  <a:cubicBezTo>
                    <a:pt x="368" y="429"/>
                    <a:pt x="362" y="433"/>
                    <a:pt x="360" y="437"/>
                  </a:cubicBezTo>
                  <a:cubicBezTo>
                    <a:pt x="356" y="442"/>
                    <a:pt x="386" y="450"/>
                    <a:pt x="392" y="455"/>
                  </a:cubicBezTo>
                  <a:cubicBezTo>
                    <a:pt x="396" y="459"/>
                    <a:pt x="394" y="465"/>
                    <a:pt x="398" y="468"/>
                  </a:cubicBezTo>
                  <a:cubicBezTo>
                    <a:pt x="400" y="470"/>
                    <a:pt x="414" y="475"/>
                    <a:pt x="416" y="477"/>
                  </a:cubicBezTo>
                  <a:cubicBezTo>
                    <a:pt x="418" y="481"/>
                    <a:pt x="430" y="486"/>
                    <a:pt x="435" y="489"/>
                  </a:cubicBezTo>
                  <a:cubicBezTo>
                    <a:pt x="435" y="490"/>
                    <a:pt x="436" y="492"/>
                    <a:pt x="436" y="494"/>
                  </a:cubicBezTo>
                  <a:cubicBezTo>
                    <a:pt x="436" y="496"/>
                    <a:pt x="445" y="498"/>
                    <a:pt x="456" y="498"/>
                  </a:cubicBezTo>
                  <a:cubicBezTo>
                    <a:pt x="459" y="498"/>
                    <a:pt x="462" y="498"/>
                    <a:pt x="464" y="498"/>
                  </a:cubicBezTo>
                  <a:cubicBezTo>
                    <a:pt x="469" y="498"/>
                    <a:pt x="473" y="498"/>
                    <a:pt x="477" y="498"/>
                  </a:cubicBezTo>
                  <a:cubicBezTo>
                    <a:pt x="485" y="497"/>
                    <a:pt x="493" y="497"/>
                    <a:pt x="501" y="497"/>
                  </a:cubicBezTo>
                  <a:cubicBezTo>
                    <a:pt x="515" y="497"/>
                    <a:pt x="531" y="496"/>
                    <a:pt x="539" y="495"/>
                  </a:cubicBezTo>
                  <a:cubicBezTo>
                    <a:pt x="544" y="494"/>
                    <a:pt x="549" y="494"/>
                    <a:pt x="554" y="493"/>
                  </a:cubicBezTo>
                  <a:cubicBezTo>
                    <a:pt x="570" y="490"/>
                    <a:pt x="579" y="486"/>
                    <a:pt x="591" y="483"/>
                  </a:cubicBezTo>
                  <a:cubicBezTo>
                    <a:pt x="599" y="480"/>
                    <a:pt x="607" y="478"/>
                    <a:pt x="612" y="476"/>
                  </a:cubicBezTo>
                  <a:cubicBezTo>
                    <a:pt x="621" y="472"/>
                    <a:pt x="622" y="468"/>
                    <a:pt x="622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0" y="468"/>
                    <a:pt x="621" y="466"/>
                    <a:pt x="633" y="465"/>
                  </a:cubicBezTo>
                  <a:cubicBezTo>
                    <a:pt x="640" y="464"/>
                    <a:pt x="648" y="464"/>
                    <a:pt x="653" y="462"/>
                  </a:cubicBezTo>
                  <a:cubicBezTo>
                    <a:pt x="656" y="461"/>
                    <a:pt x="657" y="460"/>
                    <a:pt x="658" y="458"/>
                  </a:cubicBezTo>
                  <a:cubicBezTo>
                    <a:pt x="658" y="456"/>
                    <a:pt x="658" y="454"/>
                    <a:pt x="658" y="454"/>
                  </a:cubicBezTo>
                  <a:cubicBezTo>
                    <a:pt x="658" y="454"/>
                    <a:pt x="658" y="454"/>
                    <a:pt x="658" y="454"/>
                  </a:cubicBezTo>
                  <a:cubicBezTo>
                    <a:pt x="658" y="454"/>
                    <a:pt x="658" y="454"/>
                    <a:pt x="657" y="454"/>
                  </a:cubicBezTo>
                  <a:cubicBezTo>
                    <a:pt x="657" y="454"/>
                    <a:pt x="657" y="455"/>
                    <a:pt x="657" y="455"/>
                  </a:cubicBezTo>
                  <a:cubicBezTo>
                    <a:pt x="657" y="455"/>
                    <a:pt x="655" y="453"/>
                    <a:pt x="653" y="450"/>
                  </a:cubicBezTo>
                  <a:cubicBezTo>
                    <a:pt x="651" y="448"/>
                    <a:pt x="664" y="444"/>
                    <a:pt x="679" y="442"/>
                  </a:cubicBezTo>
                  <a:cubicBezTo>
                    <a:pt x="687" y="440"/>
                    <a:pt x="697" y="438"/>
                    <a:pt x="704" y="437"/>
                  </a:cubicBezTo>
                  <a:cubicBezTo>
                    <a:pt x="718" y="434"/>
                    <a:pt x="730" y="427"/>
                    <a:pt x="731" y="423"/>
                  </a:cubicBezTo>
                  <a:cubicBezTo>
                    <a:pt x="732" y="420"/>
                    <a:pt x="732" y="416"/>
                    <a:pt x="730" y="415"/>
                  </a:cubicBezTo>
                  <a:cubicBezTo>
                    <a:pt x="727" y="411"/>
                    <a:pt x="716" y="409"/>
                    <a:pt x="715" y="405"/>
                  </a:cubicBezTo>
                  <a:cubicBezTo>
                    <a:pt x="715" y="403"/>
                    <a:pt x="713" y="402"/>
                    <a:pt x="712" y="400"/>
                  </a:cubicBezTo>
                  <a:cubicBezTo>
                    <a:pt x="710" y="397"/>
                    <a:pt x="722" y="393"/>
                    <a:pt x="729" y="391"/>
                  </a:cubicBezTo>
                  <a:cubicBezTo>
                    <a:pt x="734" y="389"/>
                    <a:pt x="739" y="388"/>
                    <a:pt x="742" y="387"/>
                  </a:cubicBezTo>
                  <a:cubicBezTo>
                    <a:pt x="757" y="383"/>
                    <a:pt x="772" y="378"/>
                    <a:pt x="790" y="374"/>
                  </a:cubicBezTo>
                  <a:cubicBezTo>
                    <a:pt x="815" y="368"/>
                    <a:pt x="831" y="364"/>
                    <a:pt x="845" y="357"/>
                  </a:cubicBezTo>
                  <a:cubicBezTo>
                    <a:pt x="849" y="355"/>
                    <a:pt x="853" y="353"/>
                    <a:pt x="857" y="351"/>
                  </a:cubicBezTo>
                  <a:cubicBezTo>
                    <a:pt x="863" y="348"/>
                    <a:pt x="867" y="344"/>
                    <a:pt x="867" y="343"/>
                  </a:cubicBezTo>
                  <a:cubicBezTo>
                    <a:pt x="868" y="342"/>
                    <a:pt x="862" y="341"/>
                    <a:pt x="853" y="341"/>
                  </a:cubicBezTo>
                  <a:cubicBezTo>
                    <a:pt x="850" y="341"/>
                    <a:pt x="847" y="341"/>
                    <a:pt x="844" y="341"/>
                  </a:cubicBezTo>
                  <a:cubicBezTo>
                    <a:pt x="836" y="342"/>
                    <a:pt x="827" y="342"/>
                    <a:pt x="819" y="343"/>
                  </a:cubicBezTo>
                  <a:cubicBezTo>
                    <a:pt x="813" y="343"/>
                    <a:pt x="794" y="345"/>
                    <a:pt x="788" y="345"/>
                  </a:cubicBezTo>
                  <a:cubicBezTo>
                    <a:pt x="788" y="345"/>
                    <a:pt x="788" y="345"/>
                    <a:pt x="787" y="345"/>
                  </a:cubicBezTo>
                  <a:cubicBezTo>
                    <a:pt x="781" y="345"/>
                    <a:pt x="777" y="344"/>
                    <a:pt x="772" y="343"/>
                  </a:cubicBezTo>
                  <a:cubicBezTo>
                    <a:pt x="765" y="341"/>
                    <a:pt x="766" y="337"/>
                    <a:pt x="753" y="334"/>
                  </a:cubicBezTo>
                  <a:cubicBezTo>
                    <a:pt x="751" y="334"/>
                    <a:pt x="748" y="333"/>
                    <a:pt x="746" y="333"/>
                  </a:cubicBezTo>
                  <a:cubicBezTo>
                    <a:pt x="733" y="330"/>
                    <a:pt x="723" y="328"/>
                    <a:pt x="721" y="328"/>
                  </a:cubicBezTo>
                  <a:cubicBezTo>
                    <a:pt x="721" y="328"/>
                    <a:pt x="721" y="328"/>
                    <a:pt x="721" y="328"/>
                  </a:cubicBezTo>
                  <a:cubicBezTo>
                    <a:pt x="721" y="328"/>
                    <a:pt x="721" y="328"/>
                    <a:pt x="720" y="328"/>
                  </a:cubicBezTo>
                  <a:cubicBezTo>
                    <a:pt x="719" y="328"/>
                    <a:pt x="712" y="326"/>
                    <a:pt x="704" y="322"/>
                  </a:cubicBezTo>
                  <a:cubicBezTo>
                    <a:pt x="700" y="320"/>
                    <a:pt x="696" y="318"/>
                    <a:pt x="693" y="316"/>
                  </a:cubicBezTo>
                  <a:cubicBezTo>
                    <a:pt x="686" y="312"/>
                    <a:pt x="683" y="308"/>
                    <a:pt x="683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0" y="306"/>
                    <a:pt x="671" y="304"/>
                  </a:cubicBezTo>
                  <a:cubicBezTo>
                    <a:pt x="661" y="301"/>
                    <a:pt x="661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3" y="299"/>
                    <a:pt x="655" y="296"/>
                    <a:pt x="645" y="292"/>
                  </a:cubicBezTo>
                  <a:cubicBezTo>
                    <a:pt x="639" y="290"/>
                    <a:pt x="634" y="288"/>
                    <a:pt x="629" y="285"/>
                  </a:cubicBezTo>
                  <a:cubicBezTo>
                    <a:pt x="621" y="281"/>
                    <a:pt x="618" y="278"/>
                    <a:pt x="619" y="278"/>
                  </a:cubicBezTo>
                  <a:cubicBezTo>
                    <a:pt x="619" y="278"/>
                    <a:pt x="619" y="278"/>
                    <a:pt x="619" y="278"/>
                  </a:cubicBezTo>
                  <a:cubicBezTo>
                    <a:pt x="619" y="278"/>
                    <a:pt x="623" y="280"/>
                    <a:pt x="629" y="282"/>
                  </a:cubicBezTo>
                  <a:cubicBezTo>
                    <a:pt x="632" y="283"/>
                    <a:pt x="636" y="283"/>
                    <a:pt x="639" y="283"/>
                  </a:cubicBezTo>
                  <a:cubicBezTo>
                    <a:pt x="642" y="283"/>
                    <a:pt x="645" y="283"/>
                    <a:pt x="646" y="282"/>
                  </a:cubicBezTo>
                  <a:cubicBezTo>
                    <a:pt x="647" y="281"/>
                    <a:pt x="648" y="280"/>
                    <a:pt x="648" y="280"/>
                  </a:cubicBezTo>
                  <a:cubicBezTo>
                    <a:pt x="648" y="280"/>
                    <a:pt x="648" y="280"/>
                    <a:pt x="648" y="281"/>
                  </a:cubicBezTo>
                  <a:cubicBezTo>
                    <a:pt x="648" y="282"/>
                    <a:pt x="659" y="285"/>
                    <a:pt x="666" y="288"/>
                  </a:cubicBezTo>
                  <a:cubicBezTo>
                    <a:pt x="671" y="290"/>
                    <a:pt x="675" y="292"/>
                    <a:pt x="680" y="294"/>
                  </a:cubicBezTo>
                  <a:cubicBezTo>
                    <a:pt x="687" y="296"/>
                    <a:pt x="703" y="299"/>
                    <a:pt x="705" y="303"/>
                  </a:cubicBezTo>
                  <a:cubicBezTo>
                    <a:pt x="709" y="309"/>
                    <a:pt x="718" y="309"/>
                    <a:pt x="731" y="313"/>
                  </a:cubicBezTo>
                  <a:cubicBezTo>
                    <a:pt x="735" y="314"/>
                    <a:pt x="743" y="317"/>
                    <a:pt x="749" y="320"/>
                  </a:cubicBezTo>
                  <a:cubicBezTo>
                    <a:pt x="757" y="324"/>
                    <a:pt x="760" y="330"/>
                    <a:pt x="766" y="334"/>
                  </a:cubicBezTo>
                  <a:cubicBezTo>
                    <a:pt x="768" y="336"/>
                    <a:pt x="771" y="336"/>
                    <a:pt x="778" y="336"/>
                  </a:cubicBezTo>
                  <a:cubicBezTo>
                    <a:pt x="781" y="336"/>
                    <a:pt x="785" y="336"/>
                    <a:pt x="791" y="336"/>
                  </a:cubicBezTo>
                  <a:cubicBezTo>
                    <a:pt x="809" y="335"/>
                    <a:pt x="826" y="332"/>
                    <a:pt x="843" y="330"/>
                  </a:cubicBezTo>
                  <a:cubicBezTo>
                    <a:pt x="872" y="327"/>
                    <a:pt x="883" y="325"/>
                    <a:pt x="907" y="322"/>
                  </a:cubicBezTo>
                  <a:cubicBezTo>
                    <a:pt x="913" y="322"/>
                    <a:pt x="919" y="320"/>
                    <a:pt x="926" y="318"/>
                  </a:cubicBezTo>
                  <a:cubicBezTo>
                    <a:pt x="936" y="316"/>
                    <a:pt x="945" y="314"/>
                    <a:pt x="946" y="312"/>
                  </a:cubicBezTo>
                  <a:cubicBezTo>
                    <a:pt x="947" y="311"/>
                    <a:pt x="951" y="310"/>
                    <a:pt x="952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5" y="310"/>
                    <a:pt x="965" y="307"/>
                    <a:pt x="965" y="303"/>
                  </a:cubicBezTo>
                  <a:cubicBezTo>
                    <a:pt x="965" y="301"/>
                    <a:pt x="960" y="299"/>
                    <a:pt x="945" y="298"/>
                  </a:cubicBezTo>
                  <a:cubicBezTo>
                    <a:pt x="936" y="298"/>
                    <a:pt x="929" y="297"/>
                    <a:pt x="925" y="295"/>
                  </a:cubicBezTo>
                  <a:cubicBezTo>
                    <a:pt x="922" y="294"/>
                    <a:pt x="919" y="293"/>
                    <a:pt x="915" y="293"/>
                  </a:cubicBezTo>
                  <a:cubicBezTo>
                    <a:pt x="911" y="293"/>
                    <a:pt x="907" y="294"/>
                    <a:pt x="900" y="295"/>
                  </a:cubicBezTo>
                  <a:cubicBezTo>
                    <a:pt x="894" y="297"/>
                    <a:pt x="887" y="298"/>
                    <a:pt x="879" y="298"/>
                  </a:cubicBezTo>
                  <a:cubicBezTo>
                    <a:pt x="874" y="298"/>
                    <a:pt x="869" y="298"/>
                    <a:pt x="864" y="297"/>
                  </a:cubicBezTo>
                  <a:cubicBezTo>
                    <a:pt x="864" y="296"/>
                    <a:pt x="859" y="293"/>
                    <a:pt x="855" y="292"/>
                  </a:cubicBezTo>
                  <a:cubicBezTo>
                    <a:pt x="854" y="291"/>
                    <a:pt x="852" y="290"/>
                    <a:pt x="851" y="290"/>
                  </a:cubicBezTo>
                  <a:cubicBezTo>
                    <a:pt x="850" y="290"/>
                    <a:pt x="849" y="291"/>
                    <a:pt x="848" y="291"/>
                  </a:cubicBezTo>
                  <a:cubicBezTo>
                    <a:pt x="847" y="291"/>
                    <a:pt x="847" y="291"/>
                    <a:pt x="846" y="291"/>
                  </a:cubicBezTo>
                  <a:cubicBezTo>
                    <a:pt x="844" y="291"/>
                    <a:pt x="843" y="291"/>
                    <a:pt x="842" y="290"/>
                  </a:cubicBezTo>
                  <a:cubicBezTo>
                    <a:pt x="837" y="287"/>
                    <a:pt x="825" y="284"/>
                    <a:pt x="820" y="282"/>
                  </a:cubicBezTo>
                  <a:cubicBezTo>
                    <a:pt x="814" y="280"/>
                    <a:pt x="811" y="278"/>
                    <a:pt x="814" y="277"/>
                  </a:cubicBezTo>
                  <a:cubicBezTo>
                    <a:pt x="816" y="276"/>
                    <a:pt x="817" y="276"/>
                    <a:pt x="819" y="276"/>
                  </a:cubicBezTo>
                  <a:cubicBezTo>
                    <a:pt x="819" y="276"/>
                    <a:pt x="819" y="276"/>
                    <a:pt x="819" y="276"/>
                  </a:cubicBezTo>
                  <a:cubicBezTo>
                    <a:pt x="820" y="276"/>
                    <a:pt x="820" y="276"/>
                    <a:pt x="820" y="276"/>
                  </a:cubicBezTo>
                  <a:cubicBezTo>
                    <a:pt x="822" y="276"/>
                    <a:pt x="823" y="276"/>
                    <a:pt x="823" y="275"/>
                  </a:cubicBezTo>
                  <a:cubicBezTo>
                    <a:pt x="823" y="275"/>
                    <a:pt x="823" y="275"/>
                    <a:pt x="824" y="275"/>
                  </a:cubicBezTo>
                  <a:cubicBezTo>
                    <a:pt x="824" y="275"/>
                    <a:pt x="824" y="275"/>
                    <a:pt x="824" y="275"/>
                  </a:cubicBezTo>
                  <a:cubicBezTo>
                    <a:pt x="826" y="275"/>
                    <a:pt x="833" y="275"/>
                    <a:pt x="839" y="277"/>
                  </a:cubicBezTo>
                  <a:cubicBezTo>
                    <a:pt x="845" y="278"/>
                    <a:pt x="849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7" y="280"/>
                    <a:pt x="857" y="283"/>
                    <a:pt x="872" y="286"/>
                  </a:cubicBezTo>
                  <a:cubicBezTo>
                    <a:pt x="882" y="287"/>
                    <a:pt x="893" y="289"/>
                    <a:pt x="899" y="289"/>
                  </a:cubicBezTo>
                  <a:cubicBezTo>
                    <a:pt x="901" y="289"/>
                    <a:pt x="903" y="289"/>
                    <a:pt x="904" y="288"/>
                  </a:cubicBezTo>
                  <a:cubicBezTo>
                    <a:pt x="908" y="287"/>
                    <a:pt x="914" y="286"/>
                    <a:pt x="920" y="286"/>
                  </a:cubicBezTo>
                  <a:cubicBezTo>
                    <a:pt x="923" y="286"/>
                    <a:pt x="925" y="286"/>
                    <a:pt x="927" y="287"/>
                  </a:cubicBezTo>
                  <a:cubicBezTo>
                    <a:pt x="939" y="292"/>
                    <a:pt x="933" y="290"/>
                    <a:pt x="950" y="291"/>
                  </a:cubicBezTo>
                  <a:cubicBezTo>
                    <a:pt x="961" y="292"/>
                    <a:pt x="996" y="292"/>
                    <a:pt x="1022" y="292"/>
                  </a:cubicBezTo>
                  <a:cubicBezTo>
                    <a:pt x="1039" y="293"/>
                    <a:pt x="1052" y="294"/>
                    <a:pt x="1055" y="294"/>
                  </a:cubicBezTo>
                  <a:cubicBezTo>
                    <a:pt x="1055" y="294"/>
                    <a:pt x="1055" y="294"/>
                    <a:pt x="1056" y="294"/>
                  </a:cubicBezTo>
                  <a:cubicBezTo>
                    <a:pt x="1056" y="294"/>
                    <a:pt x="1056" y="294"/>
                    <a:pt x="1056" y="294"/>
                  </a:cubicBezTo>
                  <a:cubicBezTo>
                    <a:pt x="1057" y="294"/>
                    <a:pt x="1058" y="296"/>
                    <a:pt x="1066" y="298"/>
                  </a:cubicBezTo>
                  <a:cubicBezTo>
                    <a:pt x="1074" y="299"/>
                    <a:pt x="1077" y="300"/>
                    <a:pt x="1086" y="301"/>
                  </a:cubicBezTo>
                  <a:cubicBezTo>
                    <a:pt x="1088" y="301"/>
                    <a:pt x="1090" y="301"/>
                    <a:pt x="1092" y="301"/>
                  </a:cubicBezTo>
                  <a:cubicBezTo>
                    <a:pt x="1095" y="301"/>
                    <a:pt x="1098" y="301"/>
                    <a:pt x="1100" y="301"/>
                  </a:cubicBezTo>
                  <a:cubicBezTo>
                    <a:pt x="1102" y="301"/>
                    <a:pt x="1103" y="301"/>
                    <a:pt x="1104" y="301"/>
                  </a:cubicBezTo>
                  <a:cubicBezTo>
                    <a:pt x="1104" y="301"/>
                    <a:pt x="1104" y="301"/>
                    <a:pt x="1104" y="301"/>
                  </a:cubicBezTo>
                  <a:cubicBezTo>
                    <a:pt x="1105" y="301"/>
                    <a:pt x="1103" y="302"/>
                    <a:pt x="1097" y="303"/>
                  </a:cubicBezTo>
                  <a:cubicBezTo>
                    <a:pt x="1091" y="304"/>
                    <a:pt x="1093" y="306"/>
                    <a:pt x="1110" y="308"/>
                  </a:cubicBezTo>
                  <a:cubicBezTo>
                    <a:pt x="1112" y="308"/>
                    <a:pt x="1113" y="308"/>
                    <a:pt x="1115" y="308"/>
                  </a:cubicBezTo>
                  <a:cubicBezTo>
                    <a:pt x="1116" y="308"/>
                    <a:pt x="1116" y="308"/>
                    <a:pt x="1117" y="308"/>
                  </a:cubicBezTo>
                  <a:cubicBezTo>
                    <a:pt x="1132" y="308"/>
                    <a:pt x="1131" y="303"/>
                    <a:pt x="1133" y="303"/>
                  </a:cubicBezTo>
                  <a:cubicBezTo>
                    <a:pt x="1133" y="303"/>
                    <a:pt x="1133" y="303"/>
                    <a:pt x="1133" y="303"/>
                  </a:cubicBezTo>
                  <a:cubicBezTo>
                    <a:pt x="1135" y="303"/>
                    <a:pt x="1135" y="303"/>
                    <a:pt x="1133" y="304"/>
                  </a:cubicBezTo>
                  <a:cubicBezTo>
                    <a:pt x="1131" y="305"/>
                    <a:pt x="1131" y="309"/>
                    <a:pt x="1135" y="313"/>
                  </a:cubicBezTo>
                  <a:cubicBezTo>
                    <a:pt x="1140" y="320"/>
                    <a:pt x="1157" y="328"/>
                    <a:pt x="1166" y="333"/>
                  </a:cubicBezTo>
                  <a:cubicBezTo>
                    <a:pt x="1174" y="337"/>
                    <a:pt x="1186" y="342"/>
                    <a:pt x="1191" y="346"/>
                  </a:cubicBezTo>
                  <a:cubicBezTo>
                    <a:pt x="1196" y="351"/>
                    <a:pt x="1199" y="352"/>
                    <a:pt x="1203" y="352"/>
                  </a:cubicBezTo>
                  <a:cubicBezTo>
                    <a:pt x="1204" y="352"/>
                    <a:pt x="1204" y="352"/>
                    <a:pt x="1205" y="352"/>
                  </a:cubicBezTo>
                  <a:cubicBezTo>
                    <a:pt x="1219" y="351"/>
                    <a:pt x="1224" y="347"/>
                    <a:pt x="1230" y="346"/>
                  </a:cubicBezTo>
                  <a:cubicBezTo>
                    <a:pt x="1233" y="345"/>
                    <a:pt x="1237" y="345"/>
                    <a:pt x="1236" y="343"/>
                  </a:cubicBezTo>
                  <a:cubicBezTo>
                    <a:pt x="1234" y="338"/>
                    <a:pt x="1243" y="334"/>
                    <a:pt x="1237" y="329"/>
                  </a:cubicBezTo>
                  <a:cubicBezTo>
                    <a:pt x="1235" y="327"/>
                    <a:pt x="1256" y="323"/>
                    <a:pt x="1274" y="318"/>
                  </a:cubicBezTo>
                  <a:cubicBezTo>
                    <a:pt x="1287" y="315"/>
                    <a:pt x="1297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5" y="313"/>
                    <a:pt x="1305" y="311"/>
                    <a:pt x="1314" y="309"/>
                  </a:cubicBezTo>
                  <a:cubicBezTo>
                    <a:pt x="1323" y="306"/>
                    <a:pt x="1327" y="303"/>
                    <a:pt x="1330" y="303"/>
                  </a:cubicBezTo>
                  <a:cubicBezTo>
                    <a:pt x="1330" y="303"/>
                    <a:pt x="1331" y="303"/>
                    <a:pt x="1331" y="303"/>
                  </a:cubicBezTo>
                  <a:cubicBezTo>
                    <a:pt x="1333" y="304"/>
                    <a:pt x="1337" y="304"/>
                    <a:pt x="1338" y="305"/>
                  </a:cubicBezTo>
                  <a:cubicBezTo>
                    <a:pt x="1338" y="305"/>
                    <a:pt x="1339" y="305"/>
                    <a:pt x="1340" y="305"/>
                  </a:cubicBezTo>
                  <a:cubicBezTo>
                    <a:pt x="1341" y="305"/>
                    <a:pt x="1342" y="305"/>
                    <a:pt x="1342" y="305"/>
                  </a:cubicBezTo>
                  <a:cubicBezTo>
                    <a:pt x="1342" y="304"/>
                    <a:pt x="1341" y="304"/>
                    <a:pt x="1342" y="304"/>
                  </a:cubicBezTo>
                  <a:cubicBezTo>
                    <a:pt x="1342" y="304"/>
                    <a:pt x="1342" y="304"/>
                    <a:pt x="1342" y="304"/>
                  </a:cubicBezTo>
                  <a:cubicBezTo>
                    <a:pt x="1342" y="304"/>
                    <a:pt x="1343" y="304"/>
                    <a:pt x="1344" y="304"/>
                  </a:cubicBezTo>
                  <a:cubicBezTo>
                    <a:pt x="1345" y="304"/>
                    <a:pt x="1346" y="304"/>
                    <a:pt x="1347" y="304"/>
                  </a:cubicBezTo>
                  <a:cubicBezTo>
                    <a:pt x="1348" y="304"/>
                    <a:pt x="1349" y="304"/>
                    <a:pt x="1349" y="304"/>
                  </a:cubicBezTo>
                  <a:cubicBezTo>
                    <a:pt x="1350" y="303"/>
                    <a:pt x="1351" y="302"/>
                    <a:pt x="1351" y="302"/>
                  </a:cubicBezTo>
                  <a:cubicBezTo>
                    <a:pt x="1351" y="302"/>
                    <a:pt x="1351" y="302"/>
                    <a:pt x="1351" y="303"/>
                  </a:cubicBezTo>
                  <a:cubicBezTo>
                    <a:pt x="1352" y="303"/>
                    <a:pt x="1352" y="303"/>
                    <a:pt x="1352" y="303"/>
                  </a:cubicBezTo>
                  <a:cubicBezTo>
                    <a:pt x="1353" y="303"/>
                    <a:pt x="1353" y="303"/>
                    <a:pt x="1353" y="303"/>
                  </a:cubicBezTo>
                  <a:cubicBezTo>
                    <a:pt x="1353" y="303"/>
                    <a:pt x="1354" y="303"/>
                    <a:pt x="1354" y="303"/>
                  </a:cubicBezTo>
                  <a:cubicBezTo>
                    <a:pt x="1355" y="303"/>
                    <a:pt x="1355" y="303"/>
                    <a:pt x="1355" y="304"/>
                  </a:cubicBezTo>
                  <a:cubicBezTo>
                    <a:pt x="1355" y="304"/>
                    <a:pt x="1355" y="304"/>
                    <a:pt x="1355" y="304"/>
                  </a:cubicBezTo>
                  <a:cubicBezTo>
                    <a:pt x="1356" y="304"/>
                    <a:pt x="1357" y="303"/>
                    <a:pt x="1357" y="303"/>
                  </a:cubicBezTo>
                  <a:cubicBezTo>
                    <a:pt x="1358" y="302"/>
                    <a:pt x="1357" y="302"/>
                    <a:pt x="1356" y="301"/>
                  </a:cubicBezTo>
                  <a:cubicBezTo>
                    <a:pt x="1356" y="301"/>
                    <a:pt x="1357" y="301"/>
                    <a:pt x="1357" y="300"/>
                  </a:cubicBezTo>
                  <a:cubicBezTo>
                    <a:pt x="1357" y="300"/>
                    <a:pt x="1358" y="300"/>
                    <a:pt x="1359" y="300"/>
                  </a:cubicBezTo>
                  <a:cubicBezTo>
                    <a:pt x="1362" y="300"/>
                    <a:pt x="1367" y="300"/>
                    <a:pt x="1371" y="301"/>
                  </a:cubicBezTo>
                  <a:cubicBezTo>
                    <a:pt x="1378" y="303"/>
                    <a:pt x="1377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9" y="306"/>
                    <a:pt x="1380" y="307"/>
                  </a:cubicBezTo>
                  <a:cubicBezTo>
                    <a:pt x="1381" y="307"/>
                    <a:pt x="1382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5" y="308"/>
                    <a:pt x="1386" y="309"/>
                  </a:cubicBezTo>
                  <a:cubicBezTo>
                    <a:pt x="1388" y="309"/>
                    <a:pt x="1389" y="310"/>
                    <a:pt x="1390" y="310"/>
                  </a:cubicBezTo>
                  <a:cubicBezTo>
                    <a:pt x="1390" y="310"/>
                    <a:pt x="1390" y="310"/>
                    <a:pt x="1390" y="310"/>
                  </a:cubicBezTo>
                  <a:cubicBezTo>
                    <a:pt x="1389" y="310"/>
                    <a:pt x="1390" y="310"/>
                    <a:pt x="1390" y="310"/>
                  </a:cubicBezTo>
                  <a:cubicBezTo>
                    <a:pt x="1390" y="310"/>
                    <a:pt x="1391" y="310"/>
                    <a:pt x="1391" y="310"/>
                  </a:cubicBezTo>
                  <a:cubicBezTo>
                    <a:pt x="1393" y="310"/>
                    <a:pt x="1393" y="310"/>
                    <a:pt x="1392" y="310"/>
                  </a:cubicBezTo>
                  <a:cubicBezTo>
                    <a:pt x="1392" y="310"/>
                    <a:pt x="1396" y="310"/>
                    <a:pt x="1400" y="311"/>
                  </a:cubicBezTo>
                  <a:cubicBezTo>
                    <a:pt x="1403" y="312"/>
                    <a:pt x="1404" y="313"/>
                    <a:pt x="1403" y="313"/>
                  </a:cubicBezTo>
                  <a:cubicBezTo>
                    <a:pt x="1403" y="313"/>
                    <a:pt x="1403" y="313"/>
                    <a:pt x="1403" y="313"/>
                  </a:cubicBezTo>
                  <a:cubicBezTo>
                    <a:pt x="1402" y="313"/>
                    <a:pt x="1402" y="313"/>
                    <a:pt x="1402" y="313"/>
                  </a:cubicBezTo>
                  <a:cubicBezTo>
                    <a:pt x="1401" y="313"/>
                    <a:pt x="1401" y="313"/>
                    <a:pt x="1401" y="313"/>
                  </a:cubicBezTo>
                  <a:cubicBezTo>
                    <a:pt x="1402" y="313"/>
                    <a:pt x="1402" y="313"/>
                    <a:pt x="1401" y="313"/>
                  </a:cubicBezTo>
                  <a:cubicBezTo>
                    <a:pt x="1401" y="313"/>
                    <a:pt x="1400" y="313"/>
                    <a:pt x="1400" y="313"/>
                  </a:cubicBezTo>
                  <a:cubicBezTo>
                    <a:pt x="1399" y="313"/>
                    <a:pt x="1399" y="313"/>
                    <a:pt x="1399" y="313"/>
                  </a:cubicBezTo>
                  <a:cubicBezTo>
                    <a:pt x="1399" y="313"/>
                    <a:pt x="1400" y="313"/>
                    <a:pt x="1402" y="314"/>
                  </a:cubicBezTo>
                  <a:cubicBezTo>
                    <a:pt x="1403" y="314"/>
                    <a:pt x="1404" y="315"/>
                    <a:pt x="1405" y="315"/>
                  </a:cubicBezTo>
                  <a:cubicBezTo>
                    <a:pt x="1406" y="315"/>
                    <a:pt x="1406" y="314"/>
                    <a:pt x="1406" y="314"/>
                  </a:cubicBezTo>
                  <a:cubicBezTo>
                    <a:pt x="1406" y="314"/>
                    <a:pt x="1406" y="314"/>
                    <a:pt x="1406" y="314"/>
                  </a:cubicBezTo>
                  <a:cubicBezTo>
                    <a:pt x="1407" y="314"/>
                    <a:pt x="1414" y="316"/>
                    <a:pt x="1416" y="319"/>
                  </a:cubicBezTo>
                  <a:cubicBezTo>
                    <a:pt x="1418" y="322"/>
                    <a:pt x="1416" y="324"/>
                    <a:pt x="1417" y="324"/>
                  </a:cubicBezTo>
                  <a:cubicBezTo>
                    <a:pt x="1417" y="324"/>
                    <a:pt x="1417" y="324"/>
                    <a:pt x="1417" y="324"/>
                  </a:cubicBezTo>
                  <a:cubicBezTo>
                    <a:pt x="1418" y="324"/>
                    <a:pt x="1419" y="324"/>
                    <a:pt x="1419" y="324"/>
                  </a:cubicBezTo>
                  <a:cubicBezTo>
                    <a:pt x="1419" y="324"/>
                    <a:pt x="1419" y="324"/>
                    <a:pt x="1419" y="324"/>
                  </a:cubicBezTo>
                  <a:cubicBezTo>
                    <a:pt x="1418" y="325"/>
                    <a:pt x="1419" y="325"/>
                    <a:pt x="1422" y="325"/>
                  </a:cubicBezTo>
                  <a:cubicBezTo>
                    <a:pt x="1423" y="325"/>
                    <a:pt x="1425" y="325"/>
                    <a:pt x="1427" y="325"/>
                  </a:cubicBezTo>
                  <a:cubicBezTo>
                    <a:pt x="1430" y="325"/>
                    <a:pt x="1433" y="324"/>
                    <a:pt x="1436" y="324"/>
                  </a:cubicBezTo>
                  <a:cubicBezTo>
                    <a:pt x="1438" y="324"/>
                    <a:pt x="1440" y="324"/>
                    <a:pt x="1440" y="323"/>
                  </a:cubicBezTo>
                  <a:cubicBezTo>
                    <a:pt x="1441" y="323"/>
                    <a:pt x="1444" y="323"/>
                    <a:pt x="1445" y="322"/>
                  </a:cubicBezTo>
                  <a:cubicBezTo>
                    <a:pt x="1445" y="321"/>
                    <a:pt x="1446" y="321"/>
                    <a:pt x="1447" y="321"/>
                  </a:cubicBezTo>
                  <a:cubicBezTo>
                    <a:pt x="1448" y="321"/>
                    <a:pt x="1449" y="321"/>
                    <a:pt x="1451" y="321"/>
                  </a:cubicBezTo>
                  <a:cubicBezTo>
                    <a:pt x="1455" y="322"/>
                    <a:pt x="1459" y="325"/>
                    <a:pt x="1462" y="328"/>
                  </a:cubicBezTo>
                  <a:cubicBezTo>
                    <a:pt x="1465" y="331"/>
                    <a:pt x="1467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74" y="336"/>
                    <a:pt x="1474" y="339"/>
                  </a:cubicBezTo>
                  <a:cubicBezTo>
                    <a:pt x="1475" y="343"/>
                    <a:pt x="1474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7"/>
                    <a:pt x="1473" y="348"/>
                  </a:cubicBezTo>
                  <a:cubicBezTo>
                    <a:pt x="1472" y="350"/>
                    <a:pt x="1474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6" y="352"/>
                    <a:pt x="1485" y="355"/>
                    <a:pt x="1492" y="359"/>
                  </a:cubicBezTo>
                  <a:cubicBezTo>
                    <a:pt x="1496" y="361"/>
                    <a:pt x="1500" y="363"/>
                    <a:pt x="1505" y="366"/>
                  </a:cubicBezTo>
                  <a:cubicBezTo>
                    <a:pt x="1509" y="368"/>
                    <a:pt x="1515" y="371"/>
                    <a:pt x="1523" y="372"/>
                  </a:cubicBezTo>
                  <a:cubicBezTo>
                    <a:pt x="1533" y="375"/>
                    <a:pt x="1544" y="375"/>
                    <a:pt x="1548" y="375"/>
                  </a:cubicBezTo>
                  <a:cubicBezTo>
                    <a:pt x="1548" y="375"/>
                    <a:pt x="1549" y="375"/>
                    <a:pt x="1549" y="375"/>
                  </a:cubicBezTo>
                  <a:cubicBezTo>
                    <a:pt x="1549" y="375"/>
                    <a:pt x="1549" y="375"/>
                    <a:pt x="1549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4"/>
                    <a:pt x="1549" y="371"/>
                    <a:pt x="1543" y="368"/>
                  </a:cubicBezTo>
                  <a:cubicBezTo>
                    <a:pt x="1538" y="365"/>
                    <a:pt x="1532" y="362"/>
                    <a:pt x="1524" y="360"/>
                  </a:cubicBezTo>
                  <a:cubicBezTo>
                    <a:pt x="1512" y="356"/>
                    <a:pt x="1501" y="354"/>
                    <a:pt x="1499" y="353"/>
                  </a:cubicBezTo>
                  <a:cubicBezTo>
                    <a:pt x="1498" y="352"/>
                    <a:pt x="1495" y="350"/>
                    <a:pt x="1492" y="350"/>
                  </a:cubicBezTo>
                  <a:cubicBezTo>
                    <a:pt x="1488" y="349"/>
                    <a:pt x="1482" y="345"/>
                    <a:pt x="1487" y="341"/>
                  </a:cubicBezTo>
                  <a:cubicBezTo>
                    <a:pt x="1491" y="338"/>
                    <a:pt x="1495" y="334"/>
                    <a:pt x="1499" y="334"/>
                  </a:cubicBezTo>
                  <a:cubicBezTo>
                    <a:pt x="1499" y="334"/>
                    <a:pt x="1500" y="334"/>
                    <a:pt x="1500" y="334"/>
                  </a:cubicBezTo>
                  <a:cubicBezTo>
                    <a:pt x="1504" y="335"/>
                    <a:pt x="1513" y="336"/>
                    <a:pt x="1522" y="338"/>
                  </a:cubicBezTo>
                  <a:cubicBezTo>
                    <a:pt x="1531" y="340"/>
                    <a:pt x="1535" y="343"/>
                    <a:pt x="1537" y="343"/>
                  </a:cubicBezTo>
                  <a:cubicBezTo>
                    <a:pt x="1537" y="343"/>
                    <a:pt x="1537" y="343"/>
                    <a:pt x="1537" y="343"/>
                  </a:cubicBezTo>
                  <a:cubicBezTo>
                    <a:pt x="1538" y="342"/>
                    <a:pt x="1538" y="342"/>
                    <a:pt x="1539" y="342"/>
                  </a:cubicBezTo>
                  <a:cubicBezTo>
                    <a:pt x="1539" y="342"/>
                    <a:pt x="1540" y="343"/>
                    <a:pt x="1540" y="343"/>
                  </a:cubicBezTo>
                  <a:cubicBezTo>
                    <a:pt x="1540" y="344"/>
                    <a:pt x="1545" y="344"/>
                    <a:pt x="1551" y="345"/>
                  </a:cubicBezTo>
                  <a:cubicBezTo>
                    <a:pt x="1557" y="345"/>
                    <a:pt x="1560" y="346"/>
                    <a:pt x="1558" y="347"/>
                  </a:cubicBezTo>
                  <a:cubicBezTo>
                    <a:pt x="1556" y="349"/>
                    <a:pt x="1558" y="350"/>
                    <a:pt x="1556" y="350"/>
                  </a:cubicBezTo>
                  <a:cubicBezTo>
                    <a:pt x="1556" y="350"/>
                    <a:pt x="1556" y="350"/>
                    <a:pt x="1556" y="350"/>
                  </a:cubicBezTo>
                  <a:cubicBezTo>
                    <a:pt x="1557" y="350"/>
                    <a:pt x="1561" y="350"/>
                    <a:pt x="1565" y="349"/>
                  </a:cubicBezTo>
                  <a:cubicBezTo>
                    <a:pt x="1570" y="348"/>
                    <a:pt x="1577" y="347"/>
                    <a:pt x="1576" y="347"/>
                  </a:cubicBezTo>
                  <a:cubicBezTo>
                    <a:pt x="1575" y="346"/>
                    <a:pt x="1575" y="346"/>
                    <a:pt x="1576" y="346"/>
                  </a:cubicBezTo>
                  <a:cubicBezTo>
                    <a:pt x="1576" y="346"/>
                    <a:pt x="1576" y="346"/>
                    <a:pt x="1577" y="346"/>
                  </a:cubicBezTo>
                  <a:cubicBezTo>
                    <a:pt x="1577" y="346"/>
                    <a:pt x="1577" y="346"/>
                    <a:pt x="1577" y="346"/>
                  </a:cubicBezTo>
                  <a:cubicBezTo>
                    <a:pt x="1578" y="346"/>
                    <a:pt x="1578" y="346"/>
                    <a:pt x="1577" y="345"/>
                  </a:cubicBezTo>
                  <a:cubicBezTo>
                    <a:pt x="1576" y="345"/>
                    <a:pt x="1577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9" y="345"/>
                    <a:pt x="1578" y="344"/>
                    <a:pt x="1579" y="344"/>
                  </a:cubicBezTo>
                  <a:cubicBezTo>
                    <a:pt x="1579" y="344"/>
                    <a:pt x="1580" y="344"/>
                    <a:pt x="1580" y="344"/>
                  </a:cubicBezTo>
                  <a:cubicBezTo>
                    <a:pt x="1580" y="344"/>
                    <a:pt x="1581" y="344"/>
                    <a:pt x="1581" y="344"/>
                  </a:cubicBezTo>
                  <a:cubicBezTo>
                    <a:pt x="1582" y="344"/>
                    <a:pt x="1582" y="344"/>
                    <a:pt x="1583" y="344"/>
                  </a:cubicBezTo>
                  <a:cubicBezTo>
                    <a:pt x="1587" y="344"/>
                    <a:pt x="1595" y="344"/>
                    <a:pt x="1601" y="342"/>
                  </a:cubicBezTo>
                  <a:cubicBezTo>
                    <a:pt x="1609" y="339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2" y="336"/>
                    <a:pt x="1609" y="333"/>
                    <a:pt x="1601" y="329"/>
                  </a:cubicBezTo>
                  <a:cubicBezTo>
                    <a:pt x="1596" y="326"/>
                    <a:pt x="1589" y="323"/>
                    <a:pt x="1581" y="320"/>
                  </a:cubicBezTo>
                  <a:cubicBezTo>
                    <a:pt x="1569" y="317"/>
                    <a:pt x="1556" y="313"/>
                    <a:pt x="1560" y="311"/>
                  </a:cubicBezTo>
                  <a:cubicBezTo>
                    <a:pt x="1564" y="309"/>
                    <a:pt x="1572" y="307"/>
                    <a:pt x="1578" y="305"/>
                  </a:cubicBezTo>
                  <a:cubicBezTo>
                    <a:pt x="1583" y="305"/>
                    <a:pt x="1589" y="304"/>
                    <a:pt x="1594" y="304"/>
                  </a:cubicBezTo>
                  <a:cubicBezTo>
                    <a:pt x="1595" y="304"/>
                    <a:pt x="1597" y="304"/>
                    <a:pt x="1598" y="304"/>
                  </a:cubicBezTo>
                  <a:cubicBezTo>
                    <a:pt x="1603" y="305"/>
                    <a:pt x="1604" y="306"/>
                    <a:pt x="1606" y="307"/>
                  </a:cubicBezTo>
                  <a:cubicBezTo>
                    <a:pt x="1607" y="308"/>
                    <a:pt x="1609" y="309"/>
                    <a:pt x="1611" y="309"/>
                  </a:cubicBezTo>
                  <a:cubicBezTo>
                    <a:pt x="1612" y="309"/>
                    <a:pt x="1612" y="309"/>
                    <a:pt x="1612" y="309"/>
                  </a:cubicBezTo>
                  <a:cubicBezTo>
                    <a:pt x="1614" y="308"/>
                    <a:pt x="1614" y="307"/>
                    <a:pt x="1614" y="306"/>
                  </a:cubicBezTo>
                  <a:cubicBezTo>
                    <a:pt x="1613" y="306"/>
                    <a:pt x="1613" y="305"/>
                    <a:pt x="1614" y="305"/>
                  </a:cubicBezTo>
                  <a:cubicBezTo>
                    <a:pt x="1614" y="305"/>
                    <a:pt x="1614" y="305"/>
                    <a:pt x="1614" y="305"/>
                  </a:cubicBezTo>
                  <a:cubicBezTo>
                    <a:pt x="1614" y="305"/>
                    <a:pt x="1615" y="305"/>
                    <a:pt x="1616" y="305"/>
                  </a:cubicBezTo>
                  <a:cubicBezTo>
                    <a:pt x="1616" y="305"/>
                    <a:pt x="1617" y="305"/>
                    <a:pt x="1618" y="305"/>
                  </a:cubicBezTo>
                  <a:cubicBezTo>
                    <a:pt x="1622" y="305"/>
                    <a:pt x="1629" y="305"/>
                    <a:pt x="1636" y="304"/>
                  </a:cubicBezTo>
                  <a:cubicBezTo>
                    <a:pt x="1646" y="302"/>
                    <a:pt x="1649" y="300"/>
                    <a:pt x="1652" y="300"/>
                  </a:cubicBezTo>
                  <a:cubicBezTo>
                    <a:pt x="1652" y="300"/>
                    <a:pt x="1652" y="300"/>
                    <a:pt x="1653" y="300"/>
                  </a:cubicBezTo>
                  <a:cubicBezTo>
                    <a:pt x="1655" y="300"/>
                    <a:pt x="1657" y="301"/>
                    <a:pt x="1656" y="301"/>
                  </a:cubicBezTo>
                  <a:cubicBezTo>
                    <a:pt x="1657" y="301"/>
                    <a:pt x="1665" y="300"/>
                    <a:pt x="1675" y="300"/>
                  </a:cubicBezTo>
                  <a:cubicBezTo>
                    <a:pt x="1686" y="299"/>
                    <a:pt x="1693" y="296"/>
                    <a:pt x="1698" y="295"/>
                  </a:cubicBezTo>
                  <a:cubicBezTo>
                    <a:pt x="1704" y="295"/>
                    <a:pt x="1705" y="293"/>
                    <a:pt x="1703" y="293"/>
                  </a:cubicBezTo>
                  <a:cubicBezTo>
                    <a:pt x="1701" y="293"/>
                    <a:pt x="1702" y="293"/>
                    <a:pt x="1705" y="293"/>
                  </a:cubicBezTo>
                  <a:cubicBezTo>
                    <a:pt x="1709" y="292"/>
                    <a:pt x="1711" y="292"/>
                    <a:pt x="1710" y="292"/>
                  </a:cubicBezTo>
                  <a:cubicBezTo>
                    <a:pt x="1710" y="292"/>
                    <a:pt x="1710" y="291"/>
                    <a:pt x="1710" y="291"/>
                  </a:cubicBezTo>
                  <a:cubicBezTo>
                    <a:pt x="1711" y="291"/>
                    <a:pt x="1711" y="291"/>
                    <a:pt x="1712" y="291"/>
                  </a:cubicBezTo>
                  <a:cubicBezTo>
                    <a:pt x="1712" y="291"/>
                    <a:pt x="1712" y="291"/>
                    <a:pt x="1712" y="291"/>
                  </a:cubicBezTo>
                  <a:cubicBezTo>
                    <a:pt x="1713" y="291"/>
                    <a:pt x="1713" y="291"/>
                    <a:pt x="1712" y="291"/>
                  </a:cubicBezTo>
                  <a:cubicBezTo>
                    <a:pt x="1711" y="290"/>
                    <a:pt x="1711" y="290"/>
                    <a:pt x="1712" y="290"/>
                  </a:cubicBezTo>
                  <a:cubicBezTo>
                    <a:pt x="1712" y="290"/>
                    <a:pt x="1712" y="290"/>
                    <a:pt x="1713" y="290"/>
                  </a:cubicBezTo>
                  <a:cubicBezTo>
                    <a:pt x="1713" y="290"/>
                    <a:pt x="1713" y="290"/>
                    <a:pt x="1714" y="290"/>
                  </a:cubicBezTo>
                  <a:cubicBezTo>
                    <a:pt x="1714" y="290"/>
                    <a:pt x="1715" y="290"/>
                    <a:pt x="1714" y="290"/>
                  </a:cubicBezTo>
                  <a:cubicBezTo>
                    <a:pt x="1713" y="289"/>
                    <a:pt x="1714" y="289"/>
                    <a:pt x="1714" y="289"/>
                  </a:cubicBezTo>
                  <a:cubicBezTo>
                    <a:pt x="1715" y="289"/>
                    <a:pt x="1715" y="289"/>
                    <a:pt x="1715" y="289"/>
                  </a:cubicBezTo>
                  <a:cubicBezTo>
                    <a:pt x="1716" y="289"/>
                    <a:pt x="1716" y="289"/>
                    <a:pt x="1717" y="289"/>
                  </a:cubicBezTo>
                  <a:cubicBezTo>
                    <a:pt x="1718" y="289"/>
                    <a:pt x="1718" y="290"/>
                    <a:pt x="1718" y="290"/>
                  </a:cubicBezTo>
                  <a:cubicBezTo>
                    <a:pt x="1718" y="290"/>
                    <a:pt x="1719" y="289"/>
                    <a:pt x="1719" y="289"/>
                  </a:cubicBezTo>
                  <a:cubicBezTo>
                    <a:pt x="1719" y="288"/>
                    <a:pt x="1720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7" y="287"/>
                    <a:pt x="1717" y="287"/>
                    <a:pt x="1719" y="286"/>
                  </a:cubicBezTo>
                  <a:cubicBezTo>
                    <a:pt x="1721" y="286"/>
                    <a:pt x="1721" y="285"/>
                    <a:pt x="1719" y="285"/>
                  </a:cubicBezTo>
                  <a:cubicBezTo>
                    <a:pt x="1718" y="284"/>
                    <a:pt x="1719" y="283"/>
                    <a:pt x="1722" y="283"/>
                  </a:cubicBezTo>
                  <a:cubicBezTo>
                    <a:pt x="1725" y="283"/>
                    <a:pt x="1728" y="282"/>
                    <a:pt x="1727" y="282"/>
                  </a:cubicBezTo>
                  <a:cubicBezTo>
                    <a:pt x="1727" y="282"/>
                    <a:pt x="1727" y="282"/>
                    <a:pt x="1726" y="282"/>
                  </a:cubicBezTo>
                  <a:cubicBezTo>
                    <a:pt x="1726" y="282"/>
                    <a:pt x="1726" y="282"/>
                    <a:pt x="1726" y="282"/>
                  </a:cubicBezTo>
                  <a:cubicBezTo>
                    <a:pt x="1725" y="282"/>
                    <a:pt x="1729" y="281"/>
                    <a:pt x="1728" y="280"/>
                  </a:cubicBezTo>
                  <a:cubicBezTo>
                    <a:pt x="1728" y="279"/>
                    <a:pt x="1729" y="278"/>
                    <a:pt x="1732" y="278"/>
                  </a:cubicBezTo>
                  <a:cubicBezTo>
                    <a:pt x="1735" y="278"/>
                    <a:pt x="1737" y="278"/>
                    <a:pt x="1737" y="277"/>
                  </a:cubicBezTo>
                  <a:cubicBezTo>
                    <a:pt x="1738" y="277"/>
                    <a:pt x="1739" y="277"/>
                    <a:pt x="1737" y="277"/>
                  </a:cubicBezTo>
                  <a:cubicBezTo>
                    <a:pt x="1735" y="276"/>
                    <a:pt x="1735" y="276"/>
                    <a:pt x="1737" y="275"/>
                  </a:cubicBezTo>
                  <a:cubicBezTo>
                    <a:pt x="1738" y="275"/>
                    <a:pt x="1738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5" y="274"/>
                    <a:pt x="1735" y="274"/>
                    <a:pt x="1737" y="274"/>
                  </a:cubicBezTo>
                  <a:cubicBezTo>
                    <a:pt x="1739" y="273"/>
                    <a:pt x="1742" y="273"/>
                    <a:pt x="1742" y="272"/>
                  </a:cubicBezTo>
                  <a:cubicBezTo>
                    <a:pt x="1741" y="272"/>
                    <a:pt x="1741" y="272"/>
                    <a:pt x="1740" y="272"/>
                  </a:cubicBezTo>
                  <a:cubicBezTo>
                    <a:pt x="1739" y="272"/>
                    <a:pt x="1738" y="272"/>
                    <a:pt x="1736" y="272"/>
                  </a:cubicBezTo>
                  <a:cubicBezTo>
                    <a:pt x="1736" y="272"/>
                    <a:pt x="1735" y="272"/>
                    <a:pt x="1735" y="272"/>
                  </a:cubicBezTo>
                  <a:cubicBezTo>
                    <a:pt x="1734" y="272"/>
                    <a:pt x="1735" y="272"/>
                    <a:pt x="1736" y="272"/>
                  </a:cubicBezTo>
                  <a:cubicBezTo>
                    <a:pt x="1739" y="271"/>
                    <a:pt x="1735" y="270"/>
                    <a:pt x="1728" y="269"/>
                  </a:cubicBezTo>
                  <a:cubicBezTo>
                    <a:pt x="1720" y="269"/>
                    <a:pt x="1721" y="269"/>
                    <a:pt x="1729" y="268"/>
                  </a:cubicBezTo>
                  <a:cubicBezTo>
                    <a:pt x="1733" y="267"/>
                    <a:pt x="1734" y="266"/>
                    <a:pt x="1726" y="264"/>
                  </a:cubicBezTo>
                  <a:cubicBezTo>
                    <a:pt x="1722" y="262"/>
                    <a:pt x="1716" y="262"/>
                    <a:pt x="1709" y="262"/>
                  </a:cubicBezTo>
                  <a:cubicBezTo>
                    <a:pt x="1702" y="261"/>
                    <a:pt x="1700" y="261"/>
                    <a:pt x="1705" y="261"/>
                  </a:cubicBezTo>
                  <a:cubicBezTo>
                    <a:pt x="1706" y="261"/>
                    <a:pt x="1709" y="261"/>
                    <a:pt x="1712" y="261"/>
                  </a:cubicBezTo>
                  <a:cubicBezTo>
                    <a:pt x="1713" y="261"/>
                    <a:pt x="1715" y="261"/>
                    <a:pt x="1716" y="261"/>
                  </a:cubicBezTo>
                  <a:cubicBezTo>
                    <a:pt x="1724" y="261"/>
                    <a:pt x="1722" y="260"/>
                    <a:pt x="1712" y="257"/>
                  </a:cubicBezTo>
                  <a:cubicBezTo>
                    <a:pt x="1707" y="255"/>
                    <a:pt x="1702" y="254"/>
                    <a:pt x="1698" y="252"/>
                  </a:cubicBezTo>
                  <a:cubicBezTo>
                    <a:pt x="1689" y="248"/>
                    <a:pt x="1699" y="245"/>
                    <a:pt x="1698" y="244"/>
                  </a:cubicBezTo>
                  <a:cubicBezTo>
                    <a:pt x="1697" y="244"/>
                    <a:pt x="1698" y="243"/>
                    <a:pt x="1701" y="243"/>
                  </a:cubicBezTo>
                  <a:cubicBezTo>
                    <a:pt x="1703" y="242"/>
                    <a:pt x="1709" y="241"/>
                    <a:pt x="1718" y="241"/>
                  </a:cubicBezTo>
                  <a:cubicBezTo>
                    <a:pt x="1727" y="240"/>
                    <a:pt x="1721" y="238"/>
                    <a:pt x="1714" y="237"/>
                  </a:cubicBezTo>
                  <a:cubicBezTo>
                    <a:pt x="1709" y="237"/>
                    <a:pt x="1705" y="236"/>
                    <a:pt x="1702" y="236"/>
                  </a:cubicBezTo>
                  <a:cubicBezTo>
                    <a:pt x="1702" y="236"/>
                    <a:pt x="1701" y="236"/>
                    <a:pt x="1701" y="236"/>
                  </a:cubicBezTo>
                  <a:cubicBezTo>
                    <a:pt x="1692" y="237"/>
                    <a:pt x="1689" y="240"/>
                    <a:pt x="1684" y="240"/>
                  </a:cubicBezTo>
                  <a:cubicBezTo>
                    <a:pt x="1684" y="240"/>
                    <a:pt x="1684" y="240"/>
                    <a:pt x="1684" y="240"/>
                  </a:cubicBezTo>
                  <a:cubicBezTo>
                    <a:pt x="1680" y="240"/>
                    <a:pt x="1672" y="238"/>
                    <a:pt x="1665" y="237"/>
                  </a:cubicBezTo>
                  <a:cubicBezTo>
                    <a:pt x="1657" y="234"/>
                    <a:pt x="1660" y="231"/>
                    <a:pt x="1664" y="230"/>
                  </a:cubicBezTo>
                  <a:cubicBezTo>
                    <a:pt x="1668" y="230"/>
                    <a:pt x="1675" y="228"/>
                    <a:pt x="1679" y="226"/>
                  </a:cubicBezTo>
                  <a:cubicBezTo>
                    <a:pt x="1682" y="225"/>
                    <a:pt x="1684" y="224"/>
                    <a:pt x="1687" y="223"/>
                  </a:cubicBezTo>
                  <a:cubicBezTo>
                    <a:pt x="1693" y="222"/>
                    <a:pt x="1697" y="222"/>
                    <a:pt x="1699" y="222"/>
                  </a:cubicBezTo>
                  <a:cubicBezTo>
                    <a:pt x="1703" y="222"/>
                    <a:pt x="1703" y="223"/>
                    <a:pt x="1703" y="224"/>
                  </a:cubicBezTo>
                  <a:cubicBezTo>
                    <a:pt x="1702" y="227"/>
                    <a:pt x="1704" y="229"/>
                    <a:pt x="1705" y="229"/>
                  </a:cubicBezTo>
                  <a:cubicBezTo>
                    <a:pt x="1705" y="229"/>
                    <a:pt x="1706" y="229"/>
                    <a:pt x="1706" y="229"/>
                  </a:cubicBezTo>
                  <a:cubicBezTo>
                    <a:pt x="1706" y="229"/>
                    <a:pt x="1706" y="229"/>
                    <a:pt x="1706" y="229"/>
                  </a:cubicBezTo>
                  <a:cubicBezTo>
                    <a:pt x="1707" y="229"/>
                    <a:pt x="1706" y="230"/>
                    <a:pt x="1704" y="230"/>
                  </a:cubicBezTo>
                  <a:cubicBezTo>
                    <a:pt x="1701" y="231"/>
                    <a:pt x="1699" y="232"/>
                    <a:pt x="1700" y="232"/>
                  </a:cubicBezTo>
                  <a:cubicBezTo>
                    <a:pt x="1700" y="232"/>
                    <a:pt x="1700" y="232"/>
                    <a:pt x="1700" y="232"/>
                  </a:cubicBezTo>
                  <a:cubicBezTo>
                    <a:pt x="1702" y="232"/>
                    <a:pt x="1709" y="231"/>
                    <a:pt x="1717" y="229"/>
                  </a:cubicBezTo>
                  <a:cubicBezTo>
                    <a:pt x="1725" y="227"/>
                    <a:pt x="1733" y="227"/>
                    <a:pt x="1736" y="227"/>
                  </a:cubicBezTo>
                  <a:cubicBezTo>
                    <a:pt x="1737" y="227"/>
                    <a:pt x="1738" y="227"/>
                    <a:pt x="1738" y="227"/>
                  </a:cubicBezTo>
                  <a:cubicBezTo>
                    <a:pt x="1738" y="227"/>
                    <a:pt x="1741" y="227"/>
                    <a:pt x="1743" y="227"/>
                  </a:cubicBezTo>
                  <a:cubicBezTo>
                    <a:pt x="1744" y="227"/>
                    <a:pt x="1745" y="227"/>
                    <a:pt x="1746" y="227"/>
                  </a:cubicBezTo>
                  <a:cubicBezTo>
                    <a:pt x="1746" y="227"/>
                    <a:pt x="1746" y="227"/>
                    <a:pt x="1746" y="227"/>
                  </a:cubicBezTo>
                  <a:cubicBezTo>
                    <a:pt x="1749" y="227"/>
                    <a:pt x="1748" y="228"/>
                    <a:pt x="1748" y="230"/>
                  </a:cubicBezTo>
                  <a:cubicBezTo>
                    <a:pt x="1748" y="232"/>
                    <a:pt x="1752" y="232"/>
                    <a:pt x="1751" y="233"/>
                  </a:cubicBezTo>
                  <a:cubicBezTo>
                    <a:pt x="1750" y="234"/>
                    <a:pt x="1749" y="235"/>
                    <a:pt x="1751" y="235"/>
                  </a:cubicBezTo>
                  <a:cubicBezTo>
                    <a:pt x="1751" y="235"/>
                    <a:pt x="1751" y="235"/>
                    <a:pt x="1751" y="235"/>
                  </a:cubicBezTo>
                  <a:cubicBezTo>
                    <a:pt x="1751" y="235"/>
                    <a:pt x="1751" y="235"/>
                    <a:pt x="1752" y="235"/>
                  </a:cubicBezTo>
                  <a:cubicBezTo>
                    <a:pt x="1753" y="235"/>
                    <a:pt x="1753" y="235"/>
                    <a:pt x="1752" y="236"/>
                  </a:cubicBezTo>
                  <a:cubicBezTo>
                    <a:pt x="1752" y="236"/>
                    <a:pt x="1752" y="236"/>
                    <a:pt x="1753" y="236"/>
                  </a:cubicBezTo>
                  <a:cubicBezTo>
                    <a:pt x="1754" y="236"/>
                    <a:pt x="1756" y="236"/>
                    <a:pt x="1757" y="236"/>
                  </a:cubicBezTo>
                  <a:cubicBezTo>
                    <a:pt x="1758" y="235"/>
                    <a:pt x="1760" y="235"/>
                    <a:pt x="1762" y="235"/>
                  </a:cubicBezTo>
                  <a:cubicBezTo>
                    <a:pt x="1763" y="235"/>
                    <a:pt x="1764" y="235"/>
                    <a:pt x="1764" y="235"/>
                  </a:cubicBezTo>
                  <a:cubicBezTo>
                    <a:pt x="1767" y="235"/>
                    <a:pt x="1772" y="236"/>
                    <a:pt x="1775" y="237"/>
                  </a:cubicBezTo>
                  <a:cubicBezTo>
                    <a:pt x="1778" y="239"/>
                    <a:pt x="1776" y="239"/>
                    <a:pt x="1774" y="240"/>
                  </a:cubicBezTo>
                  <a:cubicBezTo>
                    <a:pt x="1771" y="240"/>
                    <a:pt x="1779" y="242"/>
                    <a:pt x="1780" y="245"/>
                  </a:cubicBezTo>
                  <a:cubicBezTo>
                    <a:pt x="1781" y="247"/>
                    <a:pt x="1787" y="248"/>
                    <a:pt x="1794" y="248"/>
                  </a:cubicBezTo>
                  <a:cubicBezTo>
                    <a:pt x="1798" y="248"/>
                    <a:pt x="1801" y="248"/>
                    <a:pt x="1805" y="248"/>
                  </a:cubicBezTo>
                  <a:cubicBezTo>
                    <a:pt x="1817" y="246"/>
                    <a:pt x="1811" y="239"/>
                    <a:pt x="1800" y="236"/>
                  </a:cubicBezTo>
                  <a:cubicBezTo>
                    <a:pt x="1788" y="232"/>
                    <a:pt x="1774" y="229"/>
                    <a:pt x="1773" y="227"/>
                  </a:cubicBezTo>
                  <a:cubicBezTo>
                    <a:pt x="1773" y="225"/>
                    <a:pt x="1788" y="223"/>
                    <a:pt x="1791" y="221"/>
                  </a:cubicBezTo>
                  <a:cubicBezTo>
                    <a:pt x="1795" y="219"/>
                    <a:pt x="1787" y="217"/>
                    <a:pt x="1791" y="214"/>
                  </a:cubicBezTo>
                  <a:cubicBezTo>
                    <a:pt x="1794" y="212"/>
                    <a:pt x="1810" y="208"/>
                    <a:pt x="1815" y="207"/>
                  </a:cubicBezTo>
                  <a:cubicBezTo>
                    <a:pt x="1815" y="207"/>
                    <a:pt x="1816" y="207"/>
                    <a:pt x="1816" y="207"/>
                  </a:cubicBezTo>
                  <a:cubicBezTo>
                    <a:pt x="1818" y="207"/>
                    <a:pt x="1820" y="208"/>
                    <a:pt x="1824" y="208"/>
                  </a:cubicBezTo>
                  <a:cubicBezTo>
                    <a:pt x="1827" y="208"/>
                    <a:pt x="1830" y="209"/>
                    <a:pt x="1834" y="209"/>
                  </a:cubicBezTo>
                  <a:cubicBezTo>
                    <a:pt x="1834" y="209"/>
                    <a:pt x="1835" y="209"/>
                    <a:pt x="1836" y="209"/>
                  </a:cubicBezTo>
                  <a:cubicBezTo>
                    <a:pt x="1847" y="208"/>
                    <a:pt x="1855" y="202"/>
                    <a:pt x="1861" y="197"/>
                  </a:cubicBezTo>
                  <a:cubicBezTo>
                    <a:pt x="1870" y="191"/>
                    <a:pt x="1871" y="184"/>
                    <a:pt x="1871" y="177"/>
                  </a:cubicBezTo>
                  <a:cubicBezTo>
                    <a:pt x="1871" y="173"/>
                    <a:pt x="1862" y="167"/>
                    <a:pt x="1861" y="163"/>
                  </a:cubicBezTo>
                  <a:cubicBezTo>
                    <a:pt x="1861" y="160"/>
                    <a:pt x="1856" y="156"/>
                    <a:pt x="1853" y="153"/>
                  </a:cubicBezTo>
                  <a:cubicBezTo>
                    <a:pt x="1851" y="152"/>
                    <a:pt x="1849" y="151"/>
                    <a:pt x="1844" y="150"/>
                  </a:cubicBezTo>
                  <a:cubicBezTo>
                    <a:pt x="1839" y="149"/>
                    <a:pt x="1834" y="148"/>
                    <a:pt x="1828" y="147"/>
                  </a:cubicBezTo>
                  <a:cubicBezTo>
                    <a:pt x="1825" y="147"/>
                    <a:pt x="1823" y="147"/>
                    <a:pt x="1820" y="147"/>
                  </a:cubicBezTo>
                  <a:cubicBezTo>
                    <a:pt x="1814" y="147"/>
                    <a:pt x="1810" y="148"/>
                    <a:pt x="1810" y="149"/>
                  </a:cubicBezTo>
                  <a:cubicBezTo>
                    <a:pt x="1810" y="149"/>
                    <a:pt x="1811" y="150"/>
                    <a:pt x="1811" y="150"/>
                  </a:cubicBezTo>
                  <a:cubicBezTo>
                    <a:pt x="1811" y="150"/>
                    <a:pt x="1811" y="150"/>
                    <a:pt x="1810" y="150"/>
                  </a:cubicBezTo>
                  <a:cubicBezTo>
                    <a:pt x="1810" y="149"/>
                    <a:pt x="1810" y="149"/>
                    <a:pt x="1809" y="149"/>
                  </a:cubicBezTo>
                  <a:cubicBezTo>
                    <a:pt x="1808" y="149"/>
                    <a:pt x="1807" y="149"/>
                    <a:pt x="1805" y="150"/>
                  </a:cubicBezTo>
                  <a:cubicBezTo>
                    <a:pt x="1803" y="150"/>
                    <a:pt x="1802" y="150"/>
                    <a:pt x="1801" y="150"/>
                  </a:cubicBezTo>
                  <a:cubicBezTo>
                    <a:pt x="1801" y="150"/>
                    <a:pt x="1801" y="150"/>
                    <a:pt x="1801" y="150"/>
                  </a:cubicBezTo>
                  <a:cubicBezTo>
                    <a:pt x="1802" y="149"/>
                    <a:pt x="1802" y="149"/>
                    <a:pt x="1800" y="149"/>
                  </a:cubicBezTo>
                  <a:cubicBezTo>
                    <a:pt x="1799" y="149"/>
                    <a:pt x="1798" y="149"/>
                    <a:pt x="1797" y="149"/>
                  </a:cubicBezTo>
                  <a:cubicBezTo>
                    <a:pt x="1797" y="149"/>
                    <a:pt x="1796" y="149"/>
                    <a:pt x="1795" y="149"/>
                  </a:cubicBezTo>
                  <a:cubicBezTo>
                    <a:pt x="1792" y="149"/>
                    <a:pt x="1789" y="149"/>
                    <a:pt x="1787" y="148"/>
                  </a:cubicBezTo>
                  <a:cubicBezTo>
                    <a:pt x="1785" y="146"/>
                    <a:pt x="1766" y="146"/>
                    <a:pt x="1768" y="141"/>
                  </a:cubicBezTo>
                  <a:cubicBezTo>
                    <a:pt x="1771" y="137"/>
                    <a:pt x="1781" y="130"/>
                    <a:pt x="1787" y="129"/>
                  </a:cubicBezTo>
                  <a:cubicBezTo>
                    <a:pt x="1795" y="126"/>
                    <a:pt x="1794" y="121"/>
                    <a:pt x="1798" y="118"/>
                  </a:cubicBezTo>
                  <a:cubicBezTo>
                    <a:pt x="1802" y="115"/>
                    <a:pt x="1805" y="114"/>
                    <a:pt x="1811" y="113"/>
                  </a:cubicBezTo>
                  <a:cubicBezTo>
                    <a:pt x="1819" y="112"/>
                    <a:pt x="1827" y="111"/>
                    <a:pt x="1832" y="111"/>
                  </a:cubicBezTo>
                  <a:cubicBezTo>
                    <a:pt x="1834" y="111"/>
                    <a:pt x="1835" y="111"/>
                    <a:pt x="1836" y="111"/>
                  </a:cubicBezTo>
                  <a:cubicBezTo>
                    <a:pt x="1837" y="112"/>
                    <a:pt x="1838" y="112"/>
                    <a:pt x="1838" y="112"/>
                  </a:cubicBezTo>
                  <a:cubicBezTo>
                    <a:pt x="1839" y="112"/>
                    <a:pt x="1839" y="112"/>
                    <a:pt x="1839" y="112"/>
                  </a:cubicBezTo>
                  <a:cubicBezTo>
                    <a:pt x="1840" y="111"/>
                    <a:pt x="1841" y="111"/>
                    <a:pt x="1840" y="111"/>
                  </a:cubicBezTo>
                  <a:cubicBezTo>
                    <a:pt x="1839" y="111"/>
                    <a:pt x="1845" y="110"/>
                    <a:pt x="1854" y="110"/>
                  </a:cubicBezTo>
                  <a:cubicBezTo>
                    <a:pt x="1863" y="110"/>
                    <a:pt x="1869" y="109"/>
                    <a:pt x="1867" y="109"/>
                  </a:cubicBezTo>
                  <a:cubicBezTo>
                    <a:pt x="1866" y="108"/>
                    <a:pt x="1865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8" y="108"/>
                    <a:pt x="1870" y="107"/>
                    <a:pt x="1874" y="107"/>
                  </a:cubicBezTo>
                  <a:cubicBezTo>
                    <a:pt x="1877" y="106"/>
                    <a:pt x="1881" y="106"/>
                    <a:pt x="1886" y="106"/>
                  </a:cubicBezTo>
                  <a:cubicBezTo>
                    <a:pt x="1887" y="106"/>
                    <a:pt x="1888" y="106"/>
                    <a:pt x="1889" y="106"/>
                  </a:cubicBezTo>
                  <a:cubicBezTo>
                    <a:pt x="1901" y="106"/>
                    <a:pt x="1907" y="107"/>
                    <a:pt x="1904" y="108"/>
                  </a:cubicBezTo>
                  <a:cubicBezTo>
                    <a:pt x="1901" y="109"/>
                    <a:pt x="1902" y="110"/>
                    <a:pt x="1907" y="110"/>
                  </a:cubicBezTo>
                  <a:cubicBezTo>
                    <a:pt x="1907" y="110"/>
                    <a:pt x="1907" y="110"/>
                    <a:pt x="1907" y="110"/>
                  </a:cubicBezTo>
                  <a:cubicBezTo>
                    <a:pt x="1911" y="110"/>
                    <a:pt x="1913" y="109"/>
                    <a:pt x="1914" y="109"/>
                  </a:cubicBezTo>
                  <a:cubicBezTo>
                    <a:pt x="1914" y="109"/>
                    <a:pt x="1914" y="109"/>
                    <a:pt x="1915" y="109"/>
                  </a:cubicBezTo>
                  <a:cubicBezTo>
                    <a:pt x="1915" y="109"/>
                    <a:pt x="1915" y="109"/>
                    <a:pt x="1915" y="109"/>
                  </a:cubicBezTo>
                  <a:cubicBezTo>
                    <a:pt x="1917" y="109"/>
                    <a:pt x="1918" y="108"/>
                    <a:pt x="1922" y="107"/>
                  </a:cubicBezTo>
                  <a:cubicBezTo>
                    <a:pt x="1923" y="107"/>
                    <a:pt x="1925" y="107"/>
                    <a:pt x="1927" y="107"/>
                  </a:cubicBezTo>
                  <a:cubicBezTo>
                    <a:pt x="1928" y="107"/>
                    <a:pt x="1928" y="107"/>
                    <a:pt x="1929" y="107"/>
                  </a:cubicBezTo>
                  <a:cubicBezTo>
                    <a:pt x="1929" y="107"/>
                    <a:pt x="1930" y="107"/>
                    <a:pt x="1931" y="107"/>
                  </a:cubicBezTo>
                  <a:cubicBezTo>
                    <a:pt x="1932" y="107"/>
                    <a:pt x="1933" y="107"/>
                    <a:pt x="1934" y="107"/>
                  </a:cubicBezTo>
                  <a:cubicBezTo>
                    <a:pt x="1936" y="106"/>
                    <a:pt x="1938" y="104"/>
                    <a:pt x="1933" y="104"/>
                  </a:cubicBezTo>
                  <a:cubicBezTo>
                    <a:pt x="1928" y="104"/>
                    <a:pt x="1922" y="100"/>
                    <a:pt x="1925" y="96"/>
                  </a:cubicBezTo>
                  <a:cubicBezTo>
                    <a:pt x="1927" y="93"/>
                    <a:pt x="1929" y="91"/>
                    <a:pt x="1933" y="88"/>
                  </a:cubicBezTo>
                  <a:cubicBezTo>
                    <a:pt x="1940" y="84"/>
                    <a:pt x="1958" y="86"/>
                    <a:pt x="1959" y="85"/>
                  </a:cubicBezTo>
                  <a:cubicBezTo>
                    <a:pt x="1959" y="85"/>
                    <a:pt x="1960" y="85"/>
                    <a:pt x="1961" y="85"/>
                  </a:cubicBezTo>
                  <a:cubicBezTo>
                    <a:pt x="1963" y="85"/>
                    <a:pt x="1965" y="85"/>
                    <a:pt x="1966" y="87"/>
                  </a:cubicBezTo>
                  <a:cubicBezTo>
                    <a:pt x="1967" y="89"/>
                    <a:pt x="1969" y="90"/>
                    <a:pt x="1970" y="90"/>
                  </a:cubicBezTo>
                  <a:cubicBezTo>
                    <a:pt x="1970" y="91"/>
                    <a:pt x="1971" y="91"/>
                    <a:pt x="1972" y="91"/>
                  </a:cubicBezTo>
                  <a:cubicBezTo>
                    <a:pt x="1973" y="91"/>
                    <a:pt x="1974" y="91"/>
                    <a:pt x="1974" y="91"/>
                  </a:cubicBezTo>
                  <a:cubicBezTo>
                    <a:pt x="1975" y="91"/>
                    <a:pt x="1975" y="90"/>
                    <a:pt x="1976" y="90"/>
                  </a:cubicBezTo>
                  <a:cubicBezTo>
                    <a:pt x="1977" y="90"/>
                    <a:pt x="1978" y="91"/>
                    <a:pt x="1978" y="91"/>
                  </a:cubicBezTo>
                  <a:cubicBezTo>
                    <a:pt x="1978" y="91"/>
                    <a:pt x="1978" y="91"/>
                    <a:pt x="1979" y="91"/>
                  </a:cubicBezTo>
                  <a:cubicBezTo>
                    <a:pt x="1980" y="91"/>
                    <a:pt x="1983" y="90"/>
                    <a:pt x="1984" y="88"/>
                  </a:cubicBezTo>
                  <a:cubicBezTo>
                    <a:pt x="1986" y="85"/>
                    <a:pt x="1987" y="81"/>
                    <a:pt x="1985" y="77"/>
                  </a:cubicBezTo>
                  <a:cubicBezTo>
                    <a:pt x="1985" y="76"/>
                    <a:pt x="1986" y="75"/>
                    <a:pt x="1987" y="75"/>
                  </a:cubicBezTo>
                  <a:cubicBezTo>
                    <a:pt x="1991" y="75"/>
                    <a:pt x="1997" y="78"/>
                    <a:pt x="1999" y="80"/>
                  </a:cubicBezTo>
                  <a:cubicBezTo>
                    <a:pt x="2003" y="83"/>
                    <a:pt x="2007" y="86"/>
                    <a:pt x="2009" y="87"/>
                  </a:cubicBezTo>
                  <a:cubicBezTo>
                    <a:pt x="2012" y="88"/>
                    <a:pt x="2002" y="91"/>
                    <a:pt x="1998" y="96"/>
                  </a:cubicBezTo>
                  <a:cubicBezTo>
                    <a:pt x="1996" y="98"/>
                    <a:pt x="1996" y="101"/>
                    <a:pt x="1996" y="104"/>
                  </a:cubicBezTo>
                  <a:cubicBezTo>
                    <a:pt x="1996" y="108"/>
                    <a:pt x="1993" y="113"/>
                    <a:pt x="1989" y="113"/>
                  </a:cubicBezTo>
                  <a:cubicBezTo>
                    <a:pt x="1985" y="114"/>
                    <a:pt x="1987" y="117"/>
                    <a:pt x="1987" y="121"/>
                  </a:cubicBezTo>
                  <a:cubicBezTo>
                    <a:pt x="1988" y="123"/>
                    <a:pt x="1987" y="126"/>
                    <a:pt x="1989" y="128"/>
                  </a:cubicBezTo>
                  <a:cubicBezTo>
                    <a:pt x="1992" y="130"/>
                    <a:pt x="2004" y="138"/>
                    <a:pt x="2017" y="143"/>
                  </a:cubicBezTo>
                  <a:cubicBezTo>
                    <a:pt x="2027" y="147"/>
                    <a:pt x="2040" y="148"/>
                    <a:pt x="2039" y="149"/>
                  </a:cubicBezTo>
                  <a:cubicBezTo>
                    <a:pt x="2037" y="149"/>
                    <a:pt x="2040" y="151"/>
                    <a:pt x="2045" y="153"/>
                  </a:cubicBezTo>
                  <a:cubicBezTo>
                    <a:pt x="2047" y="154"/>
                    <a:pt x="2049" y="155"/>
                    <a:pt x="2052" y="155"/>
                  </a:cubicBezTo>
                  <a:cubicBezTo>
                    <a:pt x="2056" y="155"/>
                    <a:pt x="2060" y="153"/>
                    <a:pt x="2061" y="151"/>
                  </a:cubicBezTo>
                  <a:cubicBezTo>
                    <a:pt x="2062" y="147"/>
                    <a:pt x="2059" y="144"/>
                    <a:pt x="2064" y="143"/>
                  </a:cubicBezTo>
                  <a:cubicBezTo>
                    <a:pt x="2069" y="143"/>
                    <a:pt x="2065" y="141"/>
                    <a:pt x="2063" y="138"/>
                  </a:cubicBezTo>
                  <a:cubicBezTo>
                    <a:pt x="2061" y="135"/>
                    <a:pt x="2076" y="131"/>
                    <a:pt x="2069" y="126"/>
                  </a:cubicBezTo>
                  <a:cubicBezTo>
                    <a:pt x="2069" y="126"/>
                    <a:pt x="2069" y="126"/>
                    <a:pt x="2068" y="126"/>
                  </a:cubicBezTo>
                  <a:cubicBezTo>
                    <a:pt x="2062" y="121"/>
                    <a:pt x="2071" y="123"/>
                    <a:pt x="2072" y="120"/>
                  </a:cubicBezTo>
                  <a:cubicBezTo>
                    <a:pt x="2074" y="118"/>
                    <a:pt x="2065" y="116"/>
                    <a:pt x="2063" y="116"/>
                  </a:cubicBezTo>
                  <a:cubicBezTo>
                    <a:pt x="2063" y="116"/>
                    <a:pt x="2062" y="116"/>
                    <a:pt x="2062" y="116"/>
                  </a:cubicBezTo>
                  <a:cubicBezTo>
                    <a:pt x="2062" y="116"/>
                    <a:pt x="2062" y="117"/>
                    <a:pt x="2062" y="117"/>
                  </a:cubicBezTo>
                  <a:cubicBezTo>
                    <a:pt x="2061" y="117"/>
                    <a:pt x="2057" y="115"/>
                    <a:pt x="2056" y="112"/>
                  </a:cubicBezTo>
                  <a:cubicBezTo>
                    <a:pt x="2056" y="111"/>
                    <a:pt x="2051" y="110"/>
                    <a:pt x="2048" y="110"/>
                  </a:cubicBezTo>
                  <a:cubicBezTo>
                    <a:pt x="2046" y="110"/>
                    <a:pt x="2044" y="110"/>
                    <a:pt x="2045" y="111"/>
                  </a:cubicBezTo>
                  <a:cubicBezTo>
                    <a:pt x="2045" y="111"/>
                    <a:pt x="2045" y="111"/>
                    <a:pt x="2044" y="111"/>
                  </a:cubicBezTo>
                  <a:cubicBezTo>
                    <a:pt x="2042" y="111"/>
                    <a:pt x="2036" y="110"/>
                    <a:pt x="2034" y="107"/>
                  </a:cubicBezTo>
                  <a:cubicBezTo>
                    <a:pt x="2032" y="104"/>
                    <a:pt x="2031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3" y="101"/>
                    <a:pt x="2030" y="100"/>
                    <a:pt x="2028" y="98"/>
                  </a:cubicBezTo>
                  <a:cubicBezTo>
                    <a:pt x="2025" y="96"/>
                    <a:pt x="2030" y="94"/>
                    <a:pt x="2033" y="94"/>
                  </a:cubicBezTo>
                  <a:cubicBezTo>
                    <a:pt x="2037" y="94"/>
                    <a:pt x="2040" y="93"/>
                    <a:pt x="2042" y="92"/>
                  </a:cubicBezTo>
                  <a:cubicBezTo>
                    <a:pt x="2043" y="91"/>
                    <a:pt x="2045" y="91"/>
                    <a:pt x="2046" y="91"/>
                  </a:cubicBezTo>
                  <a:cubicBezTo>
                    <a:pt x="2048" y="91"/>
                    <a:pt x="2049" y="91"/>
                    <a:pt x="2050" y="92"/>
                  </a:cubicBezTo>
                  <a:cubicBezTo>
                    <a:pt x="2052" y="92"/>
                    <a:pt x="2053" y="93"/>
                    <a:pt x="2054" y="93"/>
                  </a:cubicBezTo>
                  <a:cubicBezTo>
                    <a:pt x="2055" y="93"/>
                    <a:pt x="2056" y="92"/>
                    <a:pt x="2056" y="92"/>
                  </a:cubicBezTo>
                  <a:cubicBezTo>
                    <a:pt x="2057" y="91"/>
                    <a:pt x="2064" y="87"/>
                    <a:pt x="2075" y="87"/>
                  </a:cubicBezTo>
                  <a:cubicBezTo>
                    <a:pt x="2076" y="87"/>
                    <a:pt x="2078" y="87"/>
                    <a:pt x="2079" y="88"/>
                  </a:cubicBezTo>
                  <a:cubicBezTo>
                    <a:pt x="2083" y="88"/>
                    <a:pt x="2085" y="88"/>
                    <a:pt x="2088" y="88"/>
                  </a:cubicBezTo>
                  <a:cubicBezTo>
                    <a:pt x="2095" y="88"/>
                    <a:pt x="2099" y="87"/>
                    <a:pt x="2100" y="84"/>
                  </a:cubicBezTo>
                  <a:cubicBezTo>
                    <a:pt x="2101" y="81"/>
                    <a:pt x="2105" y="78"/>
                    <a:pt x="2103" y="78"/>
                  </a:cubicBezTo>
                  <a:cubicBezTo>
                    <a:pt x="2102" y="78"/>
                    <a:pt x="2107" y="76"/>
                    <a:pt x="2112" y="74"/>
                  </a:cubicBezTo>
                  <a:cubicBezTo>
                    <a:pt x="2116" y="72"/>
                    <a:pt x="2121" y="69"/>
                    <a:pt x="2126" y="67"/>
                  </a:cubicBezTo>
                  <a:cubicBezTo>
                    <a:pt x="2130" y="66"/>
                    <a:pt x="2136" y="65"/>
                    <a:pt x="2142" y="65"/>
                  </a:cubicBezTo>
                  <a:cubicBezTo>
                    <a:pt x="2143" y="65"/>
                    <a:pt x="2144" y="65"/>
                    <a:pt x="2145" y="65"/>
                  </a:cubicBezTo>
                  <a:cubicBezTo>
                    <a:pt x="2145" y="65"/>
                    <a:pt x="2146" y="65"/>
                    <a:pt x="2146" y="65"/>
                  </a:cubicBezTo>
                  <a:cubicBezTo>
                    <a:pt x="2152" y="65"/>
                    <a:pt x="2155" y="63"/>
                    <a:pt x="2147" y="60"/>
                  </a:cubicBezTo>
                  <a:cubicBezTo>
                    <a:pt x="2141" y="58"/>
                    <a:pt x="2131" y="56"/>
                    <a:pt x="2127" y="56"/>
                  </a:cubicBezTo>
                  <a:cubicBezTo>
                    <a:pt x="2126" y="56"/>
                    <a:pt x="2126" y="57"/>
                    <a:pt x="2126" y="57"/>
                  </a:cubicBezTo>
                  <a:cubicBezTo>
                    <a:pt x="2125" y="57"/>
                    <a:pt x="2124" y="57"/>
                    <a:pt x="2124" y="57"/>
                  </a:cubicBezTo>
                  <a:cubicBezTo>
                    <a:pt x="2124" y="57"/>
                    <a:pt x="2124" y="57"/>
                    <a:pt x="2124" y="56"/>
                  </a:cubicBezTo>
                  <a:cubicBezTo>
                    <a:pt x="2125" y="56"/>
                    <a:pt x="2125" y="55"/>
                    <a:pt x="2123" y="54"/>
                  </a:cubicBezTo>
                  <a:cubicBezTo>
                    <a:pt x="2121" y="53"/>
                    <a:pt x="2119" y="53"/>
                    <a:pt x="2118" y="53"/>
                  </a:cubicBezTo>
                  <a:cubicBezTo>
                    <a:pt x="2118" y="53"/>
                    <a:pt x="2118" y="53"/>
                    <a:pt x="2118" y="53"/>
                  </a:cubicBezTo>
                  <a:cubicBezTo>
                    <a:pt x="2118" y="53"/>
                    <a:pt x="2118" y="53"/>
                    <a:pt x="2117" y="53"/>
                  </a:cubicBezTo>
                  <a:cubicBezTo>
                    <a:pt x="2117" y="53"/>
                    <a:pt x="2116" y="53"/>
                    <a:pt x="2115" y="53"/>
                  </a:cubicBezTo>
                  <a:cubicBezTo>
                    <a:pt x="2114" y="53"/>
                    <a:pt x="2112" y="52"/>
                    <a:pt x="2110" y="51"/>
                  </a:cubicBezTo>
                  <a:cubicBezTo>
                    <a:pt x="2107" y="51"/>
                    <a:pt x="2098" y="50"/>
                    <a:pt x="2090" y="49"/>
                  </a:cubicBezTo>
                  <a:cubicBezTo>
                    <a:pt x="2089" y="49"/>
                    <a:pt x="2088" y="49"/>
                    <a:pt x="2086" y="49"/>
                  </a:cubicBezTo>
                  <a:cubicBezTo>
                    <a:pt x="2084" y="49"/>
                    <a:pt x="2083" y="49"/>
                    <a:pt x="2081" y="49"/>
                  </a:cubicBezTo>
                  <a:cubicBezTo>
                    <a:pt x="2080" y="50"/>
                    <a:pt x="2079" y="50"/>
                    <a:pt x="2078" y="50"/>
                  </a:cubicBezTo>
                  <a:cubicBezTo>
                    <a:pt x="2077" y="50"/>
                    <a:pt x="2077" y="50"/>
                    <a:pt x="2076" y="50"/>
                  </a:cubicBezTo>
                  <a:cubicBezTo>
                    <a:pt x="2074" y="49"/>
                    <a:pt x="2075" y="48"/>
                    <a:pt x="2079" y="48"/>
                  </a:cubicBezTo>
                  <a:cubicBezTo>
                    <a:pt x="2082" y="47"/>
                    <a:pt x="2082" y="47"/>
                    <a:pt x="2078" y="47"/>
                  </a:cubicBezTo>
                  <a:cubicBezTo>
                    <a:pt x="2075" y="47"/>
                    <a:pt x="2076" y="46"/>
                    <a:pt x="2079" y="46"/>
                  </a:cubicBezTo>
                  <a:cubicBezTo>
                    <a:pt x="2081" y="46"/>
                    <a:pt x="2084" y="46"/>
                    <a:pt x="2087" y="47"/>
                  </a:cubicBezTo>
                  <a:cubicBezTo>
                    <a:pt x="2089" y="47"/>
                    <a:pt x="2090" y="47"/>
                    <a:pt x="2092" y="47"/>
                  </a:cubicBezTo>
                  <a:cubicBezTo>
                    <a:pt x="2101" y="47"/>
                    <a:pt x="2110" y="45"/>
                    <a:pt x="2110" y="42"/>
                  </a:cubicBezTo>
                  <a:cubicBezTo>
                    <a:pt x="2110" y="39"/>
                    <a:pt x="2104" y="37"/>
                    <a:pt x="2104" y="36"/>
                  </a:cubicBezTo>
                  <a:cubicBezTo>
                    <a:pt x="2103" y="36"/>
                    <a:pt x="2099" y="36"/>
                    <a:pt x="2095" y="35"/>
                  </a:cubicBezTo>
                  <a:cubicBezTo>
                    <a:pt x="2089" y="34"/>
                    <a:pt x="2085" y="33"/>
                    <a:pt x="2087" y="32"/>
                  </a:cubicBezTo>
                  <a:cubicBezTo>
                    <a:pt x="2089" y="32"/>
                    <a:pt x="2088" y="32"/>
                    <a:pt x="2085" y="31"/>
                  </a:cubicBezTo>
                  <a:cubicBezTo>
                    <a:pt x="2084" y="31"/>
                    <a:pt x="2085" y="30"/>
                    <a:pt x="2086" y="30"/>
                  </a:cubicBezTo>
                  <a:cubicBezTo>
                    <a:pt x="2087" y="30"/>
                    <a:pt x="2088" y="30"/>
                    <a:pt x="2088" y="31"/>
                  </a:cubicBezTo>
                  <a:cubicBezTo>
                    <a:pt x="2089" y="31"/>
                    <a:pt x="2089" y="31"/>
                    <a:pt x="2090" y="31"/>
                  </a:cubicBezTo>
                  <a:cubicBezTo>
                    <a:pt x="2091" y="31"/>
                    <a:pt x="2091" y="31"/>
                    <a:pt x="2091" y="30"/>
                  </a:cubicBezTo>
                  <a:cubicBezTo>
                    <a:pt x="2090" y="30"/>
                    <a:pt x="2091" y="30"/>
                    <a:pt x="2091" y="30"/>
                  </a:cubicBezTo>
                  <a:cubicBezTo>
                    <a:pt x="2091" y="30"/>
                    <a:pt x="2094" y="31"/>
                    <a:pt x="2098" y="32"/>
                  </a:cubicBezTo>
                  <a:cubicBezTo>
                    <a:pt x="2100" y="33"/>
                    <a:pt x="2104" y="33"/>
                    <a:pt x="2107" y="33"/>
                  </a:cubicBezTo>
                  <a:cubicBezTo>
                    <a:pt x="2110" y="33"/>
                    <a:pt x="2112" y="33"/>
                    <a:pt x="2113" y="32"/>
                  </a:cubicBezTo>
                  <a:cubicBezTo>
                    <a:pt x="2115" y="31"/>
                    <a:pt x="2115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7" y="30"/>
                    <a:pt x="2118" y="30"/>
                    <a:pt x="2119" y="30"/>
                  </a:cubicBezTo>
                  <a:cubicBezTo>
                    <a:pt x="2121" y="30"/>
                    <a:pt x="2122" y="30"/>
                    <a:pt x="2124" y="30"/>
                  </a:cubicBezTo>
                  <a:cubicBezTo>
                    <a:pt x="2126" y="30"/>
                    <a:pt x="2129" y="30"/>
                    <a:pt x="2131" y="30"/>
                  </a:cubicBezTo>
                  <a:cubicBezTo>
                    <a:pt x="2137" y="32"/>
                    <a:pt x="2142" y="32"/>
                    <a:pt x="2145" y="32"/>
                  </a:cubicBezTo>
                  <a:cubicBezTo>
                    <a:pt x="2146" y="32"/>
                    <a:pt x="2146" y="32"/>
                    <a:pt x="2146" y="32"/>
                  </a:cubicBezTo>
                  <a:cubicBezTo>
                    <a:pt x="2147" y="32"/>
                    <a:pt x="2148" y="32"/>
                    <a:pt x="2149" y="32"/>
                  </a:cubicBezTo>
                  <a:cubicBezTo>
                    <a:pt x="2151" y="32"/>
                    <a:pt x="2154" y="32"/>
                    <a:pt x="2158" y="32"/>
                  </a:cubicBezTo>
                  <a:cubicBezTo>
                    <a:pt x="2158" y="32"/>
                    <a:pt x="2159" y="32"/>
                    <a:pt x="2159" y="32"/>
                  </a:cubicBezTo>
                  <a:cubicBezTo>
                    <a:pt x="2161" y="32"/>
                    <a:pt x="2163" y="32"/>
                    <a:pt x="2165" y="32"/>
                  </a:cubicBezTo>
                  <a:cubicBezTo>
                    <a:pt x="2167" y="31"/>
                    <a:pt x="2168" y="31"/>
                    <a:pt x="2169" y="31"/>
                  </a:cubicBezTo>
                  <a:cubicBezTo>
                    <a:pt x="2169" y="31"/>
                    <a:pt x="2170" y="31"/>
                    <a:pt x="2170" y="31"/>
                  </a:cubicBezTo>
                  <a:cubicBezTo>
                    <a:pt x="2170" y="31"/>
                    <a:pt x="2170" y="31"/>
                    <a:pt x="2171" y="31"/>
                  </a:cubicBezTo>
                  <a:cubicBezTo>
                    <a:pt x="2172" y="31"/>
                    <a:pt x="2174" y="30"/>
                    <a:pt x="2172" y="30"/>
                  </a:cubicBezTo>
                  <a:cubicBezTo>
                    <a:pt x="2169" y="30"/>
                    <a:pt x="2169" y="29"/>
                    <a:pt x="2171" y="29"/>
                  </a:cubicBezTo>
                  <a:cubicBezTo>
                    <a:pt x="2174" y="29"/>
                    <a:pt x="2172" y="28"/>
                    <a:pt x="2170" y="28"/>
                  </a:cubicBezTo>
                  <a:cubicBezTo>
                    <a:pt x="2169" y="28"/>
                    <a:pt x="2169" y="28"/>
                    <a:pt x="2169" y="28"/>
                  </a:cubicBezTo>
                  <a:cubicBezTo>
                    <a:pt x="2168" y="28"/>
                    <a:pt x="2168" y="28"/>
                    <a:pt x="2167" y="28"/>
                  </a:cubicBezTo>
                  <a:cubicBezTo>
                    <a:pt x="2166" y="28"/>
                    <a:pt x="2166" y="28"/>
                    <a:pt x="2165" y="28"/>
                  </a:cubicBezTo>
                  <a:cubicBezTo>
                    <a:pt x="2165" y="28"/>
                    <a:pt x="2164" y="28"/>
                    <a:pt x="2163" y="28"/>
                  </a:cubicBezTo>
                  <a:cubicBezTo>
                    <a:pt x="2162" y="28"/>
                    <a:pt x="2164" y="27"/>
                    <a:pt x="2162" y="25"/>
                  </a:cubicBezTo>
                  <a:cubicBezTo>
                    <a:pt x="2160" y="23"/>
                    <a:pt x="2155" y="22"/>
                    <a:pt x="2150" y="21"/>
                  </a:cubicBezTo>
                  <a:cubicBezTo>
                    <a:pt x="2146" y="21"/>
                    <a:pt x="2147" y="21"/>
                    <a:pt x="2152" y="20"/>
                  </a:cubicBezTo>
                  <a:cubicBezTo>
                    <a:pt x="2158" y="19"/>
                    <a:pt x="2152" y="17"/>
                    <a:pt x="2155" y="17"/>
                  </a:cubicBezTo>
                  <a:cubicBezTo>
                    <a:pt x="2158" y="17"/>
                    <a:pt x="2154" y="16"/>
                    <a:pt x="2152" y="14"/>
                  </a:cubicBezTo>
                  <a:cubicBezTo>
                    <a:pt x="2150" y="12"/>
                    <a:pt x="2151" y="11"/>
                    <a:pt x="2149" y="11"/>
                  </a:cubicBezTo>
                  <a:cubicBezTo>
                    <a:pt x="2149" y="11"/>
                    <a:pt x="2149" y="11"/>
                    <a:pt x="2149" y="11"/>
                  </a:cubicBezTo>
                  <a:cubicBezTo>
                    <a:pt x="2149" y="11"/>
                    <a:pt x="2149" y="11"/>
                    <a:pt x="2148" y="11"/>
                  </a:cubicBezTo>
                  <a:cubicBezTo>
                    <a:pt x="2146" y="11"/>
                    <a:pt x="2138" y="10"/>
                    <a:pt x="2129" y="10"/>
                  </a:cubicBezTo>
                  <a:cubicBezTo>
                    <a:pt x="2128" y="9"/>
                    <a:pt x="2126" y="9"/>
                    <a:pt x="2125" y="9"/>
                  </a:cubicBezTo>
                  <a:cubicBezTo>
                    <a:pt x="2117" y="9"/>
                    <a:pt x="2111" y="11"/>
                    <a:pt x="2111" y="11"/>
                  </a:cubicBezTo>
                  <a:cubicBezTo>
                    <a:pt x="2111" y="12"/>
                    <a:pt x="2111" y="12"/>
                    <a:pt x="2110" y="12"/>
                  </a:cubicBezTo>
                  <a:cubicBezTo>
                    <a:pt x="2110" y="12"/>
                    <a:pt x="2110" y="12"/>
                    <a:pt x="2109" y="12"/>
                  </a:cubicBezTo>
                  <a:cubicBezTo>
                    <a:pt x="2109" y="12"/>
                    <a:pt x="2108" y="12"/>
                    <a:pt x="2107" y="12"/>
                  </a:cubicBezTo>
                  <a:cubicBezTo>
                    <a:pt x="2106" y="12"/>
                    <a:pt x="2104" y="12"/>
                    <a:pt x="2103" y="12"/>
                  </a:cubicBezTo>
                  <a:cubicBezTo>
                    <a:pt x="2100" y="13"/>
                    <a:pt x="2105" y="14"/>
                    <a:pt x="2108" y="15"/>
                  </a:cubicBezTo>
                  <a:cubicBezTo>
                    <a:pt x="2111" y="16"/>
                    <a:pt x="2116" y="17"/>
                    <a:pt x="2118" y="18"/>
                  </a:cubicBezTo>
                  <a:cubicBezTo>
                    <a:pt x="2120" y="18"/>
                    <a:pt x="2120" y="18"/>
                    <a:pt x="2120" y="18"/>
                  </a:cubicBezTo>
                  <a:cubicBezTo>
                    <a:pt x="2120" y="18"/>
                    <a:pt x="2120" y="18"/>
                    <a:pt x="2119" y="18"/>
                  </a:cubicBezTo>
                  <a:cubicBezTo>
                    <a:pt x="2119" y="18"/>
                    <a:pt x="2118" y="18"/>
                    <a:pt x="2117" y="18"/>
                  </a:cubicBezTo>
                  <a:cubicBezTo>
                    <a:pt x="2117" y="18"/>
                    <a:pt x="2116" y="18"/>
                    <a:pt x="2116" y="18"/>
                  </a:cubicBezTo>
                  <a:cubicBezTo>
                    <a:pt x="2116" y="18"/>
                    <a:pt x="2116" y="18"/>
                    <a:pt x="2115" y="18"/>
                  </a:cubicBezTo>
                  <a:cubicBezTo>
                    <a:pt x="2112" y="18"/>
                    <a:pt x="2105" y="18"/>
                    <a:pt x="2099" y="16"/>
                  </a:cubicBezTo>
                  <a:cubicBezTo>
                    <a:pt x="2092" y="14"/>
                    <a:pt x="2087" y="12"/>
                    <a:pt x="2087" y="12"/>
                  </a:cubicBezTo>
                  <a:cubicBezTo>
                    <a:pt x="2087" y="12"/>
                    <a:pt x="2087" y="12"/>
                    <a:pt x="2087" y="12"/>
                  </a:cubicBezTo>
                  <a:cubicBezTo>
                    <a:pt x="2087" y="12"/>
                    <a:pt x="2086" y="12"/>
                    <a:pt x="2086" y="12"/>
                  </a:cubicBezTo>
                  <a:cubicBezTo>
                    <a:pt x="2085" y="12"/>
                    <a:pt x="2083" y="12"/>
                    <a:pt x="2080" y="11"/>
                  </a:cubicBezTo>
                  <a:cubicBezTo>
                    <a:pt x="2079" y="11"/>
                    <a:pt x="2078" y="11"/>
                    <a:pt x="2077" y="11"/>
                  </a:cubicBezTo>
                  <a:cubicBezTo>
                    <a:pt x="2075" y="11"/>
                    <a:pt x="2075" y="11"/>
                    <a:pt x="2076" y="11"/>
                  </a:cubicBezTo>
                  <a:cubicBezTo>
                    <a:pt x="2078" y="11"/>
                    <a:pt x="2078" y="12"/>
                    <a:pt x="2077" y="12"/>
                  </a:cubicBezTo>
                  <a:cubicBezTo>
                    <a:pt x="2076" y="12"/>
                    <a:pt x="2075" y="11"/>
                    <a:pt x="2073" y="11"/>
                  </a:cubicBezTo>
                  <a:cubicBezTo>
                    <a:pt x="2069" y="11"/>
                    <a:pt x="2051" y="11"/>
                    <a:pt x="2034" y="10"/>
                  </a:cubicBezTo>
                  <a:cubicBezTo>
                    <a:pt x="2019" y="10"/>
                    <a:pt x="2008" y="10"/>
                    <a:pt x="2007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1995" y="8"/>
                    <a:pt x="1979" y="8"/>
                  </a:cubicBezTo>
                  <a:cubicBezTo>
                    <a:pt x="1976" y="7"/>
                    <a:pt x="1972" y="7"/>
                    <a:pt x="1968" y="7"/>
                  </a:cubicBezTo>
                  <a:cubicBezTo>
                    <a:pt x="1955" y="7"/>
                    <a:pt x="1942" y="8"/>
                    <a:pt x="1928" y="9"/>
                  </a:cubicBezTo>
                  <a:cubicBezTo>
                    <a:pt x="1910" y="10"/>
                    <a:pt x="1898" y="11"/>
                    <a:pt x="1900" y="12"/>
                  </a:cubicBezTo>
                  <a:cubicBezTo>
                    <a:pt x="1903" y="14"/>
                    <a:pt x="1917" y="15"/>
                    <a:pt x="1924" y="18"/>
                  </a:cubicBezTo>
                  <a:cubicBezTo>
                    <a:pt x="1929" y="20"/>
                    <a:pt x="1927" y="22"/>
                    <a:pt x="1913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07" y="22"/>
                    <a:pt x="1898" y="20"/>
                    <a:pt x="1891" y="18"/>
                  </a:cubicBezTo>
                  <a:cubicBezTo>
                    <a:pt x="1887" y="17"/>
                    <a:pt x="1883" y="17"/>
                    <a:pt x="1879" y="17"/>
                  </a:cubicBezTo>
                  <a:cubicBezTo>
                    <a:pt x="1867" y="17"/>
                    <a:pt x="1853" y="19"/>
                    <a:pt x="1841" y="20"/>
                  </a:cubicBezTo>
                  <a:cubicBezTo>
                    <a:pt x="1839" y="20"/>
                    <a:pt x="1838" y="20"/>
                    <a:pt x="1836" y="21"/>
                  </a:cubicBezTo>
                  <a:cubicBezTo>
                    <a:pt x="1822" y="23"/>
                    <a:pt x="1828" y="27"/>
                    <a:pt x="1827" y="27"/>
                  </a:cubicBezTo>
                  <a:cubicBezTo>
                    <a:pt x="1827" y="27"/>
                    <a:pt x="1827" y="27"/>
                    <a:pt x="1826" y="27"/>
                  </a:cubicBezTo>
                  <a:cubicBezTo>
                    <a:pt x="1825" y="26"/>
                    <a:pt x="1824" y="26"/>
                    <a:pt x="1823" y="26"/>
                  </a:cubicBezTo>
                  <a:cubicBezTo>
                    <a:pt x="1822" y="26"/>
                    <a:pt x="1822" y="26"/>
                    <a:pt x="1823" y="27"/>
                  </a:cubicBezTo>
                  <a:cubicBezTo>
                    <a:pt x="1823" y="27"/>
                    <a:pt x="1823" y="27"/>
                    <a:pt x="1823" y="27"/>
                  </a:cubicBezTo>
                  <a:cubicBezTo>
                    <a:pt x="1823" y="27"/>
                    <a:pt x="1821" y="26"/>
                    <a:pt x="1818" y="26"/>
                  </a:cubicBezTo>
                  <a:cubicBezTo>
                    <a:pt x="1814" y="25"/>
                    <a:pt x="1812" y="24"/>
                    <a:pt x="1810" y="24"/>
                  </a:cubicBezTo>
                  <a:cubicBezTo>
                    <a:pt x="1810" y="24"/>
                    <a:pt x="1810" y="24"/>
                    <a:pt x="1810" y="24"/>
                  </a:cubicBezTo>
                  <a:cubicBezTo>
                    <a:pt x="1810" y="24"/>
                    <a:pt x="1810" y="24"/>
                    <a:pt x="1809" y="24"/>
                  </a:cubicBezTo>
                  <a:cubicBezTo>
                    <a:pt x="1809" y="24"/>
                    <a:pt x="1808" y="24"/>
                    <a:pt x="1807" y="24"/>
                  </a:cubicBezTo>
                  <a:cubicBezTo>
                    <a:pt x="1805" y="24"/>
                    <a:pt x="1804" y="24"/>
                    <a:pt x="1802" y="24"/>
                  </a:cubicBezTo>
                  <a:cubicBezTo>
                    <a:pt x="1802" y="24"/>
                    <a:pt x="1801" y="24"/>
                    <a:pt x="1801" y="24"/>
                  </a:cubicBezTo>
                  <a:cubicBezTo>
                    <a:pt x="1801" y="24"/>
                    <a:pt x="1801" y="24"/>
                    <a:pt x="1801" y="24"/>
                  </a:cubicBezTo>
                  <a:cubicBezTo>
                    <a:pt x="1795" y="24"/>
                    <a:pt x="1795" y="21"/>
                    <a:pt x="1780" y="18"/>
                  </a:cubicBezTo>
                  <a:cubicBezTo>
                    <a:pt x="1773" y="16"/>
                    <a:pt x="1763" y="16"/>
                    <a:pt x="1754" y="16"/>
                  </a:cubicBezTo>
                  <a:cubicBezTo>
                    <a:pt x="1751" y="16"/>
                    <a:pt x="1747" y="16"/>
                    <a:pt x="1744" y="16"/>
                  </a:cubicBezTo>
                  <a:cubicBezTo>
                    <a:pt x="1735" y="16"/>
                    <a:pt x="1726" y="18"/>
                    <a:pt x="1717" y="19"/>
                  </a:cubicBezTo>
                  <a:cubicBezTo>
                    <a:pt x="1712" y="20"/>
                    <a:pt x="1708" y="20"/>
                    <a:pt x="1705" y="20"/>
                  </a:cubicBezTo>
                  <a:cubicBezTo>
                    <a:pt x="1699" y="20"/>
                    <a:pt x="1695" y="19"/>
                    <a:pt x="1689" y="18"/>
                  </a:cubicBezTo>
                  <a:cubicBezTo>
                    <a:pt x="1687" y="18"/>
                    <a:pt x="1685" y="18"/>
                    <a:pt x="1684" y="18"/>
                  </a:cubicBezTo>
                  <a:cubicBezTo>
                    <a:pt x="1678" y="18"/>
                    <a:pt x="1673" y="19"/>
                    <a:pt x="1671" y="20"/>
                  </a:cubicBezTo>
                  <a:cubicBezTo>
                    <a:pt x="1671" y="20"/>
                    <a:pt x="1671" y="20"/>
                    <a:pt x="1671" y="20"/>
                  </a:cubicBezTo>
                  <a:cubicBezTo>
                    <a:pt x="1670" y="20"/>
                    <a:pt x="1670" y="19"/>
                    <a:pt x="1669" y="18"/>
                  </a:cubicBezTo>
                  <a:cubicBezTo>
                    <a:pt x="1668" y="18"/>
                    <a:pt x="1667" y="18"/>
                    <a:pt x="1667" y="18"/>
                  </a:cubicBezTo>
                  <a:cubicBezTo>
                    <a:pt x="1666" y="18"/>
                    <a:pt x="1665" y="18"/>
                    <a:pt x="1664" y="18"/>
                  </a:cubicBezTo>
                  <a:cubicBezTo>
                    <a:pt x="1663" y="18"/>
                    <a:pt x="1662" y="18"/>
                    <a:pt x="1661" y="18"/>
                  </a:cubicBezTo>
                  <a:cubicBezTo>
                    <a:pt x="1660" y="18"/>
                    <a:pt x="1660" y="18"/>
                    <a:pt x="1660" y="18"/>
                  </a:cubicBezTo>
                  <a:cubicBezTo>
                    <a:pt x="1659" y="17"/>
                    <a:pt x="1657" y="17"/>
                    <a:pt x="1654" y="17"/>
                  </a:cubicBezTo>
                  <a:cubicBezTo>
                    <a:pt x="1654" y="17"/>
                    <a:pt x="1653" y="17"/>
                    <a:pt x="1652" y="17"/>
                  </a:cubicBezTo>
                  <a:cubicBezTo>
                    <a:pt x="1651" y="17"/>
                    <a:pt x="1651" y="17"/>
                    <a:pt x="1650" y="17"/>
                  </a:cubicBezTo>
                  <a:cubicBezTo>
                    <a:pt x="1649" y="17"/>
                    <a:pt x="1648" y="17"/>
                    <a:pt x="1648" y="16"/>
                  </a:cubicBezTo>
                  <a:cubicBezTo>
                    <a:pt x="1648" y="16"/>
                    <a:pt x="1649" y="15"/>
                    <a:pt x="1650" y="15"/>
                  </a:cubicBezTo>
                  <a:cubicBezTo>
                    <a:pt x="1650" y="15"/>
                    <a:pt x="1651" y="15"/>
                    <a:pt x="1651" y="15"/>
                  </a:cubicBezTo>
                  <a:cubicBezTo>
                    <a:pt x="1651" y="15"/>
                    <a:pt x="1651" y="15"/>
                    <a:pt x="1651" y="15"/>
                  </a:cubicBezTo>
                  <a:cubicBezTo>
                    <a:pt x="1652" y="15"/>
                    <a:pt x="1649" y="13"/>
                    <a:pt x="1637" y="12"/>
                  </a:cubicBezTo>
                  <a:cubicBezTo>
                    <a:pt x="1636" y="12"/>
                    <a:pt x="1635" y="12"/>
                    <a:pt x="1634" y="12"/>
                  </a:cubicBezTo>
                  <a:cubicBezTo>
                    <a:pt x="1627" y="12"/>
                    <a:pt x="1621" y="13"/>
                    <a:pt x="1617" y="14"/>
                  </a:cubicBezTo>
                  <a:cubicBezTo>
                    <a:pt x="1614" y="15"/>
                    <a:pt x="1616" y="17"/>
                    <a:pt x="1616" y="19"/>
                  </a:cubicBezTo>
                  <a:cubicBezTo>
                    <a:pt x="1616" y="20"/>
                    <a:pt x="1616" y="20"/>
                    <a:pt x="1615" y="20"/>
                  </a:cubicBezTo>
                  <a:cubicBezTo>
                    <a:pt x="1613" y="20"/>
                    <a:pt x="1610" y="19"/>
                    <a:pt x="1609" y="18"/>
                  </a:cubicBezTo>
                  <a:cubicBezTo>
                    <a:pt x="1609" y="17"/>
                    <a:pt x="1608" y="16"/>
                    <a:pt x="1609" y="16"/>
                  </a:cubicBezTo>
                  <a:cubicBezTo>
                    <a:pt x="1610" y="16"/>
                    <a:pt x="1610" y="16"/>
                    <a:pt x="1610" y="16"/>
                  </a:cubicBezTo>
                  <a:cubicBezTo>
                    <a:pt x="1611" y="16"/>
                    <a:pt x="1612" y="16"/>
                    <a:pt x="1613" y="17"/>
                  </a:cubicBezTo>
                  <a:cubicBezTo>
                    <a:pt x="1613" y="17"/>
                    <a:pt x="1614" y="17"/>
                    <a:pt x="1614" y="17"/>
                  </a:cubicBezTo>
                  <a:cubicBezTo>
                    <a:pt x="1615" y="17"/>
                    <a:pt x="1615" y="17"/>
                    <a:pt x="1615" y="16"/>
                  </a:cubicBezTo>
                  <a:cubicBezTo>
                    <a:pt x="1615" y="16"/>
                    <a:pt x="1614" y="16"/>
                    <a:pt x="1611" y="16"/>
                  </a:cubicBezTo>
                  <a:cubicBezTo>
                    <a:pt x="1609" y="16"/>
                    <a:pt x="1606" y="16"/>
                    <a:pt x="1604" y="16"/>
                  </a:cubicBezTo>
                  <a:cubicBezTo>
                    <a:pt x="1600" y="17"/>
                    <a:pt x="1597" y="17"/>
                    <a:pt x="1595" y="17"/>
                  </a:cubicBezTo>
                  <a:cubicBezTo>
                    <a:pt x="1594" y="17"/>
                    <a:pt x="1593" y="17"/>
                    <a:pt x="1593" y="17"/>
                  </a:cubicBezTo>
                  <a:cubicBezTo>
                    <a:pt x="1593" y="16"/>
                    <a:pt x="1598" y="15"/>
                    <a:pt x="1604" y="15"/>
                  </a:cubicBezTo>
                  <a:cubicBezTo>
                    <a:pt x="1607" y="14"/>
                    <a:pt x="1603" y="14"/>
                    <a:pt x="1593" y="14"/>
                  </a:cubicBezTo>
                  <a:cubicBezTo>
                    <a:pt x="1589" y="14"/>
                    <a:pt x="1585" y="14"/>
                    <a:pt x="1580" y="14"/>
                  </a:cubicBezTo>
                  <a:cubicBezTo>
                    <a:pt x="1578" y="14"/>
                    <a:pt x="1576" y="14"/>
                    <a:pt x="1574" y="14"/>
                  </a:cubicBezTo>
                  <a:cubicBezTo>
                    <a:pt x="1556" y="15"/>
                    <a:pt x="1552" y="16"/>
                    <a:pt x="1550" y="19"/>
                  </a:cubicBezTo>
                  <a:cubicBezTo>
                    <a:pt x="1549" y="21"/>
                    <a:pt x="1552" y="21"/>
                    <a:pt x="1554" y="21"/>
                  </a:cubicBezTo>
                  <a:cubicBezTo>
                    <a:pt x="1554" y="21"/>
                    <a:pt x="1555" y="21"/>
                    <a:pt x="1555" y="21"/>
                  </a:cubicBezTo>
                  <a:cubicBezTo>
                    <a:pt x="1555" y="21"/>
                    <a:pt x="1555" y="21"/>
                    <a:pt x="1556" y="21"/>
                  </a:cubicBezTo>
                  <a:cubicBezTo>
                    <a:pt x="1556" y="21"/>
                    <a:pt x="1556" y="21"/>
                    <a:pt x="1556" y="21"/>
                  </a:cubicBezTo>
                  <a:cubicBezTo>
                    <a:pt x="1555" y="22"/>
                    <a:pt x="1552" y="22"/>
                    <a:pt x="1554" y="22"/>
                  </a:cubicBezTo>
                  <a:cubicBezTo>
                    <a:pt x="1556" y="23"/>
                    <a:pt x="1557" y="24"/>
                    <a:pt x="1561" y="25"/>
                  </a:cubicBezTo>
                  <a:cubicBezTo>
                    <a:pt x="1564" y="26"/>
                    <a:pt x="1564" y="28"/>
                    <a:pt x="1561" y="28"/>
                  </a:cubicBezTo>
                  <a:cubicBezTo>
                    <a:pt x="1561" y="28"/>
                    <a:pt x="1561" y="28"/>
                    <a:pt x="1560" y="28"/>
                  </a:cubicBezTo>
                  <a:cubicBezTo>
                    <a:pt x="1559" y="28"/>
                    <a:pt x="1558" y="27"/>
                    <a:pt x="1556" y="27"/>
                  </a:cubicBezTo>
                  <a:cubicBezTo>
                    <a:pt x="1553" y="27"/>
                    <a:pt x="1549" y="28"/>
                    <a:pt x="1551" y="29"/>
                  </a:cubicBezTo>
                  <a:cubicBezTo>
                    <a:pt x="1554" y="30"/>
                    <a:pt x="1558" y="31"/>
                    <a:pt x="1556" y="31"/>
                  </a:cubicBezTo>
                  <a:cubicBezTo>
                    <a:pt x="1554" y="31"/>
                    <a:pt x="1554" y="31"/>
                    <a:pt x="1555" y="31"/>
                  </a:cubicBezTo>
                  <a:cubicBezTo>
                    <a:pt x="1555" y="31"/>
                    <a:pt x="1555" y="31"/>
                    <a:pt x="1555" y="31"/>
                  </a:cubicBezTo>
                  <a:cubicBezTo>
                    <a:pt x="1554" y="31"/>
                    <a:pt x="1546" y="30"/>
                    <a:pt x="1534" y="29"/>
                  </a:cubicBezTo>
                  <a:cubicBezTo>
                    <a:pt x="1532" y="29"/>
                    <a:pt x="1531" y="29"/>
                    <a:pt x="1530" y="29"/>
                  </a:cubicBezTo>
                  <a:cubicBezTo>
                    <a:pt x="1525" y="29"/>
                    <a:pt x="1520" y="30"/>
                    <a:pt x="1516" y="31"/>
                  </a:cubicBezTo>
                  <a:cubicBezTo>
                    <a:pt x="1512" y="31"/>
                    <a:pt x="1508" y="32"/>
                    <a:pt x="1504" y="32"/>
                  </a:cubicBezTo>
                  <a:cubicBezTo>
                    <a:pt x="1504" y="32"/>
                    <a:pt x="1503" y="32"/>
                    <a:pt x="1502" y="32"/>
                  </a:cubicBezTo>
                  <a:cubicBezTo>
                    <a:pt x="1499" y="32"/>
                    <a:pt x="1497" y="32"/>
                    <a:pt x="1496" y="32"/>
                  </a:cubicBezTo>
                  <a:cubicBezTo>
                    <a:pt x="1491" y="32"/>
                    <a:pt x="1491" y="32"/>
                    <a:pt x="1494" y="35"/>
                  </a:cubicBezTo>
                  <a:cubicBezTo>
                    <a:pt x="1498" y="37"/>
                    <a:pt x="1497" y="40"/>
                    <a:pt x="1495" y="40"/>
                  </a:cubicBezTo>
                  <a:cubicBezTo>
                    <a:pt x="1495" y="40"/>
                    <a:pt x="1495" y="40"/>
                    <a:pt x="1495" y="40"/>
                  </a:cubicBezTo>
                  <a:cubicBezTo>
                    <a:pt x="1493" y="39"/>
                    <a:pt x="1484" y="39"/>
                    <a:pt x="1475" y="38"/>
                  </a:cubicBezTo>
                  <a:cubicBezTo>
                    <a:pt x="1465" y="36"/>
                    <a:pt x="1459" y="35"/>
                    <a:pt x="1461" y="34"/>
                  </a:cubicBezTo>
                  <a:cubicBezTo>
                    <a:pt x="1463" y="34"/>
                    <a:pt x="1463" y="34"/>
                    <a:pt x="1461" y="33"/>
                  </a:cubicBezTo>
                  <a:cubicBezTo>
                    <a:pt x="1460" y="33"/>
                    <a:pt x="1460" y="33"/>
                    <a:pt x="1460" y="33"/>
                  </a:cubicBezTo>
                  <a:cubicBezTo>
                    <a:pt x="1459" y="33"/>
                    <a:pt x="1458" y="34"/>
                    <a:pt x="1457" y="34"/>
                  </a:cubicBezTo>
                  <a:cubicBezTo>
                    <a:pt x="1456" y="34"/>
                    <a:pt x="1455" y="34"/>
                    <a:pt x="1453" y="34"/>
                  </a:cubicBezTo>
                  <a:cubicBezTo>
                    <a:pt x="1452" y="34"/>
                    <a:pt x="1451" y="34"/>
                    <a:pt x="1449" y="34"/>
                  </a:cubicBezTo>
                  <a:cubicBezTo>
                    <a:pt x="1442" y="33"/>
                    <a:pt x="1442" y="32"/>
                    <a:pt x="1447" y="32"/>
                  </a:cubicBezTo>
                  <a:cubicBezTo>
                    <a:pt x="1453" y="32"/>
                    <a:pt x="1453" y="30"/>
                    <a:pt x="1448" y="29"/>
                  </a:cubicBezTo>
                  <a:cubicBezTo>
                    <a:pt x="1443" y="29"/>
                    <a:pt x="1439" y="28"/>
                    <a:pt x="1440" y="27"/>
                  </a:cubicBezTo>
                  <a:cubicBezTo>
                    <a:pt x="1441" y="27"/>
                    <a:pt x="1441" y="27"/>
                    <a:pt x="1440" y="27"/>
                  </a:cubicBezTo>
                  <a:cubicBezTo>
                    <a:pt x="1439" y="27"/>
                    <a:pt x="1439" y="27"/>
                    <a:pt x="1439" y="27"/>
                  </a:cubicBezTo>
                  <a:cubicBezTo>
                    <a:pt x="1438" y="27"/>
                    <a:pt x="1438" y="27"/>
                    <a:pt x="1438" y="27"/>
                  </a:cubicBezTo>
                  <a:cubicBezTo>
                    <a:pt x="1437" y="27"/>
                    <a:pt x="1437" y="26"/>
                    <a:pt x="1438" y="26"/>
                  </a:cubicBezTo>
                  <a:cubicBezTo>
                    <a:pt x="1438" y="26"/>
                    <a:pt x="1434" y="25"/>
                    <a:pt x="1432" y="24"/>
                  </a:cubicBezTo>
                  <a:cubicBezTo>
                    <a:pt x="1431" y="24"/>
                    <a:pt x="1429" y="23"/>
                    <a:pt x="1428" y="23"/>
                  </a:cubicBezTo>
                  <a:cubicBezTo>
                    <a:pt x="1428" y="23"/>
                    <a:pt x="1428" y="23"/>
                    <a:pt x="1428" y="23"/>
                  </a:cubicBezTo>
                  <a:cubicBezTo>
                    <a:pt x="1427" y="23"/>
                    <a:pt x="1427" y="24"/>
                    <a:pt x="1427" y="24"/>
                  </a:cubicBezTo>
                  <a:cubicBezTo>
                    <a:pt x="1425" y="24"/>
                    <a:pt x="1424" y="23"/>
                    <a:pt x="1421" y="23"/>
                  </a:cubicBezTo>
                  <a:cubicBezTo>
                    <a:pt x="1418" y="22"/>
                    <a:pt x="1413" y="22"/>
                    <a:pt x="1409" y="22"/>
                  </a:cubicBezTo>
                  <a:cubicBezTo>
                    <a:pt x="1408" y="22"/>
                    <a:pt x="1407" y="22"/>
                    <a:pt x="1407" y="22"/>
                  </a:cubicBezTo>
                  <a:cubicBezTo>
                    <a:pt x="1404" y="22"/>
                    <a:pt x="1402" y="22"/>
                    <a:pt x="1402" y="22"/>
                  </a:cubicBezTo>
                  <a:cubicBezTo>
                    <a:pt x="1403" y="23"/>
                    <a:pt x="1401" y="23"/>
                    <a:pt x="1399" y="23"/>
                  </a:cubicBezTo>
                  <a:cubicBezTo>
                    <a:pt x="1399" y="23"/>
                    <a:pt x="1399" y="23"/>
                    <a:pt x="1398" y="23"/>
                  </a:cubicBezTo>
                  <a:cubicBezTo>
                    <a:pt x="1397" y="23"/>
                    <a:pt x="1396" y="23"/>
                    <a:pt x="1397" y="23"/>
                  </a:cubicBezTo>
                  <a:cubicBezTo>
                    <a:pt x="1398" y="22"/>
                    <a:pt x="1392" y="22"/>
                    <a:pt x="1385" y="22"/>
                  </a:cubicBezTo>
                  <a:cubicBezTo>
                    <a:pt x="1385" y="22"/>
                    <a:pt x="1384" y="22"/>
                    <a:pt x="1384" y="22"/>
                  </a:cubicBezTo>
                  <a:cubicBezTo>
                    <a:pt x="1378" y="22"/>
                    <a:pt x="1372" y="22"/>
                    <a:pt x="1372" y="22"/>
                  </a:cubicBezTo>
                  <a:cubicBezTo>
                    <a:pt x="1371" y="22"/>
                    <a:pt x="1370" y="24"/>
                    <a:pt x="1373" y="26"/>
                  </a:cubicBezTo>
                  <a:cubicBezTo>
                    <a:pt x="1376" y="28"/>
                    <a:pt x="1364" y="30"/>
                    <a:pt x="1346" y="31"/>
                  </a:cubicBezTo>
                  <a:cubicBezTo>
                    <a:pt x="1346" y="31"/>
                    <a:pt x="1345" y="31"/>
                    <a:pt x="1344" y="31"/>
                  </a:cubicBezTo>
                  <a:cubicBezTo>
                    <a:pt x="1336" y="31"/>
                    <a:pt x="1329" y="30"/>
                    <a:pt x="1323" y="29"/>
                  </a:cubicBezTo>
                  <a:cubicBezTo>
                    <a:pt x="1316" y="28"/>
                    <a:pt x="1310" y="27"/>
                    <a:pt x="1304" y="27"/>
                  </a:cubicBezTo>
                  <a:cubicBezTo>
                    <a:pt x="1302" y="27"/>
                    <a:pt x="1301" y="27"/>
                    <a:pt x="1300" y="28"/>
                  </a:cubicBezTo>
                  <a:cubicBezTo>
                    <a:pt x="1286" y="28"/>
                    <a:pt x="1277" y="31"/>
                    <a:pt x="1279" y="31"/>
                  </a:cubicBezTo>
                  <a:cubicBezTo>
                    <a:pt x="1282" y="32"/>
                    <a:pt x="1282" y="32"/>
                    <a:pt x="1280" y="32"/>
                  </a:cubicBezTo>
                  <a:cubicBezTo>
                    <a:pt x="1280" y="32"/>
                    <a:pt x="1280" y="32"/>
                    <a:pt x="1280" y="32"/>
                  </a:cubicBezTo>
                  <a:cubicBezTo>
                    <a:pt x="1278" y="32"/>
                    <a:pt x="1277" y="31"/>
                    <a:pt x="1273" y="30"/>
                  </a:cubicBezTo>
                  <a:cubicBezTo>
                    <a:pt x="1272" y="30"/>
                    <a:pt x="1271" y="30"/>
                    <a:pt x="1270" y="30"/>
                  </a:cubicBezTo>
                  <a:cubicBezTo>
                    <a:pt x="1269" y="30"/>
                    <a:pt x="1268" y="30"/>
                    <a:pt x="1267" y="30"/>
                  </a:cubicBezTo>
                  <a:cubicBezTo>
                    <a:pt x="1265" y="31"/>
                    <a:pt x="1263" y="31"/>
                    <a:pt x="1260" y="31"/>
                  </a:cubicBezTo>
                  <a:cubicBezTo>
                    <a:pt x="1260" y="31"/>
                    <a:pt x="1260" y="31"/>
                    <a:pt x="1259" y="31"/>
                  </a:cubicBezTo>
                  <a:cubicBezTo>
                    <a:pt x="1253" y="31"/>
                    <a:pt x="1247" y="30"/>
                    <a:pt x="1242" y="30"/>
                  </a:cubicBezTo>
                  <a:cubicBezTo>
                    <a:pt x="1240" y="30"/>
                    <a:pt x="1238" y="30"/>
                    <a:pt x="1237" y="31"/>
                  </a:cubicBezTo>
                  <a:cubicBezTo>
                    <a:pt x="1232" y="33"/>
                    <a:pt x="1245" y="32"/>
                    <a:pt x="1243" y="33"/>
                  </a:cubicBezTo>
                  <a:cubicBezTo>
                    <a:pt x="1241" y="34"/>
                    <a:pt x="1234" y="36"/>
                    <a:pt x="1225" y="38"/>
                  </a:cubicBezTo>
                  <a:cubicBezTo>
                    <a:pt x="1217" y="39"/>
                    <a:pt x="1221" y="42"/>
                    <a:pt x="1217" y="43"/>
                  </a:cubicBezTo>
                  <a:cubicBezTo>
                    <a:pt x="1217" y="43"/>
                    <a:pt x="1217" y="43"/>
                    <a:pt x="1216" y="43"/>
                  </a:cubicBezTo>
                  <a:cubicBezTo>
                    <a:pt x="1214" y="43"/>
                    <a:pt x="1217" y="40"/>
                    <a:pt x="1221" y="36"/>
                  </a:cubicBezTo>
                  <a:cubicBezTo>
                    <a:pt x="1221" y="36"/>
                    <a:pt x="1221" y="36"/>
                    <a:pt x="1221" y="35"/>
                  </a:cubicBezTo>
                  <a:cubicBezTo>
                    <a:pt x="1225" y="31"/>
                    <a:pt x="1226" y="27"/>
                    <a:pt x="1223" y="27"/>
                  </a:cubicBezTo>
                  <a:cubicBezTo>
                    <a:pt x="1221" y="27"/>
                    <a:pt x="1230" y="25"/>
                    <a:pt x="1234" y="20"/>
                  </a:cubicBezTo>
                  <a:cubicBezTo>
                    <a:pt x="1238" y="16"/>
                    <a:pt x="1225" y="14"/>
                    <a:pt x="1222" y="13"/>
                  </a:cubicBezTo>
                  <a:cubicBezTo>
                    <a:pt x="1221" y="13"/>
                    <a:pt x="1221" y="12"/>
                    <a:pt x="1223" y="12"/>
                  </a:cubicBezTo>
                  <a:cubicBezTo>
                    <a:pt x="1223" y="12"/>
                    <a:pt x="1224" y="12"/>
                    <a:pt x="1225" y="12"/>
                  </a:cubicBezTo>
                  <a:cubicBezTo>
                    <a:pt x="1226" y="12"/>
                    <a:pt x="1226" y="12"/>
                    <a:pt x="1226" y="12"/>
                  </a:cubicBezTo>
                  <a:cubicBezTo>
                    <a:pt x="1230" y="12"/>
                    <a:pt x="1229" y="11"/>
                    <a:pt x="1224" y="10"/>
                  </a:cubicBezTo>
                  <a:cubicBezTo>
                    <a:pt x="1220" y="9"/>
                    <a:pt x="1217" y="8"/>
                    <a:pt x="1215" y="8"/>
                  </a:cubicBezTo>
                  <a:cubicBezTo>
                    <a:pt x="1214" y="8"/>
                    <a:pt x="1214" y="9"/>
                    <a:pt x="1214" y="9"/>
                  </a:cubicBezTo>
                  <a:cubicBezTo>
                    <a:pt x="1214" y="9"/>
                    <a:pt x="1214" y="9"/>
                    <a:pt x="1214" y="9"/>
                  </a:cubicBezTo>
                  <a:cubicBezTo>
                    <a:pt x="1213" y="9"/>
                    <a:pt x="1211" y="8"/>
                    <a:pt x="1207" y="7"/>
                  </a:cubicBezTo>
                  <a:cubicBezTo>
                    <a:pt x="1203" y="6"/>
                    <a:pt x="1198" y="5"/>
                    <a:pt x="1189" y="5"/>
                  </a:cubicBezTo>
                  <a:cubicBezTo>
                    <a:pt x="1189" y="5"/>
                    <a:pt x="1189" y="5"/>
                    <a:pt x="1189" y="5"/>
                  </a:cubicBezTo>
                  <a:cubicBezTo>
                    <a:pt x="1188" y="5"/>
                    <a:pt x="1188" y="5"/>
                    <a:pt x="1187" y="5"/>
                  </a:cubicBezTo>
                  <a:cubicBezTo>
                    <a:pt x="1169" y="5"/>
                    <a:pt x="1163" y="9"/>
                    <a:pt x="1158" y="10"/>
                  </a:cubicBezTo>
                  <a:cubicBezTo>
                    <a:pt x="1158" y="11"/>
                    <a:pt x="1157" y="11"/>
                    <a:pt x="1156" y="11"/>
                  </a:cubicBezTo>
                  <a:cubicBezTo>
                    <a:pt x="1153" y="11"/>
                    <a:pt x="1152" y="8"/>
                    <a:pt x="1147" y="6"/>
                  </a:cubicBezTo>
                  <a:cubicBezTo>
                    <a:pt x="1145" y="5"/>
                    <a:pt x="1142" y="5"/>
                    <a:pt x="1139" y="5"/>
                  </a:cubicBezTo>
                  <a:cubicBezTo>
                    <a:pt x="1136" y="5"/>
                    <a:pt x="1134" y="5"/>
                    <a:pt x="1132" y="5"/>
                  </a:cubicBezTo>
                  <a:cubicBezTo>
                    <a:pt x="1130" y="5"/>
                    <a:pt x="1128" y="6"/>
                    <a:pt x="1128" y="6"/>
                  </a:cubicBezTo>
                  <a:cubicBezTo>
                    <a:pt x="1128" y="6"/>
                    <a:pt x="1128" y="6"/>
                    <a:pt x="1128" y="6"/>
                  </a:cubicBezTo>
                  <a:cubicBezTo>
                    <a:pt x="1128" y="5"/>
                    <a:pt x="1128" y="5"/>
                    <a:pt x="1127" y="5"/>
                  </a:cubicBezTo>
                  <a:cubicBezTo>
                    <a:pt x="1126" y="5"/>
                    <a:pt x="1124" y="5"/>
                    <a:pt x="1122" y="6"/>
                  </a:cubicBezTo>
                  <a:cubicBezTo>
                    <a:pt x="1122" y="6"/>
                    <a:pt x="1121" y="6"/>
                    <a:pt x="1121" y="6"/>
                  </a:cubicBezTo>
                  <a:cubicBezTo>
                    <a:pt x="1120" y="6"/>
                    <a:pt x="1126" y="4"/>
                    <a:pt x="1121" y="2"/>
                  </a:cubicBezTo>
                  <a:cubicBezTo>
                    <a:pt x="1119" y="1"/>
                    <a:pt x="1114" y="0"/>
                    <a:pt x="11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7" name="Freeform 279"/>
            <p:cNvSpPr>
              <a:spLocks noEditPoints="1"/>
            </p:cNvSpPr>
            <p:nvPr/>
          </p:nvSpPr>
          <p:spPr bwMode="auto">
            <a:xfrm>
              <a:off x="4276725" y="4213225"/>
              <a:ext cx="1436688" cy="479425"/>
            </a:xfrm>
            <a:custGeom>
              <a:avLst/>
              <a:gdLst>
                <a:gd name="T0" fmla="*/ 334 w 530"/>
                <a:gd name="T1" fmla="*/ 6 h 176"/>
                <a:gd name="T2" fmla="*/ 317 w 530"/>
                <a:gd name="T3" fmla="*/ 13 h 176"/>
                <a:gd name="T4" fmla="*/ 287 w 530"/>
                <a:gd name="T5" fmla="*/ 22 h 176"/>
                <a:gd name="T6" fmla="*/ 239 w 530"/>
                <a:gd name="T7" fmla="*/ 19 h 176"/>
                <a:gd name="T8" fmla="*/ 208 w 530"/>
                <a:gd name="T9" fmla="*/ 11 h 176"/>
                <a:gd name="T10" fmla="*/ 169 w 530"/>
                <a:gd name="T11" fmla="*/ 17 h 176"/>
                <a:gd name="T12" fmla="*/ 117 w 530"/>
                <a:gd name="T13" fmla="*/ 21 h 176"/>
                <a:gd name="T14" fmla="*/ 74 w 530"/>
                <a:gd name="T15" fmla="*/ 39 h 176"/>
                <a:gd name="T16" fmla="*/ 18 w 530"/>
                <a:gd name="T17" fmla="*/ 49 h 176"/>
                <a:gd name="T18" fmla="*/ 31 w 530"/>
                <a:gd name="T19" fmla="*/ 54 h 176"/>
                <a:gd name="T20" fmla="*/ 8 w 530"/>
                <a:gd name="T21" fmla="*/ 63 h 176"/>
                <a:gd name="T22" fmla="*/ 38 w 530"/>
                <a:gd name="T23" fmla="*/ 66 h 176"/>
                <a:gd name="T24" fmla="*/ 76 w 530"/>
                <a:gd name="T25" fmla="*/ 68 h 176"/>
                <a:gd name="T26" fmla="*/ 94 w 530"/>
                <a:gd name="T27" fmla="*/ 99 h 176"/>
                <a:gd name="T28" fmla="*/ 94 w 530"/>
                <a:gd name="T29" fmla="*/ 107 h 176"/>
                <a:gd name="T30" fmla="*/ 116 w 530"/>
                <a:gd name="T31" fmla="*/ 106 h 176"/>
                <a:gd name="T32" fmla="*/ 118 w 530"/>
                <a:gd name="T33" fmla="*/ 110 h 176"/>
                <a:gd name="T34" fmla="*/ 106 w 530"/>
                <a:gd name="T35" fmla="*/ 112 h 176"/>
                <a:gd name="T36" fmla="*/ 119 w 530"/>
                <a:gd name="T37" fmla="*/ 124 h 176"/>
                <a:gd name="T38" fmla="*/ 97 w 530"/>
                <a:gd name="T39" fmla="*/ 128 h 176"/>
                <a:gd name="T40" fmla="*/ 87 w 530"/>
                <a:gd name="T41" fmla="*/ 129 h 176"/>
                <a:gd name="T42" fmla="*/ 106 w 530"/>
                <a:gd name="T43" fmla="*/ 131 h 176"/>
                <a:gd name="T44" fmla="*/ 73 w 530"/>
                <a:gd name="T45" fmla="*/ 135 h 176"/>
                <a:gd name="T46" fmla="*/ 73 w 530"/>
                <a:gd name="T47" fmla="*/ 140 h 176"/>
                <a:gd name="T48" fmla="*/ 77 w 530"/>
                <a:gd name="T49" fmla="*/ 145 h 176"/>
                <a:gd name="T50" fmla="*/ 82 w 530"/>
                <a:gd name="T51" fmla="*/ 151 h 176"/>
                <a:gd name="T52" fmla="*/ 91 w 530"/>
                <a:gd name="T53" fmla="*/ 151 h 176"/>
                <a:gd name="T54" fmla="*/ 81 w 530"/>
                <a:gd name="T55" fmla="*/ 155 h 176"/>
                <a:gd name="T56" fmla="*/ 85 w 530"/>
                <a:gd name="T57" fmla="*/ 158 h 176"/>
                <a:gd name="T58" fmla="*/ 95 w 530"/>
                <a:gd name="T59" fmla="*/ 165 h 176"/>
                <a:gd name="T60" fmla="*/ 113 w 530"/>
                <a:gd name="T61" fmla="*/ 172 h 176"/>
                <a:gd name="T62" fmla="*/ 131 w 530"/>
                <a:gd name="T63" fmla="*/ 172 h 176"/>
                <a:gd name="T64" fmla="*/ 135 w 530"/>
                <a:gd name="T65" fmla="*/ 175 h 176"/>
                <a:gd name="T66" fmla="*/ 151 w 530"/>
                <a:gd name="T67" fmla="*/ 175 h 176"/>
                <a:gd name="T68" fmla="*/ 159 w 530"/>
                <a:gd name="T69" fmla="*/ 170 h 176"/>
                <a:gd name="T70" fmla="*/ 169 w 530"/>
                <a:gd name="T71" fmla="*/ 164 h 176"/>
                <a:gd name="T72" fmla="*/ 178 w 530"/>
                <a:gd name="T73" fmla="*/ 160 h 176"/>
                <a:gd name="T74" fmla="*/ 183 w 530"/>
                <a:gd name="T75" fmla="*/ 157 h 176"/>
                <a:gd name="T76" fmla="*/ 229 w 530"/>
                <a:gd name="T77" fmla="*/ 144 h 176"/>
                <a:gd name="T78" fmla="*/ 263 w 530"/>
                <a:gd name="T79" fmla="*/ 143 h 176"/>
                <a:gd name="T80" fmla="*/ 373 w 530"/>
                <a:gd name="T81" fmla="*/ 129 h 176"/>
                <a:gd name="T82" fmla="*/ 361 w 530"/>
                <a:gd name="T83" fmla="*/ 122 h 176"/>
                <a:gd name="T84" fmla="*/ 358 w 530"/>
                <a:gd name="T85" fmla="*/ 112 h 176"/>
                <a:gd name="T86" fmla="*/ 401 w 530"/>
                <a:gd name="T87" fmla="*/ 119 h 176"/>
                <a:gd name="T88" fmla="*/ 409 w 530"/>
                <a:gd name="T89" fmla="*/ 112 h 176"/>
                <a:gd name="T90" fmla="*/ 378 w 530"/>
                <a:gd name="T91" fmla="*/ 106 h 176"/>
                <a:gd name="T92" fmla="*/ 377 w 530"/>
                <a:gd name="T93" fmla="*/ 103 h 176"/>
                <a:gd name="T94" fmla="*/ 378 w 530"/>
                <a:gd name="T95" fmla="*/ 99 h 176"/>
                <a:gd name="T96" fmla="*/ 405 w 530"/>
                <a:gd name="T97" fmla="*/ 97 h 176"/>
                <a:gd name="T98" fmla="*/ 421 w 530"/>
                <a:gd name="T99" fmla="*/ 91 h 176"/>
                <a:gd name="T100" fmla="*/ 421 w 530"/>
                <a:gd name="T101" fmla="*/ 83 h 176"/>
                <a:gd name="T102" fmla="*/ 434 w 530"/>
                <a:gd name="T103" fmla="*/ 78 h 176"/>
                <a:gd name="T104" fmla="*/ 454 w 530"/>
                <a:gd name="T105" fmla="*/ 69 h 176"/>
                <a:gd name="T106" fmla="*/ 462 w 530"/>
                <a:gd name="T107" fmla="*/ 44 h 176"/>
                <a:gd name="T108" fmla="*/ 474 w 530"/>
                <a:gd name="T109" fmla="*/ 42 h 176"/>
                <a:gd name="T110" fmla="*/ 501 w 530"/>
                <a:gd name="T111" fmla="*/ 26 h 176"/>
                <a:gd name="T112" fmla="*/ 457 w 530"/>
                <a:gd name="T113" fmla="*/ 28 h 176"/>
                <a:gd name="T114" fmla="*/ 377 w 530"/>
                <a:gd name="T115" fmla="*/ 23 h 176"/>
                <a:gd name="T116" fmla="*/ 452 w 530"/>
                <a:gd name="T117" fmla="*/ 12 h 176"/>
                <a:gd name="T118" fmla="*/ 444 w 530"/>
                <a:gd name="T119" fmla="*/ 9 h 176"/>
                <a:gd name="T120" fmla="*/ 363 w 530"/>
                <a:gd name="T121" fmla="*/ 10 h 176"/>
                <a:gd name="T122" fmla="*/ 369 w 530"/>
                <a:gd name="T1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176">
                  <a:moveTo>
                    <a:pt x="121" y="114"/>
                  </a:moveTo>
                  <a:cubicBezTo>
                    <a:pt x="121" y="114"/>
                    <a:pt x="121" y="114"/>
                    <a:pt x="120" y="114"/>
                  </a:cubicBezTo>
                  <a:cubicBezTo>
                    <a:pt x="120" y="114"/>
                    <a:pt x="120" y="114"/>
                    <a:pt x="119" y="114"/>
                  </a:cubicBezTo>
                  <a:cubicBezTo>
                    <a:pt x="120" y="114"/>
                    <a:pt x="121" y="114"/>
                    <a:pt x="121" y="114"/>
                  </a:cubicBezTo>
                  <a:moveTo>
                    <a:pt x="369" y="0"/>
                  </a:moveTo>
                  <a:cubicBezTo>
                    <a:pt x="361" y="0"/>
                    <a:pt x="355" y="0"/>
                    <a:pt x="353" y="1"/>
                  </a:cubicBezTo>
                  <a:cubicBezTo>
                    <a:pt x="348" y="2"/>
                    <a:pt x="342" y="3"/>
                    <a:pt x="340" y="5"/>
                  </a:cubicBezTo>
                  <a:cubicBezTo>
                    <a:pt x="339" y="6"/>
                    <a:pt x="340" y="6"/>
                    <a:pt x="340" y="6"/>
                  </a:cubicBezTo>
                  <a:cubicBezTo>
                    <a:pt x="340" y="6"/>
                    <a:pt x="340" y="6"/>
                    <a:pt x="339" y="6"/>
                  </a:cubicBezTo>
                  <a:cubicBezTo>
                    <a:pt x="337" y="6"/>
                    <a:pt x="335" y="6"/>
                    <a:pt x="334" y="6"/>
                  </a:cubicBezTo>
                  <a:cubicBezTo>
                    <a:pt x="333" y="6"/>
                    <a:pt x="332" y="6"/>
                    <a:pt x="332" y="7"/>
                  </a:cubicBezTo>
                  <a:cubicBezTo>
                    <a:pt x="332" y="7"/>
                    <a:pt x="332" y="7"/>
                    <a:pt x="331" y="7"/>
                  </a:cubicBezTo>
                  <a:cubicBezTo>
                    <a:pt x="331" y="7"/>
                    <a:pt x="330" y="7"/>
                    <a:pt x="329" y="6"/>
                  </a:cubicBezTo>
                  <a:cubicBezTo>
                    <a:pt x="328" y="5"/>
                    <a:pt x="322" y="5"/>
                    <a:pt x="321" y="4"/>
                  </a:cubicBezTo>
                  <a:cubicBezTo>
                    <a:pt x="319" y="3"/>
                    <a:pt x="315" y="3"/>
                    <a:pt x="316" y="3"/>
                  </a:cubicBezTo>
                  <a:cubicBezTo>
                    <a:pt x="316" y="3"/>
                    <a:pt x="316" y="3"/>
                    <a:pt x="316" y="3"/>
                  </a:cubicBezTo>
                  <a:cubicBezTo>
                    <a:pt x="316" y="3"/>
                    <a:pt x="314" y="3"/>
                    <a:pt x="310" y="4"/>
                  </a:cubicBezTo>
                  <a:cubicBezTo>
                    <a:pt x="305" y="4"/>
                    <a:pt x="296" y="6"/>
                    <a:pt x="303" y="7"/>
                  </a:cubicBezTo>
                  <a:cubicBezTo>
                    <a:pt x="305" y="8"/>
                    <a:pt x="310" y="8"/>
                    <a:pt x="313" y="9"/>
                  </a:cubicBezTo>
                  <a:cubicBezTo>
                    <a:pt x="316" y="10"/>
                    <a:pt x="316" y="12"/>
                    <a:pt x="317" y="13"/>
                  </a:cubicBezTo>
                  <a:cubicBezTo>
                    <a:pt x="318" y="14"/>
                    <a:pt x="318" y="14"/>
                    <a:pt x="318" y="14"/>
                  </a:cubicBezTo>
                  <a:cubicBezTo>
                    <a:pt x="317" y="14"/>
                    <a:pt x="315" y="13"/>
                    <a:pt x="309" y="11"/>
                  </a:cubicBezTo>
                  <a:cubicBezTo>
                    <a:pt x="306" y="10"/>
                    <a:pt x="302" y="9"/>
                    <a:pt x="298" y="9"/>
                  </a:cubicBezTo>
                  <a:cubicBezTo>
                    <a:pt x="296" y="9"/>
                    <a:pt x="293" y="10"/>
                    <a:pt x="291" y="10"/>
                  </a:cubicBezTo>
                  <a:cubicBezTo>
                    <a:pt x="289" y="10"/>
                    <a:pt x="287" y="10"/>
                    <a:pt x="286" y="10"/>
                  </a:cubicBezTo>
                  <a:cubicBezTo>
                    <a:pt x="286" y="10"/>
                    <a:pt x="285" y="10"/>
                    <a:pt x="285" y="10"/>
                  </a:cubicBezTo>
                  <a:cubicBezTo>
                    <a:pt x="285" y="10"/>
                    <a:pt x="284" y="10"/>
                    <a:pt x="284" y="10"/>
                  </a:cubicBezTo>
                  <a:cubicBezTo>
                    <a:pt x="280" y="10"/>
                    <a:pt x="276" y="13"/>
                    <a:pt x="280" y="17"/>
                  </a:cubicBezTo>
                  <a:cubicBezTo>
                    <a:pt x="283" y="20"/>
                    <a:pt x="289" y="22"/>
                    <a:pt x="288" y="2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5" y="22"/>
                    <a:pt x="279" y="22"/>
                    <a:pt x="273" y="2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3" y="22"/>
                    <a:pt x="271" y="21"/>
                    <a:pt x="270" y="21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0"/>
                    <a:pt x="266" y="20"/>
                    <a:pt x="265" y="19"/>
                  </a:cubicBezTo>
                  <a:cubicBezTo>
                    <a:pt x="263" y="17"/>
                    <a:pt x="262" y="14"/>
                    <a:pt x="260" y="13"/>
                  </a:cubicBezTo>
                  <a:cubicBezTo>
                    <a:pt x="257" y="11"/>
                    <a:pt x="255" y="10"/>
                    <a:pt x="253" y="10"/>
                  </a:cubicBezTo>
                  <a:cubicBezTo>
                    <a:pt x="251" y="10"/>
                    <a:pt x="249" y="11"/>
                    <a:pt x="248" y="13"/>
                  </a:cubicBezTo>
                  <a:cubicBezTo>
                    <a:pt x="245" y="16"/>
                    <a:pt x="243" y="19"/>
                    <a:pt x="239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7" y="19"/>
                    <a:pt x="236" y="19"/>
                    <a:pt x="235" y="19"/>
                  </a:cubicBezTo>
                  <a:cubicBezTo>
                    <a:pt x="234" y="19"/>
                    <a:pt x="233" y="19"/>
                    <a:pt x="234" y="19"/>
                  </a:cubicBezTo>
                  <a:cubicBezTo>
                    <a:pt x="234" y="19"/>
                    <a:pt x="234" y="19"/>
                    <a:pt x="233" y="19"/>
                  </a:cubicBezTo>
                  <a:cubicBezTo>
                    <a:pt x="233" y="19"/>
                    <a:pt x="230" y="19"/>
                    <a:pt x="227" y="18"/>
                  </a:cubicBezTo>
                  <a:cubicBezTo>
                    <a:pt x="226" y="17"/>
                    <a:pt x="225" y="17"/>
                    <a:pt x="223" y="17"/>
                  </a:cubicBezTo>
                  <a:cubicBezTo>
                    <a:pt x="220" y="17"/>
                    <a:pt x="217" y="17"/>
                    <a:pt x="215" y="18"/>
                  </a:cubicBezTo>
                  <a:cubicBezTo>
                    <a:pt x="214" y="19"/>
                    <a:pt x="213" y="19"/>
                    <a:pt x="213" y="19"/>
                  </a:cubicBezTo>
                  <a:cubicBezTo>
                    <a:pt x="211" y="19"/>
                    <a:pt x="213" y="17"/>
                    <a:pt x="217" y="14"/>
                  </a:cubicBezTo>
                  <a:cubicBezTo>
                    <a:pt x="221" y="12"/>
                    <a:pt x="214" y="11"/>
                    <a:pt x="210" y="11"/>
                  </a:cubicBezTo>
                  <a:cubicBezTo>
                    <a:pt x="209" y="11"/>
                    <a:pt x="208" y="11"/>
                    <a:pt x="208" y="11"/>
                  </a:cubicBezTo>
                  <a:cubicBezTo>
                    <a:pt x="208" y="11"/>
                    <a:pt x="208" y="11"/>
                    <a:pt x="207" y="11"/>
                  </a:cubicBezTo>
                  <a:cubicBezTo>
                    <a:pt x="206" y="11"/>
                    <a:pt x="204" y="11"/>
                    <a:pt x="202" y="11"/>
                  </a:cubicBezTo>
                  <a:cubicBezTo>
                    <a:pt x="202" y="11"/>
                    <a:pt x="201" y="11"/>
                    <a:pt x="201" y="11"/>
                  </a:cubicBezTo>
                  <a:cubicBezTo>
                    <a:pt x="200" y="11"/>
                    <a:pt x="199" y="11"/>
                    <a:pt x="198" y="11"/>
                  </a:cubicBezTo>
                  <a:cubicBezTo>
                    <a:pt x="197" y="11"/>
                    <a:pt x="196" y="11"/>
                    <a:pt x="195" y="11"/>
                  </a:cubicBezTo>
                  <a:cubicBezTo>
                    <a:pt x="192" y="11"/>
                    <a:pt x="189" y="11"/>
                    <a:pt x="185" y="11"/>
                  </a:cubicBezTo>
                  <a:cubicBezTo>
                    <a:pt x="182" y="11"/>
                    <a:pt x="180" y="11"/>
                    <a:pt x="178" y="11"/>
                  </a:cubicBezTo>
                  <a:cubicBezTo>
                    <a:pt x="175" y="11"/>
                    <a:pt x="172" y="11"/>
                    <a:pt x="170" y="11"/>
                  </a:cubicBezTo>
                  <a:cubicBezTo>
                    <a:pt x="167" y="12"/>
                    <a:pt x="168" y="14"/>
                    <a:pt x="169" y="15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7"/>
                    <a:pt x="167" y="16"/>
                  </a:cubicBezTo>
                  <a:cubicBezTo>
                    <a:pt x="165" y="14"/>
                    <a:pt x="163" y="13"/>
                    <a:pt x="162" y="13"/>
                  </a:cubicBezTo>
                  <a:cubicBezTo>
                    <a:pt x="160" y="13"/>
                    <a:pt x="159" y="12"/>
                    <a:pt x="158" y="12"/>
                  </a:cubicBezTo>
                  <a:cubicBezTo>
                    <a:pt x="147" y="12"/>
                    <a:pt x="151" y="18"/>
                    <a:pt x="147" y="19"/>
                  </a:cubicBezTo>
                  <a:cubicBezTo>
                    <a:pt x="140" y="20"/>
                    <a:pt x="134" y="20"/>
                    <a:pt x="129" y="20"/>
                  </a:cubicBezTo>
                  <a:cubicBezTo>
                    <a:pt x="123" y="21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3"/>
                    <a:pt x="122" y="23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2"/>
                    <a:pt x="119" y="21"/>
                    <a:pt x="117" y="21"/>
                  </a:cubicBezTo>
                  <a:cubicBezTo>
                    <a:pt x="115" y="21"/>
                    <a:pt x="114" y="21"/>
                    <a:pt x="112" y="22"/>
                  </a:cubicBezTo>
                  <a:cubicBezTo>
                    <a:pt x="107" y="23"/>
                    <a:pt x="82" y="24"/>
                    <a:pt x="84" y="28"/>
                  </a:cubicBezTo>
                  <a:cubicBezTo>
                    <a:pt x="85" y="30"/>
                    <a:pt x="89" y="31"/>
                    <a:pt x="93" y="31"/>
                  </a:cubicBezTo>
                  <a:cubicBezTo>
                    <a:pt x="95" y="31"/>
                    <a:pt x="98" y="30"/>
                    <a:pt x="100" y="30"/>
                  </a:cubicBezTo>
                  <a:cubicBezTo>
                    <a:pt x="101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0" y="31"/>
                    <a:pt x="98" y="31"/>
                    <a:pt x="99" y="31"/>
                  </a:cubicBezTo>
                  <a:cubicBezTo>
                    <a:pt x="101" y="32"/>
                    <a:pt x="96" y="33"/>
                    <a:pt x="91" y="36"/>
                  </a:cubicBezTo>
                  <a:cubicBezTo>
                    <a:pt x="88" y="37"/>
                    <a:pt x="85" y="38"/>
                    <a:pt x="79" y="39"/>
                  </a:cubicBezTo>
                  <a:cubicBezTo>
                    <a:pt x="77" y="39"/>
                    <a:pt x="76" y="39"/>
                    <a:pt x="74" y="39"/>
                  </a:cubicBezTo>
                  <a:cubicBezTo>
                    <a:pt x="70" y="39"/>
                    <a:pt x="66" y="39"/>
                    <a:pt x="62" y="38"/>
                  </a:cubicBezTo>
                  <a:cubicBezTo>
                    <a:pt x="60" y="38"/>
                    <a:pt x="59" y="38"/>
                    <a:pt x="57" y="38"/>
                  </a:cubicBezTo>
                  <a:cubicBezTo>
                    <a:pt x="48" y="38"/>
                    <a:pt x="34" y="40"/>
                    <a:pt x="24" y="40"/>
                  </a:cubicBezTo>
                  <a:cubicBezTo>
                    <a:pt x="12" y="41"/>
                    <a:pt x="4" y="43"/>
                    <a:pt x="5" y="43"/>
                  </a:cubicBezTo>
                  <a:cubicBezTo>
                    <a:pt x="7" y="43"/>
                    <a:pt x="6" y="43"/>
                    <a:pt x="3" y="44"/>
                  </a:cubicBezTo>
                  <a:cubicBezTo>
                    <a:pt x="1" y="44"/>
                    <a:pt x="2" y="45"/>
                    <a:pt x="6" y="46"/>
                  </a:cubicBezTo>
                  <a:cubicBezTo>
                    <a:pt x="8" y="47"/>
                    <a:pt x="11" y="48"/>
                    <a:pt x="14" y="48"/>
                  </a:cubicBezTo>
                  <a:cubicBezTo>
                    <a:pt x="14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8" y="48"/>
                    <a:pt x="19" y="49"/>
                    <a:pt x="18" y="49"/>
                  </a:cubicBezTo>
                  <a:cubicBezTo>
                    <a:pt x="15" y="49"/>
                    <a:pt x="15" y="50"/>
                    <a:pt x="18" y="50"/>
                  </a:cubicBezTo>
                  <a:cubicBezTo>
                    <a:pt x="20" y="50"/>
                    <a:pt x="21" y="50"/>
                    <a:pt x="18" y="50"/>
                  </a:cubicBezTo>
                  <a:cubicBezTo>
                    <a:pt x="16" y="51"/>
                    <a:pt x="18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5" y="51"/>
                    <a:pt x="26" y="51"/>
                    <a:pt x="28" y="51"/>
                  </a:cubicBezTo>
                  <a:cubicBezTo>
                    <a:pt x="29" y="51"/>
                    <a:pt x="31" y="51"/>
                    <a:pt x="32" y="51"/>
                  </a:cubicBezTo>
                  <a:cubicBezTo>
                    <a:pt x="35" y="51"/>
                    <a:pt x="38" y="51"/>
                    <a:pt x="40" y="52"/>
                  </a:cubicBezTo>
                  <a:cubicBezTo>
                    <a:pt x="47" y="53"/>
                    <a:pt x="41" y="54"/>
                    <a:pt x="35" y="54"/>
                  </a:cubicBezTo>
                  <a:cubicBezTo>
                    <a:pt x="35" y="54"/>
                    <a:pt x="34" y="54"/>
                    <a:pt x="33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26" y="54"/>
                    <a:pt x="26" y="54"/>
                    <a:pt x="31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5"/>
                    <a:pt x="26" y="55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5" y="54"/>
                    <a:pt x="0" y="56"/>
                    <a:pt x="0" y="57"/>
                  </a:cubicBezTo>
                  <a:cubicBezTo>
                    <a:pt x="0" y="57"/>
                    <a:pt x="1" y="57"/>
                    <a:pt x="3" y="57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5" y="58"/>
                    <a:pt x="8" y="59"/>
                  </a:cubicBezTo>
                  <a:cubicBezTo>
                    <a:pt x="11" y="60"/>
                    <a:pt x="2" y="61"/>
                    <a:pt x="8" y="63"/>
                  </a:cubicBezTo>
                  <a:cubicBezTo>
                    <a:pt x="11" y="65"/>
                    <a:pt x="17" y="66"/>
                    <a:pt x="21" y="66"/>
                  </a:cubicBezTo>
                  <a:cubicBezTo>
                    <a:pt x="23" y="66"/>
                    <a:pt x="24" y="66"/>
                    <a:pt x="25" y="66"/>
                  </a:cubicBezTo>
                  <a:cubicBezTo>
                    <a:pt x="26" y="65"/>
                    <a:pt x="27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3" y="65"/>
                    <a:pt x="34" y="65"/>
                    <a:pt x="34" y="65"/>
                  </a:cubicBezTo>
                  <a:cubicBezTo>
                    <a:pt x="36" y="65"/>
                    <a:pt x="36" y="65"/>
                    <a:pt x="36" y="66"/>
                  </a:cubicBezTo>
                  <a:cubicBezTo>
                    <a:pt x="35" y="66"/>
                    <a:pt x="36" y="66"/>
                    <a:pt x="36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9" y="66"/>
                    <a:pt x="40" y="66"/>
                  </a:cubicBezTo>
                  <a:cubicBezTo>
                    <a:pt x="41" y="66"/>
                    <a:pt x="42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6" y="66"/>
                    <a:pt x="46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6"/>
                    <a:pt x="49" y="66"/>
                    <a:pt x="48" y="66"/>
                  </a:cubicBezTo>
                  <a:cubicBezTo>
                    <a:pt x="48" y="66"/>
                    <a:pt x="49" y="66"/>
                    <a:pt x="50" y="66"/>
                  </a:cubicBezTo>
                  <a:cubicBezTo>
                    <a:pt x="51" y="66"/>
                    <a:pt x="52" y="66"/>
                    <a:pt x="53" y="66"/>
                  </a:cubicBezTo>
                  <a:cubicBezTo>
                    <a:pt x="54" y="66"/>
                    <a:pt x="55" y="66"/>
                    <a:pt x="57" y="66"/>
                  </a:cubicBezTo>
                  <a:cubicBezTo>
                    <a:pt x="62" y="66"/>
                    <a:pt x="68" y="67"/>
                    <a:pt x="76" y="68"/>
                  </a:cubicBezTo>
                  <a:cubicBezTo>
                    <a:pt x="85" y="69"/>
                    <a:pt x="93" y="71"/>
                    <a:pt x="96" y="73"/>
                  </a:cubicBezTo>
                  <a:cubicBezTo>
                    <a:pt x="97" y="73"/>
                    <a:pt x="96" y="74"/>
                    <a:pt x="95" y="74"/>
                  </a:cubicBezTo>
                  <a:cubicBezTo>
                    <a:pt x="94" y="75"/>
                    <a:pt x="94" y="76"/>
                    <a:pt x="95" y="77"/>
                  </a:cubicBezTo>
                  <a:cubicBezTo>
                    <a:pt x="96" y="78"/>
                    <a:pt x="99" y="80"/>
                    <a:pt x="100" y="83"/>
                  </a:cubicBezTo>
                  <a:cubicBezTo>
                    <a:pt x="101" y="84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9" y="85"/>
                    <a:pt x="101" y="87"/>
                    <a:pt x="101" y="89"/>
                  </a:cubicBezTo>
                  <a:cubicBezTo>
                    <a:pt x="102" y="92"/>
                    <a:pt x="106" y="95"/>
                    <a:pt x="102" y="97"/>
                  </a:cubicBezTo>
                  <a:cubicBezTo>
                    <a:pt x="99" y="99"/>
                    <a:pt x="92" y="99"/>
                    <a:pt x="9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4" y="99"/>
                    <a:pt x="95" y="99"/>
                  </a:cubicBezTo>
                  <a:cubicBezTo>
                    <a:pt x="96" y="99"/>
                    <a:pt x="98" y="99"/>
                    <a:pt x="98" y="99"/>
                  </a:cubicBezTo>
                  <a:cubicBezTo>
                    <a:pt x="98" y="99"/>
                    <a:pt x="97" y="100"/>
                    <a:pt x="94" y="101"/>
                  </a:cubicBezTo>
                  <a:cubicBezTo>
                    <a:pt x="91" y="101"/>
                    <a:pt x="92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6" y="102"/>
                    <a:pt x="96" y="102"/>
                    <a:pt x="97" y="102"/>
                  </a:cubicBezTo>
                  <a:cubicBezTo>
                    <a:pt x="98" y="102"/>
                    <a:pt x="96" y="102"/>
                    <a:pt x="90" y="103"/>
                  </a:cubicBezTo>
                  <a:cubicBezTo>
                    <a:pt x="85" y="104"/>
                    <a:pt x="89" y="107"/>
                    <a:pt x="93" y="107"/>
                  </a:cubicBezTo>
                  <a:cubicBezTo>
                    <a:pt x="93" y="107"/>
                    <a:pt x="94" y="107"/>
                    <a:pt x="94" y="107"/>
                  </a:cubicBezTo>
                  <a:cubicBezTo>
                    <a:pt x="99" y="106"/>
                    <a:pt x="102" y="105"/>
                    <a:pt x="102" y="105"/>
                  </a:cubicBezTo>
                  <a:cubicBezTo>
                    <a:pt x="102" y="104"/>
                    <a:pt x="105" y="103"/>
                    <a:pt x="106" y="102"/>
                  </a:cubicBezTo>
                  <a:cubicBezTo>
                    <a:pt x="107" y="102"/>
                    <a:pt x="107" y="102"/>
                    <a:pt x="107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3"/>
                    <a:pt x="108" y="104"/>
                    <a:pt x="110" y="104"/>
                  </a:cubicBezTo>
                  <a:cubicBezTo>
                    <a:pt x="110" y="104"/>
                    <a:pt x="111" y="104"/>
                    <a:pt x="112" y="104"/>
                  </a:cubicBezTo>
                  <a:cubicBezTo>
                    <a:pt x="113" y="103"/>
                    <a:pt x="114" y="103"/>
                    <a:pt x="114" y="103"/>
                  </a:cubicBezTo>
                  <a:cubicBezTo>
                    <a:pt x="115" y="103"/>
                    <a:pt x="114" y="103"/>
                    <a:pt x="114" y="104"/>
                  </a:cubicBezTo>
                  <a:cubicBezTo>
                    <a:pt x="112" y="104"/>
                    <a:pt x="113" y="105"/>
                    <a:pt x="117" y="105"/>
                  </a:cubicBezTo>
                  <a:cubicBezTo>
                    <a:pt x="120" y="105"/>
                    <a:pt x="120" y="106"/>
                    <a:pt x="116" y="106"/>
                  </a:cubicBezTo>
                  <a:cubicBezTo>
                    <a:pt x="113" y="107"/>
                    <a:pt x="112" y="107"/>
                    <a:pt x="116" y="107"/>
                  </a:cubicBezTo>
                  <a:cubicBezTo>
                    <a:pt x="119" y="107"/>
                    <a:pt x="119" y="107"/>
                    <a:pt x="116" y="108"/>
                  </a:cubicBezTo>
                  <a:cubicBezTo>
                    <a:pt x="114" y="109"/>
                    <a:pt x="113" y="109"/>
                    <a:pt x="115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8" y="109"/>
                  </a:cubicBezTo>
                  <a:cubicBezTo>
                    <a:pt x="120" y="109"/>
                    <a:pt x="120" y="109"/>
                    <a:pt x="118" y="109"/>
                  </a:cubicBezTo>
                  <a:cubicBezTo>
                    <a:pt x="116" y="109"/>
                    <a:pt x="117" y="109"/>
                    <a:pt x="120" y="110"/>
                  </a:cubicBezTo>
                  <a:cubicBezTo>
                    <a:pt x="122" y="110"/>
                    <a:pt x="122" y="110"/>
                    <a:pt x="120" y="110"/>
                  </a:cubicBezTo>
                  <a:cubicBezTo>
                    <a:pt x="120" y="110"/>
                    <a:pt x="120" y="110"/>
                    <a:pt x="119" y="110"/>
                  </a:cubicBezTo>
                  <a:cubicBezTo>
                    <a:pt x="119" y="110"/>
                    <a:pt x="119" y="110"/>
                    <a:pt x="118" y="110"/>
                  </a:cubicBezTo>
                  <a:cubicBezTo>
                    <a:pt x="117" y="110"/>
                    <a:pt x="117" y="111"/>
                    <a:pt x="118" y="111"/>
                  </a:cubicBezTo>
                  <a:cubicBezTo>
                    <a:pt x="120" y="112"/>
                    <a:pt x="120" y="112"/>
                    <a:pt x="119" y="112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9" y="112"/>
                    <a:pt x="118" y="112"/>
                    <a:pt x="118" y="112"/>
                  </a:cubicBezTo>
                  <a:cubicBezTo>
                    <a:pt x="118" y="112"/>
                    <a:pt x="118" y="112"/>
                    <a:pt x="120" y="113"/>
                  </a:cubicBezTo>
                  <a:cubicBezTo>
                    <a:pt x="121" y="113"/>
                    <a:pt x="122" y="114"/>
                    <a:pt x="121" y="114"/>
                  </a:cubicBezTo>
                  <a:cubicBezTo>
                    <a:pt x="121" y="114"/>
                    <a:pt x="121" y="114"/>
                    <a:pt x="121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7" y="114"/>
                    <a:pt x="112" y="113"/>
                    <a:pt x="106" y="112"/>
                  </a:cubicBezTo>
                  <a:cubicBezTo>
                    <a:pt x="101" y="111"/>
                    <a:pt x="96" y="111"/>
                    <a:pt x="92" y="111"/>
                  </a:cubicBezTo>
                  <a:cubicBezTo>
                    <a:pt x="89" y="111"/>
                    <a:pt x="87" y="111"/>
                    <a:pt x="86" y="112"/>
                  </a:cubicBezTo>
                  <a:cubicBezTo>
                    <a:pt x="84" y="113"/>
                    <a:pt x="92" y="115"/>
                    <a:pt x="102" y="116"/>
                  </a:cubicBezTo>
                  <a:cubicBezTo>
                    <a:pt x="114" y="117"/>
                    <a:pt x="125" y="118"/>
                    <a:pt x="122" y="119"/>
                  </a:cubicBezTo>
                  <a:cubicBezTo>
                    <a:pt x="120" y="120"/>
                    <a:pt x="118" y="120"/>
                    <a:pt x="120" y="120"/>
                  </a:cubicBezTo>
                  <a:cubicBezTo>
                    <a:pt x="121" y="120"/>
                    <a:pt x="120" y="121"/>
                    <a:pt x="117" y="121"/>
                  </a:cubicBezTo>
                  <a:cubicBezTo>
                    <a:pt x="114" y="122"/>
                    <a:pt x="115" y="122"/>
                    <a:pt x="117" y="122"/>
                  </a:cubicBezTo>
                  <a:cubicBezTo>
                    <a:pt x="119" y="123"/>
                    <a:pt x="120" y="123"/>
                    <a:pt x="119" y="123"/>
                  </a:cubicBezTo>
                  <a:cubicBezTo>
                    <a:pt x="117" y="123"/>
                    <a:pt x="118" y="123"/>
                    <a:pt x="119" y="124"/>
                  </a:cubicBezTo>
                  <a:cubicBezTo>
                    <a:pt x="119" y="124"/>
                    <a:pt x="120" y="124"/>
                    <a:pt x="119" y="124"/>
                  </a:cubicBezTo>
                  <a:cubicBezTo>
                    <a:pt x="119" y="124"/>
                    <a:pt x="118" y="124"/>
                    <a:pt x="116" y="123"/>
                  </a:cubicBezTo>
                  <a:cubicBezTo>
                    <a:pt x="115" y="123"/>
                    <a:pt x="113" y="123"/>
                    <a:pt x="113" y="123"/>
                  </a:cubicBezTo>
                  <a:cubicBezTo>
                    <a:pt x="111" y="123"/>
                    <a:pt x="110" y="123"/>
                    <a:pt x="110" y="124"/>
                  </a:cubicBezTo>
                  <a:cubicBezTo>
                    <a:pt x="109" y="124"/>
                    <a:pt x="109" y="125"/>
                    <a:pt x="110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6" y="126"/>
                    <a:pt x="101" y="126"/>
                  </a:cubicBezTo>
                  <a:cubicBezTo>
                    <a:pt x="96" y="127"/>
                    <a:pt x="92" y="127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2" y="127"/>
                    <a:pt x="93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0" y="128"/>
                    <a:pt x="102" y="128"/>
                    <a:pt x="102" y="128"/>
                  </a:cubicBezTo>
                  <a:cubicBezTo>
                    <a:pt x="101" y="127"/>
                    <a:pt x="102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6" y="127"/>
                    <a:pt x="107" y="128"/>
                    <a:pt x="108" y="129"/>
                  </a:cubicBezTo>
                  <a:cubicBezTo>
                    <a:pt x="109" y="130"/>
                    <a:pt x="108" y="130"/>
                    <a:pt x="105" y="130"/>
                  </a:cubicBezTo>
                  <a:cubicBezTo>
                    <a:pt x="104" y="130"/>
                    <a:pt x="102" y="130"/>
                    <a:pt x="100" y="130"/>
                  </a:cubicBezTo>
                  <a:cubicBezTo>
                    <a:pt x="96" y="129"/>
                    <a:pt x="92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29"/>
                    <a:pt x="89" y="129"/>
                    <a:pt x="87" y="129"/>
                  </a:cubicBezTo>
                  <a:cubicBezTo>
                    <a:pt x="87" y="128"/>
                    <a:pt x="86" y="128"/>
                    <a:pt x="86" y="128"/>
                  </a:cubicBezTo>
                  <a:cubicBezTo>
                    <a:pt x="85" y="128"/>
                    <a:pt x="86" y="129"/>
                    <a:pt x="88" y="129"/>
                  </a:cubicBezTo>
                  <a:cubicBezTo>
                    <a:pt x="91" y="130"/>
                    <a:pt x="88" y="130"/>
                    <a:pt x="83" y="130"/>
                  </a:cubicBezTo>
                  <a:cubicBezTo>
                    <a:pt x="78" y="131"/>
                    <a:pt x="81" y="131"/>
                    <a:pt x="88" y="131"/>
                  </a:cubicBezTo>
                  <a:cubicBezTo>
                    <a:pt x="88" y="131"/>
                    <a:pt x="89" y="131"/>
                    <a:pt x="89" y="131"/>
                  </a:cubicBezTo>
                  <a:cubicBezTo>
                    <a:pt x="92" y="131"/>
                    <a:pt x="95" y="131"/>
                    <a:pt x="97" y="131"/>
                  </a:cubicBezTo>
                  <a:cubicBezTo>
                    <a:pt x="100" y="131"/>
                    <a:pt x="102" y="131"/>
                    <a:pt x="102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4" y="131"/>
                    <a:pt x="104" y="131"/>
                    <a:pt x="103" y="131"/>
                  </a:cubicBezTo>
                  <a:cubicBezTo>
                    <a:pt x="103" y="131"/>
                    <a:pt x="104" y="131"/>
                    <a:pt x="106" y="131"/>
                  </a:cubicBezTo>
                  <a:cubicBezTo>
                    <a:pt x="106" y="131"/>
                    <a:pt x="107" y="131"/>
                    <a:pt x="107" y="13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0" y="131"/>
                    <a:pt x="110" y="132"/>
                    <a:pt x="107" y="132"/>
                  </a:cubicBezTo>
                  <a:cubicBezTo>
                    <a:pt x="105" y="132"/>
                    <a:pt x="105" y="133"/>
                    <a:pt x="107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7" y="133"/>
                    <a:pt x="100" y="133"/>
                    <a:pt x="91" y="132"/>
                  </a:cubicBezTo>
                  <a:cubicBezTo>
                    <a:pt x="90" y="132"/>
                    <a:pt x="88" y="132"/>
                    <a:pt x="87" y="132"/>
                  </a:cubicBezTo>
                  <a:cubicBezTo>
                    <a:pt x="78" y="132"/>
                    <a:pt x="78" y="134"/>
                    <a:pt x="83" y="134"/>
                  </a:cubicBezTo>
                  <a:cubicBezTo>
                    <a:pt x="88" y="135"/>
                    <a:pt x="88" y="135"/>
                    <a:pt x="82" y="135"/>
                  </a:cubicBezTo>
                  <a:cubicBezTo>
                    <a:pt x="77" y="135"/>
                    <a:pt x="72" y="135"/>
                    <a:pt x="73" y="135"/>
                  </a:cubicBezTo>
                  <a:cubicBezTo>
                    <a:pt x="74" y="135"/>
                    <a:pt x="74" y="136"/>
                    <a:pt x="73" y="136"/>
                  </a:cubicBezTo>
                  <a:cubicBezTo>
                    <a:pt x="71" y="136"/>
                    <a:pt x="73" y="136"/>
                    <a:pt x="77" y="136"/>
                  </a:cubicBezTo>
                  <a:cubicBezTo>
                    <a:pt x="81" y="136"/>
                    <a:pt x="84" y="137"/>
                    <a:pt x="84" y="137"/>
                  </a:cubicBezTo>
                  <a:cubicBezTo>
                    <a:pt x="84" y="137"/>
                    <a:pt x="83" y="137"/>
                    <a:pt x="81" y="138"/>
                  </a:cubicBezTo>
                  <a:cubicBezTo>
                    <a:pt x="79" y="138"/>
                    <a:pt x="79" y="138"/>
                    <a:pt x="80" y="138"/>
                  </a:cubicBezTo>
                  <a:cubicBezTo>
                    <a:pt x="81" y="138"/>
                    <a:pt x="80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5" y="138"/>
                    <a:pt x="74" y="138"/>
                    <a:pt x="76" y="139"/>
                  </a:cubicBezTo>
                  <a:cubicBezTo>
                    <a:pt x="78" y="139"/>
                    <a:pt x="77" y="139"/>
                    <a:pt x="73" y="140"/>
                  </a:cubicBezTo>
                  <a:cubicBezTo>
                    <a:pt x="71" y="140"/>
                    <a:pt x="72" y="140"/>
                    <a:pt x="75" y="140"/>
                  </a:cubicBezTo>
                  <a:cubicBezTo>
                    <a:pt x="77" y="140"/>
                    <a:pt x="80" y="140"/>
                    <a:pt x="84" y="139"/>
                  </a:cubicBezTo>
                  <a:cubicBezTo>
                    <a:pt x="87" y="139"/>
                    <a:pt x="89" y="139"/>
                    <a:pt x="90" y="139"/>
                  </a:cubicBezTo>
                  <a:cubicBezTo>
                    <a:pt x="91" y="139"/>
                    <a:pt x="90" y="139"/>
                    <a:pt x="85" y="140"/>
                  </a:cubicBezTo>
                  <a:cubicBezTo>
                    <a:pt x="77" y="141"/>
                    <a:pt x="73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9" y="142"/>
                    <a:pt x="79" y="142"/>
                  </a:cubicBezTo>
                  <a:cubicBezTo>
                    <a:pt x="83" y="142"/>
                    <a:pt x="83" y="142"/>
                    <a:pt x="79" y="142"/>
                  </a:cubicBezTo>
                  <a:cubicBezTo>
                    <a:pt x="75" y="143"/>
                    <a:pt x="73" y="144"/>
                    <a:pt x="74" y="144"/>
                  </a:cubicBezTo>
                  <a:cubicBezTo>
                    <a:pt x="74" y="145"/>
                    <a:pt x="75" y="145"/>
                    <a:pt x="77" y="145"/>
                  </a:cubicBezTo>
                  <a:cubicBezTo>
                    <a:pt x="79" y="145"/>
                    <a:pt x="82" y="144"/>
                    <a:pt x="85" y="144"/>
                  </a:cubicBezTo>
                  <a:cubicBezTo>
                    <a:pt x="87" y="144"/>
                    <a:pt x="88" y="144"/>
                    <a:pt x="89" y="144"/>
                  </a:cubicBezTo>
                  <a:cubicBezTo>
                    <a:pt x="89" y="144"/>
                    <a:pt x="88" y="144"/>
                    <a:pt x="84" y="145"/>
                  </a:cubicBezTo>
                  <a:cubicBezTo>
                    <a:pt x="78" y="145"/>
                    <a:pt x="75" y="147"/>
                    <a:pt x="76" y="148"/>
                  </a:cubicBezTo>
                  <a:cubicBezTo>
                    <a:pt x="76" y="148"/>
                    <a:pt x="79" y="148"/>
                    <a:pt x="81" y="148"/>
                  </a:cubicBezTo>
                  <a:cubicBezTo>
                    <a:pt x="81" y="148"/>
                    <a:pt x="82" y="148"/>
                    <a:pt x="82" y="148"/>
                  </a:cubicBezTo>
                  <a:cubicBezTo>
                    <a:pt x="82" y="148"/>
                    <a:pt x="83" y="148"/>
                    <a:pt x="83" y="148"/>
                  </a:cubicBezTo>
                  <a:cubicBezTo>
                    <a:pt x="83" y="148"/>
                    <a:pt x="81" y="149"/>
                    <a:pt x="78" y="150"/>
                  </a:cubicBezTo>
                  <a:cubicBezTo>
                    <a:pt x="76" y="151"/>
                    <a:pt x="78" y="151"/>
                    <a:pt x="80" y="151"/>
                  </a:cubicBezTo>
                  <a:cubicBezTo>
                    <a:pt x="81" y="151"/>
                    <a:pt x="82" y="151"/>
                    <a:pt x="82" y="151"/>
                  </a:cubicBezTo>
                  <a:cubicBezTo>
                    <a:pt x="85" y="151"/>
                    <a:pt x="86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8" y="150"/>
                  </a:cubicBezTo>
                  <a:cubicBezTo>
                    <a:pt x="89" y="150"/>
                    <a:pt x="91" y="150"/>
                    <a:pt x="92" y="150"/>
                  </a:cubicBezTo>
                  <a:cubicBezTo>
                    <a:pt x="93" y="150"/>
                    <a:pt x="94" y="150"/>
                    <a:pt x="94" y="150"/>
                  </a:cubicBezTo>
                  <a:cubicBezTo>
                    <a:pt x="96" y="150"/>
                    <a:pt x="96" y="150"/>
                    <a:pt x="97" y="151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7" y="151"/>
                    <a:pt x="96" y="151"/>
                    <a:pt x="96" y="151"/>
                  </a:cubicBezTo>
                  <a:cubicBezTo>
                    <a:pt x="94" y="151"/>
                    <a:pt x="93" y="151"/>
                    <a:pt x="92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1"/>
                    <a:pt x="90" y="151"/>
                    <a:pt x="92" y="152"/>
                  </a:cubicBezTo>
                  <a:cubicBezTo>
                    <a:pt x="93" y="152"/>
                    <a:pt x="91" y="152"/>
                    <a:pt x="87" y="153"/>
                  </a:cubicBezTo>
                  <a:cubicBezTo>
                    <a:pt x="84" y="153"/>
                    <a:pt x="83" y="153"/>
                    <a:pt x="85" y="153"/>
                  </a:cubicBezTo>
                  <a:cubicBezTo>
                    <a:pt x="86" y="153"/>
                    <a:pt x="86" y="153"/>
                    <a:pt x="87" y="153"/>
                  </a:cubicBezTo>
                  <a:cubicBezTo>
                    <a:pt x="88" y="153"/>
                    <a:pt x="89" y="153"/>
                    <a:pt x="89" y="153"/>
                  </a:cubicBezTo>
                  <a:cubicBezTo>
                    <a:pt x="91" y="153"/>
                    <a:pt x="90" y="153"/>
                    <a:pt x="87" y="153"/>
                  </a:cubicBezTo>
                  <a:cubicBezTo>
                    <a:pt x="82" y="154"/>
                    <a:pt x="79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3" y="155"/>
                    <a:pt x="83" y="155"/>
                    <a:pt x="81" y="155"/>
                  </a:cubicBezTo>
                  <a:cubicBezTo>
                    <a:pt x="79" y="155"/>
                    <a:pt x="81" y="156"/>
                    <a:pt x="84" y="156"/>
                  </a:cubicBezTo>
                  <a:cubicBezTo>
                    <a:pt x="84" y="156"/>
                    <a:pt x="85" y="156"/>
                    <a:pt x="85" y="156"/>
                  </a:cubicBezTo>
                  <a:cubicBezTo>
                    <a:pt x="85" y="156"/>
                    <a:pt x="85" y="156"/>
                    <a:pt x="86" y="156"/>
                  </a:cubicBezTo>
                  <a:cubicBezTo>
                    <a:pt x="88" y="156"/>
                    <a:pt x="89" y="156"/>
                    <a:pt x="87" y="156"/>
                  </a:cubicBezTo>
                  <a:cubicBezTo>
                    <a:pt x="85" y="156"/>
                    <a:pt x="84" y="156"/>
                    <a:pt x="85" y="156"/>
                  </a:cubicBezTo>
                  <a:cubicBezTo>
                    <a:pt x="86" y="156"/>
                    <a:pt x="85" y="157"/>
                    <a:pt x="84" y="157"/>
                  </a:cubicBezTo>
                  <a:cubicBezTo>
                    <a:pt x="82" y="157"/>
                    <a:pt x="82" y="157"/>
                    <a:pt x="85" y="157"/>
                  </a:cubicBezTo>
                  <a:cubicBezTo>
                    <a:pt x="87" y="157"/>
                    <a:pt x="87" y="157"/>
                    <a:pt x="85" y="158"/>
                  </a:cubicBezTo>
                  <a:cubicBezTo>
                    <a:pt x="83" y="158"/>
                    <a:pt x="83" y="158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7" y="158"/>
                    <a:pt x="87" y="159"/>
                    <a:pt x="85" y="159"/>
                  </a:cubicBezTo>
                  <a:cubicBezTo>
                    <a:pt x="83" y="159"/>
                    <a:pt x="87" y="160"/>
                    <a:pt x="88" y="160"/>
                  </a:cubicBezTo>
                  <a:cubicBezTo>
                    <a:pt x="88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0" y="160"/>
                    <a:pt x="90" y="161"/>
                    <a:pt x="89" y="161"/>
                  </a:cubicBezTo>
                  <a:cubicBezTo>
                    <a:pt x="88" y="162"/>
                    <a:pt x="90" y="163"/>
                    <a:pt x="90" y="164"/>
                  </a:cubicBezTo>
                  <a:cubicBezTo>
                    <a:pt x="90" y="165"/>
                    <a:pt x="91" y="165"/>
                    <a:pt x="93" y="165"/>
                  </a:cubicBezTo>
                  <a:cubicBezTo>
                    <a:pt x="93" y="165"/>
                    <a:pt x="94" y="165"/>
                    <a:pt x="94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6" y="165"/>
                    <a:pt x="95" y="166"/>
                  </a:cubicBezTo>
                  <a:cubicBezTo>
                    <a:pt x="93" y="166"/>
                    <a:pt x="92" y="166"/>
                    <a:pt x="93" y="16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6"/>
                    <a:pt x="96" y="167"/>
                    <a:pt x="94" y="167"/>
                  </a:cubicBezTo>
                  <a:cubicBezTo>
                    <a:pt x="92" y="168"/>
                    <a:pt x="93" y="168"/>
                    <a:pt x="96" y="168"/>
                  </a:cubicBezTo>
                  <a:cubicBezTo>
                    <a:pt x="99" y="168"/>
                    <a:pt x="100" y="168"/>
                    <a:pt x="99" y="168"/>
                  </a:cubicBezTo>
                  <a:cubicBezTo>
                    <a:pt x="97" y="169"/>
                    <a:pt x="98" y="169"/>
                    <a:pt x="98" y="169"/>
                  </a:cubicBezTo>
                  <a:cubicBezTo>
                    <a:pt x="99" y="170"/>
                    <a:pt x="102" y="170"/>
                    <a:pt x="105" y="170"/>
                  </a:cubicBezTo>
                  <a:cubicBezTo>
                    <a:pt x="108" y="171"/>
                    <a:pt x="110" y="172"/>
                    <a:pt x="113" y="172"/>
                  </a:cubicBezTo>
                  <a:cubicBezTo>
                    <a:pt x="114" y="172"/>
                    <a:pt x="115" y="172"/>
                    <a:pt x="117" y="172"/>
                  </a:cubicBezTo>
                  <a:cubicBezTo>
                    <a:pt x="121" y="171"/>
                    <a:pt x="125" y="171"/>
                    <a:pt x="126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2"/>
                    <a:pt x="128" y="172"/>
                  </a:cubicBezTo>
                  <a:cubicBezTo>
                    <a:pt x="128" y="172"/>
                    <a:pt x="129" y="171"/>
                    <a:pt x="130" y="171"/>
                  </a:cubicBezTo>
                  <a:cubicBezTo>
                    <a:pt x="131" y="171"/>
                    <a:pt x="132" y="171"/>
                    <a:pt x="133" y="171"/>
                  </a:cubicBezTo>
                  <a:cubicBezTo>
                    <a:pt x="133" y="171"/>
                    <a:pt x="133" y="171"/>
                    <a:pt x="132" y="172"/>
                  </a:cubicBezTo>
                  <a:cubicBezTo>
                    <a:pt x="130" y="172"/>
                    <a:pt x="129" y="173"/>
                    <a:pt x="130" y="173"/>
                  </a:cubicBezTo>
                  <a:cubicBezTo>
                    <a:pt x="130" y="173"/>
                    <a:pt x="130" y="172"/>
                    <a:pt x="130" y="172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32" y="172"/>
                    <a:pt x="131" y="173"/>
                    <a:pt x="129" y="173"/>
                  </a:cubicBezTo>
                  <a:cubicBezTo>
                    <a:pt x="126" y="174"/>
                    <a:pt x="126" y="174"/>
                    <a:pt x="128" y="174"/>
                  </a:cubicBezTo>
                  <a:cubicBezTo>
                    <a:pt x="129" y="174"/>
                    <a:pt x="130" y="174"/>
                    <a:pt x="130" y="174"/>
                  </a:cubicBezTo>
                  <a:cubicBezTo>
                    <a:pt x="130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1" y="175"/>
                    <a:pt x="132" y="175"/>
                    <a:pt x="133" y="175"/>
                  </a:cubicBezTo>
                  <a:cubicBezTo>
                    <a:pt x="133" y="175"/>
                    <a:pt x="134" y="175"/>
                    <a:pt x="134" y="175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6" y="174"/>
                    <a:pt x="136" y="175"/>
                    <a:pt x="135" y="175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6"/>
                    <a:pt x="135" y="176"/>
                    <a:pt x="136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8" y="175"/>
                    <a:pt x="138" y="175"/>
                    <a:pt x="137" y="176"/>
                  </a:cubicBezTo>
                  <a:cubicBezTo>
                    <a:pt x="136" y="176"/>
                    <a:pt x="137" y="176"/>
                    <a:pt x="137" y="176"/>
                  </a:cubicBezTo>
                  <a:cubicBezTo>
                    <a:pt x="138" y="176"/>
                    <a:pt x="139" y="176"/>
                    <a:pt x="140" y="176"/>
                  </a:cubicBezTo>
                  <a:cubicBezTo>
                    <a:pt x="141" y="176"/>
                    <a:pt x="142" y="176"/>
                    <a:pt x="144" y="176"/>
                  </a:cubicBezTo>
                  <a:cubicBezTo>
                    <a:pt x="146" y="176"/>
                    <a:pt x="147" y="176"/>
                    <a:pt x="149" y="176"/>
                  </a:cubicBezTo>
                  <a:cubicBezTo>
                    <a:pt x="150" y="176"/>
                    <a:pt x="150" y="176"/>
                    <a:pt x="151" y="176"/>
                  </a:cubicBezTo>
                  <a:cubicBezTo>
                    <a:pt x="153" y="176"/>
                    <a:pt x="153" y="176"/>
                    <a:pt x="151" y="175"/>
                  </a:cubicBezTo>
                  <a:cubicBezTo>
                    <a:pt x="148" y="175"/>
                    <a:pt x="148" y="174"/>
                    <a:pt x="152" y="174"/>
                  </a:cubicBezTo>
                  <a:cubicBezTo>
                    <a:pt x="156" y="174"/>
                    <a:pt x="158" y="174"/>
                    <a:pt x="156" y="174"/>
                  </a:cubicBezTo>
                  <a:cubicBezTo>
                    <a:pt x="154" y="174"/>
                    <a:pt x="155" y="174"/>
                    <a:pt x="157" y="174"/>
                  </a:cubicBezTo>
                  <a:cubicBezTo>
                    <a:pt x="158" y="174"/>
                    <a:pt x="157" y="174"/>
                    <a:pt x="155" y="173"/>
                  </a:cubicBezTo>
                  <a:cubicBezTo>
                    <a:pt x="154" y="173"/>
                    <a:pt x="154" y="172"/>
                    <a:pt x="157" y="172"/>
                  </a:cubicBezTo>
                  <a:cubicBezTo>
                    <a:pt x="160" y="172"/>
                    <a:pt x="160" y="172"/>
                    <a:pt x="158" y="171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71"/>
                    <a:pt x="157" y="171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0" y="171"/>
                    <a:pt x="161" y="170"/>
                    <a:pt x="159" y="170"/>
                  </a:cubicBezTo>
                  <a:cubicBezTo>
                    <a:pt x="158" y="170"/>
                    <a:pt x="159" y="170"/>
                    <a:pt x="160" y="170"/>
                  </a:cubicBezTo>
                  <a:cubicBezTo>
                    <a:pt x="160" y="170"/>
                    <a:pt x="160" y="170"/>
                    <a:pt x="161" y="170"/>
                  </a:cubicBezTo>
                  <a:cubicBezTo>
                    <a:pt x="161" y="170"/>
                    <a:pt x="161" y="170"/>
                    <a:pt x="161" y="170"/>
                  </a:cubicBezTo>
                  <a:cubicBezTo>
                    <a:pt x="162" y="170"/>
                    <a:pt x="163" y="169"/>
                    <a:pt x="162" y="169"/>
                  </a:cubicBezTo>
                  <a:cubicBezTo>
                    <a:pt x="162" y="169"/>
                    <a:pt x="162" y="169"/>
                    <a:pt x="163" y="169"/>
                  </a:cubicBezTo>
                  <a:cubicBezTo>
                    <a:pt x="165" y="168"/>
                    <a:pt x="164" y="168"/>
                    <a:pt x="163" y="168"/>
                  </a:cubicBezTo>
                  <a:cubicBezTo>
                    <a:pt x="162" y="168"/>
                    <a:pt x="171" y="168"/>
                    <a:pt x="170" y="166"/>
                  </a:cubicBezTo>
                  <a:cubicBezTo>
                    <a:pt x="169" y="165"/>
                    <a:pt x="166" y="164"/>
                    <a:pt x="167" y="164"/>
                  </a:cubicBezTo>
                  <a:cubicBezTo>
                    <a:pt x="167" y="164"/>
                    <a:pt x="167" y="164"/>
                    <a:pt x="168" y="164"/>
                  </a:cubicBezTo>
                  <a:cubicBezTo>
                    <a:pt x="168" y="164"/>
                    <a:pt x="169" y="164"/>
                    <a:pt x="169" y="164"/>
                  </a:cubicBezTo>
                  <a:cubicBezTo>
                    <a:pt x="170" y="164"/>
                    <a:pt x="170" y="164"/>
                    <a:pt x="168" y="164"/>
                  </a:cubicBezTo>
                  <a:cubicBezTo>
                    <a:pt x="165" y="163"/>
                    <a:pt x="165" y="163"/>
                    <a:pt x="167" y="162"/>
                  </a:cubicBezTo>
                  <a:cubicBezTo>
                    <a:pt x="169" y="162"/>
                    <a:pt x="171" y="162"/>
                    <a:pt x="174" y="162"/>
                  </a:cubicBezTo>
                  <a:cubicBezTo>
                    <a:pt x="174" y="162"/>
                    <a:pt x="175" y="162"/>
                    <a:pt x="175" y="162"/>
                  </a:cubicBezTo>
                  <a:cubicBezTo>
                    <a:pt x="179" y="162"/>
                    <a:pt x="179" y="162"/>
                    <a:pt x="177" y="161"/>
                  </a:cubicBezTo>
                  <a:cubicBezTo>
                    <a:pt x="176" y="161"/>
                    <a:pt x="176" y="160"/>
                    <a:pt x="177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80" y="160"/>
                    <a:pt x="180" y="160"/>
                    <a:pt x="179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80" y="160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2" y="160"/>
                    <a:pt x="182" y="160"/>
                    <a:pt x="181" y="159"/>
                  </a:cubicBezTo>
                  <a:cubicBezTo>
                    <a:pt x="180" y="159"/>
                    <a:pt x="180" y="158"/>
                    <a:pt x="180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8"/>
                    <a:pt x="182" y="158"/>
                    <a:pt x="183" y="158"/>
                  </a:cubicBezTo>
                  <a:cubicBezTo>
                    <a:pt x="184" y="158"/>
                    <a:pt x="185" y="158"/>
                    <a:pt x="186" y="158"/>
                  </a:cubicBezTo>
                  <a:cubicBezTo>
                    <a:pt x="186" y="158"/>
                    <a:pt x="186" y="158"/>
                    <a:pt x="187" y="158"/>
                  </a:cubicBezTo>
                  <a:cubicBezTo>
                    <a:pt x="190" y="158"/>
                    <a:pt x="190" y="158"/>
                    <a:pt x="188" y="157"/>
                  </a:cubicBezTo>
                  <a:cubicBezTo>
                    <a:pt x="185" y="157"/>
                    <a:pt x="183" y="157"/>
                    <a:pt x="183" y="157"/>
                  </a:cubicBezTo>
                  <a:cubicBezTo>
                    <a:pt x="183" y="157"/>
                    <a:pt x="184" y="157"/>
                    <a:pt x="184" y="157"/>
                  </a:cubicBezTo>
                  <a:cubicBezTo>
                    <a:pt x="185" y="157"/>
                    <a:pt x="187" y="157"/>
                    <a:pt x="189" y="157"/>
                  </a:cubicBezTo>
                  <a:cubicBezTo>
                    <a:pt x="189" y="157"/>
                    <a:pt x="190" y="157"/>
                    <a:pt x="191" y="157"/>
                  </a:cubicBezTo>
                  <a:cubicBezTo>
                    <a:pt x="192" y="157"/>
                    <a:pt x="194" y="157"/>
                    <a:pt x="194" y="156"/>
                  </a:cubicBezTo>
                  <a:cubicBezTo>
                    <a:pt x="195" y="156"/>
                    <a:pt x="193" y="155"/>
                    <a:pt x="191" y="154"/>
                  </a:cubicBezTo>
                  <a:cubicBezTo>
                    <a:pt x="188" y="154"/>
                    <a:pt x="188" y="154"/>
                    <a:pt x="191" y="154"/>
                  </a:cubicBezTo>
                  <a:cubicBezTo>
                    <a:pt x="194" y="154"/>
                    <a:pt x="196" y="153"/>
                    <a:pt x="196" y="151"/>
                  </a:cubicBezTo>
                  <a:cubicBezTo>
                    <a:pt x="195" y="150"/>
                    <a:pt x="201" y="150"/>
                    <a:pt x="206" y="149"/>
                  </a:cubicBezTo>
                  <a:cubicBezTo>
                    <a:pt x="210" y="147"/>
                    <a:pt x="220" y="148"/>
                    <a:pt x="224" y="147"/>
                  </a:cubicBezTo>
                  <a:cubicBezTo>
                    <a:pt x="229" y="146"/>
                    <a:pt x="227" y="144"/>
                    <a:pt x="229" y="144"/>
                  </a:cubicBezTo>
                  <a:cubicBezTo>
                    <a:pt x="231" y="143"/>
                    <a:pt x="232" y="143"/>
                    <a:pt x="233" y="143"/>
                  </a:cubicBezTo>
                  <a:cubicBezTo>
                    <a:pt x="234" y="143"/>
                    <a:pt x="234" y="143"/>
                    <a:pt x="234" y="143"/>
                  </a:cubicBezTo>
                  <a:cubicBezTo>
                    <a:pt x="236" y="143"/>
                    <a:pt x="236" y="144"/>
                    <a:pt x="236" y="145"/>
                  </a:cubicBezTo>
                  <a:cubicBezTo>
                    <a:pt x="236" y="145"/>
                    <a:pt x="237" y="146"/>
                    <a:pt x="237" y="146"/>
                  </a:cubicBezTo>
                  <a:cubicBezTo>
                    <a:pt x="238" y="146"/>
                    <a:pt x="238" y="146"/>
                    <a:pt x="238" y="145"/>
                  </a:cubicBezTo>
                  <a:cubicBezTo>
                    <a:pt x="239" y="145"/>
                    <a:pt x="239" y="145"/>
                    <a:pt x="239" y="145"/>
                  </a:cubicBezTo>
                  <a:cubicBezTo>
                    <a:pt x="240" y="145"/>
                    <a:pt x="241" y="145"/>
                    <a:pt x="242" y="146"/>
                  </a:cubicBezTo>
                  <a:cubicBezTo>
                    <a:pt x="242" y="146"/>
                    <a:pt x="243" y="146"/>
                    <a:pt x="244" y="146"/>
                  </a:cubicBezTo>
                  <a:cubicBezTo>
                    <a:pt x="247" y="146"/>
                    <a:pt x="251" y="146"/>
                    <a:pt x="253" y="145"/>
                  </a:cubicBezTo>
                  <a:cubicBezTo>
                    <a:pt x="256" y="144"/>
                    <a:pt x="259" y="144"/>
                    <a:pt x="263" y="143"/>
                  </a:cubicBezTo>
                  <a:cubicBezTo>
                    <a:pt x="267" y="143"/>
                    <a:pt x="273" y="141"/>
                    <a:pt x="276" y="140"/>
                  </a:cubicBezTo>
                  <a:cubicBezTo>
                    <a:pt x="280" y="139"/>
                    <a:pt x="290" y="137"/>
                    <a:pt x="296" y="135"/>
                  </a:cubicBezTo>
                  <a:cubicBezTo>
                    <a:pt x="299" y="133"/>
                    <a:pt x="302" y="133"/>
                    <a:pt x="306" y="133"/>
                  </a:cubicBezTo>
                  <a:cubicBezTo>
                    <a:pt x="308" y="133"/>
                    <a:pt x="310" y="133"/>
                    <a:pt x="312" y="133"/>
                  </a:cubicBezTo>
                  <a:cubicBezTo>
                    <a:pt x="315" y="133"/>
                    <a:pt x="317" y="133"/>
                    <a:pt x="321" y="133"/>
                  </a:cubicBezTo>
                  <a:cubicBezTo>
                    <a:pt x="322" y="133"/>
                    <a:pt x="322" y="133"/>
                    <a:pt x="323" y="133"/>
                  </a:cubicBezTo>
                  <a:cubicBezTo>
                    <a:pt x="341" y="133"/>
                    <a:pt x="363" y="131"/>
                    <a:pt x="369" y="128"/>
                  </a:cubicBezTo>
                  <a:cubicBezTo>
                    <a:pt x="369" y="128"/>
                    <a:pt x="369" y="128"/>
                    <a:pt x="369" y="128"/>
                  </a:cubicBezTo>
                  <a:cubicBezTo>
                    <a:pt x="370" y="128"/>
                    <a:pt x="372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6" y="128"/>
                    <a:pt x="376" y="128"/>
                  </a:cubicBezTo>
                  <a:cubicBezTo>
                    <a:pt x="377" y="128"/>
                    <a:pt x="378" y="128"/>
                    <a:pt x="378" y="127"/>
                  </a:cubicBezTo>
                  <a:cubicBezTo>
                    <a:pt x="378" y="127"/>
                    <a:pt x="383" y="127"/>
                    <a:pt x="388" y="126"/>
                  </a:cubicBezTo>
                  <a:cubicBezTo>
                    <a:pt x="392" y="125"/>
                    <a:pt x="399" y="124"/>
                    <a:pt x="401" y="123"/>
                  </a:cubicBezTo>
                  <a:cubicBezTo>
                    <a:pt x="403" y="123"/>
                    <a:pt x="398" y="123"/>
                    <a:pt x="390" y="122"/>
                  </a:cubicBezTo>
                  <a:cubicBezTo>
                    <a:pt x="385" y="122"/>
                    <a:pt x="380" y="122"/>
                    <a:pt x="374" y="122"/>
                  </a:cubicBezTo>
                  <a:cubicBezTo>
                    <a:pt x="369" y="122"/>
                    <a:pt x="365" y="122"/>
                    <a:pt x="361" y="122"/>
                  </a:cubicBezTo>
                  <a:cubicBezTo>
                    <a:pt x="359" y="122"/>
                    <a:pt x="357" y="122"/>
                    <a:pt x="355" y="122"/>
                  </a:cubicBezTo>
                  <a:cubicBezTo>
                    <a:pt x="351" y="122"/>
                    <a:pt x="351" y="122"/>
                    <a:pt x="355" y="121"/>
                  </a:cubicBezTo>
                  <a:cubicBezTo>
                    <a:pt x="361" y="121"/>
                    <a:pt x="359" y="120"/>
                    <a:pt x="350" y="120"/>
                  </a:cubicBezTo>
                  <a:cubicBezTo>
                    <a:pt x="342" y="120"/>
                    <a:pt x="340" y="120"/>
                    <a:pt x="345" y="119"/>
                  </a:cubicBezTo>
                  <a:cubicBezTo>
                    <a:pt x="350" y="118"/>
                    <a:pt x="350" y="116"/>
                    <a:pt x="352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3" y="116"/>
                    <a:pt x="354" y="116"/>
                    <a:pt x="356" y="116"/>
                  </a:cubicBezTo>
                  <a:cubicBezTo>
                    <a:pt x="358" y="116"/>
                    <a:pt x="360" y="116"/>
                    <a:pt x="362" y="116"/>
                  </a:cubicBezTo>
                  <a:cubicBezTo>
                    <a:pt x="366" y="116"/>
                    <a:pt x="370" y="116"/>
                    <a:pt x="370" y="114"/>
                  </a:cubicBezTo>
                  <a:cubicBezTo>
                    <a:pt x="370" y="112"/>
                    <a:pt x="362" y="112"/>
                    <a:pt x="358" y="112"/>
                  </a:cubicBezTo>
                  <a:cubicBezTo>
                    <a:pt x="357" y="112"/>
                    <a:pt x="356" y="112"/>
                    <a:pt x="355" y="112"/>
                  </a:cubicBezTo>
                  <a:cubicBezTo>
                    <a:pt x="355" y="112"/>
                    <a:pt x="354" y="112"/>
                    <a:pt x="354" y="112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57" y="112"/>
                    <a:pt x="357" y="111"/>
                    <a:pt x="355" y="111"/>
                  </a:cubicBezTo>
                  <a:cubicBezTo>
                    <a:pt x="353" y="110"/>
                    <a:pt x="353" y="110"/>
                    <a:pt x="355" y="110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57" y="110"/>
                    <a:pt x="360" y="111"/>
                    <a:pt x="368" y="112"/>
                  </a:cubicBezTo>
                  <a:cubicBezTo>
                    <a:pt x="376" y="113"/>
                    <a:pt x="384" y="117"/>
                    <a:pt x="391" y="119"/>
                  </a:cubicBezTo>
                  <a:cubicBezTo>
                    <a:pt x="393" y="120"/>
                    <a:pt x="395" y="120"/>
                    <a:pt x="397" y="120"/>
                  </a:cubicBezTo>
                  <a:cubicBezTo>
                    <a:pt x="398" y="120"/>
                    <a:pt x="400" y="120"/>
                    <a:pt x="401" y="119"/>
                  </a:cubicBezTo>
                  <a:cubicBezTo>
                    <a:pt x="402" y="119"/>
                    <a:pt x="403" y="119"/>
                    <a:pt x="403" y="119"/>
                  </a:cubicBezTo>
                  <a:cubicBezTo>
                    <a:pt x="403" y="119"/>
                    <a:pt x="404" y="119"/>
                    <a:pt x="404" y="119"/>
                  </a:cubicBezTo>
                  <a:cubicBezTo>
                    <a:pt x="404" y="119"/>
                    <a:pt x="407" y="120"/>
                    <a:pt x="410" y="120"/>
                  </a:cubicBezTo>
                  <a:cubicBezTo>
                    <a:pt x="411" y="120"/>
                    <a:pt x="412" y="120"/>
                    <a:pt x="412" y="119"/>
                  </a:cubicBezTo>
                  <a:cubicBezTo>
                    <a:pt x="413" y="118"/>
                    <a:pt x="411" y="116"/>
                    <a:pt x="411" y="115"/>
                  </a:cubicBezTo>
                  <a:cubicBezTo>
                    <a:pt x="412" y="114"/>
                    <a:pt x="412" y="114"/>
                    <a:pt x="411" y="114"/>
                  </a:cubicBezTo>
                  <a:cubicBezTo>
                    <a:pt x="411" y="114"/>
                    <a:pt x="410" y="114"/>
                    <a:pt x="410" y="114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408" y="114"/>
                    <a:pt x="408" y="114"/>
                    <a:pt x="409" y="113"/>
                  </a:cubicBezTo>
                  <a:cubicBezTo>
                    <a:pt x="410" y="112"/>
                    <a:pt x="410" y="112"/>
                    <a:pt x="409" y="112"/>
                  </a:cubicBezTo>
                  <a:cubicBezTo>
                    <a:pt x="409" y="112"/>
                    <a:pt x="409" y="112"/>
                    <a:pt x="409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7" y="112"/>
                  </a:cubicBezTo>
                  <a:cubicBezTo>
                    <a:pt x="407" y="112"/>
                    <a:pt x="407" y="112"/>
                    <a:pt x="408" y="112"/>
                  </a:cubicBezTo>
                  <a:cubicBezTo>
                    <a:pt x="408" y="111"/>
                    <a:pt x="407" y="111"/>
                    <a:pt x="407" y="111"/>
                  </a:cubicBezTo>
                  <a:cubicBezTo>
                    <a:pt x="407" y="111"/>
                    <a:pt x="406" y="112"/>
                    <a:pt x="405" y="112"/>
                  </a:cubicBezTo>
                  <a:cubicBezTo>
                    <a:pt x="405" y="112"/>
                    <a:pt x="405" y="112"/>
                    <a:pt x="405" y="112"/>
                  </a:cubicBezTo>
                  <a:cubicBezTo>
                    <a:pt x="404" y="112"/>
                    <a:pt x="406" y="110"/>
                    <a:pt x="399" y="108"/>
                  </a:cubicBezTo>
                  <a:cubicBezTo>
                    <a:pt x="391" y="106"/>
                    <a:pt x="380" y="107"/>
                    <a:pt x="378" y="106"/>
                  </a:cubicBezTo>
                  <a:cubicBezTo>
                    <a:pt x="375" y="106"/>
                    <a:pt x="391" y="106"/>
                    <a:pt x="384" y="104"/>
                  </a:cubicBezTo>
                  <a:cubicBezTo>
                    <a:pt x="379" y="103"/>
                    <a:pt x="375" y="103"/>
                    <a:pt x="372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70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70" y="103"/>
                    <a:pt x="370" y="103"/>
                  </a:cubicBezTo>
                  <a:cubicBezTo>
                    <a:pt x="371" y="103"/>
                    <a:pt x="374" y="103"/>
                    <a:pt x="377" y="103"/>
                  </a:cubicBezTo>
                  <a:cubicBezTo>
                    <a:pt x="381" y="103"/>
                    <a:pt x="384" y="103"/>
                    <a:pt x="383" y="101"/>
                  </a:cubicBezTo>
                  <a:cubicBezTo>
                    <a:pt x="382" y="100"/>
                    <a:pt x="379" y="100"/>
                    <a:pt x="376" y="100"/>
                  </a:cubicBezTo>
                  <a:cubicBezTo>
                    <a:pt x="373" y="100"/>
                    <a:pt x="370" y="100"/>
                    <a:pt x="368" y="100"/>
                  </a:cubicBezTo>
                  <a:cubicBezTo>
                    <a:pt x="366" y="101"/>
                    <a:pt x="364" y="101"/>
                    <a:pt x="363" y="101"/>
                  </a:cubicBezTo>
                  <a:cubicBezTo>
                    <a:pt x="363" y="101"/>
                    <a:pt x="363" y="101"/>
                    <a:pt x="363" y="101"/>
                  </a:cubicBezTo>
                  <a:cubicBezTo>
                    <a:pt x="362" y="101"/>
                    <a:pt x="364" y="100"/>
                    <a:pt x="367" y="100"/>
                  </a:cubicBezTo>
                  <a:cubicBezTo>
                    <a:pt x="370" y="100"/>
                    <a:pt x="371" y="99"/>
                    <a:pt x="370" y="99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370" y="98"/>
                    <a:pt x="370" y="99"/>
                    <a:pt x="372" y="99"/>
                  </a:cubicBezTo>
                  <a:cubicBezTo>
                    <a:pt x="373" y="99"/>
                    <a:pt x="375" y="99"/>
                    <a:pt x="378" y="99"/>
                  </a:cubicBezTo>
                  <a:cubicBezTo>
                    <a:pt x="380" y="99"/>
                    <a:pt x="382" y="99"/>
                    <a:pt x="384" y="99"/>
                  </a:cubicBezTo>
                  <a:cubicBezTo>
                    <a:pt x="392" y="98"/>
                    <a:pt x="388" y="96"/>
                    <a:pt x="388" y="96"/>
                  </a:cubicBezTo>
                  <a:cubicBezTo>
                    <a:pt x="388" y="96"/>
                    <a:pt x="388" y="96"/>
                    <a:pt x="388" y="97"/>
                  </a:cubicBezTo>
                  <a:cubicBezTo>
                    <a:pt x="390" y="97"/>
                    <a:pt x="392" y="97"/>
                    <a:pt x="393" y="97"/>
                  </a:cubicBezTo>
                  <a:cubicBezTo>
                    <a:pt x="394" y="97"/>
                    <a:pt x="394" y="97"/>
                    <a:pt x="395" y="97"/>
                  </a:cubicBezTo>
                  <a:cubicBezTo>
                    <a:pt x="395" y="97"/>
                    <a:pt x="397" y="96"/>
                    <a:pt x="399" y="96"/>
                  </a:cubicBezTo>
                  <a:cubicBezTo>
                    <a:pt x="401" y="96"/>
                    <a:pt x="402" y="96"/>
                    <a:pt x="404" y="97"/>
                  </a:cubicBezTo>
                  <a:cubicBezTo>
                    <a:pt x="408" y="97"/>
                    <a:pt x="409" y="97"/>
                    <a:pt x="407" y="97"/>
                  </a:cubicBezTo>
                  <a:cubicBezTo>
                    <a:pt x="406" y="97"/>
                    <a:pt x="406" y="97"/>
                    <a:pt x="405" y="97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403" y="97"/>
                    <a:pt x="403" y="98"/>
                    <a:pt x="404" y="99"/>
                  </a:cubicBezTo>
                  <a:cubicBezTo>
                    <a:pt x="406" y="99"/>
                    <a:pt x="409" y="100"/>
                    <a:pt x="415" y="100"/>
                  </a:cubicBezTo>
                  <a:cubicBezTo>
                    <a:pt x="416" y="100"/>
                    <a:pt x="417" y="100"/>
                    <a:pt x="418" y="100"/>
                  </a:cubicBezTo>
                  <a:cubicBezTo>
                    <a:pt x="431" y="99"/>
                    <a:pt x="431" y="95"/>
                    <a:pt x="427" y="95"/>
                  </a:cubicBezTo>
                  <a:cubicBezTo>
                    <a:pt x="426" y="95"/>
                    <a:pt x="425" y="95"/>
                    <a:pt x="424" y="95"/>
                  </a:cubicBezTo>
                  <a:cubicBezTo>
                    <a:pt x="422" y="95"/>
                    <a:pt x="420" y="95"/>
                    <a:pt x="420" y="96"/>
                  </a:cubicBezTo>
                  <a:cubicBezTo>
                    <a:pt x="420" y="96"/>
                    <a:pt x="419" y="96"/>
                    <a:pt x="419" y="96"/>
                  </a:cubicBezTo>
                  <a:cubicBezTo>
                    <a:pt x="418" y="96"/>
                    <a:pt x="417" y="96"/>
                    <a:pt x="417" y="95"/>
                  </a:cubicBezTo>
                  <a:cubicBezTo>
                    <a:pt x="416" y="93"/>
                    <a:pt x="417" y="92"/>
                    <a:pt x="418" y="91"/>
                  </a:cubicBezTo>
                  <a:cubicBezTo>
                    <a:pt x="419" y="91"/>
                    <a:pt x="420" y="91"/>
                    <a:pt x="421" y="91"/>
                  </a:cubicBezTo>
                  <a:cubicBezTo>
                    <a:pt x="424" y="91"/>
                    <a:pt x="430" y="92"/>
                    <a:pt x="436" y="92"/>
                  </a:cubicBezTo>
                  <a:cubicBezTo>
                    <a:pt x="437" y="93"/>
                    <a:pt x="438" y="93"/>
                    <a:pt x="439" y="93"/>
                  </a:cubicBezTo>
                  <a:cubicBezTo>
                    <a:pt x="443" y="93"/>
                    <a:pt x="441" y="90"/>
                    <a:pt x="438" y="90"/>
                  </a:cubicBezTo>
                  <a:cubicBezTo>
                    <a:pt x="434" y="90"/>
                    <a:pt x="434" y="88"/>
                    <a:pt x="430" y="87"/>
                  </a:cubicBezTo>
                  <a:cubicBezTo>
                    <a:pt x="429" y="87"/>
                    <a:pt x="428" y="87"/>
                    <a:pt x="427" y="86"/>
                  </a:cubicBezTo>
                  <a:cubicBezTo>
                    <a:pt x="426" y="86"/>
                    <a:pt x="425" y="86"/>
                    <a:pt x="426" y="86"/>
                  </a:cubicBezTo>
                  <a:cubicBezTo>
                    <a:pt x="426" y="86"/>
                    <a:pt x="427" y="86"/>
                    <a:pt x="427" y="86"/>
                  </a:cubicBezTo>
                  <a:cubicBezTo>
                    <a:pt x="427" y="86"/>
                    <a:pt x="428" y="86"/>
                    <a:pt x="428" y="86"/>
                  </a:cubicBezTo>
                  <a:cubicBezTo>
                    <a:pt x="432" y="86"/>
                    <a:pt x="432" y="86"/>
                    <a:pt x="427" y="84"/>
                  </a:cubicBezTo>
                  <a:cubicBezTo>
                    <a:pt x="424" y="83"/>
                    <a:pt x="421" y="83"/>
                    <a:pt x="421" y="83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22" y="83"/>
                    <a:pt x="423" y="83"/>
                    <a:pt x="423" y="83"/>
                  </a:cubicBezTo>
                  <a:cubicBezTo>
                    <a:pt x="424" y="83"/>
                    <a:pt x="425" y="83"/>
                    <a:pt x="424" y="83"/>
                  </a:cubicBezTo>
                  <a:cubicBezTo>
                    <a:pt x="424" y="83"/>
                    <a:pt x="424" y="83"/>
                    <a:pt x="424" y="83"/>
                  </a:cubicBezTo>
                  <a:cubicBezTo>
                    <a:pt x="425" y="83"/>
                    <a:pt x="429" y="83"/>
                    <a:pt x="433" y="84"/>
                  </a:cubicBezTo>
                  <a:cubicBezTo>
                    <a:pt x="435" y="85"/>
                    <a:pt x="438" y="86"/>
                    <a:pt x="441" y="86"/>
                  </a:cubicBezTo>
                  <a:cubicBezTo>
                    <a:pt x="443" y="86"/>
                    <a:pt x="444" y="85"/>
                    <a:pt x="445" y="85"/>
                  </a:cubicBezTo>
                  <a:cubicBezTo>
                    <a:pt x="447" y="84"/>
                    <a:pt x="445" y="82"/>
                    <a:pt x="439" y="81"/>
                  </a:cubicBezTo>
                  <a:cubicBezTo>
                    <a:pt x="434" y="80"/>
                    <a:pt x="433" y="80"/>
                    <a:pt x="439" y="80"/>
                  </a:cubicBezTo>
                  <a:cubicBezTo>
                    <a:pt x="444" y="79"/>
                    <a:pt x="440" y="78"/>
                    <a:pt x="434" y="78"/>
                  </a:cubicBezTo>
                  <a:cubicBezTo>
                    <a:pt x="428" y="78"/>
                    <a:pt x="425" y="76"/>
                    <a:pt x="427" y="75"/>
                  </a:cubicBezTo>
                  <a:cubicBezTo>
                    <a:pt x="428" y="74"/>
                    <a:pt x="432" y="74"/>
                    <a:pt x="434" y="73"/>
                  </a:cubicBezTo>
                  <a:cubicBezTo>
                    <a:pt x="437" y="73"/>
                    <a:pt x="438" y="73"/>
                    <a:pt x="437" y="73"/>
                  </a:cubicBezTo>
                  <a:cubicBezTo>
                    <a:pt x="436" y="73"/>
                    <a:pt x="438" y="72"/>
                    <a:pt x="442" y="72"/>
                  </a:cubicBezTo>
                  <a:cubicBezTo>
                    <a:pt x="444" y="72"/>
                    <a:pt x="446" y="72"/>
                    <a:pt x="448" y="73"/>
                  </a:cubicBezTo>
                  <a:cubicBezTo>
                    <a:pt x="451" y="73"/>
                    <a:pt x="454" y="73"/>
                    <a:pt x="457" y="73"/>
                  </a:cubicBezTo>
                  <a:cubicBezTo>
                    <a:pt x="461" y="73"/>
                    <a:pt x="463" y="73"/>
                    <a:pt x="464" y="72"/>
                  </a:cubicBezTo>
                  <a:cubicBezTo>
                    <a:pt x="464" y="70"/>
                    <a:pt x="459" y="69"/>
                    <a:pt x="456" y="69"/>
                  </a:cubicBezTo>
                  <a:cubicBezTo>
                    <a:pt x="456" y="69"/>
                    <a:pt x="456" y="69"/>
                    <a:pt x="455" y="69"/>
                  </a:cubicBezTo>
                  <a:cubicBezTo>
                    <a:pt x="455" y="69"/>
                    <a:pt x="454" y="69"/>
                    <a:pt x="454" y="69"/>
                  </a:cubicBezTo>
                  <a:cubicBezTo>
                    <a:pt x="452" y="69"/>
                    <a:pt x="448" y="69"/>
                    <a:pt x="447" y="68"/>
                  </a:cubicBezTo>
                  <a:cubicBezTo>
                    <a:pt x="446" y="67"/>
                    <a:pt x="448" y="67"/>
                    <a:pt x="451" y="67"/>
                  </a:cubicBezTo>
                  <a:cubicBezTo>
                    <a:pt x="451" y="67"/>
                    <a:pt x="452" y="67"/>
                    <a:pt x="452" y="67"/>
                  </a:cubicBezTo>
                  <a:cubicBezTo>
                    <a:pt x="453" y="67"/>
                    <a:pt x="453" y="67"/>
                    <a:pt x="453" y="67"/>
                  </a:cubicBezTo>
                  <a:cubicBezTo>
                    <a:pt x="454" y="67"/>
                    <a:pt x="451" y="66"/>
                    <a:pt x="447" y="64"/>
                  </a:cubicBezTo>
                  <a:cubicBezTo>
                    <a:pt x="443" y="61"/>
                    <a:pt x="459" y="60"/>
                    <a:pt x="463" y="56"/>
                  </a:cubicBezTo>
                  <a:cubicBezTo>
                    <a:pt x="466" y="54"/>
                    <a:pt x="468" y="51"/>
                    <a:pt x="472" y="49"/>
                  </a:cubicBezTo>
                  <a:cubicBezTo>
                    <a:pt x="477" y="45"/>
                    <a:pt x="480" y="44"/>
                    <a:pt x="478" y="44"/>
                  </a:cubicBezTo>
                  <a:cubicBezTo>
                    <a:pt x="475" y="44"/>
                    <a:pt x="473" y="44"/>
                    <a:pt x="471" y="44"/>
                  </a:cubicBezTo>
                  <a:cubicBezTo>
                    <a:pt x="468" y="44"/>
                    <a:pt x="465" y="44"/>
                    <a:pt x="462" y="44"/>
                  </a:cubicBezTo>
                  <a:cubicBezTo>
                    <a:pt x="460" y="44"/>
                    <a:pt x="458" y="44"/>
                    <a:pt x="457" y="44"/>
                  </a:cubicBezTo>
                  <a:cubicBezTo>
                    <a:pt x="457" y="44"/>
                    <a:pt x="457" y="44"/>
                    <a:pt x="457" y="44"/>
                  </a:cubicBezTo>
                  <a:cubicBezTo>
                    <a:pt x="456" y="44"/>
                    <a:pt x="459" y="43"/>
                    <a:pt x="465" y="42"/>
                  </a:cubicBezTo>
                  <a:cubicBezTo>
                    <a:pt x="464" y="42"/>
                    <a:pt x="464" y="42"/>
                    <a:pt x="464" y="42"/>
                  </a:cubicBezTo>
                  <a:cubicBezTo>
                    <a:pt x="464" y="42"/>
                    <a:pt x="464" y="42"/>
                    <a:pt x="465" y="42"/>
                  </a:cubicBezTo>
                  <a:cubicBezTo>
                    <a:pt x="465" y="42"/>
                    <a:pt x="466" y="42"/>
                    <a:pt x="467" y="42"/>
                  </a:cubicBezTo>
                  <a:cubicBezTo>
                    <a:pt x="467" y="42"/>
                    <a:pt x="467" y="42"/>
                    <a:pt x="468" y="42"/>
                  </a:cubicBezTo>
                  <a:cubicBezTo>
                    <a:pt x="468" y="42"/>
                    <a:pt x="468" y="42"/>
                    <a:pt x="468" y="42"/>
                  </a:cubicBezTo>
                  <a:cubicBezTo>
                    <a:pt x="469" y="42"/>
                    <a:pt x="470" y="42"/>
                    <a:pt x="471" y="42"/>
                  </a:cubicBezTo>
                  <a:cubicBezTo>
                    <a:pt x="472" y="42"/>
                    <a:pt x="473" y="42"/>
                    <a:pt x="474" y="42"/>
                  </a:cubicBezTo>
                  <a:cubicBezTo>
                    <a:pt x="477" y="42"/>
                    <a:pt x="480" y="43"/>
                    <a:pt x="483" y="43"/>
                  </a:cubicBezTo>
                  <a:cubicBezTo>
                    <a:pt x="487" y="43"/>
                    <a:pt x="490" y="42"/>
                    <a:pt x="493" y="41"/>
                  </a:cubicBezTo>
                  <a:cubicBezTo>
                    <a:pt x="498" y="40"/>
                    <a:pt x="490" y="39"/>
                    <a:pt x="481" y="39"/>
                  </a:cubicBezTo>
                  <a:cubicBezTo>
                    <a:pt x="471" y="39"/>
                    <a:pt x="470" y="39"/>
                    <a:pt x="479" y="39"/>
                  </a:cubicBezTo>
                  <a:cubicBezTo>
                    <a:pt x="485" y="39"/>
                    <a:pt x="492" y="39"/>
                    <a:pt x="495" y="38"/>
                  </a:cubicBezTo>
                  <a:cubicBezTo>
                    <a:pt x="496" y="38"/>
                    <a:pt x="499" y="38"/>
                    <a:pt x="502" y="38"/>
                  </a:cubicBezTo>
                  <a:cubicBezTo>
                    <a:pt x="506" y="37"/>
                    <a:pt x="509" y="36"/>
                    <a:pt x="513" y="36"/>
                  </a:cubicBezTo>
                  <a:cubicBezTo>
                    <a:pt x="516" y="35"/>
                    <a:pt x="530" y="33"/>
                    <a:pt x="527" y="29"/>
                  </a:cubicBezTo>
                  <a:cubicBezTo>
                    <a:pt x="526" y="28"/>
                    <a:pt x="521" y="27"/>
                    <a:pt x="510" y="26"/>
                  </a:cubicBezTo>
                  <a:cubicBezTo>
                    <a:pt x="506" y="26"/>
                    <a:pt x="503" y="26"/>
                    <a:pt x="501" y="26"/>
                  </a:cubicBezTo>
                  <a:cubicBezTo>
                    <a:pt x="497" y="26"/>
                    <a:pt x="495" y="26"/>
                    <a:pt x="492" y="26"/>
                  </a:cubicBezTo>
                  <a:cubicBezTo>
                    <a:pt x="484" y="28"/>
                    <a:pt x="477" y="29"/>
                    <a:pt x="476" y="30"/>
                  </a:cubicBezTo>
                  <a:cubicBezTo>
                    <a:pt x="476" y="30"/>
                    <a:pt x="476" y="30"/>
                    <a:pt x="475" y="30"/>
                  </a:cubicBezTo>
                  <a:cubicBezTo>
                    <a:pt x="475" y="30"/>
                    <a:pt x="474" y="30"/>
                    <a:pt x="474" y="29"/>
                  </a:cubicBezTo>
                  <a:cubicBezTo>
                    <a:pt x="474" y="29"/>
                    <a:pt x="473" y="29"/>
                    <a:pt x="473" y="29"/>
                  </a:cubicBezTo>
                  <a:cubicBezTo>
                    <a:pt x="471" y="29"/>
                    <a:pt x="463" y="31"/>
                    <a:pt x="449" y="33"/>
                  </a:cubicBezTo>
                  <a:cubicBezTo>
                    <a:pt x="446" y="34"/>
                    <a:pt x="442" y="34"/>
                    <a:pt x="438" y="35"/>
                  </a:cubicBezTo>
                  <a:cubicBezTo>
                    <a:pt x="432" y="35"/>
                    <a:pt x="427" y="36"/>
                    <a:pt x="425" y="36"/>
                  </a:cubicBezTo>
                  <a:cubicBezTo>
                    <a:pt x="421" y="36"/>
                    <a:pt x="423" y="35"/>
                    <a:pt x="432" y="33"/>
                  </a:cubicBezTo>
                  <a:cubicBezTo>
                    <a:pt x="442" y="32"/>
                    <a:pt x="452" y="30"/>
                    <a:pt x="457" y="28"/>
                  </a:cubicBezTo>
                  <a:cubicBezTo>
                    <a:pt x="461" y="26"/>
                    <a:pt x="462" y="25"/>
                    <a:pt x="460" y="24"/>
                  </a:cubicBezTo>
                  <a:cubicBezTo>
                    <a:pt x="459" y="24"/>
                    <a:pt x="458" y="23"/>
                    <a:pt x="456" y="23"/>
                  </a:cubicBezTo>
                  <a:cubicBezTo>
                    <a:pt x="451" y="23"/>
                    <a:pt x="443" y="25"/>
                    <a:pt x="441" y="26"/>
                  </a:cubicBezTo>
                  <a:cubicBezTo>
                    <a:pt x="438" y="26"/>
                    <a:pt x="436" y="27"/>
                    <a:pt x="434" y="27"/>
                  </a:cubicBezTo>
                  <a:cubicBezTo>
                    <a:pt x="432" y="27"/>
                    <a:pt x="428" y="27"/>
                    <a:pt x="425" y="27"/>
                  </a:cubicBezTo>
                  <a:cubicBezTo>
                    <a:pt x="419" y="27"/>
                    <a:pt x="418" y="26"/>
                    <a:pt x="424" y="25"/>
                  </a:cubicBezTo>
                  <a:cubicBezTo>
                    <a:pt x="429" y="24"/>
                    <a:pt x="433" y="23"/>
                    <a:pt x="429" y="22"/>
                  </a:cubicBezTo>
                  <a:cubicBezTo>
                    <a:pt x="427" y="21"/>
                    <a:pt x="421" y="21"/>
                    <a:pt x="415" y="21"/>
                  </a:cubicBezTo>
                  <a:cubicBezTo>
                    <a:pt x="413" y="21"/>
                    <a:pt x="412" y="21"/>
                    <a:pt x="410" y="21"/>
                  </a:cubicBezTo>
                  <a:cubicBezTo>
                    <a:pt x="399" y="21"/>
                    <a:pt x="384" y="22"/>
                    <a:pt x="377" y="23"/>
                  </a:cubicBezTo>
                  <a:cubicBezTo>
                    <a:pt x="376" y="23"/>
                    <a:pt x="374" y="24"/>
                    <a:pt x="373" y="24"/>
                  </a:cubicBezTo>
                  <a:cubicBezTo>
                    <a:pt x="368" y="24"/>
                    <a:pt x="365" y="22"/>
                    <a:pt x="372" y="22"/>
                  </a:cubicBezTo>
                  <a:cubicBezTo>
                    <a:pt x="381" y="21"/>
                    <a:pt x="387" y="20"/>
                    <a:pt x="386" y="20"/>
                  </a:cubicBezTo>
                  <a:cubicBezTo>
                    <a:pt x="386" y="20"/>
                    <a:pt x="386" y="20"/>
                    <a:pt x="386" y="20"/>
                  </a:cubicBezTo>
                  <a:cubicBezTo>
                    <a:pt x="389" y="20"/>
                    <a:pt x="401" y="20"/>
                    <a:pt x="416" y="20"/>
                  </a:cubicBezTo>
                  <a:cubicBezTo>
                    <a:pt x="416" y="20"/>
                    <a:pt x="417" y="20"/>
                    <a:pt x="417" y="20"/>
                  </a:cubicBezTo>
                  <a:cubicBezTo>
                    <a:pt x="420" y="20"/>
                    <a:pt x="423" y="20"/>
                    <a:pt x="425" y="20"/>
                  </a:cubicBezTo>
                  <a:cubicBezTo>
                    <a:pt x="442" y="20"/>
                    <a:pt x="461" y="20"/>
                    <a:pt x="468" y="18"/>
                  </a:cubicBezTo>
                  <a:cubicBezTo>
                    <a:pt x="472" y="17"/>
                    <a:pt x="473" y="16"/>
                    <a:pt x="466" y="14"/>
                  </a:cubicBezTo>
                  <a:cubicBezTo>
                    <a:pt x="461" y="13"/>
                    <a:pt x="457" y="12"/>
                    <a:pt x="452" y="12"/>
                  </a:cubicBezTo>
                  <a:cubicBezTo>
                    <a:pt x="451" y="12"/>
                    <a:pt x="450" y="12"/>
                    <a:pt x="448" y="12"/>
                  </a:cubicBezTo>
                  <a:cubicBezTo>
                    <a:pt x="447" y="12"/>
                    <a:pt x="446" y="12"/>
                    <a:pt x="444" y="12"/>
                  </a:cubicBezTo>
                  <a:cubicBezTo>
                    <a:pt x="439" y="12"/>
                    <a:pt x="435" y="12"/>
                    <a:pt x="433" y="12"/>
                  </a:cubicBezTo>
                  <a:cubicBezTo>
                    <a:pt x="433" y="12"/>
                    <a:pt x="433" y="12"/>
                    <a:pt x="433" y="12"/>
                  </a:cubicBezTo>
                  <a:cubicBezTo>
                    <a:pt x="433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3" y="12"/>
                  </a:cubicBezTo>
                  <a:cubicBezTo>
                    <a:pt x="434" y="12"/>
                    <a:pt x="434" y="12"/>
                    <a:pt x="434" y="11"/>
                  </a:cubicBezTo>
                  <a:cubicBezTo>
                    <a:pt x="432" y="11"/>
                    <a:pt x="437" y="11"/>
                    <a:pt x="442" y="11"/>
                  </a:cubicBezTo>
                  <a:cubicBezTo>
                    <a:pt x="446" y="11"/>
                    <a:pt x="448" y="10"/>
                    <a:pt x="444" y="9"/>
                  </a:cubicBezTo>
                  <a:cubicBezTo>
                    <a:pt x="442" y="8"/>
                    <a:pt x="441" y="8"/>
                    <a:pt x="439" y="8"/>
                  </a:cubicBezTo>
                  <a:cubicBezTo>
                    <a:pt x="438" y="8"/>
                    <a:pt x="437" y="8"/>
                    <a:pt x="436" y="9"/>
                  </a:cubicBezTo>
                  <a:cubicBezTo>
                    <a:pt x="435" y="9"/>
                    <a:pt x="433" y="9"/>
                    <a:pt x="431" y="9"/>
                  </a:cubicBezTo>
                  <a:cubicBezTo>
                    <a:pt x="430" y="9"/>
                    <a:pt x="429" y="9"/>
                    <a:pt x="428" y="9"/>
                  </a:cubicBezTo>
                  <a:cubicBezTo>
                    <a:pt x="422" y="9"/>
                    <a:pt x="413" y="8"/>
                    <a:pt x="405" y="8"/>
                  </a:cubicBezTo>
                  <a:cubicBezTo>
                    <a:pt x="402" y="8"/>
                    <a:pt x="399" y="8"/>
                    <a:pt x="395" y="8"/>
                  </a:cubicBezTo>
                  <a:cubicBezTo>
                    <a:pt x="386" y="8"/>
                    <a:pt x="378" y="8"/>
                    <a:pt x="372" y="8"/>
                  </a:cubicBezTo>
                  <a:cubicBezTo>
                    <a:pt x="366" y="9"/>
                    <a:pt x="364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2" y="10"/>
                    <a:pt x="361" y="10"/>
                    <a:pt x="360" y="10"/>
                  </a:cubicBezTo>
                  <a:cubicBezTo>
                    <a:pt x="360" y="10"/>
                    <a:pt x="359" y="10"/>
                    <a:pt x="359" y="10"/>
                  </a:cubicBezTo>
                  <a:cubicBezTo>
                    <a:pt x="357" y="10"/>
                    <a:pt x="357" y="8"/>
                    <a:pt x="365" y="8"/>
                  </a:cubicBezTo>
                  <a:cubicBezTo>
                    <a:pt x="374" y="7"/>
                    <a:pt x="380" y="6"/>
                    <a:pt x="382" y="6"/>
                  </a:cubicBezTo>
                  <a:cubicBezTo>
                    <a:pt x="382" y="6"/>
                    <a:pt x="382" y="6"/>
                    <a:pt x="383" y="6"/>
                  </a:cubicBezTo>
                  <a:cubicBezTo>
                    <a:pt x="386" y="6"/>
                    <a:pt x="397" y="7"/>
                    <a:pt x="410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26" y="7"/>
                    <a:pt x="425" y="3"/>
                    <a:pt x="408" y="2"/>
                  </a:cubicBezTo>
                  <a:cubicBezTo>
                    <a:pt x="403" y="1"/>
                    <a:pt x="398" y="1"/>
                    <a:pt x="393" y="1"/>
                  </a:cubicBezTo>
                  <a:cubicBezTo>
                    <a:pt x="385" y="0"/>
                    <a:pt x="376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8" name="Freeform 280"/>
            <p:cNvSpPr/>
            <p:nvPr/>
          </p:nvSpPr>
          <p:spPr bwMode="auto">
            <a:xfrm>
              <a:off x="4237038" y="5329238"/>
              <a:ext cx="15875" cy="1587"/>
            </a:xfrm>
            <a:custGeom>
              <a:avLst/>
              <a:gdLst>
                <a:gd name="T0" fmla="*/ 6 w 6"/>
                <a:gd name="T1" fmla="*/ 0 h 1"/>
                <a:gd name="T2" fmla="*/ 1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3" y="1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9" name="Freeform 281"/>
            <p:cNvSpPr/>
            <p:nvPr/>
          </p:nvSpPr>
          <p:spPr bwMode="auto">
            <a:xfrm>
              <a:off x="2686050" y="5067300"/>
              <a:ext cx="7938" cy="7937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1 w 3"/>
                <a:gd name="T5" fmla="*/ 3 h 3"/>
                <a:gd name="T6" fmla="*/ 1 w 3"/>
                <a:gd name="T7" fmla="*/ 2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0" name="Freeform 282"/>
            <p:cNvSpPr/>
            <p:nvPr/>
          </p:nvSpPr>
          <p:spPr bwMode="auto">
            <a:xfrm>
              <a:off x="4265613" y="5322888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1" name="Freeform 283"/>
            <p:cNvSpPr/>
            <p:nvPr/>
          </p:nvSpPr>
          <p:spPr bwMode="auto">
            <a:xfrm>
              <a:off x="4291013" y="4354513"/>
              <a:ext cx="15875" cy="0"/>
            </a:xfrm>
            <a:custGeom>
              <a:avLst/>
              <a:gdLst>
                <a:gd name="T0" fmla="*/ 3 w 6"/>
                <a:gd name="T1" fmla="*/ 1 w 6"/>
                <a:gd name="T2" fmla="*/ 2 w 6"/>
                <a:gd name="T3" fmla="*/ 2 w 6"/>
                <a:gd name="T4" fmla="*/ 3 w 6"/>
                <a:gd name="T5" fmla="*/ 5 w 6"/>
                <a:gd name="T6" fmla="*/ 6 w 6"/>
                <a:gd name="T7" fmla="*/ 4 w 6"/>
                <a:gd name="T8" fmla="*/ 3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2" name="Freeform 284"/>
            <p:cNvSpPr/>
            <p:nvPr/>
          </p:nvSpPr>
          <p:spPr bwMode="auto">
            <a:xfrm>
              <a:off x="3119438" y="5111750"/>
              <a:ext cx="325438" cy="31750"/>
            </a:xfrm>
            <a:custGeom>
              <a:avLst/>
              <a:gdLst>
                <a:gd name="T0" fmla="*/ 32 w 120"/>
                <a:gd name="T1" fmla="*/ 0 h 12"/>
                <a:gd name="T2" fmla="*/ 17 w 120"/>
                <a:gd name="T3" fmla="*/ 1 h 12"/>
                <a:gd name="T4" fmla="*/ 4 w 120"/>
                <a:gd name="T5" fmla="*/ 3 h 12"/>
                <a:gd name="T6" fmla="*/ 10 w 120"/>
                <a:gd name="T7" fmla="*/ 3 h 12"/>
                <a:gd name="T8" fmla="*/ 23 w 120"/>
                <a:gd name="T9" fmla="*/ 2 h 12"/>
                <a:gd name="T10" fmla="*/ 29 w 120"/>
                <a:gd name="T11" fmla="*/ 3 h 12"/>
                <a:gd name="T12" fmla="*/ 42 w 120"/>
                <a:gd name="T13" fmla="*/ 4 h 12"/>
                <a:gd name="T14" fmla="*/ 58 w 120"/>
                <a:gd name="T15" fmla="*/ 5 h 12"/>
                <a:gd name="T16" fmla="*/ 73 w 120"/>
                <a:gd name="T17" fmla="*/ 8 h 12"/>
                <a:gd name="T18" fmla="*/ 85 w 120"/>
                <a:gd name="T19" fmla="*/ 11 h 12"/>
                <a:gd name="T20" fmla="*/ 93 w 120"/>
                <a:gd name="T21" fmla="*/ 12 h 12"/>
                <a:gd name="T22" fmla="*/ 104 w 120"/>
                <a:gd name="T23" fmla="*/ 12 h 12"/>
                <a:gd name="T24" fmla="*/ 105 w 120"/>
                <a:gd name="T25" fmla="*/ 12 h 12"/>
                <a:gd name="T26" fmla="*/ 115 w 120"/>
                <a:gd name="T27" fmla="*/ 12 h 12"/>
                <a:gd name="T28" fmla="*/ 115 w 120"/>
                <a:gd name="T29" fmla="*/ 9 h 12"/>
                <a:gd name="T30" fmla="*/ 107 w 120"/>
                <a:gd name="T31" fmla="*/ 8 h 12"/>
                <a:gd name="T32" fmla="*/ 80 w 120"/>
                <a:gd name="T33" fmla="*/ 5 h 12"/>
                <a:gd name="T34" fmla="*/ 54 w 120"/>
                <a:gd name="T35" fmla="*/ 1 h 12"/>
                <a:gd name="T36" fmla="*/ 32 w 120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">
                  <a:moveTo>
                    <a:pt x="32" y="0"/>
                  </a:moveTo>
                  <a:cubicBezTo>
                    <a:pt x="27" y="0"/>
                    <a:pt x="22" y="1"/>
                    <a:pt x="17" y="1"/>
                  </a:cubicBezTo>
                  <a:cubicBezTo>
                    <a:pt x="4" y="2"/>
                    <a:pt x="0" y="3"/>
                    <a:pt x="4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5" y="3"/>
                    <a:pt x="19" y="2"/>
                    <a:pt x="23" y="2"/>
                  </a:cubicBezTo>
                  <a:cubicBezTo>
                    <a:pt x="27" y="2"/>
                    <a:pt x="30" y="3"/>
                    <a:pt x="29" y="3"/>
                  </a:cubicBezTo>
                  <a:cubicBezTo>
                    <a:pt x="27" y="3"/>
                    <a:pt x="33" y="3"/>
                    <a:pt x="42" y="4"/>
                  </a:cubicBezTo>
                  <a:cubicBezTo>
                    <a:pt x="48" y="4"/>
                    <a:pt x="53" y="5"/>
                    <a:pt x="58" y="5"/>
                  </a:cubicBezTo>
                  <a:cubicBezTo>
                    <a:pt x="63" y="6"/>
                    <a:pt x="68" y="7"/>
                    <a:pt x="73" y="8"/>
                  </a:cubicBezTo>
                  <a:cubicBezTo>
                    <a:pt x="81" y="9"/>
                    <a:pt x="87" y="10"/>
                    <a:pt x="85" y="11"/>
                  </a:cubicBezTo>
                  <a:cubicBezTo>
                    <a:pt x="83" y="12"/>
                    <a:pt x="86" y="12"/>
                    <a:pt x="93" y="12"/>
                  </a:cubicBezTo>
                  <a:cubicBezTo>
                    <a:pt x="97" y="12"/>
                    <a:pt x="100" y="12"/>
                    <a:pt x="104" y="12"/>
                  </a:cubicBezTo>
                  <a:cubicBezTo>
                    <a:pt x="104" y="12"/>
                    <a:pt x="104" y="12"/>
                    <a:pt x="105" y="12"/>
                  </a:cubicBezTo>
                  <a:cubicBezTo>
                    <a:pt x="108" y="12"/>
                    <a:pt x="112" y="12"/>
                    <a:pt x="115" y="12"/>
                  </a:cubicBezTo>
                  <a:cubicBezTo>
                    <a:pt x="120" y="11"/>
                    <a:pt x="120" y="10"/>
                    <a:pt x="115" y="9"/>
                  </a:cubicBezTo>
                  <a:cubicBezTo>
                    <a:pt x="110" y="9"/>
                    <a:pt x="107" y="8"/>
                    <a:pt x="107" y="8"/>
                  </a:cubicBezTo>
                  <a:cubicBezTo>
                    <a:pt x="108" y="8"/>
                    <a:pt x="95" y="7"/>
                    <a:pt x="80" y="5"/>
                  </a:cubicBezTo>
                  <a:cubicBezTo>
                    <a:pt x="73" y="4"/>
                    <a:pt x="65" y="2"/>
                    <a:pt x="54" y="1"/>
                  </a:cubicBezTo>
                  <a:cubicBezTo>
                    <a:pt x="46" y="1"/>
                    <a:pt x="39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3" name="Freeform 285"/>
            <p:cNvSpPr/>
            <p:nvPr/>
          </p:nvSpPr>
          <p:spPr bwMode="auto">
            <a:xfrm>
              <a:off x="3560763" y="4568825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1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4" name="Freeform 286"/>
            <p:cNvSpPr/>
            <p:nvPr/>
          </p:nvSpPr>
          <p:spPr bwMode="auto">
            <a:xfrm>
              <a:off x="1162050" y="4487863"/>
              <a:ext cx="15875" cy="3175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6 w 6"/>
                <a:gd name="T9" fmla="*/ 0 h 1"/>
                <a:gd name="T10" fmla="*/ 6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5" name="Freeform 287"/>
            <p:cNvSpPr/>
            <p:nvPr/>
          </p:nvSpPr>
          <p:spPr bwMode="auto">
            <a:xfrm>
              <a:off x="3694113" y="4618038"/>
              <a:ext cx="26988" cy="6350"/>
            </a:xfrm>
            <a:custGeom>
              <a:avLst/>
              <a:gdLst>
                <a:gd name="T0" fmla="*/ 4 w 10"/>
                <a:gd name="T1" fmla="*/ 0 h 2"/>
                <a:gd name="T2" fmla="*/ 3 w 10"/>
                <a:gd name="T3" fmla="*/ 2 h 2"/>
                <a:gd name="T4" fmla="*/ 4 w 10"/>
                <a:gd name="T5" fmla="*/ 2 h 2"/>
                <a:gd name="T6" fmla="*/ 10 w 10"/>
                <a:gd name="T7" fmla="*/ 1 h 2"/>
                <a:gd name="T8" fmla="*/ 5 w 10"/>
                <a:gd name="T9" fmla="*/ 0 h 2"/>
                <a:gd name="T10" fmla="*/ 4 w 10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">
                  <a:moveTo>
                    <a:pt x="4" y="0"/>
                  </a:moveTo>
                  <a:cubicBezTo>
                    <a:pt x="1" y="0"/>
                    <a:pt x="0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7" y="2"/>
                    <a:pt x="10" y="1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6" name="Freeform 288"/>
            <p:cNvSpPr/>
            <p:nvPr/>
          </p:nvSpPr>
          <p:spPr bwMode="auto">
            <a:xfrm>
              <a:off x="1230313" y="4479925"/>
              <a:ext cx="12700" cy="3175"/>
            </a:xfrm>
            <a:custGeom>
              <a:avLst/>
              <a:gdLst>
                <a:gd name="T0" fmla="*/ 3 w 5"/>
                <a:gd name="T1" fmla="*/ 0 h 1"/>
                <a:gd name="T2" fmla="*/ 1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7" name="Freeform 289"/>
            <p:cNvSpPr>
              <a:spLocks noEditPoints="1"/>
            </p:cNvSpPr>
            <p:nvPr/>
          </p:nvSpPr>
          <p:spPr bwMode="auto">
            <a:xfrm>
              <a:off x="3567113" y="4922838"/>
              <a:ext cx="58738" cy="3175"/>
            </a:xfrm>
            <a:custGeom>
              <a:avLst/>
              <a:gdLst>
                <a:gd name="T0" fmla="*/ 19 w 22"/>
                <a:gd name="T1" fmla="*/ 0 h 1"/>
                <a:gd name="T2" fmla="*/ 8 w 22"/>
                <a:gd name="T3" fmla="*/ 0 h 1"/>
                <a:gd name="T4" fmla="*/ 2 w 22"/>
                <a:gd name="T5" fmla="*/ 1 h 1"/>
                <a:gd name="T6" fmla="*/ 1 w 22"/>
                <a:gd name="T7" fmla="*/ 1 h 1"/>
                <a:gd name="T8" fmla="*/ 0 w 22"/>
                <a:gd name="T9" fmla="*/ 1 h 1"/>
                <a:gd name="T10" fmla="*/ 1 w 22"/>
                <a:gd name="T11" fmla="*/ 1 h 1"/>
                <a:gd name="T12" fmla="*/ 11 w 22"/>
                <a:gd name="T13" fmla="*/ 1 h 1"/>
                <a:gd name="T14" fmla="*/ 20 w 22"/>
                <a:gd name="T15" fmla="*/ 0 h 1"/>
                <a:gd name="T16" fmla="*/ 19 w 22"/>
                <a:gd name="T17" fmla="*/ 0 h 1"/>
                <a:gd name="T18" fmla="*/ 19 w 22"/>
                <a:gd name="T19" fmla="*/ 0 h 1"/>
                <a:gd name="T20" fmla="*/ 19 w 22"/>
                <a:gd name="T21" fmla="*/ 0 h 1"/>
                <a:gd name="T22" fmla="*/ 19 w 22"/>
                <a:gd name="T23" fmla="*/ 0 h 1"/>
                <a:gd name="T24" fmla="*/ 19 w 2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">
                  <a:moveTo>
                    <a:pt x="19" y="0"/>
                  </a:moveTo>
                  <a:cubicBezTo>
                    <a:pt x="16" y="0"/>
                    <a:pt x="12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6" y="1"/>
                    <a:pt x="11" y="1"/>
                  </a:cubicBezTo>
                  <a:cubicBezTo>
                    <a:pt x="18" y="0"/>
                    <a:pt x="22" y="0"/>
                    <a:pt x="20" y="0"/>
                  </a:cubicBezTo>
                  <a:cubicBezTo>
                    <a:pt x="18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8" name="Freeform 290"/>
            <p:cNvSpPr/>
            <p:nvPr/>
          </p:nvSpPr>
          <p:spPr bwMode="auto">
            <a:xfrm>
              <a:off x="3222625" y="5353050"/>
              <a:ext cx="11113" cy="476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9" name="Freeform 291"/>
            <p:cNvSpPr>
              <a:spLocks noEditPoints="1"/>
            </p:cNvSpPr>
            <p:nvPr/>
          </p:nvSpPr>
          <p:spPr bwMode="auto">
            <a:xfrm>
              <a:off x="901700" y="4332288"/>
              <a:ext cx="3898900" cy="1554162"/>
            </a:xfrm>
            <a:custGeom>
              <a:avLst/>
              <a:gdLst>
                <a:gd name="T0" fmla="*/ 667 w 1438"/>
                <a:gd name="T1" fmla="*/ 267 h 571"/>
                <a:gd name="T2" fmla="*/ 228 w 1438"/>
                <a:gd name="T3" fmla="*/ 81 h 571"/>
                <a:gd name="T4" fmla="*/ 286 w 1438"/>
                <a:gd name="T5" fmla="*/ 5 h 571"/>
                <a:gd name="T6" fmla="*/ 184 w 1438"/>
                <a:gd name="T7" fmla="*/ 33 h 571"/>
                <a:gd name="T8" fmla="*/ 107 w 1438"/>
                <a:gd name="T9" fmla="*/ 40 h 571"/>
                <a:gd name="T10" fmla="*/ 54 w 1438"/>
                <a:gd name="T11" fmla="*/ 71 h 571"/>
                <a:gd name="T12" fmla="*/ 108 w 1438"/>
                <a:gd name="T13" fmla="*/ 94 h 571"/>
                <a:gd name="T14" fmla="*/ 47 w 1438"/>
                <a:gd name="T15" fmla="*/ 112 h 571"/>
                <a:gd name="T16" fmla="*/ 227 w 1438"/>
                <a:gd name="T17" fmla="*/ 81 h 571"/>
                <a:gd name="T18" fmla="*/ 245 w 1438"/>
                <a:gd name="T19" fmla="*/ 85 h 571"/>
                <a:gd name="T20" fmla="*/ 289 w 1438"/>
                <a:gd name="T21" fmla="*/ 95 h 571"/>
                <a:gd name="T22" fmla="*/ 353 w 1438"/>
                <a:gd name="T23" fmla="*/ 111 h 571"/>
                <a:gd name="T24" fmla="*/ 375 w 1438"/>
                <a:gd name="T25" fmla="*/ 131 h 571"/>
                <a:gd name="T26" fmla="*/ 388 w 1438"/>
                <a:gd name="T27" fmla="*/ 143 h 571"/>
                <a:gd name="T28" fmla="*/ 390 w 1438"/>
                <a:gd name="T29" fmla="*/ 153 h 571"/>
                <a:gd name="T30" fmla="*/ 410 w 1438"/>
                <a:gd name="T31" fmla="*/ 161 h 571"/>
                <a:gd name="T32" fmla="*/ 361 w 1438"/>
                <a:gd name="T33" fmla="*/ 216 h 571"/>
                <a:gd name="T34" fmla="*/ 469 w 1438"/>
                <a:gd name="T35" fmla="*/ 276 h 571"/>
                <a:gd name="T36" fmla="*/ 656 w 1438"/>
                <a:gd name="T37" fmla="*/ 312 h 571"/>
                <a:gd name="T38" fmla="*/ 810 w 1438"/>
                <a:gd name="T39" fmla="*/ 334 h 571"/>
                <a:gd name="T40" fmla="*/ 845 w 1438"/>
                <a:gd name="T41" fmla="*/ 384 h 571"/>
                <a:gd name="T42" fmla="*/ 995 w 1438"/>
                <a:gd name="T43" fmla="*/ 537 h 571"/>
                <a:gd name="T44" fmla="*/ 1018 w 1438"/>
                <a:gd name="T45" fmla="*/ 559 h 571"/>
                <a:gd name="T46" fmla="*/ 1034 w 1438"/>
                <a:gd name="T47" fmla="*/ 564 h 571"/>
                <a:gd name="T48" fmla="*/ 1050 w 1438"/>
                <a:gd name="T49" fmla="*/ 570 h 571"/>
                <a:gd name="T50" fmla="*/ 1174 w 1438"/>
                <a:gd name="T51" fmla="*/ 502 h 571"/>
                <a:gd name="T52" fmla="*/ 1363 w 1438"/>
                <a:gd name="T53" fmla="*/ 440 h 571"/>
                <a:gd name="T54" fmla="*/ 1315 w 1438"/>
                <a:gd name="T55" fmla="*/ 376 h 571"/>
                <a:gd name="T56" fmla="*/ 1225 w 1438"/>
                <a:gd name="T57" fmla="*/ 369 h 571"/>
                <a:gd name="T58" fmla="*/ 1123 w 1438"/>
                <a:gd name="T59" fmla="*/ 338 h 571"/>
                <a:gd name="T60" fmla="*/ 933 w 1438"/>
                <a:gd name="T61" fmla="*/ 329 h 571"/>
                <a:gd name="T62" fmla="*/ 818 w 1438"/>
                <a:gd name="T63" fmla="*/ 324 h 571"/>
                <a:gd name="T64" fmla="*/ 770 w 1438"/>
                <a:gd name="T65" fmla="*/ 292 h 571"/>
                <a:gd name="T66" fmla="*/ 657 w 1438"/>
                <a:gd name="T67" fmla="*/ 277 h 571"/>
                <a:gd name="T68" fmla="*/ 755 w 1438"/>
                <a:gd name="T69" fmla="*/ 263 h 571"/>
                <a:gd name="T70" fmla="*/ 813 w 1438"/>
                <a:gd name="T71" fmla="*/ 261 h 571"/>
                <a:gd name="T72" fmla="*/ 933 w 1438"/>
                <a:gd name="T73" fmla="*/ 242 h 571"/>
                <a:gd name="T74" fmla="*/ 942 w 1438"/>
                <a:gd name="T75" fmla="*/ 231 h 571"/>
                <a:gd name="T76" fmla="*/ 983 w 1438"/>
                <a:gd name="T77" fmla="*/ 218 h 571"/>
                <a:gd name="T78" fmla="*/ 1099 w 1438"/>
                <a:gd name="T79" fmla="*/ 199 h 571"/>
                <a:gd name="T80" fmla="*/ 1107 w 1438"/>
                <a:gd name="T81" fmla="*/ 187 h 571"/>
                <a:gd name="T82" fmla="*/ 1227 w 1438"/>
                <a:gd name="T83" fmla="*/ 168 h 571"/>
                <a:gd name="T84" fmla="*/ 1180 w 1438"/>
                <a:gd name="T85" fmla="*/ 162 h 571"/>
                <a:gd name="T86" fmla="*/ 1196 w 1438"/>
                <a:gd name="T87" fmla="*/ 156 h 571"/>
                <a:gd name="T88" fmla="*/ 1181 w 1438"/>
                <a:gd name="T89" fmla="*/ 147 h 571"/>
                <a:gd name="T90" fmla="*/ 1168 w 1438"/>
                <a:gd name="T91" fmla="*/ 135 h 571"/>
                <a:gd name="T92" fmla="*/ 1103 w 1438"/>
                <a:gd name="T93" fmla="*/ 133 h 571"/>
                <a:gd name="T94" fmla="*/ 1055 w 1438"/>
                <a:gd name="T95" fmla="*/ 113 h 571"/>
                <a:gd name="T96" fmla="*/ 987 w 1438"/>
                <a:gd name="T97" fmla="*/ 150 h 571"/>
                <a:gd name="T98" fmla="*/ 821 w 1438"/>
                <a:gd name="T99" fmla="*/ 129 h 571"/>
                <a:gd name="T100" fmla="*/ 873 w 1438"/>
                <a:gd name="T101" fmla="*/ 106 h 571"/>
                <a:gd name="T102" fmla="*/ 903 w 1438"/>
                <a:gd name="T103" fmla="*/ 100 h 571"/>
                <a:gd name="T104" fmla="*/ 977 w 1438"/>
                <a:gd name="T105" fmla="*/ 83 h 571"/>
                <a:gd name="T106" fmla="*/ 1033 w 1438"/>
                <a:gd name="T107" fmla="*/ 73 h 571"/>
                <a:gd name="T108" fmla="*/ 957 w 1438"/>
                <a:gd name="T109" fmla="*/ 68 h 571"/>
                <a:gd name="T110" fmla="*/ 925 w 1438"/>
                <a:gd name="T111" fmla="*/ 59 h 571"/>
                <a:gd name="T112" fmla="*/ 885 w 1438"/>
                <a:gd name="T113" fmla="*/ 74 h 571"/>
                <a:gd name="T114" fmla="*/ 868 w 1438"/>
                <a:gd name="T115" fmla="*/ 69 h 571"/>
                <a:gd name="T116" fmla="*/ 782 w 1438"/>
                <a:gd name="T117" fmla="*/ 60 h 571"/>
                <a:gd name="T118" fmla="*/ 694 w 1438"/>
                <a:gd name="T119" fmla="*/ 51 h 571"/>
                <a:gd name="T120" fmla="*/ 580 w 1438"/>
                <a:gd name="T121" fmla="*/ 34 h 571"/>
                <a:gd name="T122" fmla="*/ 509 w 1438"/>
                <a:gd name="T123" fmla="*/ 39 h 571"/>
                <a:gd name="T124" fmla="*/ 339 w 1438"/>
                <a:gd name="T125" fmla="*/ 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8" h="571">
                  <a:moveTo>
                    <a:pt x="104" y="35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moveTo>
                    <a:pt x="738" y="305"/>
                  </a:moveTo>
                  <a:cubicBezTo>
                    <a:pt x="742" y="305"/>
                    <a:pt x="745" y="305"/>
                    <a:pt x="749" y="305"/>
                  </a:cubicBezTo>
                  <a:cubicBezTo>
                    <a:pt x="745" y="305"/>
                    <a:pt x="742" y="305"/>
                    <a:pt x="738" y="305"/>
                  </a:cubicBezTo>
                  <a:moveTo>
                    <a:pt x="733" y="305"/>
                  </a:moveTo>
                  <a:cubicBezTo>
                    <a:pt x="733" y="305"/>
                    <a:pt x="735" y="305"/>
                    <a:pt x="738" y="305"/>
                  </a:cubicBezTo>
                  <a:cubicBezTo>
                    <a:pt x="735" y="305"/>
                    <a:pt x="733" y="305"/>
                    <a:pt x="733" y="305"/>
                  </a:cubicBezTo>
                  <a:moveTo>
                    <a:pt x="667" y="267"/>
                  </a:moveTo>
                  <a:cubicBezTo>
                    <a:pt x="667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6" y="268"/>
                    <a:pt x="665" y="268"/>
                    <a:pt x="664" y="268"/>
                  </a:cubicBezTo>
                  <a:cubicBezTo>
                    <a:pt x="665" y="268"/>
                    <a:pt x="666" y="268"/>
                    <a:pt x="666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7" y="267"/>
                    <a:pt x="667" y="267"/>
                    <a:pt x="667" y="267"/>
                  </a:cubicBezTo>
                  <a:moveTo>
                    <a:pt x="802" y="259"/>
                  </a:move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moveTo>
                    <a:pt x="414" y="177"/>
                  </a:moveTo>
                  <a:cubicBezTo>
                    <a:pt x="414" y="177"/>
                    <a:pt x="414" y="177"/>
                    <a:pt x="415" y="177"/>
                  </a:cubicBezTo>
                  <a:cubicBezTo>
                    <a:pt x="414" y="177"/>
                    <a:pt x="414" y="177"/>
                    <a:pt x="414" y="177"/>
                  </a:cubicBezTo>
                  <a:cubicBezTo>
                    <a:pt x="414" y="177"/>
                    <a:pt x="414" y="177"/>
                    <a:pt x="414" y="177"/>
                  </a:cubicBezTo>
                  <a:moveTo>
                    <a:pt x="413" y="165"/>
                  </a:moveTo>
                  <a:cubicBezTo>
                    <a:pt x="413" y="165"/>
                    <a:pt x="414" y="165"/>
                    <a:pt x="414" y="165"/>
                  </a:cubicBezTo>
                  <a:cubicBezTo>
                    <a:pt x="414" y="165"/>
                    <a:pt x="414" y="165"/>
                    <a:pt x="415" y="165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4" y="165"/>
                    <a:pt x="414" y="165"/>
                    <a:pt x="413" y="165"/>
                  </a:cubicBezTo>
                  <a:moveTo>
                    <a:pt x="190" y="92"/>
                  </a:move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moveTo>
                    <a:pt x="228" y="81"/>
                  </a:moveTo>
                  <a:cubicBezTo>
                    <a:pt x="229" y="81"/>
                    <a:pt x="230" y="81"/>
                    <a:pt x="230" y="81"/>
                  </a:cubicBezTo>
                  <a:cubicBezTo>
                    <a:pt x="231" y="81"/>
                    <a:pt x="230" y="81"/>
                    <a:pt x="228" y="81"/>
                  </a:cubicBezTo>
                  <a:moveTo>
                    <a:pt x="60" y="73"/>
                  </a:move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4" y="73"/>
                    <a:pt x="65" y="73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2" y="73"/>
                    <a:pt x="61" y="73"/>
                    <a:pt x="60" y="73"/>
                  </a:cubicBezTo>
                  <a:moveTo>
                    <a:pt x="65" y="73"/>
                  </a:moveTo>
                  <a:cubicBezTo>
                    <a:pt x="66" y="73"/>
                    <a:pt x="66" y="73"/>
                    <a:pt x="67" y="73"/>
                  </a:cubicBezTo>
                  <a:cubicBezTo>
                    <a:pt x="71" y="73"/>
                    <a:pt x="74" y="72"/>
                    <a:pt x="74" y="72"/>
                  </a:cubicBezTo>
                  <a:cubicBezTo>
                    <a:pt x="75" y="72"/>
                    <a:pt x="74" y="73"/>
                    <a:pt x="73" y="73"/>
                  </a:cubicBezTo>
                  <a:cubicBezTo>
                    <a:pt x="73" y="73"/>
                    <a:pt x="72" y="73"/>
                    <a:pt x="71" y="73"/>
                  </a:cubicBezTo>
                  <a:cubicBezTo>
                    <a:pt x="69" y="73"/>
                    <a:pt x="67" y="73"/>
                    <a:pt x="65" y="73"/>
                  </a:cubicBezTo>
                  <a:moveTo>
                    <a:pt x="333" y="0"/>
                  </a:moveTo>
                  <a:cubicBezTo>
                    <a:pt x="331" y="0"/>
                    <a:pt x="328" y="0"/>
                    <a:pt x="326" y="0"/>
                  </a:cubicBezTo>
                  <a:cubicBezTo>
                    <a:pt x="320" y="1"/>
                    <a:pt x="314" y="1"/>
                    <a:pt x="310" y="1"/>
                  </a:cubicBezTo>
                  <a:cubicBezTo>
                    <a:pt x="306" y="1"/>
                    <a:pt x="304" y="1"/>
                    <a:pt x="305" y="1"/>
                  </a:cubicBezTo>
                  <a:cubicBezTo>
                    <a:pt x="305" y="0"/>
                    <a:pt x="305" y="0"/>
                    <a:pt x="304" y="0"/>
                  </a:cubicBezTo>
                  <a:cubicBezTo>
                    <a:pt x="303" y="0"/>
                    <a:pt x="301" y="0"/>
                    <a:pt x="299" y="1"/>
                  </a:cubicBezTo>
                  <a:cubicBezTo>
                    <a:pt x="295" y="1"/>
                    <a:pt x="294" y="3"/>
                    <a:pt x="290" y="4"/>
                  </a:cubicBezTo>
                  <a:cubicBezTo>
                    <a:pt x="288" y="5"/>
                    <a:pt x="287" y="5"/>
                    <a:pt x="286" y="5"/>
                  </a:cubicBezTo>
                  <a:cubicBezTo>
                    <a:pt x="285" y="5"/>
                    <a:pt x="285" y="5"/>
                    <a:pt x="286" y="5"/>
                  </a:cubicBezTo>
                  <a:cubicBezTo>
                    <a:pt x="287" y="4"/>
                    <a:pt x="284" y="3"/>
                    <a:pt x="278" y="3"/>
                  </a:cubicBezTo>
                  <a:cubicBezTo>
                    <a:pt x="277" y="3"/>
                    <a:pt x="277" y="3"/>
                    <a:pt x="276" y="3"/>
                  </a:cubicBezTo>
                  <a:cubicBezTo>
                    <a:pt x="272" y="3"/>
                    <a:pt x="271" y="3"/>
                    <a:pt x="272" y="3"/>
                  </a:cubicBezTo>
                  <a:cubicBezTo>
                    <a:pt x="273" y="4"/>
                    <a:pt x="259" y="4"/>
                    <a:pt x="246" y="7"/>
                  </a:cubicBezTo>
                  <a:cubicBezTo>
                    <a:pt x="238" y="9"/>
                    <a:pt x="230" y="11"/>
                    <a:pt x="219" y="11"/>
                  </a:cubicBezTo>
                  <a:cubicBezTo>
                    <a:pt x="218" y="11"/>
                    <a:pt x="217" y="12"/>
                    <a:pt x="216" y="12"/>
                  </a:cubicBezTo>
                  <a:cubicBezTo>
                    <a:pt x="212" y="12"/>
                    <a:pt x="208" y="11"/>
                    <a:pt x="205" y="11"/>
                  </a:cubicBezTo>
                  <a:cubicBezTo>
                    <a:pt x="201" y="11"/>
                    <a:pt x="197" y="10"/>
                    <a:pt x="195" y="10"/>
                  </a:cubicBezTo>
                  <a:cubicBezTo>
                    <a:pt x="194" y="10"/>
                    <a:pt x="193" y="10"/>
                    <a:pt x="193" y="10"/>
                  </a:cubicBezTo>
                  <a:cubicBezTo>
                    <a:pt x="189" y="11"/>
                    <a:pt x="186" y="11"/>
                    <a:pt x="183" y="12"/>
                  </a:cubicBezTo>
                  <a:cubicBezTo>
                    <a:pt x="178" y="14"/>
                    <a:pt x="177" y="18"/>
                    <a:pt x="178" y="22"/>
                  </a:cubicBezTo>
                  <a:cubicBezTo>
                    <a:pt x="179" y="26"/>
                    <a:pt x="186" y="29"/>
                    <a:pt x="187" y="29"/>
                  </a:cubicBezTo>
                  <a:cubicBezTo>
                    <a:pt x="187" y="29"/>
                    <a:pt x="188" y="29"/>
                    <a:pt x="188" y="29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9" y="29"/>
                    <a:pt x="191" y="29"/>
                    <a:pt x="192" y="30"/>
                  </a:cubicBezTo>
                  <a:cubicBezTo>
                    <a:pt x="193" y="30"/>
                    <a:pt x="186" y="33"/>
                    <a:pt x="194" y="34"/>
                  </a:cubicBezTo>
                  <a:cubicBezTo>
                    <a:pt x="200" y="34"/>
                    <a:pt x="200" y="36"/>
                    <a:pt x="197" y="36"/>
                  </a:cubicBezTo>
                  <a:cubicBezTo>
                    <a:pt x="196" y="36"/>
                    <a:pt x="194" y="36"/>
                    <a:pt x="192" y="35"/>
                  </a:cubicBezTo>
                  <a:cubicBezTo>
                    <a:pt x="185" y="34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3"/>
                  </a:cubicBezTo>
                  <a:cubicBezTo>
                    <a:pt x="182" y="34"/>
                    <a:pt x="190" y="35"/>
                    <a:pt x="189" y="36"/>
                  </a:cubicBezTo>
                  <a:cubicBezTo>
                    <a:pt x="187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6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4" y="36"/>
                    <a:pt x="182" y="37"/>
                  </a:cubicBezTo>
                  <a:cubicBezTo>
                    <a:pt x="180" y="37"/>
                    <a:pt x="177" y="38"/>
                    <a:pt x="174" y="38"/>
                  </a:cubicBezTo>
                  <a:cubicBezTo>
                    <a:pt x="172" y="38"/>
                    <a:pt x="171" y="37"/>
                    <a:pt x="169" y="37"/>
                  </a:cubicBezTo>
                  <a:cubicBezTo>
                    <a:pt x="160" y="36"/>
                    <a:pt x="161" y="34"/>
                    <a:pt x="162" y="32"/>
                  </a:cubicBezTo>
                  <a:cubicBezTo>
                    <a:pt x="163" y="31"/>
                    <a:pt x="162" y="31"/>
                    <a:pt x="159" y="31"/>
                  </a:cubicBezTo>
                  <a:cubicBezTo>
                    <a:pt x="158" y="31"/>
                    <a:pt x="156" y="31"/>
                    <a:pt x="154" y="31"/>
                  </a:cubicBezTo>
                  <a:cubicBezTo>
                    <a:pt x="151" y="32"/>
                    <a:pt x="149" y="32"/>
                    <a:pt x="146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37" y="32"/>
                    <a:pt x="131" y="32"/>
                    <a:pt x="121" y="33"/>
                  </a:cubicBezTo>
                  <a:cubicBezTo>
                    <a:pt x="111" y="34"/>
                    <a:pt x="105" y="35"/>
                    <a:pt x="104" y="35"/>
                  </a:cubicBezTo>
                  <a:cubicBezTo>
                    <a:pt x="104" y="35"/>
                    <a:pt x="103" y="37"/>
                    <a:pt x="109" y="39"/>
                  </a:cubicBezTo>
                  <a:cubicBezTo>
                    <a:pt x="115" y="40"/>
                    <a:pt x="118" y="41"/>
                    <a:pt x="115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0" y="41"/>
                    <a:pt x="107" y="41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6" y="40"/>
                    <a:pt x="93" y="44"/>
                    <a:pt x="106" y="46"/>
                  </a:cubicBezTo>
                  <a:cubicBezTo>
                    <a:pt x="118" y="47"/>
                    <a:pt x="128" y="48"/>
                    <a:pt x="132" y="48"/>
                  </a:cubicBezTo>
                  <a:cubicBezTo>
                    <a:pt x="132" y="48"/>
                    <a:pt x="133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5" y="48"/>
                    <a:pt x="135" y="49"/>
                  </a:cubicBezTo>
                  <a:cubicBezTo>
                    <a:pt x="135" y="49"/>
                    <a:pt x="136" y="49"/>
                    <a:pt x="136" y="49"/>
                  </a:cubicBezTo>
                  <a:cubicBezTo>
                    <a:pt x="138" y="49"/>
                    <a:pt x="142" y="48"/>
                    <a:pt x="149" y="47"/>
                  </a:cubicBezTo>
                  <a:cubicBezTo>
                    <a:pt x="152" y="47"/>
                    <a:pt x="155" y="47"/>
                    <a:pt x="157" y="47"/>
                  </a:cubicBezTo>
                  <a:cubicBezTo>
                    <a:pt x="161" y="47"/>
                    <a:pt x="163" y="47"/>
                    <a:pt x="160" y="48"/>
                  </a:cubicBezTo>
                  <a:cubicBezTo>
                    <a:pt x="156" y="49"/>
                    <a:pt x="158" y="54"/>
                    <a:pt x="142" y="56"/>
                  </a:cubicBezTo>
                  <a:cubicBezTo>
                    <a:pt x="134" y="56"/>
                    <a:pt x="125" y="57"/>
                    <a:pt x="117" y="57"/>
                  </a:cubicBezTo>
                  <a:cubicBezTo>
                    <a:pt x="100" y="59"/>
                    <a:pt x="90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5" y="61"/>
                    <a:pt x="85" y="61"/>
                  </a:cubicBezTo>
                  <a:cubicBezTo>
                    <a:pt x="84" y="61"/>
                    <a:pt x="83" y="61"/>
                    <a:pt x="84" y="62"/>
                  </a:cubicBezTo>
                  <a:cubicBezTo>
                    <a:pt x="85" y="62"/>
                    <a:pt x="76" y="62"/>
                    <a:pt x="69" y="63"/>
                  </a:cubicBezTo>
                  <a:cubicBezTo>
                    <a:pt x="63" y="65"/>
                    <a:pt x="58" y="66"/>
                    <a:pt x="58" y="66"/>
                  </a:cubicBezTo>
                  <a:cubicBezTo>
                    <a:pt x="58" y="66"/>
                    <a:pt x="52" y="67"/>
                    <a:pt x="51" y="69"/>
                  </a:cubicBezTo>
                  <a:cubicBezTo>
                    <a:pt x="50" y="70"/>
                    <a:pt x="52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71"/>
                    <a:pt x="55" y="72"/>
                    <a:pt x="54" y="72"/>
                  </a:cubicBezTo>
                  <a:cubicBezTo>
                    <a:pt x="54" y="72"/>
                    <a:pt x="56" y="73"/>
                    <a:pt x="60" y="73"/>
                  </a:cubicBezTo>
                  <a:cubicBezTo>
                    <a:pt x="57" y="73"/>
                    <a:pt x="53" y="74"/>
                    <a:pt x="52" y="75"/>
                  </a:cubicBezTo>
                  <a:cubicBezTo>
                    <a:pt x="49" y="77"/>
                    <a:pt x="57" y="81"/>
                    <a:pt x="65" y="81"/>
                  </a:cubicBezTo>
                  <a:cubicBezTo>
                    <a:pt x="67" y="81"/>
                    <a:pt x="68" y="81"/>
                    <a:pt x="70" y="80"/>
                  </a:cubicBezTo>
                  <a:cubicBezTo>
                    <a:pt x="73" y="79"/>
                    <a:pt x="75" y="79"/>
                    <a:pt x="76" y="79"/>
                  </a:cubicBezTo>
                  <a:cubicBezTo>
                    <a:pt x="77" y="79"/>
                    <a:pt x="76" y="80"/>
                    <a:pt x="72" y="82"/>
                  </a:cubicBezTo>
                  <a:cubicBezTo>
                    <a:pt x="67" y="85"/>
                    <a:pt x="69" y="89"/>
                    <a:pt x="65" y="89"/>
                  </a:cubicBezTo>
                  <a:cubicBezTo>
                    <a:pt x="63" y="90"/>
                    <a:pt x="63" y="90"/>
                    <a:pt x="66" y="90"/>
                  </a:cubicBezTo>
                  <a:cubicBezTo>
                    <a:pt x="67" y="90"/>
                    <a:pt x="69" y="90"/>
                    <a:pt x="70" y="90"/>
                  </a:cubicBezTo>
                  <a:cubicBezTo>
                    <a:pt x="74" y="90"/>
                    <a:pt x="76" y="90"/>
                    <a:pt x="78" y="90"/>
                  </a:cubicBezTo>
                  <a:cubicBezTo>
                    <a:pt x="80" y="90"/>
                    <a:pt x="81" y="90"/>
                    <a:pt x="81" y="90"/>
                  </a:cubicBezTo>
                  <a:cubicBezTo>
                    <a:pt x="82" y="91"/>
                    <a:pt x="87" y="91"/>
                    <a:pt x="88" y="92"/>
                  </a:cubicBezTo>
                  <a:cubicBezTo>
                    <a:pt x="89" y="93"/>
                    <a:pt x="89" y="93"/>
                    <a:pt x="90" y="93"/>
                  </a:cubicBezTo>
                  <a:cubicBezTo>
                    <a:pt x="91" y="93"/>
                    <a:pt x="93" y="93"/>
                    <a:pt x="95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8" y="92"/>
                    <a:pt x="98" y="92"/>
                    <a:pt x="99" y="92"/>
                  </a:cubicBezTo>
                  <a:cubicBezTo>
                    <a:pt x="100" y="93"/>
                    <a:pt x="101" y="93"/>
                    <a:pt x="104" y="93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9" y="93"/>
                    <a:pt x="111" y="93"/>
                    <a:pt x="112" y="93"/>
                  </a:cubicBezTo>
                  <a:cubicBezTo>
                    <a:pt x="113" y="93"/>
                    <a:pt x="112" y="93"/>
                    <a:pt x="108" y="94"/>
                  </a:cubicBezTo>
                  <a:cubicBezTo>
                    <a:pt x="103" y="95"/>
                    <a:pt x="100" y="98"/>
                    <a:pt x="96" y="99"/>
                  </a:cubicBezTo>
                  <a:cubicBezTo>
                    <a:pt x="93" y="100"/>
                    <a:pt x="86" y="102"/>
                    <a:pt x="81" y="103"/>
                  </a:cubicBezTo>
                  <a:cubicBezTo>
                    <a:pt x="75" y="104"/>
                    <a:pt x="62" y="105"/>
                    <a:pt x="52" y="107"/>
                  </a:cubicBezTo>
                  <a:cubicBezTo>
                    <a:pt x="42" y="108"/>
                    <a:pt x="38" y="110"/>
                    <a:pt x="37" y="111"/>
                  </a:cubicBezTo>
                  <a:cubicBezTo>
                    <a:pt x="37" y="111"/>
                    <a:pt x="37" y="111"/>
                    <a:pt x="36" y="111"/>
                  </a:cubicBezTo>
                  <a:cubicBezTo>
                    <a:pt x="36" y="111"/>
                    <a:pt x="34" y="110"/>
                    <a:pt x="33" y="110"/>
                  </a:cubicBezTo>
                  <a:cubicBezTo>
                    <a:pt x="31" y="110"/>
                    <a:pt x="29" y="110"/>
                    <a:pt x="27" y="110"/>
                  </a:cubicBezTo>
                  <a:cubicBezTo>
                    <a:pt x="24" y="110"/>
                    <a:pt x="20" y="110"/>
                    <a:pt x="15" y="111"/>
                  </a:cubicBezTo>
                  <a:cubicBezTo>
                    <a:pt x="8" y="113"/>
                    <a:pt x="3" y="114"/>
                    <a:pt x="0" y="115"/>
                  </a:cubicBezTo>
                  <a:cubicBezTo>
                    <a:pt x="1" y="115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4" y="115"/>
                    <a:pt x="5" y="115"/>
                  </a:cubicBezTo>
                  <a:cubicBezTo>
                    <a:pt x="6" y="114"/>
                    <a:pt x="13" y="115"/>
                    <a:pt x="18" y="114"/>
                  </a:cubicBezTo>
                  <a:cubicBezTo>
                    <a:pt x="22" y="113"/>
                    <a:pt x="26" y="113"/>
                    <a:pt x="27" y="113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28" y="113"/>
                    <a:pt x="28" y="113"/>
                    <a:pt x="29" y="113"/>
                  </a:cubicBezTo>
                  <a:cubicBezTo>
                    <a:pt x="31" y="113"/>
                    <a:pt x="36" y="113"/>
                    <a:pt x="41" y="112"/>
                  </a:cubicBezTo>
                  <a:cubicBezTo>
                    <a:pt x="43" y="112"/>
                    <a:pt x="45" y="112"/>
                    <a:pt x="46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2"/>
                    <a:pt x="46" y="113"/>
                    <a:pt x="47" y="113"/>
                  </a:cubicBezTo>
                  <a:cubicBezTo>
                    <a:pt x="47" y="113"/>
                    <a:pt x="48" y="112"/>
                    <a:pt x="48" y="112"/>
                  </a:cubicBezTo>
                  <a:cubicBezTo>
                    <a:pt x="50" y="112"/>
                    <a:pt x="54" y="111"/>
                    <a:pt x="57" y="110"/>
                  </a:cubicBezTo>
                  <a:cubicBezTo>
                    <a:pt x="60" y="110"/>
                    <a:pt x="62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10"/>
                  </a:cubicBezTo>
                  <a:cubicBezTo>
                    <a:pt x="65" y="110"/>
                    <a:pt x="66" y="110"/>
                    <a:pt x="66" y="110"/>
                  </a:cubicBezTo>
                  <a:cubicBezTo>
                    <a:pt x="68" y="110"/>
                    <a:pt x="67" y="109"/>
                    <a:pt x="66" y="109"/>
                  </a:cubicBezTo>
                  <a:cubicBezTo>
                    <a:pt x="65" y="109"/>
                    <a:pt x="69" y="109"/>
                    <a:pt x="76" y="108"/>
                  </a:cubicBezTo>
                  <a:cubicBezTo>
                    <a:pt x="84" y="107"/>
                    <a:pt x="91" y="106"/>
                    <a:pt x="96" y="106"/>
                  </a:cubicBezTo>
                  <a:cubicBezTo>
                    <a:pt x="100" y="105"/>
                    <a:pt x="108" y="102"/>
                    <a:pt x="120" y="101"/>
                  </a:cubicBezTo>
                  <a:cubicBezTo>
                    <a:pt x="131" y="100"/>
                    <a:pt x="139" y="99"/>
                    <a:pt x="139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99"/>
                    <a:pt x="139" y="99"/>
                    <a:pt x="138" y="99"/>
                  </a:cubicBezTo>
                  <a:cubicBezTo>
                    <a:pt x="138" y="99"/>
                    <a:pt x="139" y="98"/>
                    <a:pt x="140" y="98"/>
                  </a:cubicBezTo>
                  <a:cubicBezTo>
                    <a:pt x="142" y="98"/>
                    <a:pt x="144" y="98"/>
                    <a:pt x="143" y="97"/>
                  </a:cubicBezTo>
                  <a:cubicBezTo>
                    <a:pt x="142" y="97"/>
                    <a:pt x="148" y="97"/>
                    <a:pt x="154" y="96"/>
                  </a:cubicBezTo>
                  <a:cubicBezTo>
                    <a:pt x="160" y="94"/>
                    <a:pt x="153" y="91"/>
                    <a:pt x="160" y="91"/>
                  </a:cubicBezTo>
                  <a:cubicBezTo>
                    <a:pt x="168" y="90"/>
                    <a:pt x="174" y="89"/>
                    <a:pt x="178" y="88"/>
                  </a:cubicBezTo>
                  <a:cubicBezTo>
                    <a:pt x="182" y="87"/>
                    <a:pt x="185" y="86"/>
                    <a:pt x="199" y="84"/>
                  </a:cubicBezTo>
                  <a:cubicBezTo>
                    <a:pt x="212" y="82"/>
                    <a:pt x="222" y="82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8" y="81"/>
                    <a:pt x="227" y="81"/>
                    <a:pt x="226" y="82"/>
                  </a:cubicBezTo>
                  <a:cubicBezTo>
                    <a:pt x="223" y="83"/>
                    <a:pt x="212" y="83"/>
                    <a:pt x="199" y="86"/>
                  </a:cubicBezTo>
                  <a:cubicBezTo>
                    <a:pt x="187" y="88"/>
                    <a:pt x="188" y="91"/>
                    <a:pt x="190" y="92"/>
                  </a:cubicBezTo>
                  <a:cubicBezTo>
                    <a:pt x="188" y="92"/>
                    <a:pt x="181" y="92"/>
                    <a:pt x="181" y="95"/>
                  </a:cubicBezTo>
                  <a:cubicBezTo>
                    <a:pt x="181" y="95"/>
                    <a:pt x="182" y="96"/>
                    <a:pt x="184" y="96"/>
                  </a:cubicBezTo>
                  <a:cubicBezTo>
                    <a:pt x="189" y="96"/>
                    <a:pt x="200" y="93"/>
                    <a:pt x="204" y="93"/>
                  </a:cubicBezTo>
                  <a:cubicBezTo>
                    <a:pt x="208" y="92"/>
                    <a:pt x="210" y="92"/>
                    <a:pt x="210" y="92"/>
                  </a:cubicBezTo>
                  <a:cubicBezTo>
                    <a:pt x="211" y="92"/>
                    <a:pt x="210" y="92"/>
                    <a:pt x="210" y="92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0" y="92"/>
                    <a:pt x="211" y="92"/>
                    <a:pt x="213" y="91"/>
                  </a:cubicBezTo>
                  <a:cubicBezTo>
                    <a:pt x="214" y="91"/>
                    <a:pt x="215" y="91"/>
                    <a:pt x="215" y="91"/>
                  </a:cubicBezTo>
                  <a:cubicBezTo>
                    <a:pt x="216" y="91"/>
                    <a:pt x="216" y="91"/>
                    <a:pt x="215" y="91"/>
                  </a:cubicBezTo>
                  <a:cubicBezTo>
                    <a:pt x="215" y="91"/>
                    <a:pt x="217" y="91"/>
                    <a:pt x="220" y="91"/>
                  </a:cubicBezTo>
                  <a:cubicBezTo>
                    <a:pt x="223" y="91"/>
                    <a:pt x="225" y="91"/>
                    <a:pt x="228" y="91"/>
                  </a:cubicBezTo>
                  <a:cubicBezTo>
                    <a:pt x="234" y="90"/>
                    <a:pt x="235" y="88"/>
                    <a:pt x="233" y="88"/>
                  </a:cubicBezTo>
                  <a:cubicBezTo>
                    <a:pt x="231" y="88"/>
                    <a:pt x="231" y="87"/>
                    <a:pt x="233" y="87"/>
                  </a:cubicBezTo>
                  <a:cubicBezTo>
                    <a:pt x="236" y="87"/>
                    <a:pt x="234" y="86"/>
                    <a:pt x="232" y="86"/>
                  </a:cubicBezTo>
                  <a:cubicBezTo>
                    <a:pt x="231" y="86"/>
                    <a:pt x="234" y="85"/>
                    <a:pt x="239" y="84"/>
                  </a:cubicBezTo>
                  <a:cubicBezTo>
                    <a:pt x="240" y="84"/>
                    <a:pt x="240" y="84"/>
                    <a:pt x="241" y="84"/>
                  </a:cubicBezTo>
                  <a:cubicBezTo>
                    <a:pt x="244" y="84"/>
                    <a:pt x="246" y="85"/>
                    <a:pt x="245" y="85"/>
                  </a:cubicBezTo>
                  <a:cubicBezTo>
                    <a:pt x="244" y="86"/>
                    <a:pt x="244" y="86"/>
                    <a:pt x="245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8" y="86"/>
                    <a:pt x="248" y="86"/>
                    <a:pt x="248" y="86"/>
                  </a:cubicBezTo>
                  <a:cubicBezTo>
                    <a:pt x="249" y="86"/>
                    <a:pt x="249" y="86"/>
                    <a:pt x="248" y="86"/>
                  </a:cubicBezTo>
                  <a:cubicBezTo>
                    <a:pt x="248" y="86"/>
                    <a:pt x="248" y="86"/>
                    <a:pt x="249" y="86"/>
                  </a:cubicBezTo>
                  <a:cubicBezTo>
                    <a:pt x="250" y="86"/>
                    <a:pt x="253" y="86"/>
                    <a:pt x="256" y="86"/>
                  </a:cubicBezTo>
                  <a:cubicBezTo>
                    <a:pt x="258" y="85"/>
                    <a:pt x="259" y="85"/>
                    <a:pt x="260" y="85"/>
                  </a:cubicBezTo>
                  <a:cubicBezTo>
                    <a:pt x="262" y="85"/>
                    <a:pt x="262" y="85"/>
                    <a:pt x="260" y="86"/>
                  </a:cubicBezTo>
                  <a:cubicBezTo>
                    <a:pt x="258" y="86"/>
                    <a:pt x="257" y="87"/>
                    <a:pt x="260" y="87"/>
                  </a:cubicBezTo>
                  <a:cubicBezTo>
                    <a:pt x="262" y="87"/>
                    <a:pt x="261" y="88"/>
                    <a:pt x="259" y="88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8"/>
                    <a:pt x="258" y="88"/>
                    <a:pt x="257" y="88"/>
                  </a:cubicBezTo>
                  <a:cubicBezTo>
                    <a:pt x="256" y="88"/>
                    <a:pt x="256" y="88"/>
                    <a:pt x="257" y="88"/>
                  </a:cubicBezTo>
                  <a:cubicBezTo>
                    <a:pt x="259" y="88"/>
                    <a:pt x="256" y="88"/>
                    <a:pt x="258" y="89"/>
                  </a:cubicBezTo>
                  <a:cubicBezTo>
                    <a:pt x="260" y="89"/>
                    <a:pt x="260" y="89"/>
                    <a:pt x="259" y="90"/>
                  </a:cubicBezTo>
                  <a:cubicBezTo>
                    <a:pt x="258" y="90"/>
                    <a:pt x="262" y="90"/>
                    <a:pt x="268" y="91"/>
                  </a:cubicBezTo>
                  <a:cubicBezTo>
                    <a:pt x="272" y="91"/>
                    <a:pt x="275" y="92"/>
                    <a:pt x="276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77" y="92"/>
                    <a:pt x="277" y="91"/>
                    <a:pt x="277" y="91"/>
                  </a:cubicBezTo>
                  <a:cubicBezTo>
                    <a:pt x="277" y="91"/>
                    <a:pt x="277" y="92"/>
                    <a:pt x="275" y="92"/>
                  </a:cubicBezTo>
                  <a:cubicBezTo>
                    <a:pt x="274" y="93"/>
                    <a:pt x="280" y="94"/>
                    <a:pt x="289" y="95"/>
                  </a:cubicBezTo>
                  <a:cubicBezTo>
                    <a:pt x="299" y="95"/>
                    <a:pt x="306" y="96"/>
                    <a:pt x="304" y="96"/>
                  </a:cubicBezTo>
                  <a:cubicBezTo>
                    <a:pt x="303" y="96"/>
                    <a:pt x="306" y="98"/>
                    <a:pt x="313" y="98"/>
                  </a:cubicBezTo>
                  <a:cubicBezTo>
                    <a:pt x="314" y="98"/>
                    <a:pt x="315" y="98"/>
                    <a:pt x="316" y="98"/>
                  </a:cubicBezTo>
                  <a:cubicBezTo>
                    <a:pt x="317" y="98"/>
                    <a:pt x="318" y="98"/>
                    <a:pt x="319" y="98"/>
                  </a:cubicBezTo>
                  <a:cubicBezTo>
                    <a:pt x="320" y="98"/>
                    <a:pt x="321" y="98"/>
                    <a:pt x="321" y="98"/>
                  </a:cubicBezTo>
                  <a:cubicBezTo>
                    <a:pt x="322" y="98"/>
                    <a:pt x="321" y="98"/>
                    <a:pt x="320" y="99"/>
                  </a:cubicBezTo>
                  <a:cubicBezTo>
                    <a:pt x="318" y="99"/>
                    <a:pt x="316" y="100"/>
                    <a:pt x="318" y="101"/>
                  </a:cubicBezTo>
                  <a:cubicBezTo>
                    <a:pt x="320" y="101"/>
                    <a:pt x="323" y="103"/>
                    <a:pt x="326" y="103"/>
                  </a:cubicBezTo>
                  <a:cubicBezTo>
                    <a:pt x="326" y="103"/>
                    <a:pt x="327" y="103"/>
                    <a:pt x="327" y="103"/>
                  </a:cubicBezTo>
                  <a:cubicBezTo>
                    <a:pt x="328" y="102"/>
                    <a:pt x="328" y="102"/>
                    <a:pt x="329" y="102"/>
                  </a:cubicBezTo>
                  <a:cubicBezTo>
                    <a:pt x="330" y="102"/>
                    <a:pt x="328" y="104"/>
                    <a:pt x="330" y="106"/>
                  </a:cubicBezTo>
                  <a:cubicBezTo>
                    <a:pt x="331" y="108"/>
                    <a:pt x="334" y="108"/>
                    <a:pt x="337" y="108"/>
                  </a:cubicBezTo>
                  <a:cubicBezTo>
                    <a:pt x="340" y="108"/>
                    <a:pt x="342" y="108"/>
                    <a:pt x="342" y="107"/>
                  </a:cubicBezTo>
                  <a:cubicBezTo>
                    <a:pt x="342" y="106"/>
                    <a:pt x="343" y="106"/>
                    <a:pt x="344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5" y="107"/>
                    <a:pt x="347" y="107"/>
                    <a:pt x="348" y="107"/>
                  </a:cubicBezTo>
                  <a:cubicBezTo>
                    <a:pt x="348" y="107"/>
                    <a:pt x="348" y="107"/>
                    <a:pt x="348" y="107"/>
                  </a:cubicBezTo>
                  <a:cubicBezTo>
                    <a:pt x="348" y="107"/>
                    <a:pt x="349" y="107"/>
                    <a:pt x="349" y="107"/>
                  </a:cubicBezTo>
                  <a:cubicBezTo>
                    <a:pt x="349" y="107"/>
                    <a:pt x="349" y="108"/>
                    <a:pt x="349" y="109"/>
                  </a:cubicBezTo>
                  <a:cubicBezTo>
                    <a:pt x="348" y="109"/>
                    <a:pt x="353" y="110"/>
                    <a:pt x="353" y="110"/>
                  </a:cubicBezTo>
                  <a:cubicBezTo>
                    <a:pt x="353" y="111"/>
                    <a:pt x="353" y="111"/>
                    <a:pt x="353" y="111"/>
                  </a:cubicBezTo>
                  <a:cubicBezTo>
                    <a:pt x="354" y="111"/>
                    <a:pt x="358" y="109"/>
                    <a:pt x="359" y="107"/>
                  </a:cubicBezTo>
                  <a:cubicBezTo>
                    <a:pt x="360" y="105"/>
                    <a:pt x="360" y="103"/>
                    <a:pt x="361" y="103"/>
                  </a:cubicBezTo>
                  <a:cubicBezTo>
                    <a:pt x="361" y="103"/>
                    <a:pt x="361" y="103"/>
                    <a:pt x="361" y="103"/>
                  </a:cubicBezTo>
                  <a:cubicBezTo>
                    <a:pt x="361" y="104"/>
                    <a:pt x="362" y="104"/>
                    <a:pt x="362" y="104"/>
                  </a:cubicBezTo>
                  <a:cubicBezTo>
                    <a:pt x="363" y="104"/>
                    <a:pt x="363" y="103"/>
                    <a:pt x="364" y="103"/>
                  </a:cubicBezTo>
                  <a:cubicBezTo>
                    <a:pt x="364" y="103"/>
                    <a:pt x="364" y="103"/>
                    <a:pt x="364" y="103"/>
                  </a:cubicBezTo>
                  <a:cubicBezTo>
                    <a:pt x="365" y="103"/>
                    <a:pt x="362" y="106"/>
                    <a:pt x="362" y="109"/>
                  </a:cubicBezTo>
                  <a:cubicBezTo>
                    <a:pt x="361" y="112"/>
                    <a:pt x="373" y="113"/>
                    <a:pt x="373" y="114"/>
                  </a:cubicBezTo>
                  <a:cubicBezTo>
                    <a:pt x="372" y="115"/>
                    <a:pt x="371" y="116"/>
                    <a:pt x="370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6"/>
                    <a:pt x="369" y="116"/>
                    <a:pt x="368" y="116"/>
                  </a:cubicBezTo>
                  <a:cubicBezTo>
                    <a:pt x="368" y="116"/>
                    <a:pt x="367" y="116"/>
                    <a:pt x="366" y="117"/>
                  </a:cubicBezTo>
                  <a:cubicBezTo>
                    <a:pt x="365" y="118"/>
                    <a:pt x="366" y="119"/>
                    <a:pt x="368" y="119"/>
                  </a:cubicBezTo>
                  <a:cubicBezTo>
                    <a:pt x="370" y="120"/>
                    <a:pt x="371" y="121"/>
                    <a:pt x="373" y="121"/>
                  </a:cubicBezTo>
                  <a:cubicBezTo>
                    <a:pt x="374" y="122"/>
                    <a:pt x="372" y="123"/>
                    <a:pt x="374" y="124"/>
                  </a:cubicBezTo>
                  <a:cubicBezTo>
                    <a:pt x="377" y="125"/>
                    <a:pt x="374" y="125"/>
                    <a:pt x="370" y="126"/>
                  </a:cubicBezTo>
                  <a:cubicBezTo>
                    <a:pt x="368" y="127"/>
                    <a:pt x="367" y="128"/>
                    <a:pt x="368" y="128"/>
                  </a:cubicBezTo>
                  <a:cubicBezTo>
                    <a:pt x="369" y="128"/>
                    <a:pt x="370" y="128"/>
                    <a:pt x="371" y="127"/>
                  </a:cubicBezTo>
                  <a:cubicBezTo>
                    <a:pt x="373" y="127"/>
                    <a:pt x="374" y="127"/>
                    <a:pt x="375" y="127"/>
                  </a:cubicBezTo>
                  <a:cubicBezTo>
                    <a:pt x="378" y="127"/>
                    <a:pt x="380" y="128"/>
                    <a:pt x="380" y="129"/>
                  </a:cubicBezTo>
                  <a:cubicBezTo>
                    <a:pt x="379" y="130"/>
                    <a:pt x="377" y="131"/>
                    <a:pt x="375" y="131"/>
                  </a:cubicBezTo>
                  <a:cubicBezTo>
                    <a:pt x="373" y="131"/>
                    <a:pt x="373" y="132"/>
                    <a:pt x="375" y="132"/>
                  </a:cubicBezTo>
                  <a:cubicBezTo>
                    <a:pt x="377" y="132"/>
                    <a:pt x="376" y="132"/>
                    <a:pt x="373" y="133"/>
                  </a:cubicBezTo>
                  <a:cubicBezTo>
                    <a:pt x="373" y="133"/>
                    <a:pt x="373" y="133"/>
                    <a:pt x="374" y="133"/>
                  </a:cubicBezTo>
                  <a:cubicBezTo>
                    <a:pt x="376" y="133"/>
                    <a:pt x="380" y="133"/>
                    <a:pt x="383" y="132"/>
                  </a:cubicBezTo>
                  <a:cubicBezTo>
                    <a:pt x="387" y="130"/>
                    <a:pt x="389" y="128"/>
                    <a:pt x="389" y="128"/>
                  </a:cubicBezTo>
                  <a:cubicBezTo>
                    <a:pt x="389" y="128"/>
                    <a:pt x="389" y="128"/>
                    <a:pt x="389" y="128"/>
                  </a:cubicBezTo>
                  <a:cubicBezTo>
                    <a:pt x="390" y="128"/>
                    <a:pt x="388" y="129"/>
                    <a:pt x="386" y="131"/>
                  </a:cubicBezTo>
                  <a:cubicBezTo>
                    <a:pt x="384" y="132"/>
                    <a:pt x="384" y="132"/>
                    <a:pt x="385" y="132"/>
                  </a:cubicBezTo>
                  <a:cubicBezTo>
                    <a:pt x="385" y="132"/>
                    <a:pt x="386" y="132"/>
                    <a:pt x="386" y="132"/>
                  </a:cubicBezTo>
                  <a:cubicBezTo>
                    <a:pt x="388" y="131"/>
                    <a:pt x="390" y="131"/>
                    <a:pt x="391" y="131"/>
                  </a:cubicBezTo>
                  <a:cubicBezTo>
                    <a:pt x="391" y="131"/>
                    <a:pt x="391" y="131"/>
                    <a:pt x="391" y="131"/>
                  </a:cubicBezTo>
                  <a:cubicBezTo>
                    <a:pt x="392" y="131"/>
                    <a:pt x="391" y="131"/>
                    <a:pt x="389" y="132"/>
                  </a:cubicBezTo>
                  <a:cubicBezTo>
                    <a:pt x="387" y="133"/>
                    <a:pt x="382" y="134"/>
                    <a:pt x="379" y="135"/>
                  </a:cubicBezTo>
                  <a:cubicBezTo>
                    <a:pt x="375" y="135"/>
                    <a:pt x="372" y="137"/>
                    <a:pt x="374" y="139"/>
                  </a:cubicBezTo>
                  <a:cubicBezTo>
                    <a:pt x="375" y="140"/>
                    <a:pt x="378" y="141"/>
                    <a:pt x="381" y="141"/>
                  </a:cubicBezTo>
                  <a:cubicBezTo>
                    <a:pt x="382" y="141"/>
                    <a:pt x="383" y="141"/>
                    <a:pt x="384" y="141"/>
                  </a:cubicBezTo>
                  <a:cubicBezTo>
                    <a:pt x="385" y="141"/>
                    <a:pt x="385" y="140"/>
                    <a:pt x="386" y="140"/>
                  </a:cubicBezTo>
                  <a:cubicBezTo>
                    <a:pt x="387" y="140"/>
                    <a:pt x="388" y="141"/>
                    <a:pt x="389" y="142"/>
                  </a:cubicBezTo>
                  <a:cubicBezTo>
                    <a:pt x="391" y="143"/>
                    <a:pt x="392" y="143"/>
                    <a:pt x="390" y="143"/>
                  </a:cubicBezTo>
                  <a:cubicBezTo>
                    <a:pt x="390" y="143"/>
                    <a:pt x="389" y="143"/>
                    <a:pt x="389" y="143"/>
                  </a:cubicBezTo>
                  <a:cubicBezTo>
                    <a:pt x="389" y="143"/>
                    <a:pt x="388" y="143"/>
                    <a:pt x="388" y="143"/>
                  </a:cubicBezTo>
                  <a:cubicBezTo>
                    <a:pt x="385" y="143"/>
                    <a:pt x="384" y="144"/>
                    <a:pt x="385" y="144"/>
                  </a:cubicBezTo>
                  <a:cubicBezTo>
                    <a:pt x="386" y="145"/>
                    <a:pt x="388" y="147"/>
                    <a:pt x="386" y="147"/>
                  </a:cubicBezTo>
                  <a:cubicBezTo>
                    <a:pt x="384" y="148"/>
                    <a:pt x="382" y="148"/>
                    <a:pt x="383" y="148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8"/>
                    <a:pt x="384" y="148"/>
                    <a:pt x="385" y="148"/>
                  </a:cubicBezTo>
                  <a:cubicBezTo>
                    <a:pt x="385" y="148"/>
                    <a:pt x="385" y="149"/>
                    <a:pt x="385" y="149"/>
                  </a:cubicBezTo>
                  <a:cubicBezTo>
                    <a:pt x="385" y="149"/>
                    <a:pt x="385" y="149"/>
                    <a:pt x="386" y="149"/>
                  </a:cubicBezTo>
                  <a:cubicBezTo>
                    <a:pt x="387" y="149"/>
                    <a:pt x="391" y="149"/>
                    <a:pt x="394" y="148"/>
                  </a:cubicBezTo>
                  <a:cubicBezTo>
                    <a:pt x="397" y="148"/>
                    <a:pt x="399" y="147"/>
                    <a:pt x="399" y="147"/>
                  </a:cubicBezTo>
                  <a:cubicBezTo>
                    <a:pt x="400" y="147"/>
                    <a:pt x="400" y="147"/>
                    <a:pt x="399" y="148"/>
                  </a:cubicBezTo>
                  <a:cubicBezTo>
                    <a:pt x="397" y="148"/>
                    <a:pt x="397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01" y="149"/>
                    <a:pt x="401" y="150"/>
                    <a:pt x="399" y="150"/>
                  </a:cubicBezTo>
                  <a:cubicBezTo>
                    <a:pt x="397" y="150"/>
                    <a:pt x="397" y="151"/>
                    <a:pt x="397" y="151"/>
                  </a:cubicBezTo>
                  <a:cubicBezTo>
                    <a:pt x="397" y="151"/>
                    <a:pt x="397" y="151"/>
                    <a:pt x="397" y="151"/>
                  </a:cubicBezTo>
                  <a:cubicBezTo>
                    <a:pt x="397" y="150"/>
                    <a:pt x="396" y="150"/>
                    <a:pt x="395" y="150"/>
                  </a:cubicBezTo>
                  <a:cubicBezTo>
                    <a:pt x="393" y="150"/>
                    <a:pt x="390" y="151"/>
                    <a:pt x="387" y="151"/>
                  </a:cubicBezTo>
                  <a:cubicBezTo>
                    <a:pt x="384" y="152"/>
                    <a:pt x="385" y="153"/>
                    <a:pt x="388" y="153"/>
                  </a:cubicBezTo>
                  <a:cubicBezTo>
                    <a:pt x="388" y="153"/>
                    <a:pt x="389" y="153"/>
                    <a:pt x="389" y="153"/>
                  </a:cubicBezTo>
                  <a:cubicBezTo>
                    <a:pt x="389" y="153"/>
                    <a:pt x="390" y="153"/>
                    <a:pt x="390" y="153"/>
                  </a:cubicBezTo>
                  <a:cubicBezTo>
                    <a:pt x="392" y="153"/>
                    <a:pt x="390" y="153"/>
                    <a:pt x="387" y="154"/>
                  </a:cubicBezTo>
                  <a:cubicBezTo>
                    <a:pt x="384" y="154"/>
                    <a:pt x="382" y="155"/>
                    <a:pt x="384" y="155"/>
                  </a:cubicBezTo>
                  <a:cubicBezTo>
                    <a:pt x="386" y="155"/>
                    <a:pt x="386" y="155"/>
                    <a:pt x="384" y="155"/>
                  </a:cubicBezTo>
                  <a:cubicBezTo>
                    <a:pt x="381" y="155"/>
                    <a:pt x="382" y="156"/>
                    <a:pt x="385" y="156"/>
                  </a:cubicBezTo>
                  <a:cubicBezTo>
                    <a:pt x="388" y="156"/>
                    <a:pt x="389" y="156"/>
                    <a:pt x="388" y="156"/>
                  </a:cubicBezTo>
                  <a:cubicBezTo>
                    <a:pt x="386" y="156"/>
                    <a:pt x="386" y="156"/>
                    <a:pt x="387" y="156"/>
                  </a:cubicBezTo>
                  <a:cubicBezTo>
                    <a:pt x="389" y="157"/>
                    <a:pt x="388" y="157"/>
                    <a:pt x="387" y="157"/>
                  </a:cubicBezTo>
                  <a:cubicBezTo>
                    <a:pt x="386" y="157"/>
                    <a:pt x="386" y="157"/>
                    <a:pt x="386" y="157"/>
                  </a:cubicBezTo>
                  <a:cubicBezTo>
                    <a:pt x="386" y="157"/>
                    <a:pt x="386" y="157"/>
                    <a:pt x="385" y="157"/>
                  </a:cubicBezTo>
                  <a:cubicBezTo>
                    <a:pt x="384" y="157"/>
                    <a:pt x="385" y="157"/>
                    <a:pt x="388" y="157"/>
                  </a:cubicBezTo>
                  <a:cubicBezTo>
                    <a:pt x="391" y="158"/>
                    <a:pt x="395" y="158"/>
                    <a:pt x="398" y="158"/>
                  </a:cubicBezTo>
                  <a:cubicBezTo>
                    <a:pt x="399" y="158"/>
                    <a:pt x="399" y="158"/>
                    <a:pt x="400" y="158"/>
                  </a:cubicBezTo>
                  <a:cubicBezTo>
                    <a:pt x="401" y="158"/>
                    <a:pt x="401" y="158"/>
                    <a:pt x="401" y="158"/>
                  </a:cubicBezTo>
                  <a:cubicBezTo>
                    <a:pt x="401" y="158"/>
                    <a:pt x="400" y="158"/>
                    <a:pt x="399" y="158"/>
                  </a:cubicBezTo>
                  <a:cubicBezTo>
                    <a:pt x="396" y="159"/>
                    <a:pt x="396" y="160"/>
                    <a:pt x="397" y="160"/>
                  </a:cubicBezTo>
                  <a:cubicBezTo>
                    <a:pt x="397" y="160"/>
                    <a:pt x="398" y="160"/>
                    <a:pt x="398" y="160"/>
                  </a:cubicBezTo>
                  <a:cubicBezTo>
                    <a:pt x="400" y="160"/>
                    <a:pt x="406" y="160"/>
                    <a:pt x="408" y="159"/>
                  </a:cubicBezTo>
                  <a:cubicBezTo>
                    <a:pt x="409" y="159"/>
                    <a:pt x="410" y="159"/>
                    <a:pt x="410" y="159"/>
                  </a:cubicBezTo>
                  <a:cubicBezTo>
                    <a:pt x="411" y="159"/>
                    <a:pt x="410" y="159"/>
                    <a:pt x="410" y="159"/>
                  </a:cubicBezTo>
                  <a:cubicBezTo>
                    <a:pt x="408" y="160"/>
                    <a:pt x="408" y="161"/>
                    <a:pt x="409" y="161"/>
                  </a:cubicBezTo>
                  <a:cubicBezTo>
                    <a:pt x="409" y="161"/>
                    <a:pt x="409" y="161"/>
                    <a:pt x="410" y="161"/>
                  </a:cubicBezTo>
                  <a:cubicBezTo>
                    <a:pt x="410" y="161"/>
                    <a:pt x="410" y="161"/>
                    <a:pt x="410" y="161"/>
                  </a:cubicBezTo>
                  <a:cubicBezTo>
                    <a:pt x="411" y="161"/>
                    <a:pt x="408" y="162"/>
                    <a:pt x="409" y="164"/>
                  </a:cubicBezTo>
                  <a:cubicBezTo>
                    <a:pt x="410" y="164"/>
                    <a:pt x="412" y="165"/>
                    <a:pt x="413" y="165"/>
                  </a:cubicBezTo>
                  <a:cubicBezTo>
                    <a:pt x="413" y="165"/>
                    <a:pt x="413" y="165"/>
                    <a:pt x="413" y="166"/>
                  </a:cubicBezTo>
                  <a:cubicBezTo>
                    <a:pt x="414" y="166"/>
                    <a:pt x="415" y="166"/>
                    <a:pt x="416" y="166"/>
                  </a:cubicBezTo>
                  <a:cubicBezTo>
                    <a:pt x="417" y="166"/>
                    <a:pt x="418" y="166"/>
                    <a:pt x="419" y="166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21" y="166"/>
                    <a:pt x="424" y="169"/>
                    <a:pt x="424" y="172"/>
                  </a:cubicBezTo>
                  <a:cubicBezTo>
                    <a:pt x="425" y="175"/>
                    <a:pt x="417" y="177"/>
                    <a:pt x="415" y="177"/>
                  </a:cubicBezTo>
                  <a:cubicBezTo>
                    <a:pt x="416" y="177"/>
                    <a:pt x="416" y="177"/>
                    <a:pt x="417" y="176"/>
                  </a:cubicBezTo>
                  <a:cubicBezTo>
                    <a:pt x="418" y="176"/>
                    <a:pt x="418" y="175"/>
                    <a:pt x="418" y="175"/>
                  </a:cubicBezTo>
                  <a:cubicBezTo>
                    <a:pt x="418" y="175"/>
                    <a:pt x="417" y="175"/>
                    <a:pt x="417" y="175"/>
                  </a:cubicBezTo>
                  <a:cubicBezTo>
                    <a:pt x="416" y="175"/>
                    <a:pt x="416" y="176"/>
                    <a:pt x="415" y="176"/>
                  </a:cubicBezTo>
                  <a:cubicBezTo>
                    <a:pt x="415" y="176"/>
                    <a:pt x="415" y="175"/>
                    <a:pt x="416" y="175"/>
                  </a:cubicBezTo>
                  <a:cubicBezTo>
                    <a:pt x="417" y="174"/>
                    <a:pt x="414" y="174"/>
                    <a:pt x="408" y="173"/>
                  </a:cubicBezTo>
                  <a:cubicBezTo>
                    <a:pt x="407" y="173"/>
                    <a:pt x="406" y="172"/>
                    <a:pt x="405" y="172"/>
                  </a:cubicBezTo>
                  <a:cubicBezTo>
                    <a:pt x="400" y="172"/>
                    <a:pt x="395" y="174"/>
                    <a:pt x="395" y="177"/>
                  </a:cubicBezTo>
                  <a:cubicBezTo>
                    <a:pt x="395" y="180"/>
                    <a:pt x="396" y="183"/>
                    <a:pt x="400" y="184"/>
                  </a:cubicBezTo>
                  <a:cubicBezTo>
                    <a:pt x="403" y="184"/>
                    <a:pt x="391" y="184"/>
                    <a:pt x="384" y="188"/>
                  </a:cubicBezTo>
                  <a:cubicBezTo>
                    <a:pt x="375" y="193"/>
                    <a:pt x="369" y="200"/>
                    <a:pt x="366" y="203"/>
                  </a:cubicBezTo>
                  <a:cubicBezTo>
                    <a:pt x="364" y="206"/>
                    <a:pt x="360" y="211"/>
                    <a:pt x="361" y="216"/>
                  </a:cubicBezTo>
                  <a:cubicBezTo>
                    <a:pt x="363" y="220"/>
                    <a:pt x="372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2"/>
                    <a:pt x="373" y="222"/>
                    <a:pt x="374" y="222"/>
                  </a:cubicBezTo>
                  <a:cubicBezTo>
                    <a:pt x="375" y="222"/>
                    <a:pt x="376" y="222"/>
                    <a:pt x="377" y="222"/>
                  </a:cubicBezTo>
                  <a:cubicBezTo>
                    <a:pt x="379" y="223"/>
                    <a:pt x="380" y="223"/>
                    <a:pt x="379" y="223"/>
                  </a:cubicBezTo>
                  <a:cubicBezTo>
                    <a:pt x="379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6" y="223"/>
                    <a:pt x="375" y="223"/>
                    <a:pt x="376" y="224"/>
                  </a:cubicBezTo>
                  <a:cubicBezTo>
                    <a:pt x="377" y="224"/>
                    <a:pt x="377" y="225"/>
                    <a:pt x="376" y="225"/>
                  </a:cubicBezTo>
                  <a:cubicBezTo>
                    <a:pt x="376" y="225"/>
                    <a:pt x="376" y="225"/>
                    <a:pt x="376" y="224"/>
                  </a:cubicBezTo>
                  <a:cubicBezTo>
                    <a:pt x="375" y="224"/>
                    <a:pt x="375" y="224"/>
                    <a:pt x="375" y="224"/>
                  </a:cubicBezTo>
                  <a:cubicBezTo>
                    <a:pt x="374" y="224"/>
                    <a:pt x="373" y="227"/>
                    <a:pt x="375" y="230"/>
                  </a:cubicBezTo>
                  <a:cubicBezTo>
                    <a:pt x="376" y="231"/>
                    <a:pt x="378" y="233"/>
                    <a:pt x="382" y="235"/>
                  </a:cubicBezTo>
                  <a:cubicBezTo>
                    <a:pt x="389" y="239"/>
                    <a:pt x="384" y="237"/>
                    <a:pt x="394" y="239"/>
                  </a:cubicBezTo>
                  <a:cubicBezTo>
                    <a:pt x="399" y="240"/>
                    <a:pt x="411" y="241"/>
                    <a:pt x="414" y="242"/>
                  </a:cubicBezTo>
                  <a:cubicBezTo>
                    <a:pt x="421" y="244"/>
                    <a:pt x="433" y="253"/>
                    <a:pt x="441" y="259"/>
                  </a:cubicBezTo>
                  <a:cubicBezTo>
                    <a:pt x="446" y="263"/>
                    <a:pt x="446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0" y="267"/>
                    <a:pt x="440" y="268"/>
                    <a:pt x="446" y="270"/>
                  </a:cubicBezTo>
                  <a:cubicBezTo>
                    <a:pt x="452" y="271"/>
                    <a:pt x="464" y="273"/>
                    <a:pt x="469" y="276"/>
                  </a:cubicBezTo>
                  <a:cubicBezTo>
                    <a:pt x="472" y="278"/>
                    <a:pt x="475" y="280"/>
                    <a:pt x="483" y="282"/>
                  </a:cubicBezTo>
                  <a:cubicBezTo>
                    <a:pt x="490" y="284"/>
                    <a:pt x="494" y="285"/>
                    <a:pt x="496" y="285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506" y="285"/>
                    <a:pt x="485" y="279"/>
                    <a:pt x="483" y="276"/>
                  </a:cubicBezTo>
                  <a:cubicBezTo>
                    <a:pt x="481" y="273"/>
                    <a:pt x="478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6" y="271"/>
                    <a:pt x="470" y="268"/>
                    <a:pt x="463" y="264"/>
                  </a:cubicBezTo>
                  <a:cubicBezTo>
                    <a:pt x="459" y="262"/>
                    <a:pt x="456" y="260"/>
                    <a:pt x="453" y="258"/>
                  </a:cubicBezTo>
                  <a:cubicBezTo>
                    <a:pt x="449" y="255"/>
                    <a:pt x="452" y="252"/>
                    <a:pt x="456" y="252"/>
                  </a:cubicBezTo>
                  <a:cubicBezTo>
                    <a:pt x="457" y="252"/>
                    <a:pt x="458" y="252"/>
                    <a:pt x="460" y="253"/>
                  </a:cubicBezTo>
                  <a:cubicBezTo>
                    <a:pt x="463" y="253"/>
                    <a:pt x="465" y="254"/>
                    <a:pt x="468" y="256"/>
                  </a:cubicBezTo>
                  <a:cubicBezTo>
                    <a:pt x="473" y="258"/>
                    <a:pt x="473" y="260"/>
                    <a:pt x="477" y="263"/>
                  </a:cubicBezTo>
                  <a:cubicBezTo>
                    <a:pt x="482" y="265"/>
                    <a:pt x="487" y="267"/>
                    <a:pt x="492" y="268"/>
                  </a:cubicBezTo>
                  <a:cubicBezTo>
                    <a:pt x="502" y="271"/>
                    <a:pt x="505" y="275"/>
                    <a:pt x="513" y="277"/>
                  </a:cubicBezTo>
                  <a:cubicBezTo>
                    <a:pt x="517" y="279"/>
                    <a:pt x="524" y="280"/>
                    <a:pt x="526" y="281"/>
                  </a:cubicBezTo>
                  <a:cubicBezTo>
                    <a:pt x="533" y="283"/>
                    <a:pt x="539" y="285"/>
                    <a:pt x="543" y="288"/>
                  </a:cubicBezTo>
                  <a:cubicBezTo>
                    <a:pt x="550" y="291"/>
                    <a:pt x="545" y="299"/>
                    <a:pt x="560" y="301"/>
                  </a:cubicBezTo>
                  <a:cubicBezTo>
                    <a:pt x="571" y="303"/>
                    <a:pt x="584" y="304"/>
                    <a:pt x="588" y="305"/>
                  </a:cubicBezTo>
                  <a:cubicBezTo>
                    <a:pt x="607" y="307"/>
                    <a:pt x="625" y="311"/>
                    <a:pt x="646" y="312"/>
                  </a:cubicBezTo>
                  <a:cubicBezTo>
                    <a:pt x="649" y="312"/>
                    <a:pt x="653" y="312"/>
                    <a:pt x="656" y="312"/>
                  </a:cubicBezTo>
                  <a:cubicBezTo>
                    <a:pt x="668" y="312"/>
                    <a:pt x="676" y="311"/>
                    <a:pt x="675" y="311"/>
                  </a:cubicBezTo>
                  <a:cubicBezTo>
                    <a:pt x="674" y="311"/>
                    <a:pt x="675" y="311"/>
                    <a:pt x="677" y="311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79" y="311"/>
                    <a:pt x="682" y="311"/>
                    <a:pt x="684" y="311"/>
                  </a:cubicBezTo>
                  <a:cubicBezTo>
                    <a:pt x="686" y="312"/>
                    <a:pt x="686" y="312"/>
                    <a:pt x="687" y="312"/>
                  </a:cubicBezTo>
                  <a:cubicBezTo>
                    <a:pt x="687" y="312"/>
                    <a:pt x="687" y="312"/>
                    <a:pt x="686" y="312"/>
                  </a:cubicBezTo>
                  <a:cubicBezTo>
                    <a:pt x="686" y="312"/>
                    <a:pt x="686" y="312"/>
                    <a:pt x="685" y="312"/>
                  </a:cubicBezTo>
                  <a:cubicBezTo>
                    <a:pt x="685" y="311"/>
                    <a:pt x="685" y="311"/>
                    <a:pt x="685" y="311"/>
                  </a:cubicBezTo>
                  <a:cubicBezTo>
                    <a:pt x="685" y="311"/>
                    <a:pt x="685" y="311"/>
                    <a:pt x="685" y="312"/>
                  </a:cubicBezTo>
                  <a:cubicBezTo>
                    <a:pt x="686" y="312"/>
                    <a:pt x="686" y="312"/>
                    <a:pt x="686" y="312"/>
                  </a:cubicBezTo>
                  <a:cubicBezTo>
                    <a:pt x="689" y="312"/>
                    <a:pt x="692" y="313"/>
                    <a:pt x="697" y="315"/>
                  </a:cubicBezTo>
                  <a:cubicBezTo>
                    <a:pt x="703" y="316"/>
                    <a:pt x="708" y="317"/>
                    <a:pt x="714" y="318"/>
                  </a:cubicBezTo>
                  <a:cubicBezTo>
                    <a:pt x="720" y="319"/>
                    <a:pt x="727" y="319"/>
                    <a:pt x="733" y="320"/>
                  </a:cubicBezTo>
                  <a:cubicBezTo>
                    <a:pt x="743" y="320"/>
                    <a:pt x="755" y="321"/>
                    <a:pt x="761" y="321"/>
                  </a:cubicBezTo>
                  <a:cubicBezTo>
                    <a:pt x="762" y="321"/>
                    <a:pt x="763" y="321"/>
                    <a:pt x="763" y="321"/>
                  </a:cubicBezTo>
                  <a:cubicBezTo>
                    <a:pt x="763" y="321"/>
                    <a:pt x="763" y="321"/>
                    <a:pt x="764" y="321"/>
                  </a:cubicBezTo>
                  <a:cubicBezTo>
                    <a:pt x="769" y="321"/>
                    <a:pt x="775" y="325"/>
                    <a:pt x="782" y="328"/>
                  </a:cubicBezTo>
                  <a:cubicBezTo>
                    <a:pt x="789" y="331"/>
                    <a:pt x="796" y="333"/>
                    <a:pt x="798" y="333"/>
                  </a:cubicBezTo>
                  <a:cubicBezTo>
                    <a:pt x="798" y="333"/>
                    <a:pt x="798" y="332"/>
                    <a:pt x="798" y="332"/>
                  </a:cubicBezTo>
                  <a:cubicBezTo>
                    <a:pt x="798" y="332"/>
                    <a:pt x="798" y="332"/>
                    <a:pt x="799" y="332"/>
                  </a:cubicBezTo>
                  <a:cubicBezTo>
                    <a:pt x="801" y="332"/>
                    <a:pt x="805" y="333"/>
                    <a:pt x="810" y="334"/>
                  </a:cubicBezTo>
                  <a:cubicBezTo>
                    <a:pt x="814" y="336"/>
                    <a:pt x="817" y="337"/>
                    <a:pt x="821" y="338"/>
                  </a:cubicBezTo>
                  <a:cubicBezTo>
                    <a:pt x="821" y="338"/>
                    <a:pt x="821" y="338"/>
                    <a:pt x="821" y="338"/>
                  </a:cubicBezTo>
                  <a:cubicBezTo>
                    <a:pt x="821" y="338"/>
                    <a:pt x="820" y="337"/>
                    <a:pt x="819" y="337"/>
                  </a:cubicBezTo>
                  <a:cubicBezTo>
                    <a:pt x="819" y="337"/>
                    <a:pt x="819" y="337"/>
                    <a:pt x="820" y="337"/>
                  </a:cubicBezTo>
                  <a:cubicBezTo>
                    <a:pt x="820" y="337"/>
                    <a:pt x="826" y="338"/>
                    <a:pt x="833" y="338"/>
                  </a:cubicBezTo>
                  <a:cubicBezTo>
                    <a:pt x="842" y="339"/>
                    <a:pt x="851" y="340"/>
                    <a:pt x="851" y="340"/>
                  </a:cubicBezTo>
                  <a:cubicBezTo>
                    <a:pt x="851" y="341"/>
                    <a:pt x="852" y="341"/>
                    <a:pt x="854" y="341"/>
                  </a:cubicBezTo>
                  <a:cubicBezTo>
                    <a:pt x="855" y="341"/>
                    <a:pt x="855" y="341"/>
                    <a:pt x="856" y="341"/>
                  </a:cubicBezTo>
                  <a:cubicBezTo>
                    <a:pt x="859" y="341"/>
                    <a:pt x="856" y="337"/>
                    <a:pt x="867" y="336"/>
                  </a:cubicBezTo>
                  <a:cubicBezTo>
                    <a:pt x="868" y="336"/>
                    <a:pt x="869" y="336"/>
                    <a:pt x="870" y="336"/>
                  </a:cubicBezTo>
                  <a:cubicBezTo>
                    <a:pt x="879" y="336"/>
                    <a:pt x="886" y="340"/>
                    <a:pt x="889" y="343"/>
                  </a:cubicBezTo>
                  <a:cubicBezTo>
                    <a:pt x="892" y="346"/>
                    <a:pt x="895" y="348"/>
                    <a:pt x="895" y="350"/>
                  </a:cubicBezTo>
                  <a:cubicBezTo>
                    <a:pt x="895" y="352"/>
                    <a:pt x="891" y="356"/>
                    <a:pt x="883" y="359"/>
                  </a:cubicBezTo>
                  <a:cubicBezTo>
                    <a:pt x="873" y="363"/>
                    <a:pt x="855" y="367"/>
                    <a:pt x="852" y="371"/>
                  </a:cubicBezTo>
                  <a:cubicBezTo>
                    <a:pt x="849" y="375"/>
                    <a:pt x="861" y="374"/>
                    <a:pt x="861" y="374"/>
                  </a:cubicBezTo>
                  <a:cubicBezTo>
                    <a:pt x="861" y="375"/>
                    <a:pt x="861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5" y="377"/>
                    <a:pt x="858" y="378"/>
                  </a:cubicBezTo>
                  <a:cubicBezTo>
                    <a:pt x="853" y="378"/>
                    <a:pt x="848" y="379"/>
                    <a:pt x="845" y="380"/>
                  </a:cubicBezTo>
                  <a:cubicBezTo>
                    <a:pt x="843" y="382"/>
                    <a:pt x="844" y="383"/>
                    <a:pt x="845" y="384"/>
                  </a:cubicBezTo>
                  <a:cubicBezTo>
                    <a:pt x="847" y="385"/>
                    <a:pt x="857" y="389"/>
                    <a:pt x="867" y="392"/>
                  </a:cubicBezTo>
                  <a:cubicBezTo>
                    <a:pt x="884" y="399"/>
                    <a:pt x="896" y="408"/>
                    <a:pt x="911" y="414"/>
                  </a:cubicBezTo>
                  <a:cubicBezTo>
                    <a:pt x="921" y="417"/>
                    <a:pt x="945" y="421"/>
                    <a:pt x="961" y="423"/>
                  </a:cubicBezTo>
                  <a:cubicBezTo>
                    <a:pt x="972" y="425"/>
                    <a:pt x="982" y="426"/>
                    <a:pt x="988" y="429"/>
                  </a:cubicBezTo>
                  <a:cubicBezTo>
                    <a:pt x="993" y="431"/>
                    <a:pt x="993" y="435"/>
                    <a:pt x="993" y="439"/>
                  </a:cubicBezTo>
                  <a:cubicBezTo>
                    <a:pt x="992" y="444"/>
                    <a:pt x="994" y="451"/>
                    <a:pt x="993" y="456"/>
                  </a:cubicBezTo>
                  <a:cubicBezTo>
                    <a:pt x="992" y="467"/>
                    <a:pt x="998" y="478"/>
                    <a:pt x="992" y="489"/>
                  </a:cubicBezTo>
                  <a:cubicBezTo>
                    <a:pt x="990" y="492"/>
                    <a:pt x="985" y="494"/>
                    <a:pt x="984" y="497"/>
                  </a:cubicBezTo>
                  <a:cubicBezTo>
                    <a:pt x="981" y="501"/>
                    <a:pt x="983" y="501"/>
                    <a:pt x="987" y="506"/>
                  </a:cubicBezTo>
                  <a:cubicBezTo>
                    <a:pt x="988" y="508"/>
                    <a:pt x="986" y="511"/>
                    <a:pt x="986" y="514"/>
                  </a:cubicBezTo>
                  <a:cubicBezTo>
                    <a:pt x="987" y="519"/>
                    <a:pt x="1006" y="518"/>
                    <a:pt x="1006" y="519"/>
                  </a:cubicBezTo>
                  <a:cubicBezTo>
                    <a:pt x="1006" y="520"/>
                    <a:pt x="1006" y="521"/>
                    <a:pt x="1005" y="521"/>
                  </a:cubicBezTo>
                  <a:cubicBezTo>
                    <a:pt x="1005" y="521"/>
                    <a:pt x="1005" y="521"/>
                    <a:pt x="1005" y="521"/>
                  </a:cubicBezTo>
                  <a:cubicBezTo>
                    <a:pt x="1005" y="521"/>
                    <a:pt x="1005" y="521"/>
                    <a:pt x="1004" y="521"/>
                  </a:cubicBezTo>
                  <a:cubicBezTo>
                    <a:pt x="1004" y="521"/>
                    <a:pt x="1003" y="524"/>
                    <a:pt x="1004" y="529"/>
                  </a:cubicBezTo>
                  <a:cubicBezTo>
                    <a:pt x="1005" y="529"/>
                    <a:pt x="1005" y="530"/>
                    <a:pt x="1005" y="531"/>
                  </a:cubicBezTo>
                  <a:cubicBezTo>
                    <a:pt x="1004" y="535"/>
                    <a:pt x="1000" y="538"/>
                    <a:pt x="999" y="538"/>
                  </a:cubicBezTo>
                  <a:cubicBezTo>
                    <a:pt x="999" y="538"/>
                    <a:pt x="999" y="538"/>
                    <a:pt x="999" y="538"/>
                  </a:cubicBezTo>
                  <a:cubicBezTo>
                    <a:pt x="1000" y="538"/>
                    <a:pt x="999" y="537"/>
                    <a:pt x="997" y="537"/>
                  </a:cubicBezTo>
                  <a:cubicBezTo>
                    <a:pt x="997" y="537"/>
                    <a:pt x="996" y="537"/>
                    <a:pt x="996" y="537"/>
                  </a:cubicBezTo>
                  <a:cubicBezTo>
                    <a:pt x="996" y="537"/>
                    <a:pt x="995" y="537"/>
                    <a:pt x="995" y="537"/>
                  </a:cubicBezTo>
                  <a:cubicBezTo>
                    <a:pt x="994" y="537"/>
                    <a:pt x="993" y="537"/>
                    <a:pt x="994" y="537"/>
                  </a:cubicBezTo>
                  <a:cubicBezTo>
                    <a:pt x="995" y="536"/>
                    <a:pt x="994" y="536"/>
                    <a:pt x="991" y="536"/>
                  </a:cubicBezTo>
                  <a:cubicBezTo>
                    <a:pt x="991" y="536"/>
                    <a:pt x="990" y="536"/>
                    <a:pt x="990" y="536"/>
                  </a:cubicBezTo>
                  <a:cubicBezTo>
                    <a:pt x="987" y="536"/>
                    <a:pt x="983" y="537"/>
                    <a:pt x="983" y="538"/>
                  </a:cubicBezTo>
                  <a:cubicBezTo>
                    <a:pt x="982" y="540"/>
                    <a:pt x="982" y="540"/>
                    <a:pt x="983" y="540"/>
                  </a:cubicBezTo>
                  <a:cubicBezTo>
                    <a:pt x="983" y="540"/>
                    <a:pt x="984" y="540"/>
                    <a:pt x="984" y="540"/>
                  </a:cubicBezTo>
                  <a:cubicBezTo>
                    <a:pt x="985" y="540"/>
                    <a:pt x="987" y="540"/>
                    <a:pt x="989" y="540"/>
                  </a:cubicBezTo>
                  <a:cubicBezTo>
                    <a:pt x="991" y="540"/>
                    <a:pt x="993" y="540"/>
                    <a:pt x="995" y="540"/>
                  </a:cubicBezTo>
                  <a:cubicBezTo>
                    <a:pt x="999" y="541"/>
                    <a:pt x="1000" y="542"/>
                    <a:pt x="1000" y="542"/>
                  </a:cubicBezTo>
                  <a:cubicBezTo>
                    <a:pt x="1001" y="543"/>
                    <a:pt x="1000" y="543"/>
                    <a:pt x="999" y="543"/>
                  </a:cubicBezTo>
                  <a:cubicBezTo>
                    <a:pt x="999" y="543"/>
                    <a:pt x="999" y="543"/>
                    <a:pt x="999" y="543"/>
                  </a:cubicBezTo>
                  <a:cubicBezTo>
                    <a:pt x="1000" y="544"/>
                    <a:pt x="1001" y="544"/>
                    <a:pt x="1003" y="544"/>
                  </a:cubicBezTo>
                  <a:cubicBezTo>
                    <a:pt x="1007" y="544"/>
                    <a:pt x="1010" y="544"/>
                    <a:pt x="1010" y="545"/>
                  </a:cubicBezTo>
                  <a:cubicBezTo>
                    <a:pt x="1010" y="545"/>
                    <a:pt x="1006" y="545"/>
                    <a:pt x="1002" y="545"/>
                  </a:cubicBezTo>
                  <a:cubicBezTo>
                    <a:pt x="999" y="546"/>
                    <a:pt x="1004" y="548"/>
                    <a:pt x="1004" y="550"/>
                  </a:cubicBezTo>
                  <a:cubicBezTo>
                    <a:pt x="1005" y="551"/>
                    <a:pt x="1008" y="552"/>
                    <a:pt x="1009" y="552"/>
                  </a:cubicBezTo>
                  <a:cubicBezTo>
                    <a:pt x="1010" y="552"/>
                    <a:pt x="1011" y="552"/>
                    <a:pt x="1011" y="552"/>
                  </a:cubicBezTo>
                  <a:cubicBezTo>
                    <a:pt x="1012" y="551"/>
                    <a:pt x="1012" y="551"/>
                    <a:pt x="1012" y="551"/>
                  </a:cubicBezTo>
                  <a:cubicBezTo>
                    <a:pt x="1013" y="551"/>
                    <a:pt x="1013" y="551"/>
                    <a:pt x="1013" y="551"/>
                  </a:cubicBezTo>
                  <a:cubicBezTo>
                    <a:pt x="1014" y="552"/>
                    <a:pt x="1006" y="554"/>
                    <a:pt x="1008" y="556"/>
                  </a:cubicBezTo>
                  <a:cubicBezTo>
                    <a:pt x="1011" y="558"/>
                    <a:pt x="1019" y="559"/>
                    <a:pt x="1018" y="559"/>
                  </a:cubicBezTo>
                  <a:cubicBezTo>
                    <a:pt x="1016" y="559"/>
                    <a:pt x="1016" y="560"/>
                    <a:pt x="1018" y="560"/>
                  </a:cubicBezTo>
                  <a:cubicBezTo>
                    <a:pt x="1021" y="560"/>
                    <a:pt x="1022" y="561"/>
                    <a:pt x="1022" y="561"/>
                  </a:cubicBezTo>
                  <a:cubicBezTo>
                    <a:pt x="1022" y="562"/>
                    <a:pt x="1022" y="562"/>
                    <a:pt x="1021" y="562"/>
                  </a:cubicBezTo>
                  <a:cubicBezTo>
                    <a:pt x="1019" y="562"/>
                    <a:pt x="1021" y="563"/>
                    <a:pt x="1023" y="563"/>
                  </a:cubicBezTo>
                  <a:cubicBezTo>
                    <a:pt x="1025" y="564"/>
                    <a:pt x="1026" y="564"/>
                    <a:pt x="1027" y="564"/>
                  </a:cubicBezTo>
                  <a:cubicBezTo>
                    <a:pt x="1027" y="564"/>
                    <a:pt x="1027" y="564"/>
                    <a:pt x="1027" y="563"/>
                  </a:cubicBezTo>
                  <a:cubicBezTo>
                    <a:pt x="1027" y="563"/>
                    <a:pt x="1027" y="563"/>
                    <a:pt x="1027" y="563"/>
                  </a:cubicBezTo>
                  <a:cubicBezTo>
                    <a:pt x="1028" y="563"/>
                    <a:pt x="1028" y="563"/>
                    <a:pt x="1029" y="563"/>
                  </a:cubicBezTo>
                  <a:cubicBezTo>
                    <a:pt x="1029" y="563"/>
                    <a:pt x="1030" y="564"/>
                    <a:pt x="1030" y="564"/>
                  </a:cubicBezTo>
                  <a:cubicBezTo>
                    <a:pt x="1031" y="564"/>
                    <a:pt x="1031" y="563"/>
                    <a:pt x="1032" y="563"/>
                  </a:cubicBezTo>
                  <a:cubicBezTo>
                    <a:pt x="1032" y="563"/>
                    <a:pt x="1032" y="563"/>
                    <a:pt x="1030" y="562"/>
                  </a:cubicBezTo>
                  <a:cubicBezTo>
                    <a:pt x="1030" y="562"/>
                    <a:pt x="1030" y="562"/>
                    <a:pt x="1031" y="562"/>
                  </a:cubicBezTo>
                  <a:cubicBezTo>
                    <a:pt x="1031" y="562"/>
                    <a:pt x="1032" y="562"/>
                    <a:pt x="1033" y="562"/>
                  </a:cubicBezTo>
                  <a:cubicBezTo>
                    <a:pt x="1033" y="562"/>
                    <a:pt x="1034" y="562"/>
                    <a:pt x="1034" y="562"/>
                  </a:cubicBezTo>
                  <a:cubicBezTo>
                    <a:pt x="1035" y="562"/>
                    <a:pt x="1036" y="562"/>
                    <a:pt x="1034" y="562"/>
                  </a:cubicBezTo>
                  <a:cubicBezTo>
                    <a:pt x="1033" y="562"/>
                    <a:pt x="1033" y="562"/>
                    <a:pt x="1033" y="562"/>
                  </a:cubicBezTo>
                  <a:cubicBezTo>
                    <a:pt x="1034" y="562"/>
                    <a:pt x="1036" y="562"/>
                    <a:pt x="1038" y="563"/>
                  </a:cubicBezTo>
                  <a:cubicBezTo>
                    <a:pt x="1039" y="564"/>
                    <a:pt x="1039" y="565"/>
                    <a:pt x="1038" y="565"/>
                  </a:cubicBezTo>
                  <a:cubicBezTo>
                    <a:pt x="1038" y="565"/>
                    <a:pt x="1037" y="565"/>
                    <a:pt x="1037" y="564"/>
                  </a:cubicBezTo>
                  <a:cubicBezTo>
                    <a:pt x="1037" y="564"/>
                    <a:pt x="1036" y="564"/>
                    <a:pt x="1035" y="564"/>
                  </a:cubicBezTo>
                  <a:cubicBezTo>
                    <a:pt x="1034" y="564"/>
                    <a:pt x="1034" y="564"/>
                    <a:pt x="1034" y="564"/>
                  </a:cubicBezTo>
                  <a:cubicBezTo>
                    <a:pt x="1035" y="565"/>
                    <a:pt x="1033" y="565"/>
                    <a:pt x="1032" y="565"/>
                  </a:cubicBezTo>
                  <a:cubicBezTo>
                    <a:pt x="1031" y="565"/>
                    <a:pt x="1030" y="565"/>
                    <a:pt x="1029" y="565"/>
                  </a:cubicBezTo>
                  <a:cubicBezTo>
                    <a:pt x="1029" y="565"/>
                    <a:pt x="1029" y="565"/>
                    <a:pt x="1028" y="565"/>
                  </a:cubicBezTo>
                  <a:cubicBezTo>
                    <a:pt x="1026" y="565"/>
                    <a:pt x="1025" y="566"/>
                    <a:pt x="1026" y="566"/>
                  </a:cubicBezTo>
                  <a:cubicBezTo>
                    <a:pt x="1027" y="567"/>
                    <a:pt x="1029" y="568"/>
                    <a:pt x="1030" y="568"/>
                  </a:cubicBezTo>
                  <a:cubicBezTo>
                    <a:pt x="1030" y="568"/>
                    <a:pt x="1030" y="568"/>
                    <a:pt x="1030" y="568"/>
                  </a:cubicBezTo>
                  <a:cubicBezTo>
                    <a:pt x="1030" y="568"/>
                    <a:pt x="1030" y="568"/>
                    <a:pt x="1031" y="568"/>
                  </a:cubicBezTo>
                  <a:cubicBezTo>
                    <a:pt x="1032" y="568"/>
                    <a:pt x="1033" y="568"/>
                    <a:pt x="1031" y="568"/>
                  </a:cubicBezTo>
                  <a:cubicBezTo>
                    <a:pt x="1030" y="568"/>
                    <a:pt x="1033" y="569"/>
                    <a:pt x="1036" y="569"/>
                  </a:cubicBezTo>
                  <a:cubicBezTo>
                    <a:pt x="1037" y="569"/>
                    <a:pt x="1037" y="569"/>
                    <a:pt x="1037" y="569"/>
                  </a:cubicBezTo>
                  <a:cubicBezTo>
                    <a:pt x="1040" y="569"/>
                    <a:pt x="1039" y="566"/>
                    <a:pt x="1044" y="566"/>
                  </a:cubicBezTo>
                  <a:cubicBezTo>
                    <a:pt x="1045" y="566"/>
                    <a:pt x="1045" y="566"/>
                    <a:pt x="1046" y="566"/>
                  </a:cubicBezTo>
                  <a:cubicBezTo>
                    <a:pt x="1049" y="566"/>
                    <a:pt x="1045" y="567"/>
                    <a:pt x="1041" y="568"/>
                  </a:cubicBezTo>
                  <a:cubicBezTo>
                    <a:pt x="1038" y="569"/>
                    <a:pt x="1040" y="570"/>
                    <a:pt x="1042" y="570"/>
                  </a:cubicBezTo>
                  <a:cubicBezTo>
                    <a:pt x="1045" y="570"/>
                    <a:pt x="1048" y="569"/>
                    <a:pt x="1050" y="569"/>
                  </a:cubicBezTo>
                  <a:cubicBezTo>
                    <a:pt x="1051" y="568"/>
                    <a:pt x="1053" y="568"/>
                    <a:pt x="1054" y="568"/>
                  </a:cubicBezTo>
                  <a:cubicBezTo>
                    <a:pt x="1056" y="568"/>
                    <a:pt x="1058" y="569"/>
                    <a:pt x="1056" y="570"/>
                  </a:cubicBezTo>
                  <a:cubicBezTo>
                    <a:pt x="1054" y="570"/>
                    <a:pt x="1053" y="571"/>
                    <a:pt x="1053" y="571"/>
                  </a:cubicBezTo>
                  <a:cubicBezTo>
                    <a:pt x="1052" y="571"/>
                    <a:pt x="1052" y="571"/>
                    <a:pt x="1053" y="571"/>
                  </a:cubicBezTo>
                  <a:cubicBezTo>
                    <a:pt x="1053" y="570"/>
                    <a:pt x="1052" y="570"/>
                    <a:pt x="1052" y="570"/>
                  </a:cubicBezTo>
                  <a:cubicBezTo>
                    <a:pt x="1051" y="570"/>
                    <a:pt x="1051" y="570"/>
                    <a:pt x="1050" y="570"/>
                  </a:cubicBezTo>
                  <a:cubicBezTo>
                    <a:pt x="1049" y="571"/>
                    <a:pt x="1052" y="571"/>
                    <a:pt x="1055" y="571"/>
                  </a:cubicBezTo>
                  <a:cubicBezTo>
                    <a:pt x="1059" y="571"/>
                    <a:pt x="1063" y="571"/>
                    <a:pt x="1066" y="568"/>
                  </a:cubicBezTo>
                  <a:cubicBezTo>
                    <a:pt x="1072" y="564"/>
                    <a:pt x="1079" y="563"/>
                    <a:pt x="1076" y="559"/>
                  </a:cubicBezTo>
                  <a:cubicBezTo>
                    <a:pt x="1072" y="556"/>
                    <a:pt x="1081" y="554"/>
                    <a:pt x="1084" y="553"/>
                  </a:cubicBezTo>
                  <a:cubicBezTo>
                    <a:pt x="1088" y="552"/>
                    <a:pt x="1089" y="549"/>
                    <a:pt x="1097" y="546"/>
                  </a:cubicBezTo>
                  <a:cubicBezTo>
                    <a:pt x="1102" y="544"/>
                    <a:pt x="1104" y="543"/>
                    <a:pt x="1098" y="540"/>
                  </a:cubicBezTo>
                  <a:cubicBezTo>
                    <a:pt x="1095" y="539"/>
                    <a:pt x="1076" y="539"/>
                    <a:pt x="1075" y="536"/>
                  </a:cubicBezTo>
                  <a:cubicBezTo>
                    <a:pt x="1075" y="534"/>
                    <a:pt x="1078" y="533"/>
                    <a:pt x="1082" y="532"/>
                  </a:cubicBezTo>
                  <a:cubicBezTo>
                    <a:pt x="1090" y="531"/>
                    <a:pt x="1096" y="529"/>
                    <a:pt x="1096" y="526"/>
                  </a:cubicBezTo>
                  <a:cubicBezTo>
                    <a:pt x="1097" y="523"/>
                    <a:pt x="1103" y="522"/>
                    <a:pt x="1101" y="522"/>
                  </a:cubicBezTo>
                  <a:cubicBezTo>
                    <a:pt x="1099" y="521"/>
                    <a:pt x="1105" y="522"/>
                    <a:pt x="1111" y="520"/>
                  </a:cubicBezTo>
                  <a:cubicBezTo>
                    <a:pt x="1116" y="519"/>
                    <a:pt x="1107" y="519"/>
                    <a:pt x="1106" y="519"/>
                  </a:cubicBezTo>
                  <a:cubicBezTo>
                    <a:pt x="1106" y="519"/>
                    <a:pt x="1106" y="519"/>
                    <a:pt x="1106" y="519"/>
                  </a:cubicBezTo>
                  <a:cubicBezTo>
                    <a:pt x="1107" y="519"/>
                    <a:pt x="1105" y="519"/>
                    <a:pt x="1104" y="519"/>
                  </a:cubicBezTo>
                  <a:cubicBezTo>
                    <a:pt x="1103" y="519"/>
                    <a:pt x="1103" y="519"/>
                    <a:pt x="1103" y="519"/>
                  </a:cubicBezTo>
                  <a:cubicBezTo>
                    <a:pt x="1102" y="519"/>
                    <a:pt x="1101" y="519"/>
                    <a:pt x="1102" y="519"/>
                  </a:cubicBezTo>
                  <a:cubicBezTo>
                    <a:pt x="1102" y="519"/>
                    <a:pt x="1096" y="518"/>
                    <a:pt x="1093" y="516"/>
                  </a:cubicBezTo>
                  <a:cubicBezTo>
                    <a:pt x="1090" y="514"/>
                    <a:pt x="1114" y="517"/>
                    <a:pt x="1122" y="512"/>
                  </a:cubicBezTo>
                  <a:cubicBezTo>
                    <a:pt x="1122" y="512"/>
                    <a:pt x="1122" y="512"/>
                    <a:pt x="1123" y="512"/>
                  </a:cubicBezTo>
                  <a:cubicBezTo>
                    <a:pt x="1129" y="508"/>
                    <a:pt x="1137" y="506"/>
                    <a:pt x="1155" y="505"/>
                  </a:cubicBezTo>
                  <a:cubicBezTo>
                    <a:pt x="1162" y="504"/>
                    <a:pt x="1169" y="503"/>
                    <a:pt x="1174" y="502"/>
                  </a:cubicBezTo>
                  <a:cubicBezTo>
                    <a:pt x="1187" y="499"/>
                    <a:pt x="1176" y="495"/>
                    <a:pt x="1178" y="493"/>
                  </a:cubicBezTo>
                  <a:cubicBezTo>
                    <a:pt x="1179" y="493"/>
                    <a:pt x="1182" y="491"/>
                    <a:pt x="1179" y="490"/>
                  </a:cubicBezTo>
                  <a:cubicBezTo>
                    <a:pt x="1172" y="488"/>
                    <a:pt x="1162" y="488"/>
                    <a:pt x="1159" y="485"/>
                  </a:cubicBezTo>
                  <a:cubicBezTo>
                    <a:pt x="1156" y="483"/>
                    <a:pt x="1159" y="475"/>
                    <a:pt x="1162" y="473"/>
                  </a:cubicBezTo>
                  <a:cubicBezTo>
                    <a:pt x="1165" y="472"/>
                    <a:pt x="1169" y="471"/>
                    <a:pt x="1175" y="471"/>
                  </a:cubicBezTo>
                  <a:cubicBezTo>
                    <a:pt x="1185" y="471"/>
                    <a:pt x="1197" y="473"/>
                    <a:pt x="1207" y="476"/>
                  </a:cubicBezTo>
                  <a:cubicBezTo>
                    <a:pt x="1214" y="478"/>
                    <a:pt x="1220" y="479"/>
                    <a:pt x="1226" y="479"/>
                  </a:cubicBezTo>
                  <a:cubicBezTo>
                    <a:pt x="1231" y="479"/>
                    <a:pt x="1235" y="479"/>
                    <a:pt x="1238" y="477"/>
                  </a:cubicBezTo>
                  <a:cubicBezTo>
                    <a:pt x="1242" y="474"/>
                    <a:pt x="1248" y="472"/>
                    <a:pt x="1250" y="472"/>
                  </a:cubicBezTo>
                  <a:cubicBezTo>
                    <a:pt x="1251" y="472"/>
                    <a:pt x="1251" y="472"/>
                    <a:pt x="1249" y="473"/>
                  </a:cubicBezTo>
                  <a:cubicBezTo>
                    <a:pt x="1247" y="474"/>
                    <a:pt x="1246" y="475"/>
                    <a:pt x="1248" y="475"/>
                  </a:cubicBezTo>
                  <a:cubicBezTo>
                    <a:pt x="1250" y="475"/>
                    <a:pt x="1254" y="474"/>
                    <a:pt x="1260" y="472"/>
                  </a:cubicBezTo>
                  <a:cubicBezTo>
                    <a:pt x="1267" y="469"/>
                    <a:pt x="1270" y="465"/>
                    <a:pt x="1272" y="461"/>
                  </a:cubicBezTo>
                  <a:cubicBezTo>
                    <a:pt x="1274" y="457"/>
                    <a:pt x="1284" y="451"/>
                    <a:pt x="1298" y="449"/>
                  </a:cubicBezTo>
                  <a:cubicBezTo>
                    <a:pt x="1311" y="447"/>
                    <a:pt x="1322" y="444"/>
                    <a:pt x="1320" y="444"/>
                  </a:cubicBezTo>
                  <a:cubicBezTo>
                    <a:pt x="1319" y="444"/>
                    <a:pt x="1321" y="443"/>
                    <a:pt x="1325" y="443"/>
                  </a:cubicBezTo>
                  <a:cubicBezTo>
                    <a:pt x="1326" y="443"/>
                    <a:pt x="1327" y="443"/>
                    <a:pt x="1328" y="443"/>
                  </a:cubicBezTo>
                  <a:cubicBezTo>
                    <a:pt x="1329" y="443"/>
                    <a:pt x="1329" y="443"/>
                    <a:pt x="1328" y="443"/>
                  </a:cubicBezTo>
                  <a:cubicBezTo>
                    <a:pt x="1327" y="443"/>
                    <a:pt x="1327" y="443"/>
                    <a:pt x="1327" y="443"/>
                  </a:cubicBezTo>
                  <a:cubicBezTo>
                    <a:pt x="1328" y="443"/>
                    <a:pt x="1329" y="443"/>
                    <a:pt x="1331" y="443"/>
                  </a:cubicBezTo>
                  <a:cubicBezTo>
                    <a:pt x="1335" y="443"/>
                    <a:pt x="1355" y="444"/>
                    <a:pt x="1363" y="440"/>
                  </a:cubicBezTo>
                  <a:cubicBezTo>
                    <a:pt x="1375" y="434"/>
                    <a:pt x="1382" y="424"/>
                    <a:pt x="1384" y="416"/>
                  </a:cubicBezTo>
                  <a:cubicBezTo>
                    <a:pt x="1386" y="412"/>
                    <a:pt x="1384" y="408"/>
                    <a:pt x="1384" y="408"/>
                  </a:cubicBezTo>
                  <a:cubicBezTo>
                    <a:pt x="1384" y="408"/>
                    <a:pt x="1385" y="408"/>
                    <a:pt x="1385" y="408"/>
                  </a:cubicBezTo>
                  <a:cubicBezTo>
                    <a:pt x="1385" y="408"/>
                    <a:pt x="1385" y="408"/>
                    <a:pt x="1386" y="408"/>
                  </a:cubicBezTo>
                  <a:cubicBezTo>
                    <a:pt x="1386" y="408"/>
                    <a:pt x="1387" y="408"/>
                    <a:pt x="1387" y="408"/>
                  </a:cubicBezTo>
                  <a:cubicBezTo>
                    <a:pt x="1388" y="408"/>
                    <a:pt x="1388" y="408"/>
                    <a:pt x="1388" y="408"/>
                  </a:cubicBezTo>
                  <a:cubicBezTo>
                    <a:pt x="1389" y="408"/>
                    <a:pt x="1390" y="408"/>
                    <a:pt x="1391" y="408"/>
                  </a:cubicBezTo>
                  <a:cubicBezTo>
                    <a:pt x="1392" y="408"/>
                    <a:pt x="1392" y="408"/>
                    <a:pt x="1392" y="408"/>
                  </a:cubicBezTo>
                  <a:cubicBezTo>
                    <a:pt x="1393" y="408"/>
                    <a:pt x="1393" y="409"/>
                    <a:pt x="1392" y="409"/>
                  </a:cubicBezTo>
                  <a:cubicBezTo>
                    <a:pt x="1392" y="409"/>
                    <a:pt x="1392" y="409"/>
                    <a:pt x="1392" y="409"/>
                  </a:cubicBezTo>
                  <a:cubicBezTo>
                    <a:pt x="1392" y="409"/>
                    <a:pt x="1403" y="407"/>
                    <a:pt x="1413" y="404"/>
                  </a:cubicBezTo>
                  <a:cubicBezTo>
                    <a:pt x="1426" y="399"/>
                    <a:pt x="1438" y="394"/>
                    <a:pt x="1438" y="391"/>
                  </a:cubicBezTo>
                  <a:cubicBezTo>
                    <a:pt x="1429" y="382"/>
                    <a:pt x="1417" y="385"/>
                    <a:pt x="1397" y="380"/>
                  </a:cubicBezTo>
                  <a:cubicBezTo>
                    <a:pt x="1390" y="378"/>
                    <a:pt x="1382" y="377"/>
                    <a:pt x="1375" y="376"/>
                  </a:cubicBezTo>
                  <a:cubicBezTo>
                    <a:pt x="1360" y="375"/>
                    <a:pt x="1341" y="374"/>
                    <a:pt x="1332" y="374"/>
                  </a:cubicBezTo>
                  <a:cubicBezTo>
                    <a:pt x="1331" y="374"/>
                    <a:pt x="1331" y="374"/>
                    <a:pt x="1331" y="374"/>
                  </a:cubicBezTo>
                  <a:cubicBezTo>
                    <a:pt x="1327" y="374"/>
                    <a:pt x="1324" y="374"/>
                    <a:pt x="1322" y="375"/>
                  </a:cubicBezTo>
                  <a:cubicBezTo>
                    <a:pt x="1320" y="375"/>
                    <a:pt x="1318" y="375"/>
                    <a:pt x="1318" y="375"/>
                  </a:cubicBezTo>
                  <a:cubicBezTo>
                    <a:pt x="1318" y="375"/>
                    <a:pt x="1318" y="375"/>
                    <a:pt x="1318" y="375"/>
                  </a:cubicBezTo>
                  <a:cubicBezTo>
                    <a:pt x="1318" y="375"/>
                    <a:pt x="1317" y="375"/>
                    <a:pt x="1317" y="375"/>
                  </a:cubicBezTo>
                  <a:cubicBezTo>
                    <a:pt x="1317" y="375"/>
                    <a:pt x="1316" y="376"/>
                    <a:pt x="1315" y="376"/>
                  </a:cubicBezTo>
                  <a:cubicBezTo>
                    <a:pt x="1315" y="376"/>
                    <a:pt x="1315" y="376"/>
                    <a:pt x="1315" y="376"/>
                  </a:cubicBezTo>
                  <a:cubicBezTo>
                    <a:pt x="1314" y="376"/>
                    <a:pt x="1315" y="373"/>
                    <a:pt x="1301" y="370"/>
                  </a:cubicBezTo>
                  <a:cubicBezTo>
                    <a:pt x="1295" y="369"/>
                    <a:pt x="1288" y="369"/>
                    <a:pt x="1281" y="369"/>
                  </a:cubicBezTo>
                  <a:cubicBezTo>
                    <a:pt x="1274" y="369"/>
                    <a:pt x="1267" y="369"/>
                    <a:pt x="1262" y="370"/>
                  </a:cubicBezTo>
                  <a:cubicBezTo>
                    <a:pt x="1253" y="372"/>
                    <a:pt x="1250" y="374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49" y="375"/>
                    <a:pt x="1249" y="375"/>
                  </a:cubicBezTo>
                  <a:cubicBezTo>
                    <a:pt x="1249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49" y="373"/>
                    <a:pt x="1247" y="372"/>
                    <a:pt x="1243" y="372"/>
                  </a:cubicBezTo>
                  <a:cubicBezTo>
                    <a:pt x="1239" y="372"/>
                    <a:pt x="1244" y="372"/>
                    <a:pt x="1253" y="371"/>
                  </a:cubicBezTo>
                  <a:cubicBezTo>
                    <a:pt x="1259" y="371"/>
                    <a:pt x="1264" y="370"/>
                    <a:pt x="1263" y="368"/>
                  </a:cubicBezTo>
                  <a:cubicBezTo>
                    <a:pt x="1263" y="367"/>
                    <a:pt x="1257" y="366"/>
                    <a:pt x="1251" y="366"/>
                  </a:cubicBezTo>
                  <a:cubicBezTo>
                    <a:pt x="1251" y="366"/>
                    <a:pt x="1251" y="366"/>
                    <a:pt x="1251" y="366"/>
                  </a:cubicBezTo>
                  <a:cubicBezTo>
                    <a:pt x="1242" y="367"/>
                    <a:pt x="1237" y="368"/>
                    <a:pt x="1236" y="368"/>
                  </a:cubicBezTo>
                  <a:cubicBezTo>
                    <a:pt x="1234" y="369"/>
                    <a:pt x="1232" y="369"/>
                    <a:pt x="1229" y="370"/>
                  </a:cubicBezTo>
                  <a:cubicBezTo>
                    <a:pt x="1228" y="370"/>
                    <a:pt x="1227" y="370"/>
                    <a:pt x="1226" y="370"/>
                  </a:cubicBezTo>
                  <a:cubicBezTo>
                    <a:pt x="1225" y="370"/>
                    <a:pt x="1224" y="370"/>
                    <a:pt x="1225" y="370"/>
                  </a:cubicBezTo>
                  <a:cubicBezTo>
                    <a:pt x="1225" y="369"/>
                    <a:pt x="1226" y="369"/>
                    <a:pt x="1225" y="369"/>
                  </a:cubicBezTo>
                  <a:cubicBezTo>
                    <a:pt x="1225" y="369"/>
                    <a:pt x="1224" y="369"/>
                    <a:pt x="1223" y="370"/>
                  </a:cubicBezTo>
                  <a:cubicBezTo>
                    <a:pt x="1222" y="370"/>
                    <a:pt x="1222" y="370"/>
                    <a:pt x="1222" y="370"/>
                  </a:cubicBezTo>
                  <a:cubicBezTo>
                    <a:pt x="1221" y="370"/>
                    <a:pt x="1224" y="368"/>
                    <a:pt x="1232" y="366"/>
                  </a:cubicBezTo>
                  <a:cubicBezTo>
                    <a:pt x="1238" y="364"/>
                    <a:pt x="1244" y="363"/>
                    <a:pt x="1244" y="361"/>
                  </a:cubicBezTo>
                  <a:cubicBezTo>
                    <a:pt x="1244" y="361"/>
                    <a:pt x="1243" y="360"/>
                    <a:pt x="1241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8"/>
                    <a:pt x="1239" y="358"/>
                    <a:pt x="1238" y="358"/>
                  </a:cubicBezTo>
                  <a:cubicBezTo>
                    <a:pt x="1238" y="358"/>
                    <a:pt x="1239" y="358"/>
                    <a:pt x="1239" y="358"/>
                  </a:cubicBezTo>
                  <a:cubicBezTo>
                    <a:pt x="1238" y="357"/>
                    <a:pt x="1236" y="357"/>
                    <a:pt x="1235" y="356"/>
                  </a:cubicBezTo>
                  <a:cubicBezTo>
                    <a:pt x="1230" y="354"/>
                    <a:pt x="1226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2" y="352"/>
                    <a:pt x="1220" y="350"/>
                    <a:pt x="1211" y="348"/>
                  </a:cubicBezTo>
                  <a:cubicBezTo>
                    <a:pt x="1201" y="347"/>
                    <a:pt x="1186" y="345"/>
                    <a:pt x="1175" y="345"/>
                  </a:cubicBezTo>
                  <a:cubicBezTo>
                    <a:pt x="1175" y="345"/>
                    <a:pt x="1175" y="345"/>
                    <a:pt x="1174" y="345"/>
                  </a:cubicBezTo>
                  <a:cubicBezTo>
                    <a:pt x="1174" y="345"/>
                    <a:pt x="1173" y="345"/>
                    <a:pt x="1173" y="345"/>
                  </a:cubicBezTo>
                  <a:cubicBezTo>
                    <a:pt x="1162" y="345"/>
                    <a:pt x="1154" y="345"/>
                    <a:pt x="1148" y="344"/>
                  </a:cubicBezTo>
                  <a:cubicBezTo>
                    <a:pt x="1141" y="343"/>
                    <a:pt x="1137" y="340"/>
                    <a:pt x="1123" y="338"/>
                  </a:cubicBezTo>
                  <a:cubicBezTo>
                    <a:pt x="1109" y="336"/>
                    <a:pt x="1108" y="335"/>
                    <a:pt x="1101" y="334"/>
                  </a:cubicBezTo>
                  <a:cubicBezTo>
                    <a:pt x="1094" y="332"/>
                    <a:pt x="1084" y="332"/>
                    <a:pt x="1083" y="332"/>
                  </a:cubicBezTo>
                  <a:cubicBezTo>
                    <a:pt x="1081" y="331"/>
                    <a:pt x="1082" y="330"/>
                    <a:pt x="1086" y="330"/>
                  </a:cubicBezTo>
                  <a:cubicBezTo>
                    <a:pt x="1088" y="330"/>
                    <a:pt x="1087" y="330"/>
                    <a:pt x="1084" y="330"/>
                  </a:cubicBezTo>
                  <a:cubicBezTo>
                    <a:pt x="1081" y="330"/>
                    <a:pt x="1078" y="330"/>
                    <a:pt x="1075" y="330"/>
                  </a:cubicBezTo>
                  <a:cubicBezTo>
                    <a:pt x="1069" y="330"/>
                    <a:pt x="1063" y="331"/>
                    <a:pt x="1057" y="331"/>
                  </a:cubicBezTo>
                  <a:cubicBezTo>
                    <a:pt x="1055" y="331"/>
                    <a:pt x="1054" y="331"/>
                    <a:pt x="1052" y="331"/>
                  </a:cubicBezTo>
                  <a:cubicBezTo>
                    <a:pt x="1047" y="331"/>
                    <a:pt x="1043" y="331"/>
                    <a:pt x="1038" y="331"/>
                  </a:cubicBezTo>
                  <a:cubicBezTo>
                    <a:pt x="1028" y="331"/>
                    <a:pt x="1011" y="329"/>
                    <a:pt x="999" y="327"/>
                  </a:cubicBezTo>
                  <a:cubicBezTo>
                    <a:pt x="996" y="327"/>
                    <a:pt x="993" y="326"/>
                    <a:pt x="992" y="326"/>
                  </a:cubicBezTo>
                  <a:cubicBezTo>
                    <a:pt x="989" y="326"/>
                    <a:pt x="989" y="327"/>
                    <a:pt x="986" y="327"/>
                  </a:cubicBezTo>
                  <a:cubicBezTo>
                    <a:pt x="982" y="328"/>
                    <a:pt x="978" y="329"/>
                    <a:pt x="976" y="331"/>
                  </a:cubicBezTo>
                  <a:cubicBezTo>
                    <a:pt x="975" y="332"/>
                    <a:pt x="970" y="334"/>
                    <a:pt x="967" y="334"/>
                  </a:cubicBezTo>
                  <a:cubicBezTo>
                    <a:pt x="966" y="334"/>
                    <a:pt x="965" y="333"/>
                    <a:pt x="966" y="333"/>
                  </a:cubicBezTo>
                  <a:cubicBezTo>
                    <a:pt x="966" y="331"/>
                    <a:pt x="968" y="329"/>
                    <a:pt x="969" y="328"/>
                  </a:cubicBezTo>
                  <a:cubicBezTo>
                    <a:pt x="970" y="326"/>
                    <a:pt x="980" y="324"/>
                    <a:pt x="971" y="324"/>
                  </a:cubicBezTo>
                  <a:cubicBezTo>
                    <a:pt x="970" y="324"/>
                    <a:pt x="968" y="324"/>
                    <a:pt x="966" y="325"/>
                  </a:cubicBezTo>
                  <a:cubicBezTo>
                    <a:pt x="962" y="325"/>
                    <a:pt x="955" y="325"/>
                    <a:pt x="949" y="327"/>
                  </a:cubicBezTo>
                  <a:cubicBezTo>
                    <a:pt x="941" y="328"/>
                    <a:pt x="936" y="329"/>
                    <a:pt x="935" y="329"/>
                  </a:cubicBezTo>
                  <a:cubicBezTo>
                    <a:pt x="934" y="329"/>
                    <a:pt x="934" y="329"/>
                    <a:pt x="934" y="329"/>
                  </a:cubicBezTo>
                  <a:cubicBezTo>
                    <a:pt x="934" y="329"/>
                    <a:pt x="934" y="329"/>
                    <a:pt x="933" y="329"/>
                  </a:cubicBezTo>
                  <a:cubicBezTo>
                    <a:pt x="929" y="329"/>
                    <a:pt x="923" y="329"/>
                    <a:pt x="917" y="332"/>
                  </a:cubicBezTo>
                  <a:cubicBezTo>
                    <a:pt x="910" y="335"/>
                    <a:pt x="902" y="337"/>
                    <a:pt x="902" y="338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1" y="338"/>
                    <a:pt x="898" y="337"/>
                    <a:pt x="891" y="336"/>
                  </a:cubicBezTo>
                  <a:cubicBezTo>
                    <a:pt x="887" y="335"/>
                    <a:pt x="882" y="334"/>
                    <a:pt x="875" y="334"/>
                  </a:cubicBezTo>
                  <a:cubicBezTo>
                    <a:pt x="875" y="334"/>
                    <a:pt x="874" y="334"/>
                    <a:pt x="873" y="334"/>
                  </a:cubicBezTo>
                  <a:cubicBezTo>
                    <a:pt x="867" y="334"/>
                    <a:pt x="862" y="335"/>
                    <a:pt x="857" y="335"/>
                  </a:cubicBezTo>
                  <a:cubicBezTo>
                    <a:pt x="854" y="335"/>
                    <a:pt x="851" y="335"/>
                    <a:pt x="848" y="335"/>
                  </a:cubicBezTo>
                  <a:cubicBezTo>
                    <a:pt x="846" y="335"/>
                    <a:pt x="843" y="335"/>
                    <a:pt x="842" y="335"/>
                  </a:cubicBezTo>
                  <a:cubicBezTo>
                    <a:pt x="840" y="335"/>
                    <a:pt x="839" y="335"/>
                    <a:pt x="839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3" y="334"/>
                    <a:pt x="827" y="333"/>
                  </a:cubicBezTo>
                  <a:cubicBezTo>
                    <a:pt x="821" y="331"/>
                    <a:pt x="815" y="329"/>
                    <a:pt x="815" y="328"/>
                  </a:cubicBezTo>
                  <a:cubicBezTo>
                    <a:pt x="816" y="327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5" y="326"/>
                    <a:pt x="815" y="326"/>
                    <a:pt x="816" y="325"/>
                  </a:cubicBezTo>
                  <a:cubicBezTo>
                    <a:pt x="816" y="324"/>
                    <a:pt x="817" y="324"/>
                    <a:pt x="817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20" y="322"/>
                    <a:pt x="823" y="319"/>
                  </a:cubicBezTo>
                  <a:cubicBezTo>
                    <a:pt x="827" y="316"/>
                    <a:pt x="818" y="314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4" y="314"/>
                    <a:pt x="814" y="314"/>
                    <a:pt x="813" y="314"/>
                  </a:cubicBezTo>
                  <a:cubicBezTo>
                    <a:pt x="812" y="314"/>
                    <a:pt x="812" y="313"/>
                    <a:pt x="814" y="313"/>
                  </a:cubicBezTo>
                  <a:cubicBezTo>
                    <a:pt x="816" y="313"/>
                    <a:pt x="811" y="313"/>
                    <a:pt x="803" y="312"/>
                  </a:cubicBezTo>
                  <a:cubicBezTo>
                    <a:pt x="800" y="312"/>
                    <a:pt x="796" y="312"/>
                    <a:pt x="792" y="312"/>
                  </a:cubicBezTo>
                  <a:cubicBezTo>
                    <a:pt x="785" y="312"/>
                    <a:pt x="777" y="312"/>
                    <a:pt x="771" y="312"/>
                  </a:cubicBezTo>
                  <a:cubicBezTo>
                    <a:pt x="771" y="312"/>
                    <a:pt x="770" y="312"/>
                    <a:pt x="770" y="312"/>
                  </a:cubicBezTo>
                  <a:cubicBezTo>
                    <a:pt x="761" y="312"/>
                    <a:pt x="760" y="310"/>
                    <a:pt x="762" y="308"/>
                  </a:cubicBezTo>
                  <a:cubicBezTo>
                    <a:pt x="764" y="305"/>
                    <a:pt x="761" y="303"/>
                    <a:pt x="763" y="303"/>
                  </a:cubicBezTo>
                  <a:cubicBezTo>
                    <a:pt x="764" y="302"/>
                    <a:pt x="764" y="302"/>
                    <a:pt x="765" y="302"/>
                  </a:cubicBezTo>
                  <a:cubicBezTo>
                    <a:pt x="765" y="302"/>
                    <a:pt x="766" y="303"/>
                    <a:pt x="766" y="303"/>
                  </a:cubicBezTo>
                  <a:cubicBezTo>
                    <a:pt x="767" y="303"/>
                    <a:pt x="767" y="303"/>
                    <a:pt x="768" y="303"/>
                  </a:cubicBezTo>
                  <a:cubicBezTo>
                    <a:pt x="769" y="303"/>
                    <a:pt x="771" y="303"/>
                    <a:pt x="772" y="302"/>
                  </a:cubicBezTo>
                  <a:cubicBezTo>
                    <a:pt x="774" y="301"/>
                    <a:pt x="774" y="300"/>
                    <a:pt x="773" y="300"/>
                  </a:cubicBezTo>
                  <a:cubicBezTo>
                    <a:pt x="773" y="300"/>
                    <a:pt x="773" y="300"/>
                    <a:pt x="773" y="300"/>
                  </a:cubicBezTo>
                  <a:cubicBezTo>
                    <a:pt x="773" y="301"/>
                    <a:pt x="773" y="301"/>
                    <a:pt x="773" y="301"/>
                  </a:cubicBezTo>
                  <a:cubicBezTo>
                    <a:pt x="772" y="301"/>
                    <a:pt x="776" y="298"/>
                    <a:pt x="781" y="295"/>
                  </a:cubicBezTo>
                  <a:cubicBezTo>
                    <a:pt x="785" y="293"/>
                    <a:pt x="786" y="292"/>
                    <a:pt x="772" y="292"/>
                  </a:cubicBezTo>
                  <a:cubicBezTo>
                    <a:pt x="772" y="292"/>
                    <a:pt x="771" y="292"/>
                    <a:pt x="770" y="292"/>
                  </a:cubicBezTo>
                  <a:cubicBezTo>
                    <a:pt x="761" y="292"/>
                    <a:pt x="743" y="293"/>
                    <a:pt x="739" y="294"/>
                  </a:cubicBezTo>
                  <a:cubicBezTo>
                    <a:pt x="735" y="296"/>
                    <a:pt x="735" y="297"/>
                    <a:pt x="733" y="298"/>
                  </a:cubicBezTo>
                  <a:cubicBezTo>
                    <a:pt x="731" y="300"/>
                    <a:pt x="725" y="301"/>
                    <a:pt x="724" y="302"/>
                  </a:cubicBezTo>
                  <a:cubicBezTo>
                    <a:pt x="724" y="302"/>
                    <a:pt x="724" y="302"/>
                    <a:pt x="724" y="302"/>
                  </a:cubicBezTo>
                  <a:cubicBezTo>
                    <a:pt x="725" y="302"/>
                    <a:pt x="724" y="302"/>
                    <a:pt x="723" y="303"/>
                  </a:cubicBezTo>
                  <a:cubicBezTo>
                    <a:pt x="721" y="303"/>
                    <a:pt x="720" y="303"/>
                    <a:pt x="719" y="303"/>
                  </a:cubicBezTo>
                  <a:cubicBezTo>
                    <a:pt x="719" y="303"/>
                    <a:pt x="718" y="303"/>
                    <a:pt x="718" y="303"/>
                  </a:cubicBezTo>
                  <a:cubicBezTo>
                    <a:pt x="717" y="303"/>
                    <a:pt x="716" y="303"/>
                    <a:pt x="717" y="303"/>
                  </a:cubicBezTo>
                  <a:cubicBezTo>
                    <a:pt x="717" y="303"/>
                    <a:pt x="716" y="302"/>
                    <a:pt x="713" y="302"/>
                  </a:cubicBezTo>
                  <a:cubicBezTo>
                    <a:pt x="709" y="302"/>
                    <a:pt x="703" y="303"/>
                    <a:pt x="696" y="303"/>
                  </a:cubicBezTo>
                  <a:cubicBezTo>
                    <a:pt x="694" y="303"/>
                    <a:pt x="692" y="303"/>
                    <a:pt x="689" y="303"/>
                  </a:cubicBezTo>
                  <a:cubicBezTo>
                    <a:pt x="685" y="303"/>
                    <a:pt x="681" y="303"/>
                    <a:pt x="675" y="302"/>
                  </a:cubicBezTo>
                  <a:cubicBezTo>
                    <a:pt x="668" y="301"/>
                    <a:pt x="661" y="299"/>
                    <a:pt x="656" y="297"/>
                  </a:cubicBezTo>
                  <a:cubicBezTo>
                    <a:pt x="649" y="294"/>
                    <a:pt x="647" y="291"/>
                    <a:pt x="648" y="291"/>
                  </a:cubicBezTo>
                  <a:cubicBezTo>
                    <a:pt x="648" y="291"/>
                    <a:pt x="648" y="291"/>
                    <a:pt x="648" y="292"/>
                  </a:cubicBezTo>
                  <a:cubicBezTo>
                    <a:pt x="648" y="292"/>
                    <a:pt x="648" y="292"/>
                    <a:pt x="648" y="292"/>
                  </a:cubicBezTo>
                  <a:cubicBezTo>
                    <a:pt x="649" y="292"/>
                    <a:pt x="646" y="289"/>
                    <a:pt x="648" y="285"/>
                  </a:cubicBezTo>
                  <a:cubicBezTo>
                    <a:pt x="649" y="281"/>
                    <a:pt x="653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5" y="278"/>
                    <a:pt x="656" y="277"/>
                    <a:pt x="657" y="277"/>
                  </a:cubicBezTo>
                  <a:cubicBezTo>
                    <a:pt x="658" y="276"/>
                    <a:pt x="658" y="275"/>
                    <a:pt x="658" y="275"/>
                  </a:cubicBezTo>
                  <a:cubicBezTo>
                    <a:pt x="658" y="275"/>
                    <a:pt x="658" y="276"/>
                    <a:pt x="658" y="276"/>
                  </a:cubicBezTo>
                  <a:cubicBezTo>
                    <a:pt x="657" y="276"/>
                    <a:pt x="657" y="276"/>
                    <a:pt x="657" y="276"/>
                  </a:cubicBezTo>
                  <a:cubicBezTo>
                    <a:pt x="656" y="276"/>
                    <a:pt x="657" y="273"/>
                    <a:pt x="661" y="270"/>
                  </a:cubicBezTo>
                  <a:cubicBezTo>
                    <a:pt x="666" y="266"/>
                    <a:pt x="682" y="266"/>
                    <a:pt x="688" y="264"/>
                  </a:cubicBezTo>
                  <a:cubicBezTo>
                    <a:pt x="694" y="263"/>
                    <a:pt x="693" y="261"/>
                    <a:pt x="695" y="261"/>
                  </a:cubicBezTo>
                  <a:cubicBezTo>
                    <a:pt x="696" y="261"/>
                    <a:pt x="696" y="261"/>
                    <a:pt x="696" y="261"/>
                  </a:cubicBezTo>
                  <a:cubicBezTo>
                    <a:pt x="697" y="261"/>
                    <a:pt x="697" y="261"/>
                    <a:pt x="696" y="261"/>
                  </a:cubicBezTo>
                  <a:cubicBezTo>
                    <a:pt x="696" y="262"/>
                    <a:pt x="697" y="262"/>
                    <a:pt x="698" y="262"/>
                  </a:cubicBezTo>
                  <a:cubicBezTo>
                    <a:pt x="699" y="262"/>
                    <a:pt x="701" y="262"/>
                    <a:pt x="704" y="262"/>
                  </a:cubicBezTo>
                  <a:cubicBezTo>
                    <a:pt x="706" y="261"/>
                    <a:pt x="709" y="261"/>
                    <a:pt x="712" y="261"/>
                  </a:cubicBezTo>
                  <a:cubicBezTo>
                    <a:pt x="712" y="261"/>
                    <a:pt x="712" y="261"/>
                    <a:pt x="713" y="261"/>
                  </a:cubicBezTo>
                  <a:cubicBezTo>
                    <a:pt x="718" y="261"/>
                    <a:pt x="724" y="262"/>
                    <a:pt x="729" y="262"/>
                  </a:cubicBezTo>
                  <a:cubicBezTo>
                    <a:pt x="730" y="262"/>
                    <a:pt x="730" y="262"/>
                    <a:pt x="730" y="262"/>
                  </a:cubicBezTo>
                  <a:cubicBezTo>
                    <a:pt x="731" y="262"/>
                    <a:pt x="731" y="262"/>
                    <a:pt x="732" y="262"/>
                  </a:cubicBezTo>
                  <a:cubicBezTo>
                    <a:pt x="733" y="262"/>
                    <a:pt x="734" y="262"/>
                    <a:pt x="734" y="262"/>
                  </a:cubicBezTo>
                  <a:cubicBezTo>
                    <a:pt x="735" y="262"/>
                    <a:pt x="735" y="262"/>
                    <a:pt x="736" y="262"/>
                  </a:cubicBezTo>
                  <a:cubicBezTo>
                    <a:pt x="739" y="262"/>
                    <a:pt x="741" y="264"/>
                    <a:pt x="745" y="264"/>
                  </a:cubicBezTo>
                  <a:cubicBezTo>
                    <a:pt x="746" y="264"/>
                    <a:pt x="747" y="264"/>
                    <a:pt x="747" y="264"/>
                  </a:cubicBezTo>
                  <a:cubicBezTo>
                    <a:pt x="751" y="264"/>
                    <a:pt x="753" y="264"/>
                    <a:pt x="753" y="263"/>
                  </a:cubicBezTo>
                  <a:cubicBezTo>
                    <a:pt x="753" y="263"/>
                    <a:pt x="754" y="263"/>
                    <a:pt x="755" y="263"/>
                  </a:cubicBezTo>
                  <a:cubicBezTo>
                    <a:pt x="756" y="263"/>
                    <a:pt x="757" y="263"/>
                    <a:pt x="759" y="263"/>
                  </a:cubicBezTo>
                  <a:cubicBezTo>
                    <a:pt x="761" y="264"/>
                    <a:pt x="763" y="264"/>
                    <a:pt x="764" y="264"/>
                  </a:cubicBezTo>
                  <a:cubicBezTo>
                    <a:pt x="764" y="264"/>
                    <a:pt x="764" y="264"/>
                    <a:pt x="764" y="264"/>
                  </a:cubicBezTo>
                  <a:cubicBezTo>
                    <a:pt x="765" y="264"/>
                    <a:pt x="765" y="263"/>
                    <a:pt x="763" y="263"/>
                  </a:cubicBezTo>
                  <a:cubicBezTo>
                    <a:pt x="762" y="262"/>
                    <a:pt x="762" y="261"/>
                    <a:pt x="760" y="261"/>
                  </a:cubicBezTo>
                  <a:cubicBezTo>
                    <a:pt x="760" y="261"/>
                    <a:pt x="760" y="261"/>
                    <a:pt x="760" y="261"/>
                  </a:cubicBezTo>
                  <a:cubicBezTo>
                    <a:pt x="760" y="261"/>
                    <a:pt x="759" y="261"/>
                    <a:pt x="759" y="261"/>
                  </a:cubicBezTo>
                  <a:cubicBezTo>
                    <a:pt x="758" y="261"/>
                    <a:pt x="761" y="260"/>
                    <a:pt x="769" y="259"/>
                  </a:cubicBezTo>
                  <a:cubicBezTo>
                    <a:pt x="772" y="259"/>
                    <a:pt x="775" y="259"/>
                    <a:pt x="779" y="259"/>
                  </a:cubicBezTo>
                  <a:cubicBezTo>
                    <a:pt x="784" y="259"/>
                    <a:pt x="789" y="259"/>
                    <a:pt x="793" y="259"/>
                  </a:cubicBezTo>
                  <a:cubicBezTo>
                    <a:pt x="794" y="259"/>
                    <a:pt x="795" y="259"/>
                    <a:pt x="797" y="259"/>
                  </a:cubicBezTo>
                  <a:cubicBezTo>
                    <a:pt x="799" y="259"/>
                    <a:pt x="801" y="259"/>
                    <a:pt x="802" y="259"/>
                  </a:cubicBezTo>
                  <a:cubicBezTo>
                    <a:pt x="802" y="259"/>
                    <a:pt x="803" y="259"/>
                    <a:pt x="805" y="259"/>
                  </a:cubicBezTo>
                  <a:cubicBezTo>
                    <a:pt x="808" y="259"/>
                    <a:pt x="809" y="260"/>
                    <a:pt x="809" y="260"/>
                  </a:cubicBezTo>
                  <a:cubicBezTo>
                    <a:pt x="809" y="260"/>
                    <a:pt x="809" y="260"/>
                    <a:pt x="809" y="260"/>
                  </a:cubicBezTo>
                  <a:cubicBezTo>
                    <a:pt x="809" y="259"/>
                    <a:pt x="809" y="259"/>
                    <a:pt x="810" y="259"/>
                  </a:cubicBezTo>
                  <a:cubicBezTo>
                    <a:pt x="810" y="259"/>
                    <a:pt x="811" y="259"/>
                    <a:pt x="811" y="260"/>
                  </a:cubicBezTo>
                  <a:cubicBezTo>
                    <a:pt x="812" y="260"/>
                    <a:pt x="813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1" y="260"/>
                    <a:pt x="812" y="260"/>
                    <a:pt x="813" y="261"/>
                  </a:cubicBezTo>
                  <a:cubicBezTo>
                    <a:pt x="815" y="261"/>
                    <a:pt x="814" y="261"/>
                    <a:pt x="815" y="261"/>
                  </a:cubicBezTo>
                  <a:cubicBezTo>
                    <a:pt x="815" y="261"/>
                    <a:pt x="815" y="261"/>
                    <a:pt x="815" y="261"/>
                  </a:cubicBezTo>
                  <a:cubicBezTo>
                    <a:pt x="815" y="261"/>
                    <a:pt x="817" y="261"/>
                    <a:pt x="819" y="261"/>
                  </a:cubicBezTo>
                  <a:cubicBezTo>
                    <a:pt x="821" y="261"/>
                    <a:pt x="824" y="261"/>
                    <a:pt x="827" y="261"/>
                  </a:cubicBezTo>
                  <a:cubicBezTo>
                    <a:pt x="831" y="261"/>
                    <a:pt x="836" y="261"/>
                    <a:pt x="839" y="262"/>
                  </a:cubicBezTo>
                  <a:cubicBezTo>
                    <a:pt x="848" y="266"/>
                    <a:pt x="844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6" y="269"/>
                    <a:pt x="847" y="270"/>
                    <a:pt x="847" y="271"/>
                  </a:cubicBezTo>
                  <a:cubicBezTo>
                    <a:pt x="848" y="272"/>
                    <a:pt x="850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2" y="272"/>
                    <a:pt x="849" y="276"/>
                    <a:pt x="859" y="278"/>
                  </a:cubicBezTo>
                  <a:cubicBezTo>
                    <a:pt x="861" y="278"/>
                    <a:pt x="863" y="278"/>
                    <a:pt x="864" y="278"/>
                  </a:cubicBezTo>
                  <a:cubicBezTo>
                    <a:pt x="868" y="278"/>
                    <a:pt x="872" y="277"/>
                    <a:pt x="875" y="275"/>
                  </a:cubicBezTo>
                  <a:cubicBezTo>
                    <a:pt x="880" y="270"/>
                    <a:pt x="866" y="265"/>
                    <a:pt x="866" y="260"/>
                  </a:cubicBezTo>
                  <a:cubicBezTo>
                    <a:pt x="867" y="254"/>
                    <a:pt x="887" y="249"/>
                    <a:pt x="909" y="245"/>
                  </a:cubicBezTo>
                  <a:cubicBezTo>
                    <a:pt x="924" y="243"/>
                    <a:pt x="938" y="242"/>
                    <a:pt x="938" y="242"/>
                  </a:cubicBezTo>
                  <a:cubicBezTo>
                    <a:pt x="937" y="242"/>
                    <a:pt x="936" y="242"/>
                    <a:pt x="934" y="242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31" y="242"/>
                    <a:pt x="931" y="242"/>
                    <a:pt x="933" y="242"/>
                  </a:cubicBezTo>
                  <a:cubicBezTo>
                    <a:pt x="935" y="241"/>
                    <a:pt x="935" y="241"/>
                    <a:pt x="933" y="241"/>
                  </a:cubicBezTo>
                  <a:cubicBezTo>
                    <a:pt x="933" y="241"/>
                    <a:pt x="933" y="240"/>
                    <a:pt x="933" y="240"/>
                  </a:cubicBezTo>
                  <a:cubicBezTo>
                    <a:pt x="933" y="240"/>
                    <a:pt x="933" y="241"/>
                    <a:pt x="934" y="241"/>
                  </a:cubicBezTo>
                  <a:cubicBezTo>
                    <a:pt x="934" y="241"/>
                    <a:pt x="934" y="241"/>
                    <a:pt x="935" y="241"/>
                  </a:cubicBezTo>
                  <a:cubicBezTo>
                    <a:pt x="936" y="241"/>
                    <a:pt x="938" y="240"/>
                    <a:pt x="940" y="240"/>
                  </a:cubicBezTo>
                  <a:cubicBezTo>
                    <a:pt x="945" y="239"/>
                    <a:pt x="945" y="238"/>
                    <a:pt x="945" y="238"/>
                  </a:cubicBezTo>
                  <a:cubicBezTo>
                    <a:pt x="944" y="238"/>
                    <a:pt x="944" y="238"/>
                    <a:pt x="944" y="238"/>
                  </a:cubicBezTo>
                  <a:cubicBezTo>
                    <a:pt x="944" y="239"/>
                    <a:pt x="944" y="239"/>
                    <a:pt x="944" y="239"/>
                  </a:cubicBezTo>
                  <a:cubicBezTo>
                    <a:pt x="943" y="239"/>
                    <a:pt x="942" y="238"/>
                    <a:pt x="939" y="238"/>
                  </a:cubicBezTo>
                  <a:cubicBezTo>
                    <a:pt x="936" y="238"/>
                    <a:pt x="934" y="238"/>
                    <a:pt x="934" y="238"/>
                  </a:cubicBezTo>
                  <a:cubicBezTo>
                    <a:pt x="934" y="237"/>
                    <a:pt x="947" y="237"/>
                    <a:pt x="945" y="235"/>
                  </a:cubicBezTo>
                  <a:cubicBezTo>
                    <a:pt x="944" y="234"/>
                    <a:pt x="941" y="233"/>
                    <a:pt x="939" y="233"/>
                  </a:cubicBezTo>
                  <a:cubicBezTo>
                    <a:pt x="939" y="233"/>
                    <a:pt x="939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9" y="233"/>
                    <a:pt x="939" y="233"/>
                  </a:cubicBezTo>
                  <a:cubicBezTo>
                    <a:pt x="940" y="233"/>
                    <a:pt x="940" y="233"/>
                    <a:pt x="941" y="233"/>
                  </a:cubicBezTo>
                  <a:cubicBezTo>
                    <a:pt x="942" y="233"/>
                    <a:pt x="943" y="233"/>
                    <a:pt x="942" y="233"/>
                  </a:cubicBezTo>
                  <a:cubicBezTo>
                    <a:pt x="942" y="232"/>
                    <a:pt x="944" y="232"/>
                    <a:pt x="942" y="231"/>
                  </a:cubicBezTo>
                  <a:cubicBezTo>
                    <a:pt x="941" y="231"/>
                    <a:pt x="940" y="230"/>
                    <a:pt x="941" y="230"/>
                  </a:cubicBezTo>
                  <a:cubicBezTo>
                    <a:pt x="941" y="230"/>
                    <a:pt x="941" y="230"/>
                    <a:pt x="941" y="231"/>
                  </a:cubicBezTo>
                  <a:cubicBezTo>
                    <a:pt x="941" y="231"/>
                    <a:pt x="941" y="231"/>
                    <a:pt x="941" y="231"/>
                  </a:cubicBezTo>
                  <a:cubicBezTo>
                    <a:pt x="942" y="231"/>
                    <a:pt x="941" y="230"/>
                    <a:pt x="939" y="228"/>
                  </a:cubicBezTo>
                  <a:cubicBezTo>
                    <a:pt x="937" y="228"/>
                    <a:pt x="936" y="227"/>
                    <a:pt x="936" y="227"/>
                  </a:cubicBezTo>
                  <a:cubicBezTo>
                    <a:pt x="936" y="227"/>
                    <a:pt x="937" y="227"/>
                    <a:pt x="938" y="228"/>
                  </a:cubicBezTo>
                  <a:cubicBezTo>
                    <a:pt x="938" y="228"/>
                    <a:pt x="939" y="228"/>
                    <a:pt x="939" y="228"/>
                  </a:cubicBezTo>
                  <a:cubicBezTo>
                    <a:pt x="941" y="228"/>
                    <a:pt x="942" y="227"/>
                    <a:pt x="943" y="226"/>
                  </a:cubicBezTo>
                  <a:cubicBezTo>
                    <a:pt x="943" y="225"/>
                    <a:pt x="944" y="224"/>
                    <a:pt x="944" y="224"/>
                  </a:cubicBezTo>
                  <a:cubicBezTo>
                    <a:pt x="945" y="224"/>
                    <a:pt x="946" y="225"/>
                    <a:pt x="946" y="226"/>
                  </a:cubicBezTo>
                  <a:cubicBezTo>
                    <a:pt x="946" y="228"/>
                    <a:pt x="951" y="230"/>
                    <a:pt x="950" y="231"/>
                  </a:cubicBezTo>
                  <a:cubicBezTo>
                    <a:pt x="949" y="232"/>
                    <a:pt x="949" y="232"/>
                    <a:pt x="949" y="232"/>
                  </a:cubicBezTo>
                  <a:cubicBezTo>
                    <a:pt x="949" y="232"/>
                    <a:pt x="950" y="232"/>
                    <a:pt x="950" y="232"/>
                  </a:cubicBezTo>
                  <a:cubicBezTo>
                    <a:pt x="951" y="232"/>
                    <a:pt x="958" y="230"/>
                    <a:pt x="958" y="227"/>
                  </a:cubicBezTo>
                  <a:cubicBezTo>
                    <a:pt x="958" y="224"/>
                    <a:pt x="959" y="223"/>
                    <a:pt x="960" y="223"/>
                  </a:cubicBezTo>
                  <a:cubicBezTo>
                    <a:pt x="960" y="223"/>
                    <a:pt x="960" y="223"/>
                    <a:pt x="961" y="224"/>
                  </a:cubicBezTo>
                  <a:cubicBezTo>
                    <a:pt x="961" y="225"/>
                    <a:pt x="963" y="225"/>
                    <a:pt x="964" y="225"/>
                  </a:cubicBezTo>
                  <a:cubicBezTo>
                    <a:pt x="964" y="225"/>
                    <a:pt x="964" y="225"/>
                    <a:pt x="964" y="225"/>
                  </a:cubicBezTo>
                  <a:cubicBezTo>
                    <a:pt x="965" y="225"/>
                    <a:pt x="973" y="222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2" y="218"/>
                    <a:pt x="983" y="218"/>
                    <a:pt x="985" y="218"/>
                  </a:cubicBezTo>
                  <a:cubicBezTo>
                    <a:pt x="997" y="214"/>
                    <a:pt x="1014" y="215"/>
                    <a:pt x="1014" y="215"/>
                  </a:cubicBezTo>
                  <a:cubicBezTo>
                    <a:pt x="1014" y="214"/>
                    <a:pt x="1014" y="214"/>
                    <a:pt x="1015" y="214"/>
                  </a:cubicBezTo>
                  <a:cubicBezTo>
                    <a:pt x="1015" y="214"/>
                    <a:pt x="1016" y="214"/>
                    <a:pt x="1016" y="214"/>
                  </a:cubicBezTo>
                  <a:cubicBezTo>
                    <a:pt x="1017" y="215"/>
                    <a:pt x="1018" y="215"/>
                    <a:pt x="1018" y="215"/>
                  </a:cubicBezTo>
                  <a:cubicBezTo>
                    <a:pt x="1019" y="215"/>
                    <a:pt x="1019" y="215"/>
                    <a:pt x="1020" y="215"/>
                  </a:cubicBezTo>
                  <a:cubicBezTo>
                    <a:pt x="1021" y="214"/>
                    <a:pt x="1026" y="215"/>
                    <a:pt x="1028" y="214"/>
                  </a:cubicBezTo>
                  <a:cubicBezTo>
                    <a:pt x="1030" y="213"/>
                    <a:pt x="1030" y="213"/>
                    <a:pt x="1030" y="213"/>
                  </a:cubicBezTo>
                  <a:cubicBezTo>
                    <a:pt x="1030" y="213"/>
                    <a:pt x="1030" y="213"/>
                    <a:pt x="1029" y="213"/>
                  </a:cubicBezTo>
                  <a:cubicBezTo>
                    <a:pt x="1029" y="213"/>
                    <a:pt x="1029" y="213"/>
                    <a:pt x="1029" y="213"/>
                  </a:cubicBezTo>
                  <a:cubicBezTo>
                    <a:pt x="1027" y="213"/>
                    <a:pt x="1021" y="211"/>
                    <a:pt x="1027" y="208"/>
                  </a:cubicBezTo>
                  <a:cubicBezTo>
                    <a:pt x="1030" y="206"/>
                    <a:pt x="1037" y="205"/>
                    <a:pt x="1042" y="204"/>
                  </a:cubicBezTo>
                  <a:cubicBezTo>
                    <a:pt x="1044" y="204"/>
                    <a:pt x="1046" y="204"/>
                    <a:pt x="1049" y="203"/>
                  </a:cubicBezTo>
                  <a:cubicBezTo>
                    <a:pt x="1051" y="203"/>
                    <a:pt x="1052" y="202"/>
                    <a:pt x="1053" y="202"/>
                  </a:cubicBezTo>
                  <a:cubicBezTo>
                    <a:pt x="1053" y="202"/>
                    <a:pt x="1053" y="202"/>
                    <a:pt x="1053" y="203"/>
                  </a:cubicBezTo>
                  <a:cubicBezTo>
                    <a:pt x="1053" y="203"/>
                    <a:pt x="1055" y="203"/>
                    <a:pt x="1059" y="203"/>
                  </a:cubicBezTo>
                  <a:cubicBezTo>
                    <a:pt x="1061" y="203"/>
                    <a:pt x="1064" y="203"/>
                    <a:pt x="1068" y="203"/>
                  </a:cubicBezTo>
                  <a:cubicBezTo>
                    <a:pt x="1075" y="202"/>
                    <a:pt x="1079" y="201"/>
                    <a:pt x="1076" y="200"/>
                  </a:cubicBezTo>
                  <a:cubicBezTo>
                    <a:pt x="1074" y="200"/>
                    <a:pt x="1076" y="200"/>
                    <a:pt x="1081" y="200"/>
                  </a:cubicBezTo>
                  <a:cubicBezTo>
                    <a:pt x="1086" y="199"/>
                    <a:pt x="1094" y="200"/>
                    <a:pt x="1099" y="199"/>
                  </a:cubicBezTo>
                  <a:cubicBezTo>
                    <a:pt x="1104" y="198"/>
                    <a:pt x="1107" y="197"/>
                    <a:pt x="1108" y="197"/>
                  </a:cubicBezTo>
                  <a:cubicBezTo>
                    <a:pt x="1109" y="197"/>
                    <a:pt x="1107" y="198"/>
                    <a:pt x="1105" y="198"/>
                  </a:cubicBezTo>
                  <a:cubicBezTo>
                    <a:pt x="1103" y="199"/>
                    <a:pt x="1105" y="199"/>
                    <a:pt x="1110" y="199"/>
                  </a:cubicBezTo>
                  <a:cubicBezTo>
                    <a:pt x="1115" y="199"/>
                    <a:pt x="1117" y="199"/>
                    <a:pt x="1115" y="200"/>
                  </a:cubicBezTo>
                  <a:cubicBezTo>
                    <a:pt x="1112" y="200"/>
                    <a:pt x="1098" y="199"/>
                    <a:pt x="1088" y="202"/>
                  </a:cubicBezTo>
                  <a:cubicBezTo>
                    <a:pt x="1082" y="204"/>
                    <a:pt x="1081" y="206"/>
                    <a:pt x="1093" y="206"/>
                  </a:cubicBezTo>
                  <a:cubicBezTo>
                    <a:pt x="1094" y="206"/>
                    <a:pt x="1095" y="206"/>
                    <a:pt x="1095" y="206"/>
                  </a:cubicBezTo>
                  <a:cubicBezTo>
                    <a:pt x="1097" y="206"/>
                    <a:pt x="1102" y="205"/>
                    <a:pt x="1107" y="204"/>
                  </a:cubicBezTo>
                  <a:cubicBezTo>
                    <a:pt x="1112" y="203"/>
                    <a:pt x="1124" y="202"/>
                    <a:pt x="1133" y="201"/>
                  </a:cubicBezTo>
                  <a:cubicBezTo>
                    <a:pt x="1141" y="200"/>
                    <a:pt x="1148" y="200"/>
                    <a:pt x="1146" y="200"/>
                  </a:cubicBezTo>
                  <a:cubicBezTo>
                    <a:pt x="1144" y="200"/>
                    <a:pt x="1144" y="199"/>
                    <a:pt x="1145" y="199"/>
                  </a:cubicBezTo>
                  <a:cubicBezTo>
                    <a:pt x="1146" y="199"/>
                    <a:pt x="1144" y="199"/>
                    <a:pt x="1142" y="198"/>
                  </a:cubicBezTo>
                  <a:cubicBezTo>
                    <a:pt x="1141" y="198"/>
                    <a:pt x="1139" y="198"/>
                    <a:pt x="1136" y="198"/>
                  </a:cubicBezTo>
                  <a:cubicBezTo>
                    <a:pt x="1136" y="198"/>
                    <a:pt x="1135" y="198"/>
                    <a:pt x="1134" y="198"/>
                  </a:cubicBezTo>
                  <a:cubicBezTo>
                    <a:pt x="1134" y="198"/>
                    <a:pt x="1133" y="198"/>
                    <a:pt x="1133" y="198"/>
                  </a:cubicBezTo>
                  <a:cubicBezTo>
                    <a:pt x="1131" y="198"/>
                    <a:pt x="1128" y="198"/>
                    <a:pt x="1126" y="198"/>
                  </a:cubicBezTo>
                  <a:cubicBezTo>
                    <a:pt x="1119" y="198"/>
                    <a:pt x="1116" y="197"/>
                    <a:pt x="1117" y="197"/>
                  </a:cubicBezTo>
                  <a:cubicBezTo>
                    <a:pt x="1118" y="196"/>
                    <a:pt x="1113" y="196"/>
                    <a:pt x="1109" y="194"/>
                  </a:cubicBezTo>
                  <a:cubicBezTo>
                    <a:pt x="1105" y="193"/>
                    <a:pt x="1105" y="191"/>
                    <a:pt x="1107" y="190"/>
                  </a:cubicBezTo>
                  <a:cubicBezTo>
                    <a:pt x="1109" y="189"/>
                    <a:pt x="1106" y="189"/>
                    <a:pt x="1099" y="189"/>
                  </a:cubicBezTo>
                  <a:cubicBezTo>
                    <a:pt x="1093" y="188"/>
                    <a:pt x="1096" y="188"/>
                    <a:pt x="1107" y="187"/>
                  </a:cubicBezTo>
                  <a:cubicBezTo>
                    <a:pt x="1118" y="186"/>
                    <a:pt x="1113" y="184"/>
                    <a:pt x="1113" y="184"/>
                  </a:cubicBezTo>
                  <a:cubicBezTo>
                    <a:pt x="1113" y="184"/>
                    <a:pt x="1114" y="184"/>
                    <a:pt x="1114" y="184"/>
                  </a:cubicBezTo>
                  <a:cubicBezTo>
                    <a:pt x="1114" y="184"/>
                    <a:pt x="1115" y="184"/>
                    <a:pt x="1115" y="184"/>
                  </a:cubicBezTo>
                  <a:cubicBezTo>
                    <a:pt x="1115" y="184"/>
                    <a:pt x="1115" y="184"/>
                    <a:pt x="1115" y="184"/>
                  </a:cubicBezTo>
                  <a:cubicBezTo>
                    <a:pt x="1115" y="184"/>
                    <a:pt x="1114" y="184"/>
                    <a:pt x="1110" y="183"/>
                  </a:cubicBezTo>
                  <a:cubicBezTo>
                    <a:pt x="1107" y="183"/>
                    <a:pt x="1103" y="182"/>
                    <a:pt x="1097" y="182"/>
                  </a:cubicBezTo>
                  <a:cubicBezTo>
                    <a:pt x="1094" y="182"/>
                    <a:pt x="1090" y="182"/>
                    <a:pt x="1087" y="183"/>
                  </a:cubicBezTo>
                  <a:cubicBezTo>
                    <a:pt x="1075" y="184"/>
                    <a:pt x="1063" y="187"/>
                    <a:pt x="1052" y="189"/>
                  </a:cubicBezTo>
                  <a:cubicBezTo>
                    <a:pt x="1046" y="190"/>
                    <a:pt x="1042" y="191"/>
                    <a:pt x="1041" y="191"/>
                  </a:cubicBezTo>
                  <a:cubicBezTo>
                    <a:pt x="1039" y="191"/>
                    <a:pt x="1041" y="190"/>
                    <a:pt x="1048" y="188"/>
                  </a:cubicBezTo>
                  <a:cubicBezTo>
                    <a:pt x="1058" y="185"/>
                    <a:pt x="1067" y="182"/>
                    <a:pt x="1078" y="182"/>
                  </a:cubicBezTo>
                  <a:cubicBezTo>
                    <a:pt x="1090" y="182"/>
                    <a:pt x="1093" y="177"/>
                    <a:pt x="1100" y="177"/>
                  </a:cubicBezTo>
                  <a:cubicBezTo>
                    <a:pt x="1101" y="177"/>
                    <a:pt x="1103" y="177"/>
                    <a:pt x="1105" y="177"/>
                  </a:cubicBezTo>
                  <a:cubicBezTo>
                    <a:pt x="1113" y="177"/>
                    <a:pt x="1130" y="178"/>
                    <a:pt x="1136" y="178"/>
                  </a:cubicBezTo>
                  <a:cubicBezTo>
                    <a:pt x="1142" y="178"/>
                    <a:pt x="1153" y="179"/>
                    <a:pt x="1164" y="179"/>
                  </a:cubicBezTo>
                  <a:cubicBezTo>
                    <a:pt x="1175" y="179"/>
                    <a:pt x="1185" y="178"/>
                    <a:pt x="1189" y="176"/>
                  </a:cubicBezTo>
                  <a:cubicBezTo>
                    <a:pt x="1193" y="174"/>
                    <a:pt x="1202" y="174"/>
                    <a:pt x="1211" y="173"/>
                  </a:cubicBezTo>
                  <a:cubicBezTo>
                    <a:pt x="1225" y="172"/>
                    <a:pt x="1231" y="170"/>
                    <a:pt x="1229" y="170"/>
                  </a:cubicBezTo>
                  <a:cubicBezTo>
                    <a:pt x="1229" y="170"/>
                    <a:pt x="1229" y="170"/>
                    <a:pt x="1229" y="170"/>
                  </a:cubicBezTo>
                  <a:cubicBezTo>
                    <a:pt x="1227" y="170"/>
                    <a:pt x="1228" y="169"/>
                    <a:pt x="1229" y="169"/>
                  </a:cubicBezTo>
                  <a:cubicBezTo>
                    <a:pt x="1231" y="169"/>
                    <a:pt x="1230" y="169"/>
                    <a:pt x="1227" y="168"/>
                  </a:cubicBezTo>
                  <a:cubicBezTo>
                    <a:pt x="1225" y="168"/>
                    <a:pt x="1225" y="168"/>
                    <a:pt x="1228" y="167"/>
                  </a:cubicBezTo>
                  <a:cubicBezTo>
                    <a:pt x="1230" y="167"/>
                    <a:pt x="1229" y="166"/>
                    <a:pt x="1231" y="166"/>
                  </a:cubicBezTo>
                  <a:cubicBezTo>
                    <a:pt x="1233" y="166"/>
                    <a:pt x="1233" y="165"/>
                    <a:pt x="1232" y="165"/>
                  </a:cubicBezTo>
                  <a:cubicBezTo>
                    <a:pt x="1230" y="164"/>
                    <a:pt x="1230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2" y="164"/>
                    <a:pt x="1231" y="164"/>
                    <a:pt x="1229" y="164"/>
                  </a:cubicBezTo>
                  <a:cubicBezTo>
                    <a:pt x="1228" y="163"/>
                    <a:pt x="1227" y="163"/>
                    <a:pt x="1225" y="163"/>
                  </a:cubicBezTo>
                  <a:cubicBezTo>
                    <a:pt x="1224" y="163"/>
                    <a:pt x="1223" y="163"/>
                    <a:pt x="1222" y="163"/>
                  </a:cubicBezTo>
                  <a:cubicBezTo>
                    <a:pt x="1221" y="164"/>
                    <a:pt x="1220" y="164"/>
                    <a:pt x="1219" y="164"/>
                  </a:cubicBezTo>
                  <a:cubicBezTo>
                    <a:pt x="1218" y="164"/>
                    <a:pt x="1217" y="164"/>
                    <a:pt x="1216" y="164"/>
                  </a:cubicBezTo>
                  <a:cubicBezTo>
                    <a:pt x="1215" y="163"/>
                    <a:pt x="1223" y="162"/>
                    <a:pt x="1218" y="161"/>
                  </a:cubicBezTo>
                  <a:cubicBezTo>
                    <a:pt x="1216" y="161"/>
                    <a:pt x="1214" y="161"/>
                    <a:pt x="1212" y="161"/>
                  </a:cubicBezTo>
                  <a:cubicBezTo>
                    <a:pt x="1210" y="161"/>
                    <a:pt x="1208" y="161"/>
                    <a:pt x="1209" y="161"/>
                  </a:cubicBezTo>
                  <a:cubicBezTo>
                    <a:pt x="1211" y="161"/>
                    <a:pt x="1204" y="161"/>
                    <a:pt x="1195" y="163"/>
                  </a:cubicBezTo>
                  <a:cubicBezTo>
                    <a:pt x="1188" y="164"/>
                    <a:pt x="1181" y="164"/>
                    <a:pt x="1181" y="164"/>
                  </a:cubicBezTo>
                  <a:cubicBezTo>
                    <a:pt x="1181" y="164"/>
                    <a:pt x="1181" y="164"/>
                    <a:pt x="1181" y="164"/>
                  </a:cubicBezTo>
                  <a:cubicBezTo>
                    <a:pt x="1183" y="164"/>
                    <a:pt x="1182" y="163"/>
                    <a:pt x="1180" y="163"/>
                  </a:cubicBezTo>
                  <a:cubicBezTo>
                    <a:pt x="1178" y="163"/>
                    <a:pt x="1177" y="162"/>
                    <a:pt x="1177" y="162"/>
                  </a:cubicBezTo>
                  <a:cubicBezTo>
                    <a:pt x="1177" y="162"/>
                    <a:pt x="1177" y="162"/>
                    <a:pt x="1177" y="162"/>
                  </a:cubicBezTo>
                  <a:cubicBezTo>
                    <a:pt x="1178" y="162"/>
                    <a:pt x="1179" y="162"/>
                    <a:pt x="1180" y="162"/>
                  </a:cubicBezTo>
                  <a:cubicBezTo>
                    <a:pt x="1181" y="163"/>
                    <a:pt x="1182" y="163"/>
                    <a:pt x="1184" y="163"/>
                  </a:cubicBezTo>
                  <a:cubicBezTo>
                    <a:pt x="1186" y="163"/>
                    <a:pt x="1190" y="162"/>
                    <a:pt x="1194" y="162"/>
                  </a:cubicBezTo>
                  <a:cubicBezTo>
                    <a:pt x="1199" y="161"/>
                    <a:pt x="1201" y="161"/>
                    <a:pt x="1198" y="161"/>
                  </a:cubicBezTo>
                  <a:cubicBezTo>
                    <a:pt x="1198" y="161"/>
                    <a:pt x="1198" y="161"/>
                    <a:pt x="1198" y="161"/>
                  </a:cubicBezTo>
                  <a:cubicBezTo>
                    <a:pt x="1198" y="161"/>
                    <a:pt x="1197" y="161"/>
                    <a:pt x="1197" y="161"/>
                  </a:cubicBezTo>
                  <a:cubicBezTo>
                    <a:pt x="1195" y="161"/>
                    <a:pt x="1198" y="161"/>
                    <a:pt x="1206" y="160"/>
                  </a:cubicBezTo>
                  <a:cubicBezTo>
                    <a:pt x="1213" y="159"/>
                    <a:pt x="1218" y="159"/>
                    <a:pt x="1216" y="158"/>
                  </a:cubicBezTo>
                  <a:cubicBezTo>
                    <a:pt x="1213" y="158"/>
                    <a:pt x="1213" y="158"/>
                    <a:pt x="1214" y="158"/>
                  </a:cubicBezTo>
                  <a:cubicBezTo>
                    <a:pt x="1215" y="157"/>
                    <a:pt x="1212" y="157"/>
                    <a:pt x="1209" y="157"/>
                  </a:cubicBezTo>
                  <a:cubicBezTo>
                    <a:pt x="1209" y="157"/>
                    <a:pt x="1209" y="157"/>
                    <a:pt x="1209" y="157"/>
                  </a:cubicBezTo>
                  <a:cubicBezTo>
                    <a:pt x="1208" y="157"/>
                    <a:pt x="1208" y="157"/>
                    <a:pt x="1208" y="157"/>
                  </a:cubicBezTo>
                  <a:cubicBezTo>
                    <a:pt x="1205" y="157"/>
                    <a:pt x="1203" y="157"/>
                    <a:pt x="1203" y="156"/>
                  </a:cubicBezTo>
                  <a:cubicBezTo>
                    <a:pt x="1204" y="156"/>
                    <a:pt x="1203" y="156"/>
                    <a:pt x="1202" y="156"/>
                  </a:cubicBezTo>
                  <a:cubicBezTo>
                    <a:pt x="1202" y="156"/>
                    <a:pt x="1202" y="156"/>
                    <a:pt x="1202" y="156"/>
                  </a:cubicBezTo>
                  <a:cubicBezTo>
                    <a:pt x="1202" y="156"/>
                    <a:pt x="1201" y="156"/>
                    <a:pt x="1201" y="156"/>
                  </a:cubicBezTo>
                  <a:cubicBezTo>
                    <a:pt x="1201" y="156"/>
                    <a:pt x="1200" y="156"/>
                    <a:pt x="1201" y="156"/>
                  </a:cubicBezTo>
                  <a:cubicBezTo>
                    <a:pt x="1201" y="156"/>
                    <a:pt x="1201" y="156"/>
                    <a:pt x="1201" y="156"/>
                  </a:cubicBezTo>
                  <a:cubicBezTo>
                    <a:pt x="1200" y="156"/>
                    <a:pt x="1199" y="156"/>
                    <a:pt x="1197" y="156"/>
                  </a:cubicBezTo>
                  <a:cubicBezTo>
                    <a:pt x="1196" y="156"/>
                    <a:pt x="1195" y="156"/>
                    <a:pt x="1195" y="156"/>
                  </a:cubicBezTo>
                  <a:cubicBezTo>
                    <a:pt x="1194" y="156"/>
                    <a:pt x="1194" y="156"/>
                    <a:pt x="1195" y="156"/>
                  </a:cubicBezTo>
                  <a:cubicBezTo>
                    <a:pt x="1197" y="156"/>
                    <a:pt x="1197" y="156"/>
                    <a:pt x="1196" y="156"/>
                  </a:cubicBezTo>
                  <a:cubicBezTo>
                    <a:pt x="1196" y="156"/>
                    <a:pt x="1196" y="156"/>
                    <a:pt x="1195" y="156"/>
                  </a:cubicBezTo>
                  <a:cubicBezTo>
                    <a:pt x="1195" y="156"/>
                    <a:pt x="1195" y="156"/>
                    <a:pt x="1195" y="156"/>
                  </a:cubicBezTo>
                  <a:cubicBezTo>
                    <a:pt x="1194" y="156"/>
                    <a:pt x="1194" y="155"/>
                    <a:pt x="1194" y="155"/>
                  </a:cubicBezTo>
                  <a:cubicBezTo>
                    <a:pt x="1195" y="155"/>
                    <a:pt x="1195" y="155"/>
                    <a:pt x="1194" y="155"/>
                  </a:cubicBezTo>
                  <a:cubicBezTo>
                    <a:pt x="1194" y="155"/>
                    <a:pt x="1193" y="155"/>
                    <a:pt x="1191" y="155"/>
                  </a:cubicBezTo>
                  <a:cubicBezTo>
                    <a:pt x="1190" y="156"/>
                    <a:pt x="1189" y="156"/>
                    <a:pt x="1189" y="156"/>
                  </a:cubicBezTo>
                  <a:cubicBezTo>
                    <a:pt x="1188" y="156"/>
                    <a:pt x="1188" y="156"/>
                    <a:pt x="1189" y="156"/>
                  </a:cubicBezTo>
                  <a:cubicBezTo>
                    <a:pt x="1189" y="155"/>
                    <a:pt x="1189" y="155"/>
                    <a:pt x="1188" y="155"/>
                  </a:cubicBezTo>
                  <a:cubicBezTo>
                    <a:pt x="1188" y="155"/>
                    <a:pt x="1187" y="155"/>
                    <a:pt x="1185" y="156"/>
                  </a:cubicBezTo>
                  <a:cubicBezTo>
                    <a:pt x="1184" y="156"/>
                    <a:pt x="1184" y="156"/>
                    <a:pt x="1184" y="156"/>
                  </a:cubicBezTo>
                  <a:cubicBezTo>
                    <a:pt x="1182" y="156"/>
                    <a:pt x="1183" y="155"/>
                    <a:pt x="1185" y="154"/>
                  </a:cubicBezTo>
                  <a:cubicBezTo>
                    <a:pt x="1188" y="154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7" y="153"/>
                  </a:cubicBezTo>
                  <a:cubicBezTo>
                    <a:pt x="1187" y="153"/>
                    <a:pt x="1185" y="152"/>
                    <a:pt x="1180" y="151"/>
                  </a:cubicBezTo>
                  <a:cubicBezTo>
                    <a:pt x="1174" y="150"/>
                    <a:pt x="1170" y="150"/>
                    <a:pt x="1172" y="150"/>
                  </a:cubicBezTo>
                  <a:cubicBezTo>
                    <a:pt x="1174" y="150"/>
                    <a:pt x="1174" y="149"/>
                    <a:pt x="1172" y="149"/>
                  </a:cubicBezTo>
                  <a:cubicBezTo>
                    <a:pt x="1170" y="148"/>
                    <a:pt x="1171" y="148"/>
                    <a:pt x="1173" y="148"/>
                  </a:cubicBezTo>
                  <a:cubicBezTo>
                    <a:pt x="1173" y="148"/>
                    <a:pt x="1173" y="148"/>
                    <a:pt x="1174" y="148"/>
                  </a:cubicBezTo>
                  <a:cubicBezTo>
                    <a:pt x="1174" y="148"/>
                    <a:pt x="1174" y="148"/>
                    <a:pt x="1174" y="148"/>
                  </a:cubicBezTo>
                  <a:cubicBezTo>
                    <a:pt x="1177" y="148"/>
                    <a:pt x="1179" y="147"/>
                    <a:pt x="1181" y="147"/>
                  </a:cubicBezTo>
                  <a:cubicBezTo>
                    <a:pt x="1182" y="146"/>
                    <a:pt x="1183" y="145"/>
                    <a:pt x="1181" y="145"/>
                  </a:cubicBezTo>
                  <a:cubicBezTo>
                    <a:pt x="1180" y="145"/>
                    <a:pt x="1178" y="145"/>
                    <a:pt x="1178" y="145"/>
                  </a:cubicBezTo>
                  <a:cubicBezTo>
                    <a:pt x="1177" y="145"/>
                    <a:pt x="1178" y="144"/>
                    <a:pt x="1176" y="144"/>
                  </a:cubicBezTo>
                  <a:cubicBezTo>
                    <a:pt x="1174" y="143"/>
                    <a:pt x="1176" y="143"/>
                    <a:pt x="1178" y="142"/>
                  </a:cubicBezTo>
                  <a:cubicBezTo>
                    <a:pt x="1180" y="141"/>
                    <a:pt x="1172" y="141"/>
                    <a:pt x="1173" y="141"/>
                  </a:cubicBezTo>
                  <a:cubicBezTo>
                    <a:pt x="1175" y="140"/>
                    <a:pt x="1174" y="140"/>
                    <a:pt x="1172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70" y="140"/>
                    <a:pt x="1170" y="140"/>
                  </a:cubicBezTo>
                  <a:cubicBezTo>
                    <a:pt x="1168" y="140"/>
                    <a:pt x="1168" y="140"/>
                    <a:pt x="1170" y="139"/>
                  </a:cubicBezTo>
                  <a:cubicBezTo>
                    <a:pt x="1172" y="139"/>
                    <a:pt x="1173" y="138"/>
                    <a:pt x="1171" y="138"/>
                  </a:cubicBezTo>
                  <a:cubicBezTo>
                    <a:pt x="1170" y="138"/>
                    <a:pt x="1170" y="138"/>
                    <a:pt x="1170" y="138"/>
                  </a:cubicBezTo>
                  <a:cubicBezTo>
                    <a:pt x="1168" y="138"/>
                    <a:pt x="1168" y="138"/>
                    <a:pt x="1167" y="138"/>
                  </a:cubicBezTo>
                  <a:cubicBezTo>
                    <a:pt x="1166" y="138"/>
                    <a:pt x="1165" y="138"/>
                    <a:pt x="1165" y="138"/>
                  </a:cubicBezTo>
                  <a:cubicBezTo>
                    <a:pt x="1165" y="138"/>
                    <a:pt x="1167" y="138"/>
                    <a:pt x="1169" y="137"/>
                  </a:cubicBezTo>
                  <a:cubicBezTo>
                    <a:pt x="1171" y="137"/>
                    <a:pt x="1173" y="136"/>
                    <a:pt x="1172" y="136"/>
                  </a:cubicBezTo>
                  <a:cubicBezTo>
                    <a:pt x="1172" y="136"/>
                    <a:pt x="1172" y="136"/>
                    <a:pt x="1172" y="136"/>
                  </a:cubicBezTo>
                  <a:cubicBezTo>
                    <a:pt x="1172" y="136"/>
                    <a:pt x="1171" y="136"/>
                    <a:pt x="1171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2" y="135"/>
                    <a:pt x="1170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5" y="135"/>
                    <a:pt x="1164" y="135"/>
                    <a:pt x="1167" y="134"/>
                  </a:cubicBezTo>
                  <a:cubicBezTo>
                    <a:pt x="1169" y="134"/>
                    <a:pt x="1170" y="134"/>
                    <a:pt x="1169" y="133"/>
                  </a:cubicBezTo>
                  <a:cubicBezTo>
                    <a:pt x="1168" y="133"/>
                    <a:pt x="1168" y="133"/>
                    <a:pt x="1166" y="133"/>
                  </a:cubicBezTo>
                  <a:cubicBezTo>
                    <a:pt x="1164" y="133"/>
                    <a:pt x="1166" y="131"/>
                    <a:pt x="1165" y="129"/>
                  </a:cubicBezTo>
                  <a:cubicBezTo>
                    <a:pt x="1165" y="128"/>
                    <a:pt x="1163" y="128"/>
                    <a:pt x="1161" y="128"/>
                  </a:cubicBezTo>
                  <a:cubicBezTo>
                    <a:pt x="1159" y="128"/>
                    <a:pt x="1157" y="128"/>
                    <a:pt x="1155" y="129"/>
                  </a:cubicBezTo>
                  <a:cubicBezTo>
                    <a:pt x="1150" y="131"/>
                    <a:pt x="1146" y="133"/>
                    <a:pt x="1143" y="134"/>
                  </a:cubicBezTo>
                  <a:cubicBezTo>
                    <a:pt x="1140" y="135"/>
                    <a:pt x="1138" y="136"/>
                    <a:pt x="1138" y="136"/>
                  </a:cubicBezTo>
                  <a:cubicBezTo>
                    <a:pt x="1138" y="136"/>
                    <a:pt x="1137" y="136"/>
                    <a:pt x="1137" y="136"/>
                  </a:cubicBezTo>
                  <a:cubicBezTo>
                    <a:pt x="1137" y="136"/>
                    <a:pt x="1137" y="136"/>
                    <a:pt x="1136" y="136"/>
                  </a:cubicBezTo>
                  <a:cubicBezTo>
                    <a:pt x="1134" y="136"/>
                    <a:pt x="1130" y="136"/>
                    <a:pt x="1125" y="137"/>
                  </a:cubicBezTo>
                  <a:cubicBezTo>
                    <a:pt x="1122" y="138"/>
                    <a:pt x="1119" y="138"/>
                    <a:pt x="1117" y="138"/>
                  </a:cubicBezTo>
                  <a:cubicBezTo>
                    <a:pt x="1116" y="138"/>
                    <a:pt x="1116" y="138"/>
                    <a:pt x="1116" y="138"/>
                  </a:cubicBezTo>
                  <a:cubicBezTo>
                    <a:pt x="1116" y="137"/>
                    <a:pt x="1115" y="137"/>
                    <a:pt x="1115" y="137"/>
                  </a:cubicBezTo>
                  <a:cubicBezTo>
                    <a:pt x="1114" y="137"/>
                    <a:pt x="1113" y="137"/>
                    <a:pt x="1112" y="138"/>
                  </a:cubicBezTo>
                  <a:cubicBezTo>
                    <a:pt x="1111" y="138"/>
                    <a:pt x="1110" y="138"/>
                    <a:pt x="1110" y="138"/>
                  </a:cubicBezTo>
                  <a:cubicBezTo>
                    <a:pt x="1110" y="138"/>
                    <a:pt x="1111" y="137"/>
                    <a:pt x="1111" y="136"/>
                  </a:cubicBezTo>
                  <a:cubicBezTo>
                    <a:pt x="1110" y="134"/>
                    <a:pt x="1105" y="133"/>
                    <a:pt x="1104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4" y="133"/>
                  </a:cubicBezTo>
                  <a:cubicBezTo>
                    <a:pt x="1105" y="133"/>
                    <a:pt x="1106" y="132"/>
                    <a:pt x="1104" y="129"/>
                  </a:cubicBezTo>
                  <a:cubicBezTo>
                    <a:pt x="1102" y="128"/>
                    <a:pt x="1098" y="127"/>
                    <a:pt x="1098" y="127"/>
                  </a:cubicBezTo>
                  <a:cubicBezTo>
                    <a:pt x="1098" y="127"/>
                    <a:pt x="1098" y="127"/>
                    <a:pt x="1099" y="127"/>
                  </a:cubicBezTo>
                  <a:cubicBezTo>
                    <a:pt x="1099" y="127"/>
                    <a:pt x="1099" y="127"/>
                    <a:pt x="1099" y="127"/>
                  </a:cubicBezTo>
                  <a:cubicBezTo>
                    <a:pt x="1103" y="127"/>
                    <a:pt x="1108" y="126"/>
                    <a:pt x="1110" y="124"/>
                  </a:cubicBezTo>
                  <a:cubicBezTo>
                    <a:pt x="1112" y="123"/>
                    <a:pt x="1112" y="122"/>
                    <a:pt x="1111" y="122"/>
                  </a:cubicBezTo>
                  <a:cubicBezTo>
                    <a:pt x="1111" y="122"/>
                    <a:pt x="1111" y="122"/>
                    <a:pt x="1110" y="122"/>
                  </a:cubicBezTo>
                  <a:cubicBezTo>
                    <a:pt x="1110" y="122"/>
                    <a:pt x="1110" y="123"/>
                    <a:pt x="1109" y="123"/>
                  </a:cubicBezTo>
                  <a:cubicBezTo>
                    <a:pt x="1108" y="123"/>
                    <a:pt x="1105" y="122"/>
                    <a:pt x="1100" y="121"/>
                  </a:cubicBezTo>
                  <a:cubicBezTo>
                    <a:pt x="1095" y="120"/>
                    <a:pt x="1091" y="120"/>
                    <a:pt x="1089" y="120"/>
                  </a:cubicBezTo>
                  <a:cubicBezTo>
                    <a:pt x="1088" y="120"/>
                    <a:pt x="1088" y="119"/>
                    <a:pt x="1090" y="119"/>
                  </a:cubicBezTo>
                  <a:cubicBezTo>
                    <a:pt x="1091" y="119"/>
                    <a:pt x="1091" y="119"/>
                    <a:pt x="1089" y="119"/>
                  </a:cubicBezTo>
                  <a:cubicBezTo>
                    <a:pt x="1088" y="118"/>
                    <a:pt x="1087" y="117"/>
                    <a:pt x="1086" y="117"/>
                  </a:cubicBezTo>
                  <a:cubicBezTo>
                    <a:pt x="1084" y="117"/>
                    <a:pt x="1085" y="115"/>
                    <a:pt x="1078" y="113"/>
                  </a:cubicBezTo>
                  <a:cubicBezTo>
                    <a:pt x="1076" y="113"/>
                    <a:pt x="1074" y="113"/>
                    <a:pt x="1071" y="113"/>
                  </a:cubicBezTo>
                  <a:cubicBezTo>
                    <a:pt x="1069" y="113"/>
                    <a:pt x="1066" y="113"/>
                    <a:pt x="1064" y="113"/>
                  </a:cubicBezTo>
                  <a:cubicBezTo>
                    <a:pt x="1062" y="113"/>
                    <a:pt x="1060" y="113"/>
                    <a:pt x="1059" y="113"/>
                  </a:cubicBezTo>
                  <a:cubicBezTo>
                    <a:pt x="1058" y="113"/>
                    <a:pt x="1058" y="113"/>
                    <a:pt x="1058" y="113"/>
                  </a:cubicBezTo>
                  <a:cubicBezTo>
                    <a:pt x="1057" y="113"/>
                    <a:pt x="1056" y="113"/>
                    <a:pt x="1055" y="113"/>
                  </a:cubicBezTo>
                  <a:cubicBezTo>
                    <a:pt x="1055" y="113"/>
                    <a:pt x="1054" y="113"/>
                    <a:pt x="1054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4" y="113"/>
                    <a:pt x="1045" y="111"/>
                    <a:pt x="1038" y="111"/>
                  </a:cubicBezTo>
                  <a:cubicBezTo>
                    <a:pt x="1034" y="111"/>
                    <a:pt x="1030" y="112"/>
                    <a:pt x="1028" y="113"/>
                  </a:cubicBezTo>
                  <a:cubicBezTo>
                    <a:pt x="1022" y="118"/>
                    <a:pt x="1018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2" y="121"/>
                    <a:pt x="1022" y="121"/>
                    <a:pt x="1021" y="122"/>
                  </a:cubicBezTo>
                  <a:cubicBezTo>
                    <a:pt x="1019" y="122"/>
                    <a:pt x="1022" y="124"/>
                    <a:pt x="1021" y="125"/>
                  </a:cubicBezTo>
                  <a:cubicBezTo>
                    <a:pt x="1020" y="127"/>
                    <a:pt x="1018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4" y="128"/>
                    <a:pt x="1010" y="129"/>
                    <a:pt x="1006" y="131"/>
                  </a:cubicBezTo>
                  <a:cubicBezTo>
                    <a:pt x="1004" y="132"/>
                    <a:pt x="1002" y="133"/>
                    <a:pt x="1002" y="134"/>
                  </a:cubicBezTo>
                  <a:cubicBezTo>
                    <a:pt x="1001" y="136"/>
                    <a:pt x="1005" y="138"/>
                    <a:pt x="1007" y="140"/>
                  </a:cubicBezTo>
                  <a:cubicBezTo>
                    <a:pt x="1011" y="143"/>
                    <a:pt x="1008" y="145"/>
                    <a:pt x="1008" y="145"/>
                  </a:cubicBezTo>
                  <a:cubicBezTo>
                    <a:pt x="1008" y="145"/>
                    <a:pt x="1008" y="145"/>
                    <a:pt x="1008" y="145"/>
                  </a:cubicBezTo>
                  <a:cubicBezTo>
                    <a:pt x="1008" y="145"/>
                    <a:pt x="1009" y="145"/>
                    <a:pt x="1009" y="145"/>
                  </a:cubicBezTo>
                  <a:cubicBezTo>
                    <a:pt x="1009" y="145"/>
                    <a:pt x="1009" y="145"/>
                    <a:pt x="1010" y="146"/>
                  </a:cubicBezTo>
                  <a:cubicBezTo>
                    <a:pt x="1010" y="146"/>
                    <a:pt x="1001" y="148"/>
                    <a:pt x="987" y="150"/>
                  </a:cubicBezTo>
                  <a:cubicBezTo>
                    <a:pt x="974" y="152"/>
                    <a:pt x="966" y="157"/>
                    <a:pt x="962" y="161"/>
                  </a:cubicBezTo>
                  <a:cubicBezTo>
                    <a:pt x="962" y="162"/>
                    <a:pt x="961" y="163"/>
                    <a:pt x="960" y="164"/>
                  </a:cubicBezTo>
                  <a:cubicBezTo>
                    <a:pt x="957" y="168"/>
                    <a:pt x="960" y="170"/>
                    <a:pt x="959" y="170"/>
                  </a:cubicBezTo>
                  <a:cubicBezTo>
                    <a:pt x="958" y="170"/>
                    <a:pt x="958" y="170"/>
                    <a:pt x="958" y="170"/>
                  </a:cubicBezTo>
                  <a:cubicBezTo>
                    <a:pt x="956" y="169"/>
                    <a:pt x="954" y="169"/>
                    <a:pt x="952" y="169"/>
                  </a:cubicBezTo>
                  <a:cubicBezTo>
                    <a:pt x="952" y="169"/>
                    <a:pt x="951" y="169"/>
                    <a:pt x="950" y="169"/>
                  </a:cubicBezTo>
                  <a:cubicBezTo>
                    <a:pt x="949" y="170"/>
                    <a:pt x="944" y="171"/>
                    <a:pt x="940" y="171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36" y="171"/>
                    <a:pt x="937" y="168"/>
                    <a:pt x="933" y="165"/>
                  </a:cubicBezTo>
                  <a:cubicBezTo>
                    <a:pt x="931" y="163"/>
                    <a:pt x="927" y="160"/>
                    <a:pt x="928" y="158"/>
                  </a:cubicBezTo>
                  <a:cubicBezTo>
                    <a:pt x="928" y="157"/>
                    <a:pt x="938" y="151"/>
                    <a:pt x="937" y="151"/>
                  </a:cubicBezTo>
                  <a:cubicBezTo>
                    <a:pt x="936" y="150"/>
                    <a:pt x="934" y="150"/>
                    <a:pt x="932" y="150"/>
                  </a:cubicBezTo>
                  <a:cubicBezTo>
                    <a:pt x="931" y="150"/>
                    <a:pt x="931" y="150"/>
                    <a:pt x="930" y="150"/>
                  </a:cubicBezTo>
                  <a:cubicBezTo>
                    <a:pt x="929" y="150"/>
                    <a:pt x="928" y="150"/>
                    <a:pt x="927" y="150"/>
                  </a:cubicBezTo>
                  <a:cubicBezTo>
                    <a:pt x="925" y="150"/>
                    <a:pt x="923" y="150"/>
                    <a:pt x="920" y="150"/>
                  </a:cubicBezTo>
                  <a:cubicBezTo>
                    <a:pt x="910" y="148"/>
                    <a:pt x="886" y="147"/>
                    <a:pt x="881" y="144"/>
                  </a:cubicBezTo>
                  <a:cubicBezTo>
                    <a:pt x="874" y="139"/>
                    <a:pt x="864" y="138"/>
                    <a:pt x="852" y="138"/>
                  </a:cubicBezTo>
                  <a:cubicBezTo>
                    <a:pt x="834" y="138"/>
                    <a:pt x="830" y="137"/>
                    <a:pt x="834" y="135"/>
                  </a:cubicBezTo>
                  <a:cubicBezTo>
                    <a:pt x="836" y="133"/>
                    <a:pt x="836" y="131"/>
                    <a:pt x="833" y="130"/>
                  </a:cubicBezTo>
                  <a:cubicBezTo>
                    <a:pt x="831" y="128"/>
                    <a:pt x="829" y="128"/>
                    <a:pt x="827" y="128"/>
                  </a:cubicBezTo>
                  <a:cubicBezTo>
                    <a:pt x="825" y="128"/>
                    <a:pt x="823" y="128"/>
                    <a:pt x="821" y="129"/>
                  </a:cubicBezTo>
                  <a:cubicBezTo>
                    <a:pt x="819" y="129"/>
                    <a:pt x="818" y="129"/>
                    <a:pt x="818" y="130"/>
                  </a:cubicBezTo>
                  <a:cubicBezTo>
                    <a:pt x="818" y="130"/>
                    <a:pt x="817" y="130"/>
                    <a:pt x="817" y="130"/>
                  </a:cubicBezTo>
                  <a:cubicBezTo>
                    <a:pt x="817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8" y="130"/>
                  </a:cubicBezTo>
                  <a:cubicBezTo>
                    <a:pt x="818" y="129"/>
                    <a:pt x="818" y="129"/>
                    <a:pt x="819" y="129"/>
                  </a:cubicBezTo>
                  <a:cubicBezTo>
                    <a:pt x="822" y="127"/>
                    <a:pt x="821" y="123"/>
                    <a:pt x="825" y="121"/>
                  </a:cubicBezTo>
                  <a:cubicBezTo>
                    <a:pt x="829" y="118"/>
                    <a:pt x="838" y="115"/>
                    <a:pt x="845" y="113"/>
                  </a:cubicBezTo>
                  <a:cubicBezTo>
                    <a:pt x="851" y="111"/>
                    <a:pt x="853" y="109"/>
                    <a:pt x="854" y="109"/>
                  </a:cubicBezTo>
                  <a:cubicBezTo>
                    <a:pt x="854" y="109"/>
                    <a:pt x="854" y="109"/>
                    <a:pt x="855" y="109"/>
                  </a:cubicBezTo>
                  <a:cubicBezTo>
                    <a:pt x="856" y="109"/>
                    <a:pt x="856" y="109"/>
                    <a:pt x="857" y="109"/>
                  </a:cubicBezTo>
                  <a:cubicBezTo>
                    <a:pt x="857" y="109"/>
                    <a:pt x="858" y="109"/>
                    <a:pt x="858" y="109"/>
                  </a:cubicBezTo>
                  <a:cubicBezTo>
                    <a:pt x="860" y="109"/>
                    <a:pt x="862" y="109"/>
                    <a:pt x="863" y="108"/>
                  </a:cubicBezTo>
                  <a:cubicBezTo>
                    <a:pt x="865" y="108"/>
                    <a:pt x="867" y="108"/>
                    <a:pt x="868" y="108"/>
                  </a:cubicBezTo>
                  <a:cubicBezTo>
                    <a:pt x="868" y="108"/>
                    <a:pt x="868" y="108"/>
                    <a:pt x="868" y="108"/>
                  </a:cubicBezTo>
                  <a:cubicBezTo>
                    <a:pt x="868" y="108"/>
                    <a:pt x="869" y="108"/>
                    <a:pt x="869" y="108"/>
                  </a:cubicBezTo>
                  <a:cubicBezTo>
                    <a:pt x="869" y="108"/>
                    <a:pt x="869" y="108"/>
                    <a:pt x="870" y="107"/>
                  </a:cubicBezTo>
                  <a:cubicBezTo>
                    <a:pt x="870" y="107"/>
                    <a:pt x="870" y="106"/>
                    <a:pt x="871" y="106"/>
                  </a:cubicBezTo>
                  <a:cubicBezTo>
                    <a:pt x="871" y="106"/>
                    <a:pt x="871" y="107"/>
                    <a:pt x="872" y="107"/>
                  </a:cubicBezTo>
                  <a:cubicBezTo>
                    <a:pt x="872" y="107"/>
                    <a:pt x="872" y="107"/>
                    <a:pt x="872" y="107"/>
                  </a:cubicBezTo>
                  <a:cubicBezTo>
                    <a:pt x="873" y="107"/>
                    <a:pt x="874" y="106"/>
                    <a:pt x="873" y="106"/>
                  </a:cubicBezTo>
                  <a:cubicBezTo>
                    <a:pt x="871" y="106"/>
                    <a:pt x="872" y="106"/>
                    <a:pt x="872" y="105"/>
                  </a:cubicBezTo>
                  <a:cubicBezTo>
                    <a:pt x="872" y="105"/>
                    <a:pt x="872" y="105"/>
                    <a:pt x="873" y="105"/>
                  </a:cubicBezTo>
                  <a:cubicBezTo>
                    <a:pt x="873" y="105"/>
                    <a:pt x="874" y="105"/>
                    <a:pt x="875" y="106"/>
                  </a:cubicBezTo>
                  <a:cubicBezTo>
                    <a:pt x="875" y="106"/>
                    <a:pt x="875" y="106"/>
                    <a:pt x="875" y="106"/>
                  </a:cubicBezTo>
                  <a:cubicBezTo>
                    <a:pt x="877" y="106"/>
                    <a:pt x="877" y="105"/>
                    <a:pt x="875" y="103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77" y="104"/>
                    <a:pt x="878" y="104"/>
                  </a:cubicBezTo>
                  <a:cubicBezTo>
                    <a:pt x="880" y="104"/>
                    <a:pt x="882" y="105"/>
                    <a:pt x="884" y="105"/>
                  </a:cubicBezTo>
                  <a:cubicBezTo>
                    <a:pt x="887" y="105"/>
                    <a:pt x="889" y="104"/>
                    <a:pt x="891" y="103"/>
                  </a:cubicBezTo>
                  <a:cubicBezTo>
                    <a:pt x="899" y="100"/>
                    <a:pt x="880" y="100"/>
                    <a:pt x="880" y="100"/>
                  </a:cubicBezTo>
                  <a:cubicBezTo>
                    <a:pt x="879" y="100"/>
                    <a:pt x="881" y="99"/>
                    <a:pt x="883" y="99"/>
                  </a:cubicBezTo>
                  <a:cubicBezTo>
                    <a:pt x="885" y="99"/>
                    <a:pt x="884" y="98"/>
                    <a:pt x="881" y="98"/>
                  </a:cubicBezTo>
                  <a:cubicBezTo>
                    <a:pt x="879" y="97"/>
                    <a:pt x="877" y="97"/>
                    <a:pt x="876" y="97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76" y="97"/>
                    <a:pt x="876" y="97"/>
                    <a:pt x="875" y="97"/>
                  </a:cubicBezTo>
                  <a:cubicBezTo>
                    <a:pt x="875" y="97"/>
                    <a:pt x="874" y="97"/>
                    <a:pt x="873" y="97"/>
                  </a:cubicBezTo>
                  <a:cubicBezTo>
                    <a:pt x="872" y="96"/>
                    <a:pt x="874" y="96"/>
                    <a:pt x="875" y="96"/>
                  </a:cubicBezTo>
                  <a:cubicBezTo>
                    <a:pt x="875" y="96"/>
                    <a:pt x="875" y="96"/>
                    <a:pt x="875" y="96"/>
                  </a:cubicBezTo>
                  <a:cubicBezTo>
                    <a:pt x="876" y="96"/>
                    <a:pt x="881" y="97"/>
                    <a:pt x="887" y="98"/>
                  </a:cubicBezTo>
                  <a:cubicBezTo>
                    <a:pt x="893" y="99"/>
                    <a:pt x="899" y="100"/>
                    <a:pt x="902" y="100"/>
                  </a:cubicBezTo>
                  <a:cubicBezTo>
                    <a:pt x="902" y="100"/>
                    <a:pt x="903" y="100"/>
                    <a:pt x="903" y="100"/>
                  </a:cubicBezTo>
                  <a:cubicBezTo>
                    <a:pt x="903" y="100"/>
                    <a:pt x="903" y="99"/>
                    <a:pt x="904" y="99"/>
                  </a:cubicBezTo>
                  <a:cubicBezTo>
                    <a:pt x="904" y="99"/>
                    <a:pt x="904" y="99"/>
                    <a:pt x="904" y="100"/>
                  </a:cubicBezTo>
                  <a:cubicBezTo>
                    <a:pt x="904" y="100"/>
                    <a:pt x="905" y="100"/>
                    <a:pt x="905" y="100"/>
                  </a:cubicBezTo>
                  <a:cubicBezTo>
                    <a:pt x="906" y="100"/>
                    <a:pt x="908" y="99"/>
                    <a:pt x="908" y="98"/>
                  </a:cubicBezTo>
                  <a:cubicBezTo>
                    <a:pt x="909" y="98"/>
                    <a:pt x="910" y="97"/>
                    <a:pt x="911" y="97"/>
                  </a:cubicBezTo>
                  <a:cubicBezTo>
                    <a:pt x="911" y="97"/>
                    <a:pt x="911" y="97"/>
                    <a:pt x="911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2" y="98"/>
                    <a:pt x="912" y="97"/>
                    <a:pt x="913" y="97"/>
                  </a:cubicBezTo>
                  <a:cubicBezTo>
                    <a:pt x="913" y="97"/>
                    <a:pt x="914" y="97"/>
                    <a:pt x="914" y="97"/>
                  </a:cubicBezTo>
                  <a:cubicBezTo>
                    <a:pt x="915" y="97"/>
                    <a:pt x="916" y="97"/>
                    <a:pt x="916" y="97"/>
                  </a:cubicBezTo>
                  <a:cubicBezTo>
                    <a:pt x="916" y="98"/>
                    <a:pt x="919" y="98"/>
                    <a:pt x="924" y="98"/>
                  </a:cubicBezTo>
                  <a:cubicBezTo>
                    <a:pt x="927" y="98"/>
                    <a:pt x="932" y="98"/>
                    <a:pt x="937" y="97"/>
                  </a:cubicBezTo>
                  <a:cubicBezTo>
                    <a:pt x="944" y="96"/>
                    <a:pt x="950" y="95"/>
                    <a:pt x="950" y="93"/>
                  </a:cubicBezTo>
                  <a:cubicBezTo>
                    <a:pt x="951" y="92"/>
                    <a:pt x="944" y="91"/>
                    <a:pt x="938" y="90"/>
                  </a:cubicBezTo>
                  <a:cubicBezTo>
                    <a:pt x="929" y="89"/>
                    <a:pt x="927" y="86"/>
                    <a:pt x="923" y="85"/>
                  </a:cubicBezTo>
                  <a:cubicBezTo>
                    <a:pt x="921" y="85"/>
                    <a:pt x="921" y="85"/>
                    <a:pt x="923" y="85"/>
                  </a:cubicBezTo>
                  <a:cubicBezTo>
                    <a:pt x="925" y="85"/>
                    <a:pt x="929" y="86"/>
                    <a:pt x="934" y="87"/>
                  </a:cubicBezTo>
                  <a:cubicBezTo>
                    <a:pt x="939" y="88"/>
                    <a:pt x="941" y="90"/>
                    <a:pt x="949" y="91"/>
                  </a:cubicBezTo>
                  <a:cubicBezTo>
                    <a:pt x="950" y="91"/>
                    <a:pt x="951" y="91"/>
                    <a:pt x="952" y="91"/>
                  </a:cubicBezTo>
                  <a:cubicBezTo>
                    <a:pt x="959" y="91"/>
                    <a:pt x="964" y="90"/>
                    <a:pt x="968" y="88"/>
                  </a:cubicBezTo>
                  <a:cubicBezTo>
                    <a:pt x="974" y="86"/>
                    <a:pt x="974" y="83"/>
                    <a:pt x="977" y="8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81" y="83"/>
                    <a:pt x="984" y="83"/>
                    <a:pt x="984" y="84"/>
                  </a:cubicBezTo>
                  <a:cubicBezTo>
                    <a:pt x="985" y="84"/>
                    <a:pt x="985" y="84"/>
                    <a:pt x="985" y="84"/>
                  </a:cubicBezTo>
                  <a:cubicBezTo>
                    <a:pt x="984" y="85"/>
                    <a:pt x="986" y="85"/>
                    <a:pt x="988" y="85"/>
                  </a:cubicBezTo>
                  <a:cubicBezTo>
                    <a:pt x="989" y="85"/>
                    <a:pt x="989" y="85"/>
                    <a:pt x="990" y="85"/>
                  </a:cubicBezTo>
                  <a:cubicBezTo>
                    <a:pt x="990" y="85"/>
                    <a:pt x="991" y="85"/>
                    <a:pt x="991" y="85"/>
                  </a:cubicBezTo>
                  <a:cubicBezTo>
                    <a:pt x="991" y="85"/>
                    <a:pt x="991" y="85"/>
                    <a:pt x="991" y="85"/>
                  </a:cubicBezTo>
                  <a:cubicBezTo>
                    <a:pt x="992" y="85"/>
                    <a:pt x="993" y="85"/>
                    <a:pt x="995" y="85"/>
                  </a:cubicBezTo>
                  <a:cubicBezTo>
                    <a:pt x="995" y="85"/>
                    <a:pt x="995" y="85"/>
                    <a:pt x="996" y="85"/>
                  </a:cubicBezTo>
                  <a:cubicBezTo>
                    <a:pt x="998" y="85"/>
                    <a:pt x="1000" y="85"/>
                    <a:pt x="998" y="83"/>
                  </a:cubicBezTo>
                  <a:cubicBezTo>
                    <a:pt x="996" y="82"/>
                    <a:pt x="994" y="81"/>
                    <a:pt x="995" y="81"/>
                  </a:cubicBezTo>
                  <a:cubicBezTo>
                    <a:pt x="995" y="81"/>
                    <a:pt x="995" y="81"/>
                    <a:pt x="995" y="81"/>
                  </a:cubicBezTo>
                  <a:cubicBezTo>
                    <a:pt x="998" y="82"/>
                    <a:pt x="1000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2" y="82"/>
                    <a:pt x="1001" y="83"/>
                    <a:pt x="1001" y="84"/>
                  </a:cubicBezTo>
                  <a:cubicBezTo>
                    <a:pt x="1001" y="85"/>
                    <a:pt x="1001" y="85"/>
                    <a:pt x="1005" y="85"/>
                  </a:cubicBezTo>
                  <a:cubicBezTo>
                    <a:pt x="1005" y="85"/>
                    <a:pt x="1006" y="85"/>
                    <a:pt x="1007" y="85"/>
                  </a:cubicBezTo>
                  <a:cubicBezTo>
                    <a:pt x="1011" y="85"/>
                    <a:pt x="1017" y="84"/>
                    <a:pt x="1022" y="83"/>
                  </a:cubicBezTo>
                  <a:cubicBezTo>
                    <a:pt x="1030" y="81"/>
                    <a:pt x="1032" y="80"/>
                    <a:pt x="1032" y="79"/>
                  </a:cubicBezTo>
                  <a:cubicBezTo>
                    <a:pt x="1033" y="76"/>
                    <a:pt x="1034" y="74"/>
                    <a:pt x="1033" y="73"/>
                  </a:cubicBezTo>
                  <a:cubicBezTo>
                    <a:pt x="1032" y="73"/>
                    <a:pt x="1031" y="72"/>
                    <a:pt x="1031" y="72"/>
                  </a:cubicBezTo>
                  <a:cubicBezTo>
                    <a:pt x="1031" y="72"/>
                    <a:pt x="1031" y="72"/>
                    <a:pt x="1032" y="72"/>
                  </a:cubicBezTo>
                  <a:cubicBezTo>
                    <a:pt x="1032" y="72"/>
                    <a:pt x="1033" y="72"/>
                    <a:pt x="1035" y="72"/>
                  </a:cubicBezTo>
                  <a:cubicBezTo>
                    <a:pt x="1036" y="72"/>
                    <a:pt x="1038" y="72"/>
                    <a:pt x="1040" y="72"/>
                  </a:cubicBezTo>
                  <a:cubicBezTo>
                    <a:pt x="1041" y="72"/>
                    <a:pt x="1042" y="72"/>
                    <a:pt x="1044" y="72"/>
                  </a:cubicBezTo>
                  <a:cubicBezTo>
                    <a:pt x="1051" y="72"/>
                    <a:pt x="1049" y="70"/>
                    <a:pt x="1051" y="68"/>
                  </a:cubicBezTo>
                  <a:cubicBezTo>
                    <a:pt x="1053" y="67"/>
                    <a:pt x="1044" y="66"/>
                    <a:pt x="1043" y="66"/>
                  </a:cubicBezTo>
                  <a:cubicBezTo>
                    <a:pt x="1041" y="65"/>
                    <a:pt x="1041" y="65"/>
                    <a:pt x="1041" y="65"/>
                  </a:cubicBezTo>
                  <a:cubicBezTo>
                    <a:pt x="1041" y="65"/>
                    <a:pt x="1041" y="65"/>
                    <a:pt x="1042" y="65"/>
                  </a:cubicBezTo>
                  <a:cubicBezTo>
                    <a:pt x="1042" y="65"/>
                    <a:pt x="1042" y="65"/>
                    <a:pt x="1042" y="65"/>
                  </a:cubicBezTo>
                  <a:cubicBezTo>
                    <a:pt x="1042" y="65"/>
                    <a:pt x="1038" y="64"/>
                    <a:pt x="1031" y="63"/>
                  </a:cubicBezTo>
                  <a:cubicBezTo>
                    <a:pt x="1029" y="62"/>
                    <a:pt x="1026" y="62"/>
                    <a:pt x="1024" y="62"/>
                  </a:cubicBezTo>
                  <a:cubicBezTo>
                    <a:pt x="1018" y="62"/>
                    <a:pt x="1014" y="63"/>
                    <a:pt x="1013" y="65"/>
                  </a:cubicBezTo>
                  <a:cubicBezTo>
                    <a:pt x="1013" y="66"/>
                    <a:pt x="1014" y="68"/>
                    <a:pt x="1012" y="68"/>
                  </a:cubicBezTo>
                  <a:cubicBezTo>
                    <a:pt x="1009" y="68"/>
                    <a:pt x="1008" y="68"/>
                    <a:pt x="1009" y="69"/>
                  </a:cubicBezTo>
                  <a:cubicBezTo>
                    <a:pt x="1011" y="69"/>
                    <a:pt x="999" y="70"/>
                    <a:pt x="990" y="73"/>
                  </a:cubicBezTo>
                  <a:cubicBezTo>
                    <a:pt x="986" y="74"/>
                    <a:pt x="982" y="75"/>
                    <a:pt x="978" y="75"/>
                  </a:cubicBezTo>
                  <a:cubicBezTo>
                    <a:pt x="972" y="75"/>
                    <a:pt x="968" y="74"/>
                    <a:pt x="971" y="71"/>
                  </a:cubicBezTo>
                  <a:cubicBezTo>
                    <a:pt x="976" y="68"/>
                    <a:pt x="971" y="66"/>
                    <a:pt x="967" y="66"/>
                  </a:cubicBezTo>
                  <a:cubicBezTo>
                    <a:pt x="965" y="66"/>
                    <a:pt x="963" y="66"/>
                    <a:pt x="962" y="67"/>
                  </a:cubicBezTo>
                  <a:cubicBezTo>
                    <a:pt x="960" y="68"/>
                    <a:pt x="958" y="68"/>
                    <a:pt x="957" y="68"/>
                  </a:cubicBezTo>
                  <a:cubicBezTo>
                    <a:pt x="955" y="68"/>
                    <a:pt x="954" y="67"/>
                    <a:pt x="954" y="66"/>
                  </a:cubicBezTo>
                  <a:cubicBezTo>
                    <a:pt x="955" y="64"/>
                    <a:pt x="954" y="62"/>
                    <a:pt x="957" y="62"/>
                  </a:cubicBezTo>
                  <a:cubicBezTo>
                    <a:pt x="959" y="61"/>
                    <a:pt x="960" y="61"/>
                    <a:pt x="958" y="61"/>
                  </a:cubicBezTo>
                  <a:cubicBezTo>
                    <a:pt x="956" y="61"/>
                    <a:pt x="951" y="60"/>
                    <a:pt x="948" y="60"/>
                  </a:cubicBezTo>
                  <a:cubicBezTo>
                    <a:pt x="944" y="60"/>
                    <a:pt x="943" y="59"/>
                    <a:pt x="946" y="58"/>
                  </a:cubicBezTo>
                  <a:cubicBezTo>
                    <a:pt x="949" y="57"/>
                    <a:pt x="952" y="56"/>
                    <a:pt x="950" y="56"/>
                  </a:cubicBezTo>
                  <a:cubicBezTo>
                    <a:pt x="949" y="56"/>
                    <a:pt x="949" y="56"/>
                    <a:pt x="951" y="56"/>
                  </a:cubicBezTo>
                  <a:cubicBezTo>
                    <a:pt x="952" y="55"/>
                    <a:pt x="952" y="55"/>
                    <a:pt x="953" y="55"/>
                  </a:cubicBezTo>
                  <a:cubicBezTo>
                    <a:pt x="954" y="55"/>
                    <a:pt x="955" y="55"/>
                    <a:pt x="956" y="56"/>
                  </a:cubicBezTo>
                  <a:cubicBezTo>
                    <a:pt x="956" y="56"/>
                    <a:pt x="956" y="56"/>
                    <a:pt x="956" y="56"/>
                  </a:cubicBezTo>
                  <a:cubicBezTo>
                    <a:pt x="957" y="56"/>
                    <a:pt x="959" y="52"/>
                    <a:pt x="958" y="47"/>
                  </a:cubicBezTo>
                  <a:cubicBezTo>
                    <a:pt x="957" y="46"/>
                    <a:pt x="957" y="45"/>
                    <a:pt x="956" y="44"/>
                  </a:cubicBezTo>
                  <a:cubicBezTo>
                    <a:pt x="955" y="42"/>
                    <a:pt x="951" y="42"/>
                    <a:pt x="948" y="42"/>
                  </a:cubicBezTo>
                  <a:cubicBezTo>
                    <a:pt x="942" y="42"/>
                    <a:pt x="936" y="43"/>
                    <a:pt x="937" y="43"/>
                  </a:cubicBezTo>
                  <a:cubicBezTo>
                    <a:pt x="939" y="43"/>
                    <a:pt x="939" y="44"/>
                    <a:pt x="937" y="44"/>
                  </a:cubicBezTo>
                  <a:cubicBezTo>
                    <a:pt x="936" y="45"/>
                    <a:pt x="935" y="45"/>
                    <a:pt x="935" y="45"/>
                  </a:cubicBezTo>
                  <a:cubicBezTo>
                    <a:pt x="934" y="45"/>
                    <a:pt x="934" y="45"/>
                    <a:pt x="934" y="45"/>
                  </a:cubicBezTo>
                  <a:cubicBezTo>
                    <a:pt x="934" y="44"/>
                    <a:pt x="933" y="44"/>
                    <a:pt x="932" y="44"/>
                  </a:cubicBezTo>
                  <a:cubicBezTo>
                    <a:pt x="930" y="44"/>
                    <a:pt x="925" y="45"/>
                    <a:pt x="921" y="46"/>
                  </a:cubicBezTo>
                  <a:cubicBezTo>
                    <a:pt x="917" y="48"/>
                    <a:pt x="913" y="51"/>
                    <a:pt x="910" y="54"/>
                  </a:cubicBezTo>
                  <a:cubicBezTo>
                    <a:pt x="908" y="57"/>
                    <a:pt x="923" y="58"/>
                    <a:pt x="925" y="59"/>
                  </a:cubicBezTo>
                  <a:cubicBezTo>
                    <a:pt x="928" y="60"/>
                    <a:pt x="931" y="60"/>
                    <a:pt x="929" y="61"/>
                  </a:cubicBezTo>
                  <a:cubicBezTo>
                    <a:pt x="928" y="61"/>
                    <a:pt x="927" y="61"/>
                    <a:pt x="927" y="61"/>
                  </a:cubicBezTo>
                  <a:cubicBezTo>
                    <a:pt x="926" y="61"/>
                    <a:pt x="926" y="61"/>
                    <a:pt x="926" y="61"/>
                  </a:cubicBezTo>
                  <a:cubicBezTo>
                    <a:pt x="927" y="61"/>
                    <a:pt x="926" y="61"/>
                    <a:pt x="926" y="61"/>
                  </a:cubicBezTo>
                  <a:cubicBezTo>
                    <a:pt x="925" y="61"/>
                    <a:pt x="923" y="61"/>
                    <a:pt x="920" y="62"/>
                  </a:cubicBezTo>
                  <a:cubicBezTo>
                    <a:pt x="916" y="63"/>
                    <a:pt x="916" y="64"/>
                    <a:pt x="918" y="64"/>
                  </a:cubicBezTo>
                  <a:cubicBezTo>
                    <a:pt x="919" y="64"/>
                    <a:pt x="919" y="63"/>
                    <a:pt x="919" y="63"/>
                  </a:cubicBezTo>
                  <a:cubicBezTo>
                    <a:pt x="919" y="63"/>
                    <a:pt x="919" y="63"/>
                    <a:pt x="919" y="63"/>
                  </a:cubicBezTo>
                  <a:cubicBezTo>
                    <a:pt x="922" y="63"/>
                    <a:pt x="921" y="67"/>
                    <a:pt x="906" y="69"/>
                  </a:cubicBezTo>
                  <a:cubicBezTo>
                    <a:pt x="892" y="71"/>
                    <a:pt x="890" y="75"/>
                    <a:pt x="892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4" y="75"/>
                    <a:pt x="893" y="75"/>
                    <a:pt x="889" y="76"/>
                  </a:cubicBezTo>
                  <a:cubicBezTo>
                    <a:pt x="884" y="76"/>
                    <a:pt x="878" y="77"/>
                    <a:pt x="877" y="77"/>
                  </a:cubicBezTo>
                  <a:cubicBezTo>
                    <a:pt x="877" y="78"/>
                    <a:pt x="876" y="78"/>
                    <a:pt x="876" y="78"/>
                  </a:cubicBezTo>
                  <a:cubicBezTo>
                    <a:pt x="875" y="78"/>
                    <a:pt x="875" y="77"/>
                    <a:pt x="875" y="77"/>
                  </a:cubicBezTo>
                  <a:cubicBezTo>
                    <a:pt x="875" y="76"/>
                    <a:pt x="877" y="76"/>
                    <a:pt x="881" y="76"/>
                  </a:cubicBezTo>
                  <a:cubicBezTo>
                    <a:pt x="885" y="75"/>
                    <a:pt x="886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4" y="75"/>
                    <a:pt x="884" y="74"/>
                    <a:pt x="885" y="74"/>
                  </a:cubicBezTo>
                  <a:cubicBezTo>
                    <a:pt x="886" y="74"/>
                    <a:pt x="886" y="74"/>
                    <a:pt x="885" y="74"/>
                  </a:cubicBezTo>
                  <a:cubicBezTo>
                    <a:pt x="884" y="74"/>
                    <a:pt x="884" y="74"/>
                    <a:pt x="883" y="74"/>
                  </a:cubicBezTo>
                  <a:cubicBezTo>
                    <a:pt x="883" y="74"/>
                    <a:pt x="882" y="74"/>
                    <a:pt x="882" y="74"/>
                  </a:cubicBezTo>
                  <a:cubicBezTo>
                    <a:pt x="881" y="74"/>
                    <a:pt x="880" y="74"/>
                    <a:pt x="881" y="73"/>
                  </a:cubicBezTo>
                  <a:cubicBezTo>
                    <a:pt x="883" y="73"/>
                    <a:pt x="881" y="71"/>
                    <a:pt x="886" y="70"/>
                  </a:cubicBezTo>
                  <a:cubicBezTo>
                    <a:pt x="890" y="69"/>
                    <a:pt x="891" y="68"/>
                    <a:pt x="889" y="68"/>
                  </a:cubicBezTo>
                  <a:cubicBezTo>
                    <a:pt x="889" y="68"/>
                    <a:pt x="889" y="68"/>
                    <a:pt x="888" y="68"/>
                  </a:cubicBezTo>
                  <a:cubicBezTo>
                    <a:pt x="887" y="68"/>
                    <a:pt x="885" y="68"/>
                    <a:pt x="885" y="68"/>
                  </a:cubicBezTo>
                  <a:cubicBezTo>
                    <a:pt x="884" y="68"/>
                    <a:pt x="884" y="68"/>
                    <a:pt x="885" y="68"/>
                  </a:cubicBezTo>
                  <a:cubicBezTo>
                    <a:pt x="886" y="68"/>
                    <a:pt x="885" y="67"/>
                    <a:pt x="883" y="66"/>
                  </a:cubicBezTo>
                  <a:cubicBezTo>
                    <a:pt x="880" y="66"/>
                    <a:pt x="879" y="65"/>
                    <a:pt x="879" y="65"/>
                  </a:cubicBezTo>
                  <a:cubicBezTo>
                    <a:pt x="879" y="65"/>
                    <a:pt x="878" y="65"/>
                    <a:pt x="877" y="65"/>
                  </a:cubicBezTo>
                  <a:cubicBezTo>
                    <a:pt x="876" y="65"/>
                    <a:pt x="876" y="65"/>
                    <a:pt x="875" y="65"/>
                  </a:cubicBezTo>
                  <a:cubicBezTo>
                    <a:pt x="874" y="65"/>
                    <a:pt x="873" y="65"/>
                    <a:pt x="872" y="65"/>
                  </a:cubicBezTo>
                  <a:cubicBezTo>
                    <a:pt x="871" y="65"/>
                    <a:pt x="871" y="65"/>
                    <a:pt x="870" y="65"/>
                  </a:cubicBezTo>
                  <a:cubicBezTo>
                    <a:pt x="870" y="65"/>
                    <a:pt x="870" y="65"/>
                    <a:pt x="870" y="65"/>
                  </a:cubicBezTo>
                  <a:cubicBezTo>
                    <a:pt x="869" y="65"/>
                    <a:pt x="867" y="65"/>
                    <a:pt x="867" y="66"/>
                  </a:cubicBezTo>
                  <a:cubicBezTo>
                    <a:pt x="867" y="66"/>
                    <a:pt x="867" y="67"/>
                    <a:pt x="867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7" y="67"/>
                    <a:pt x="868" y="69"/>
                  </a:cubicBezTo>
                  <a:cubicBezTo>
                    <a:pt x="869" y="69"/>
                    <a:pt x="869" y="70"/>
                    <a:pt x="868" y="70"/>
                  </a:cubicBezTo>
                  <a:cubicBezTo>
                    <a:pt x="868" y="70"/>
                    <a:pt x="867" y="70"/>
                    <a:pt x="866" y="69"/>
                  </a:cubicBezTo>
                  <a:cubicBezTo>
                    <a:pt x="864" y="68"/>
                    <a:pt x="863" y="68"/>
                    <a:pt x="863" y="68"/>
                  </a:cubicBezTo>
                  <a:cubicBezTo>
                    <a:pt x="862" y="68"/>
                    <a:pt x="862" y="68"/>
                    <a:pt x="862" y="68"/>
                  </a:cubicBezTo>
                  <a:cubicBezTo>
                    <a:pt x="863" y="69"/>
                    <a:pt x="857" y="69"/>
                    <a:pt x="849" y="69"/>
                  </a:cubicBezTo>
                  <a:cubicBezTo>
                    <a:pt x="848" y="69"/>
                    <a:pt x="846" y="69"/>
                    <a:pt x="844" y="69"/>
                  </a:cubicBezTo>
                  <a:cubicBezTo>
                    <a:pt x="837" y="69"/>
                    <a:pt x="829" y="69"/>
                    <a:pt x="825" y="68"/>
                  </a:cubicBezTo>
                  <a:cubicBezTo>
                    <a:pt x="820" y="68"/>
                    <a:pt x="818" y="67"/>
                    <a:pt x="814" y="66"/>
                  </a:cubicBezTo>
                  <a:cubicBezTo>
                    <a:pt x="809" y="64"/>
                    <a:pt x="803" y="59"/>
                    <a:pt x="789" y="57"/>
                  </a:cubicBezTo>
                  <a:cubicBezTo>
                    <a:pt x="787" y="56"/>
                    <a:pt x="784" y="56"/>
                    <a:pt x="782" y="56"/>
                  </a:cubicBezTo>
                  <a:cubicBezTo>
                    <a:pt x="777" y="56"/>
                    <a:pt x="773" y="57"/>
                    <a:pt x="770" y="58"/>
                  </a:cubicBezTo>
                  <a:cubicBezTo>
                    <a:pt x="767" y="58"/>
                    <a:pt x="765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7" y="59"/>
                    <a:pt x="765" y="60"/>
                    <a:pt x="768" y="61"/>
                  </a:cubicBezTo>
                  <a:cubicBezTo>
                    <a:pt x="768" y="61"/>
                    <a:pt x="769" y="61"/>
                    <a:pt x="769" y="61"/>
                  </a:cubicBezTo>
                  <a:cubicBezTo>
                    <a:pt x="771" y="61"/>
                    <a:pt x="773" y="60"/>
                    <a:pt x="772" y="60"/>
                  </a:cubicBezTo>
                  <a:cubicBezTo>
                    <a:pt x="771" y="60"/>
                    <a:pt x="774" y="60"/>
                    <a:pt x="777" y="60"/>
                  </a:cubicBezTo>
                  <a:cubicBezTo>
                    <a:pt x="778" y="60"/>
                    <a:pt x="780" y="60"/>
                    <a:pt x="780" y="60"/>
                  </a:cubicBezTo>
                  <a:cubicBezTo>
                    <a:pt x="781" y="60"/>
                    <a:pt x="781" y="60"/>
                    <a:pt x="781" y="60"/>
                  </a:cubicBezTo>
                  <a:cubicBezTo>
                    <a:pt x="782" y="60"/>
                    <a:pt x="782" y="60"/>
                    <a:pt x="782" y="60"/>
                  </a:cubicBezTo>
                  <a:cubicBezTo>
                    <a:pt x="784" y="60"/>
                    <a:pt x="787" y="59"/>
                    <a:pt x="790" y="59"/>
                  </a:cubicBezTo>
                  <a:cubicBezTo>
                    <a:pt x="791" y="59"/>
                    <a:pt x="792" y="59"/>
                    <a:pt x="792" y="59"/>
                  </a:cubicBezTo>
                  <a:cubicBezTo>
                    <a:pt x="794" y="59"/>
                    <a:pt x="792" y="59"/>
                    <a:pt x="789" y="60"/>
                  </a:cubicBezTo>
                  <a:cubicBezTo>
                    <a:pt x="786" y="61"/>
                    <a:pt x="772" y="61"/>
                    <a:pt x="765" y="64"/>
                  </a:cubicBezTo>
                  <a:cubicBezTo>
                    <a:pt x="758" y="67"/>
                    <a:pt x="758" y="71"/>
                    <a:pt x="757" y="71"/>
                  </a:cubicBezTo>
                  <a:cubicBezTo>
                    <a:pt x="757" y="71"/>
                    <a:pt x="757" y="71"/>
                    <a:pt x="757" y="71"/>
                  </a:cubicBezTo>
                  <a:cubicBezTo>
                    <a:pt x="756" y="71"/>
                    <a:pt x="755" y="70"/>
                    <a:pt x="756" y="70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756" y="70"/>
                    <a:pt x="752" y="71"/>
                    <a:pt x="751" y="72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49" y="72"/>
                    <a:pt x="748" y="70"/>
                  </a:cubicBezTo>
                  <a:cubicBezTo>
                    <a:pt x="747" y="67"/>
                    <a:pt x="749" y="65"/>
                    <a:pt x="749" y="65"/>
                  </a:cubicBezTo>
                  <a:cubicBezTo>
                    <a:pt x="749" y="65"/>
                    <a:pt x="749" y="65"/>
                    <a:pt x="749" y="65"/>
                  </a:cubicBezTo>
                  <a:cubicBezTo>
                    <a:pt x="749" y="65"/>
                    <a:pt x="748" y="65"/>
                    <a:pt x="748" y="65"/>
                  </a:cubicBezTo>
                  <a:cubicBezTo>
                    <a:pt x="747" y="65"/>
                    <a:pt x="746" y="65"/>
                    <a:pt x="745" y="64"/>
                  </a:cubicBezTo>
                  <a:cubicBezTo>
                    <a:pt x="744" y="62"/>
                    <a:pt x="729" y="62"/>
                    <a:pt x="712" y="62"/>
                  </a:cubicBezTo>
                  <a:cubicBezTo>
                    <a:pt x="694" y="62"/>
                    <a:pt x="686" y="58"/>
                    <a:pt x="688" y="57"/>
                  </a:cubicBezTo>
                  <a:cubicBezTo>
                    <a:pt x="690" y="57"/>
                    <a:pt x="710" y="58"/>
                    <a:pt x="708" y="54"/>
                  </a:cubicBezTo>
                  <a:cubicBezTo>
                    <a:pt x="707" y="52"/>
                    <a:pt x="700" y="51"/>
                    <a:pt x="696" y="51"/>
                  </a:cubicBezTo>
                  <a:cubicBezTo>
                    <a:pt x="695" y="51"/>
                    <a:pt x="695" y="51"/>
                    <a:pt x="695" y="51"/>
                  </a:cubicBezTo>
                  <a:cubicBezTo>
                    <a:pt x="695" y="51"/>
                    <a:pt x="695" y="51"/>
                    <a:pt x="694" y="51"/>
                  </a:cubicBezTo>
                  <a:cubicBezTo>
                    <a:pt x="693" y="51"/>
                    <a:pt x="686" y="50"/>
                    <a:pt x="677" y="48"/>
                  </a:cubicBezTo>
                  <a:cubicBezTo>
                    <a:pt x="670" y="46"/>
                    <a:pt x="664" y="45"/>
                    <a:pt x="658" y="43"/>
                  </a:cubicBezTo>
                  <a:cubicBezTo>
                    <a:pt x="651" y="42"/>
                    <a:pt x="653" y="40"/>
                    <a:pt x="642" y="39"/>
                  </a:cubicBezTo>
                  <a:cubicBezTo>
                    <a:pt x="641" y="39"/>
                    <a:pt x="641" y="39"/>
                    <a:pt x="640" y="39"/>
                  </a:cubicBezTo>
                  <a:cubicBezTo>
                    <a:pt x="637" y="39"/>
                    <a:pt x="635" y="40"/>
                    <a:pt x="631" y="41"/>
                  </a:cubicBezTo>
                  <a:cubicBezTo>
                    <a:pt x="630" y="41"/>
                    <a:pt x="629" y="42"/>
                    <a:pt x="628" y="42"/>
                  </a:cubicBezTo>
                  <a:cubicBezTo>
                    <a:pt x="626" y="42"/>
                    <a:pt x="625" y="40"/>
                    <a:pt x="627" y="39"/>
                  </a:cubicBezTo>
                  <a:cubicBezTo>
                    <a:pt x="630" y="38"/>
                    <a:pt x="628" y="37"/>
                    <a:pt x="625" y="37"/>
                  </a:cubicBezTo>
                  <a:cubicBezTo>
                    <a:pt x="625" y="37"/>
                    <a:pt x="625" y="37"/>
                    <a:pt x="624" y="37"/>
                  </a:cubicBezTo>
                  <a:cubicBezTo>
                    <a:pt x="621" y="37"/>
                    <a:pt x="619" y="38"/>
                    <a:pt x="620" y="38"/>
                  </a:cubicBezTo>
                  <a:cubicBezTo>
                    <a:pt x="621" y="38"/>
                    <a:pt x="617" y="39"/>
                    <a:pt x="614" y="39"/>
                  </a:cubicBezTo>
                  <a:cubicBezTo>
                    <a:pt x="612" y="40"/>
                    <a:pt x="610" y="40"/>
                    <a:pt x="611" y="40"/>
                  </a:cubicBezTo>
                  <a:cubicBezTo>
                    <a:pt x="613" y="41"/>
                    <a:pt x="613" y="41"/>
                    <a:pt x="612" y="41"/>
                  </a:cubicBezTo>
                  <a:cubicBezTo>
                    <a:pt x="612" y="41"/>
                    <a:pt x="612" y="41"/>
                    <a:pt x="612" y="41"/>
                  </a:cubicBezTo>
                  <a:cubicBezTo>
                    <a:pt x="610" y="41"/>
                    <a:pt x="604" y="39"/>
                    <a:pt x="605" y="35"/>
                  </a:cubicBezTo>
                  <a:cubicBezTo>
                    <a:pt x="606" y="33"/>
                    <a:pt x="605" y="31"/>
                    <a:pt x="604" y="31"/>
                  </a:cubicBezTo>
                  <a:cubicBezTo>
                    <a:pt x="604" y="31"/>
                    <a:pt x="603" y="31"/>
                    <a:pt x="603" y="31"/>
                  </a:cubicBezTo>
                  <a:cubicBezTo>
                    <a:pt x="601" y="32"/>
                    <a:pt x="597" y="33"/>
                    <a:pt x="591" y="34"/>
                  </a:cubicBezTo>
                  <a:cubicBezTo>
                    <a:pt x="587" y="34"/>
                    <a:pt x="584" y="35"/>
                    <a:pt x="583" y="35"/>
                  </a:cubicBezTo>
                  <a:cubicBezTo>
                    <a:pt x="582" y="35"/>
                    <a:pt x="582" y="34"/>
                    <a:pt x="583" y="34"/>
                  </a:cubicBezTo>
                  <a:cubicBezTo>
                    <a:pt x="583" y="34"/>
                    <a:pt x="582" y="34"/>
                    <a:pt x="580" y="34"/>
                  </a:cubicBezTo>
                  <a:cubicBezTo>
                    <a:pt x="577" y="34"/>
                    <a:pt x="573" y="34"/>
                    <a:pt x="568" y="35"/>
                  </a:cubicBezTo>
                  <a:cubicBezTo>
                    <a:pt x="561" y="36"/>
                    <a:pt x="557" y="36"/>
                    <a:pt x="556" y="36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6" y="36"/>
                    <a:pt x="554" y="36"/>
                    <a:pt x="552" y="36"/>
                  </a:cubicBezTo>
                  <a:cubicBezTo>
                    <a:pt x="550" y="36"/>
                    <a:pt x="546" y="36"/>
                    <a:pt x="541" y="37"/>
                  </a:cubicBezTo>
                  <a:cubicBezTo>
                    <a:pt x="534" y="38"/>
                    <a:pt x="528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5" y="39"/>
                    <a:pt x="525" y="39"/>
                  </a:cubicBezTo>
                  <a:cubicBezTo>
                    <a:pt x="525" y="39"/>
                    <a:pt x="524" y="39"/>
                    <a:pt x="524" y="39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39"/>
                    <a:pt x="523" y="39"/>
                    <a:pt x="523" y="39"/>
                  </a:cubicBezTo>
                  <a:cubicBezTo>
                    <a:pt x="523" y="39"/>
                    <a:pt x="524" y="39"/>
                    <a:pt x="525" y="39"/>
                  </a:cubicBezTo>
                  <a:cubicBezTo>
                    <a:pt x="528" y="38"/>
                    <a:pt x="533" y="36"/>
                    <a:pt x="546" y="35"/>
                  </a:cubicBezTo>
                  <a:cubicBezTo>
                    <a:pt x="549" y="35"/>
                    <a:pt x="552" y="35"/>
                    <a:pt x="555" y="35"/>
                  </a:cubicBezTo>
                  <a:cubicBezTo>
                    <a:pt x="571" y="34"/>
                    <a:pt x="571" y="32"/>
                    <a:pt x="562" y="32"/>
                  </a:cubicBezTo>
                  <a:cubicBezTo>
                    <a:pt x="561" y="32"/>
                    <a:pt x="560" y="32"/>
                    <a:pt x="559" y="32"/>
                  </a:cubicBezTo>
                  <a:cubicBezTo>
                    <a:pt x="552" y="32"/>
                    <a:pt x="545" y="32"/>
                    <a:pt x="539" y="33"/>
                  </a:cubicBezTo>
                  <a:cubicBezTo>
                    <a:pt x="535" y="33"/>
                    <a:pt x="522" y="35"/>
                    <a:pt x="518" y="36"/>
                  </a:cubicBezTo>
                  <a:cubicBezTo>
                    <a:pt x="513" y="37"/>
                    <a:pt x="511" y="38"/>
                    <a:pt x="509" y="39"/>
                  </a:cubicBezTo>
                  <a:cubicBezTo>
                    <a:pt x="509" y="40"/>
                    <a:pt x="508" y="40"/>
                    <a:pt x="507" y="40"/>
                  </a:cubicBezTo>
                  <a:cubicBezTo>
                    <a:pt x="505" y="40"/>
                    <a:pt x="504" y="40"/>
                    <a:pt x="502" y="39"/>
                  </a:cubicBezTo>
                  <a:cubicBezTo>
                    <a:pt x="502" y="39"/>
                    <a:pt x="501" y="39"/>
                    <a:pt x="501" y="39"/>
                  </a:cubicBezTo>
                  <a:cubicBezTo>
                    <a:pt x="500" y="39"/>
                    <a:pt x="499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6" y="37"/>
                    <a:pt x="493" y="36"/>
                    <a:pt x="490" y="35"/>
                  </a:cubicBezTo>
                  <a:cubicBezTo>
                    <a:pt x="477" y="29"/>
                    <a:pt x="455" y="24"/>
                    <a:pt x="446" y="22"/>
                  </a:cubicBezTo>
                  <a:cubicBezTo>
                    <a:pt x="439" y="21"/>
                    <a:pt x="426" y="19"/>
                    <a:pt x="414" y="17"/>
                  </a:cubicBezTo>
                  <a:cubicBezTo>
                    <a:pt x="398" y="15"/>
                    <a:pt x="400" y="13"/>
                    <a:pt x="389" y="12"/>
                  </a:cubicBezTo>
                  <a:cubicBezTo>
                    <a:pt x="386" y="12"/>
                    <a:pt x="384" y="12"/>
                    <a:pt x="382" y="12"/>
                  </a:cubicBezTo>
                  <a:cubicBezTo>
                    <a:pt x="380" y="12"/>
                    <a:pt x="378" y="12"/>
                    <a:pt x="376" y="12"/>
                  </a:cubicBezTo>
                  <a:cubicBezTo>
                    <a:pt x="375" y="12"/>
                    <a:pt x="374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1"/>
                    <a:pt x="372" y="9"/>
                    <a:pt x="368" y="8"/>
                  </a:cubicBezTo>
                  <a:cubicBezTo>
                    <a:pt x="365" y="8"/>
                    <a:pt x="369" y="6"/>
                    <a:pt x="363" y="5"/>
                  </a:cubicBezTo>
                  <a:cubicBezTo>
                    <a:pt x="356" y="5"/>
                    <a:pt x="352" y="5"/>
                    <a:pt x="353" y="4"/>
                  </a:cubicBezTo>
                  <a:cubicBezTo>
                    <a:pt x="353" y="3"/>
                    <a:pt x="352" y="3"/>
                    <a:pt x="350" y="3"/>
                  </a:cubicBezTo>
                  <a:cubicBezTo>
                    <a:pt x="349" y="3"/>
                    <a:pt x="347" y="3"/>
                    <a:pt x="345" y="3"/>
                  </a:cubicBezTo>
                  <a:cubicBezTo>
                    <a:pt x="342" y="4"/>
                    <a:pt x="340" y="5"/>
                    <a:pt x="339" y="5"/>
                  </a:cubicBezTo>
                  <a:cubicBezTo>
                    <a:pt x="339" y="5"/>
                    <a:pt x="339" y="5"/>
                    <a:pt x="339" y="5"/>
                  </a:cubicBezTo>
                  <a:cubicBezTo>
                    <a:pt x="339" y="5"/>
                    <a:pt x="339" y="4"/>
                    <a:pt x="338" y="4"/>
                  </a:cubicBezTo>
                  <a:cubicBezTo>
                    <a:pt x="338" y="4"/>
                    <a:pt x="338" y="4"/>
                    <a:pt x="337" y="4"/>
                  </a:cubicBezTo>
                  <a:cubicBezTo>
                    <a:pt x="337" y="5"/>
                    <a:pt x="337" y="5"/>
                    <a:pt x="336" y="5"/>
                  </a:cubicBezTo>
                  <a:cubicBezTo>
                    <a:pt x="335" y="5"/>
                    <a:pt x="334" y="4"/>
                    <a:pt x="334" y="4"/>
                  </a:cubicBezTo>
                  <a:cubicBezTo>
                    <a:pt x="334" y="4"/>
                    <a:pt x="339" y="3"/>
                    <a:pt x="345" y="2"/>
                  </a:cubicBezTo>
                  <a:cubicBezTo>
                    <a:pt x="349" y="1"/>
                    <a:pt x="342" y="0"/>
                    <a:pt x="3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0" name="Freeform 292"/>
            <p:cNvSpPr/>
            <p:nvPr/>
          </p:nvSpPr>
          <p:spPr bwMode="auto">
            <a:xfrm>
              <a:off x="4260850" y="53070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1" name="Freeform 293"/>
            <p:cNvSpPr/>
            <p:nvPr/>
          </p:nvSpPr>
          <p:spPr bwMode="auto">
            <a:xfrm>
              <a:off x="4003675" y="4852988"/>
              <a:ext cx="3175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2" name="Freeform 294"/>
            <p:cNvSpPr/>
            <p:nvPr/>
          </p:nvSpPr>
          <p:spPr bwMode="auto">
            <a:xfrm>
              <a:off x="3954463" y="4822825"/>
              <a:ext cx="61913" cy="11112"/>
            </a:xfrm>
            <a:custGeom>
              <a:avLst/>
              <a:gdLst>
                <a:gd name="T0" fmla="*/ 6 w 23"/>
                <a:gd name="T1" fmla="*/ 0 h 4"/>
                <a:gd name="T2" fmla="*/ 4 w 23"/>
                <a:gd name="T3" fmla="*/ 2 h 4"/>
                <a:gd name="T4" fmla="*/ 16 w 23"/>
                <a:gd name="T5" fmla="*/ 3 h 4"/>
                <a:gd name="T6" fmla="*/ 21 w 23"/>
                <a:gd name="T7" fmla="*/ 4 h 4"/>
                <a:gd name="T8" fmla="*/ 21 w 23"/>
                <a:gd name="T9" fmla="*/ 4 h 4"/>
                <a:gd name="T10" fmla="*/ 12 w 23"/>
                <a:gd name="T11" fmla="*/ 0 h 4"/>
                <a:gd name="T12" fmla="*/ 6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6" y="0"/>
                  </a:moveTo>
                  <a:cubicBezTo>
                    <a:pt x="2" y="0"/>
                    <a:pt x="0" y="1"/>
                    <a:pt x="4" y="2"/>
                  </a:cubicBezTo>
                  <a:cubicBezTo>
                    <a:pt x="8" y="2"/>
                    <a:pt x="12" y="3"/>
                    <a:pt x="16" y="3"/>
                  </a:cubicBezTo>
                  <a:cubicBezTo>
                    <a:pt x="18" y="3"/>
                    <a:pt x="20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1" y="2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3" name="Freeform 295"/>
            <p:cNvSpPr/>
            <p:nvPr/>
          </p:nvSpPr>
          <p:spPr bwMode="auto">
            <a:xfrm>
              <a:off x="4006850" y="4860925"/>
              <a:ext cx="53975" cy="12700"/>
            </a:xfrm>
            <a:custGeom>
              <a:avLst/>
              <a:gdLst>
                <a:gd name="T0" fmla="*/ 12 w 20"/>
                <a:gd name="T1" fmla="*/ 0 h 5"/>
                <a:gd name="T2" fmla="*/ 5 w 20"/>
                <a:gd name="T3" fmla="*/ 1 h 5"/>
                <a:gd name="T4" fmla="*/ 0 w 20"/>
                <a:gd name="T5" fmla="*/ 4 h 5"/>
                <a:gd name="T6" fmla="*/ 7 w 20"/>
                <a:gd name="T7" fmla="*/ 5 h 5"/>
                <a:gd name="T8" fmla="*/ 11 w 20"/>
                <a:gd name="T9" fmla="*/ 5 h 5"/>
                <a:gd name="T10" fmla="*/ 20 w 20"/>
                <a:gd name="T11" fmla="*/ 3 h 5"/>
                <a:gd name="T12" fmla="*/ 18 w 20"/>
                <a:gd name="T13" fmla="*/ 3 h 5"/>
                <a:gd name="T14" fmla="*/ 17 w 20"/>
                <a:gd name="T15" fmla="*/ 3 h 5"/>
                <a:gd name="T16" fmla="*/ 16 w 20"/>
                <a:gd name="T17" fmla="*/ 3 h 5"/>
                <a:gd name="T18" fmla="*/ 14 w 20"/>
                <a:gd name="T19" fmla="*/ 2 h 5"/>
                <a:gd name="T20" fmla="*/ 13 w 20"/>
                <a:gd name="T21" fmla="*/ 0 h 5"/>
                <a:gd name="T22" fmla="*/ 12 w 20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5">
                  <a:moveTo>
                    <a:pt x="12" y="0"/>
                  </a:moveTo>
                  <a:cubicBezTo>
                    <a:pt x="10" y="0"/>
                    <a:pt x="7" y="0"/>
                    <a:pt x="5" y="1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2" y="5"/>
                    <a:pt x="4" y="5"/>
                    <a:pt x="7" y="5"/>
                  </a:cubicBezTo>
                  <a:cubicBezTo>
                    <a:pt x="8" y="5"/>
                    <a:pt x="9" y="5"/>
                    <a:pt x="11" y="5"/>
                  </a:cubicBezTo>
                  <a:cubicBezTo>
                    <a:pt x="17" y="4"/>
                    <a:pt x="20" y="3"/>
                    <a:pt x="20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3" y="2"/>
                    <a:pt x="12" y="1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4" name="Freeform 296"/>
            <p:cNvSpPr/>
            <p:nvPr/>
          </p:nvSpPr>
          <p:spPr bwMode="auto">
            <a:xfrm>
              <a:off x="3613150" y="4635500"/>
              <a:ext cx="38100" cy="7937"/>
            </a:xfrm>
            <a:custGeom>
              <a:avLst/>
              <a:gdLst>
                <a:gd name="T0" fmla="*/ 8 w 14"/>
                <a:gd name="T1" fmla="*/ 0 h 3"/>
                <a:gd name="T2" fmla="*/ 2 w 14"/>
                <a:gd name="T3" fmla="*/ 1 h 3"/>
                <a:gd name="T4" fmla="*/ 6 w 14"/>
                <a:gd name="T5" fmla="*/ 3 h 3"/>
                <a:gd name="T6" fmla="*/ 10 w 14"/>
                <a:gd name="T7" fmla="*/ 3 h 3"/>
                <a:gd name="T8" fmla="*/ 14 w 14"/>
                <a:gd name="T9" fmla="*/ 1 h 3"/>
                <a:gd name="T10" fmla="*/ 8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8" y="0"/>
                  </a:moveTo>
                  <a:cubicBezTo>
                    <a:pt x="6" y="0"/>
                    <a:pt x="3" y="0"/>
                    <a:pt x="2" y="1"/>
                  </a:cubicBezTo>
                  <a:cubicBezTo>
                    <a:pt x="0" y="2"/>
                    <a:pt x="3" y="3"/>
                    <a:pt x="6" y="3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1" y="2"/>
                    <a:pt x="13" y="1"/>
                    <a:pt x="14" y="1"/>
                  </a:cubicBezTo>
                  <a:cubicBezTo>
                    <a:pt x="12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5" name="Freeform 297"/>
            <p:cNvSpPr/>
            <p:nvPr/>
          </p:nvSpPr>
          <p:spPr bwMode="auto">
            <a:xfrm>
              <a:off x="3919538" y="4857750"/>
              <a:ext cx="65088" cy="7937"/>
            </a:xfrm>
            <a:custGeom>
              <a:avLst/>
              <a:gdLst>
                <a:gd name="T0" fmla="*/ 2 w 24"/>
                <a:gd name="T1" fmla="*/ 0 h 3"/>
                <a:gd name="T2" fmla="*/ 2 w 24"/>
                <a:gd name="T3" fmla="*/ 0 h 3"/>
                <a:gd name="T4" fmla="*/ 11 w 24"/>
                <a:gd name="T5" fmla="*/ 3 h 3"/>
                <a:gd name="T6" fmla="*/ 16 w 24"/>
                <a:gd name="T7" fmla="*/ 3 h 3"/>
                <a:gd name="T8" fmla="*/ 24 w 24"/>
                <a:gd name="T9" fmla="*/ 2 h 3"/>
                <a:gd name="T10" fmla="*/ 11 w 24"/>
                <a:gd name="T11" fmla="*/ 2 h 3"/>
                <a:gd name="T12" fmla="*/ 2 w 2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2"/>
                    <a:pt x="11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9" y="3"/>
                    <a:pt x="22" y="3"/>
                    <a:pt x="24" y="2"/>
                  </a:cubicBezTo>
                  <a:cubicBezTo>
                    <a:pt x="20" y="2"/>
                    <a:pt x="15" y="2"/>
                    <a:pt x="11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6" name="Freeform 298"/>
            <p:cNvSpPr/>
            <p:nvPr/>
          </p:nvSpPr>
          <p:spPr bwMode="auto">
            <a:xfrm>
              <a:off x="3460750" y="5143500"/>
              <a:ext cx="198438" cy="15875"/>
            </a:xfrm>
            <a:custGeom>
              <a:avLst/>
              <a:gdLst>
                <a:gd name="T0" fmla="*/ 31 w 73"/>
                <a:gd name="T1" fmla="*/ 0 h 6"/>
                <a:gd name="T2" fmla="*/ 17 w 73"/>
                <a:gd name="T3" fmla="*/ 2 h 6"/>
                <a:gd name="T4" fmla="*/ 8 w 73"/>
                <a:gd name="T5" fmla="*/ 5 h 6"/>
                <a:gd name="T6" fmla="*/ 8 w 73"/>
                <a:gd name="T7" fmla="*/ 5 h 6"/>
                <a:gd name="T8" fmla="*/ 8 w 73"/>
                <a:gd name="T9" fmla="*/ 5 h 6"/>
                <a:gd name="T10" fmla="*/ 13 w 73"/>
                <a:gd name="T11" fmla="*/ 6 h 6"/>
                <a:gd name="T12" fmla="*/ 16 w 73"/>
                <a:gd name="T13" fmla="*/ 6 h 6"/>
                <a:gd name="T14" fmla="*/ 49 w 73"/>
                <a:gd name="T15" fmla="*/ 5 h 6"/>
                <a:gd name="T16" fmla="*/ 73 w 73"/>
                <a:gd name="T17" fmla="*/ 5 h 6"/>
                <a:gd name="T18" fmla="*/ 62 w 73"/>
                <a:gd name="T19" fmla="*/ 3 h 6"/>
                <a:gd name="T20" fmla="*/ 57 w 73"/>
                <a:gd name="T21" fmla="*/ 2 h 6"/>
                <a:gd name="T22" fmla="*/ 36 w 73"/>
                <a:gd name="T23" fmla="*/ 0 h 6"/>
                <a:gd name="T24" fmla="*/ 31 w 7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6">
                  <a:moveTo>
                    <a:pt x="31" y="0"/>
                  </a:moveTo>
                  <a:cubicBezTo>
                    <a:pt x="19" y="0"/>
                    <a:pt x="13" y="1"/>
                    <a:pt x="17" y="2"/>
                  </a:cubicBezTo>
                  <a:cubicBezTo>
                    <a:pt x="20" y="3"/>
                    <a:pt x="16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0" y="5"/>
                    <a:pt x="2" y="6"/>
                    <a:pt x="13" y="6"/>
                  </a:cubicBezTo>
                  <a:cubicBezTo>
                    <a:pt x="14" y="6"/>
                    <a:pt x="15" y="6"/>
                    <a:pt x="16" y="6"/>
                  </a:cubicBezTo>
                  <a:cubicBezTo>
                    <a:pt x="26" y="6"/>
                    <a:pt x="37" y="5"/>
                    <a:pt x="49" y="5"/>
                  </a:cubicBezTo>
                  <a:cubicBezTo>
                    <a:pt x="57" y="5"/>
                    <a:pt x="65" y="5"/>
                    <a:pt x="73" y="5"/>
                  </a:cubicBezTo>
                  <a:cubicBezTo>
                    <a:pt x="69" y="4"/>
                    <a:pt x="66" y="3"/>
                    <a:pt x="62" y="3"/>
                  </a:cubicBezTo>
                  <a:cubicBezTo>
                    <a:pt x="56" y="2"/>
                    <a:pt x="53" y="2"/>
                    <a:pt x="57" y="2"/>
                  </a:cubicBezTo>
                  <a:cubicBezTo>
                    <a:pt x="60" y="2"/>
                    <a:pt x="52" y="0"/>
                    <a:pt x="36" y="0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7" name="Freeform 299"/>
            <p:cNvSpPr/>
            <p:nvPr/>
          </p:nvSpPr>
          <p:spPr bwMode="auto">
            <a:xfrm>
              <a:off x="3517900" y="4624388"/>
              <a:ext cx="68263" cy="11112"/>
            </a:xfrm>
            <a:custGeom>
              <a:avLst/>
              <a:gdLst>
                <a:gd name="T0" fmla="*/ 15 w 25"/>
                <a:gd name="T1" fmla="*/ 0 h 4"/>
                <a:gd name="T2" fmla="*/ 8 w 25"/>
                <a:gd name="T3" fmla="*/ 1 h 4"/>
                <a:gd name="T4" fmla="*/ 9 w 25"/>
                <a:gd name="T5" fmla="*/ 4 h 4"/>
                <a:gd name="T6" fmla="*/ 11 w 25"/>
                <a:gd name="T7" fmla="*/ 4 h 4"/>
                <a:gd name="T8" fmla="*/ 21 w 25"/>
                <a:gd name="T9" fmla="*/ 2 h 4"/>
                <a:gd name="T10" fmla="*/ 24 w 25"/>
                <a:gd name="T11" fmla="*/ 1 h 4"/>
                <a:gd name="T12" fmla="*/ 15 w 2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">
                  <a:moveTo>
                    <a:pt x="15" y="0"/>
                  </a:moveTo>
                  <a:cubicBezTo>
                    <a:pt x="13" y="0"/>
                    <a:pt x="11" y="0"/>
                    <a:pt x="8" y="1"/>
                  </a:cubicBezTo>
                  <a:cubicBezTo>
                    <a:pt x="0" y="2"/>
                    <a:pt x="5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5" y="3"/>
                    <a:pt x="18" y="3"/>
                    <a:pt x="21" y="2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5" y="1"/>
                    <a:pt x="21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8" name="Freeform 300"/>
            <p:cNvSpPr/>
            <p:nvPr/>
          </p:nvSpPr>
          <p:spPr bwMode="auto">
            <a:xfrm>
              <a:off x="3590925" y="4568825"/>
              <a:ext cx="17463" cy="6350"/>
            </a:xfrm>
            <a:custGeom>
              <a:avLst/>
              <a:gdLst>
                <a:gd name="T0" fmla="*/ 0 w 6"/>
                <a:gd name="T1" fmla="*/ 0 h 2"/>
                <a:gd name="T2" fmla="*/ 2 w 6"/>
                <a:gd name="T3" fmla="*/ 1 h 2"/>
                <a:gd name="T4" fmla="*/ 6 w 6"/>
                <a:gd name="T5" fmla="*/ 2 h 2"/>
                <a:gd name="T6" fmla="*/ 5 w 6"/>
                <a:gd name="T7" fmla="*/ 2 h 2"/>
                <a:gd name="T8" fmla="*/ 3 w 6"/>
                <a:gd name="T9" fmla="*/ 1 h 2"/>
                <a:gd name="T10" fmla="*/ 1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9" name="Freeform 301"/>
            <p:cNvSpPr/>
            <p:nvPr/>
          </p:nvSpPr>
          <p:spPr bwMode="auto">
            <a:xfrm>
              <a:off x="3475038" y="4575175"/>
              <a:ext cx="173038" cy="42862"/>
            </a:xfrm>
            <a:custGeom>
              <a:avLst/>
              <a:gdLst>
                <a:gd name="T0" fmla="*/ 26 w 64"/>
                <a:gd name="T1" fmla="*/ 0 h 16"/>
                <a:gd name="T2" fmla="*/ 8 w 64"/>
                <a:gd name="T3" fmla="*/ 5 h 16"/>
                <a:gd name="T4" fmla="*/ 5 w 64"/>
                <a:gd name="T5" fmla="*/ 14 h 16"/>
                <a:gd name="T6" fmla="*/ 10 w 64"/>
                <a:gd name="T7" fmla="*/ 16 h 16"/>
                <a:gd name="T8" fmla="*/ 12 w 64"/>
                <a:gd name="T9" fmla="*/ 16 h 16"/>
                <a:gd name="T10" fmla="*/ 26 w 64"/>
                <a:gd name="T11" fmla="*/ 13 h 16"/>
                <a:gd name="T12" fmla="*/ 38 w 64"/>
                <a:gd name="T13" fmla="*/ 11 h 16"/>
                <a:gd name="T14" fmla="*/ 38 w 64"/>
                <a:gd name="T15" fmla="*/ 11 h 16"/>
                <a:gd name="T16" fmla="*/ 41 w 64"/>
                <a:gd name="T17" fmla="*/ 12 h 16"/>
                <a:gd name="T18" fmla="*/ 42 w 64"/>
                <a:gd name="T19" fmla="*/ 12 h 16"/>
                <a:gd name="T20" fmla="*/ 42 w 64"/>
                <a:gd name="T21" fmla="*/ 12 h 16"/>
                <a:gd name="T22" fmla="*/ 47 w 64"/>
                <a:gd name="T23" fmla="*/ 14 h 16"/>
                <a:gd name="T24" fmla="*/ 54 w 64"/>
                <a:gd name="T25" fmla="*/ 15 h 16"/>
                <a:gd name="T26" fmla="*/ 54 w 64"/>
                <a:gd name="T27" fmla="*/ 15 h 16"/>
                <a:gd name="T28" fmla="*/ 64 w 64"/>
                <a:gd name="T29" fmla="*/ 13 h 16"/>
                <a:gd name="T30" fmla="*/ 64 w 64"/>
                <a:gd name="T31" fmla="*/ 12 h 16"/>
                <a:gd name="T32" fmla="*/ 56 w 64"/>
                <a:gd name="T33" fmla="*/ 12 h 16"/>
                <a:gd name="T34" fmla="*/ 48 w 64"/>
                <a:gd name="T35" fmla="*/ 6 h 16"/>
                <a:gd name="T36" fmla="*/ 31 w 64"/>
                <a:gd name="T37" fmla="*/ 2 h 16"/>
                <a:gd name="T38" fmla="*/ 30 w 64"/>
                <a:gd name="T39" fmla="*/ 2 h 16"/>
                <a:gd name="T40" fmla="*/ 30 w 64"/>
                <a:gd name="T41" fmla="*/ 2 h 16"/>
                <a:gd name="T42" fmla="*/ 28 w 64"/>
                <a:gd name="T43" fmla="*/ 1 h 16"/>
                <a:gd name="T44" fmla="*/ 26 w 64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16">
                  <a:moveTo>
                    <a:pt x="26" y="0"/>
                  </a:moveTo>
                  <a:cubicBezTo>
                    <a:pt x="22" y="0"/>
                    <a:pt x="14" y="2"/>
                    <a:pt x="8" y="5"/>
                  </a:cubicBezTo>
                  <a:cubicBezTo>
                    <a:pt x="0" y="9"/>
                    <a:pt x="5" y="12"/>
                    <a:pt x="5" y="14"/>
                  </a:cubicBezTo>
                  <a:cubicBezTo>
                    <a:pt x="5" y="15"/>
                    <a:pt x="5" y="16"/>
                    <a:pt x="10" y="16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7" y="15"/>
                    <a:pt x="22" y="14"/>
                    <a:pt x="26" y="13"/>
                  </a:cubicBezTo>
                  <a:cubicBezTo>
                    <a:pt x="32" y="12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8" y="12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8" y="14"/>
                    <a:pt x="50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8" y="15"/>
                    <a:pt x="62" y="14"/>
                    <a:pt x="64" y="13"/>
                  </a:cubicBezTo>
                  <a:cubicBezTo>
                    <a:pt x="64" y="13"/>
                    <a:pt x="64" y="13"/>
                    <a:pt x="64" y="12"/>
                  </a:cubicBezTo>
                  <a:cubicBezTo>
                    <a:pt x="64" y="12"/>
                    <a:pt x="59" y="12"/>
                    <a:pt x="56" y="12"/>
                  </a:cubicBezTo>
                  <a:cubicBezTo>
                    <a:pt x="52" y="12"/>
                    <a:pt x="56" y="9"/>
                    <a:pt x="48" y="6"/>
                  </a:cubicBezTo>
                  <a:cubicBezTo>
                    <a:pt x="41" y="4"/>
                    <a:pt x="33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0" name="Freeform 302"/>
            <p:cNvSpPr/>
            <p:nvPr/>
          </p:nvSpPr>
          <p:spPr bwMode="auto">
            <a:xfrm>
              <a:off x="10409238" y="4686300"/>
              <a:ext cx="219075" cy="122237"/>
            </a:xfrm>
            <a:custGeom>
              <a:avLst/>
              <a:gdLst>
                <a:gd name="T0" fmla="*/ 2 w 81"/>
                <a:gd name="T1" fmla="*/ 0 h 45"/>
                <a:gd name="T2" fmla="*/ 2 w 81"/>
                <a:gd name="T3" fmla="*/ 0 h 45"/>
                <a:gd name="T4" fmla="*/ 7 w 81"/>
                <a:gd name="T5" fmla="*/ 2 h 45"/>
                <a:gd name="T6" fmla="*/ 8 w 81"/>
                <a:gd name="T7" fmla="*/ 5 h 45"/>
                <a:gd name="T8" fmla="*/ 8 w 81"/>
                <a:gd name="T9" fmla="*/ 5 h 45"/>
                <a:gd name="T10" fmla="*/ 8 w 81"/>
                <a:gd name="T11" fmla="*/ 5 h 45"/>
                <a:gd name="T12" fmla="*/ 10 w 81"/>
                <a:gd name="T13" fmla="*/ 11 h 45"/>
                <a:gd name="T14" fmla="*/ 24 w 81"/>
                <a:gd name="T15" fmla="*/ 17 h 45"/>
                <a:gd name="T16" fmla="*/ 51 w 81"/>
                <a:gd name="T17" fmla="*/ 40 h 45"/>
                <a:gd name="T18" fmla="*/ 65 w 81"/>
                <a:gd name="T19" fmla="*/ 45 h 45"/>
                <a:gd name="T20" fmla="*/ 66 w 81"/>
                <a:gd name="T21" fmla="*/ 45 h 45"/>
                <a:gd name="T22" fmla="*/ 72 w 81"/>
                <a:gd name="T23" fmla="*/ 43 h 45"/>
                <a:gd name="T24" fmla="*/ 73 w 81"/>
                <a:gd name="T25" fmla="*/ 43 h 45"/>
                <a:gd name="T26" fmla="*/ 80 w 81"/>
                <a:gd name="T27" fmla="*/ 45 h 45"/>
                <a:gd name="T28" fmla="*/ 80 w 81"/>
                <a:gd name="T29" fmla="*/ 45 h 45"/>
                <a:gd name="T30" fmla="*/ 71 w 81"/>
                <a:gd name="T31" fmla="*/ 41 h 45"/>
                <a:gd name="T32" fmla="*/ 58 w 81"/>
                <a:gd name="T33" fmla="*/ 36 h 45"/>
                <a:gd name="T34" fmla="*/ 58 w 81"/>
                <a:gd name="T35" fmla="*/ 29 h 45"/>
                <a:gd name="T36" fmla="*/ 60 w 81"/>
                <a:gd name="T37" fmla="*/ 25 h 45"/>
                <a:gd name="T38" fmla="*/ 44 w 81"/>
                <a:gd name="T39" fmla="*/ 18 h 45"/>
                <a:gd name="T40" fmla="*/ 34 w 81"/>
                <a:gd name="T41" fmla="*/ 12 h 45"/>
                <a:gd name="T42" fmla="*/ 24 w 81"/>
                <a:gd name="T43" fmla="*/ 7 h 45"/>
                <a:gd name="T44" fmla="*/ 25 w 81"/>
                <a:gd name="T45" fmla="*/ 7 h 45"/>
                <a:gd name="T46" fmla="*/ 25 w 81"/>
                <a:gd name="T47" fmla="*/ 7 h 45"/>
                <a:gd name="T48" fmla="*/ 16 w 81"/>
                <a:gd name="T49" fmla="*/ 4 h 45"/>
                <a:gd name="T50" fmla="*/ 2 w 81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4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1"/>
                    <a:pt x="7" y="2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5" y="8"/>
                    <a:pt x="10" y="11"/>
                  </a:cubicBezTo>
                  <a:cubicBezTo>
                    <a:pt x="14" y="14"/>
                    <a:pt x="19" y="16"/>
                    <a:pt x="24" y="17"/>
                  </a:cubicBezTo>
                  <a:cubicBezTo>
                    <a:pt x="36" y="23"/>
                    <a:pt x="40" y="33"/>
                    <a:pt x="51" y="40"/>
                  </a:cubicBezTo>
                  <a:cubicBezTo>
                    <a:pt x="55" y="44"/>
                    <a:pt x="62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70" y="43"/>
                    <a:pt x="72" y="43"/>
                  </a:cubicBezTo>
                  <a:cubicBezTo>
                    <a:pt x="72" y="43"/>
                    <a:pt x="72" y="43"/>
                    <a:pt x="73" y="43"/>
                  </a:cubicBezTo>
                  <a:cubicBezTo>
                    <a:pt x="75" y="43"/>
                    <a:pt x="78" y="44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5"/>
                    <a:pt x="79" y="43"/>
                    <a:pt x="71" y="41"/>
                  </a:cubicBezTo>
                  <a:cubicBezTo>
                    <a:pt x="66" y="39"/>
                    <a:pt x="60" y="38"/>
                    <a:pt x="58" y="36"/>
                  </a:cubicBezTo>
                  <a:cubicBezTo>
                    <a:pt x="55" y="33"/>
                    <a:pt x="55" y="30"/>
                    <a:pt x="58" y="29"/>
                  </a:cubicBezTo>
                  <a:cubicBezTo>
                    <a:pt x="67" y="27"/>
                    <a:pt x="69" y="29"/>
                    <a:pt x="60" y="25"/>
                  </a:cubicBezTo>
                  <a:cubicBezTo>
                    <a:pt x="55" y="23"/>
                    <a:pt x="50" y="20"/>
                    <a:pt x="44" y="18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29" y="9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2" y="6"/>
                    <a:pt x="16" y="4"/>
                  </a:cubicBezTo>
                  <a:cubicBezTo>
                    <a:pt x="10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1" name="Freeform 303"/>
            <p:cNvSpPr/>
            <p:nvPr/>
          </p:nvSpPr>
          <p:spPr bwMode="auto">
            <a:xfrm>
              <a:off x="10572750" y="4822825"/>
              <a:ext cx="177800" cy="53975"/>
            </a:xfrm>
            <a:custGeom>
              <a:avLst/>
              <a:gdLst>
                <a:gd name="T0" fmla="*/ 8 w 66"/>
                <a:gd name="T1" fmla="*/ 0 h 20"/>
                <a:gd name="T2" fmla="*/ 5 w 66"/>
                <a:gd name="T3" fmla="*/ 0 h 20"/>
                <a:gd name="T4" fmla="*/ 11 w 66"/>
                <a:gd name="T5" fmla="*/ 7 h 20"/>
                <a:gd name="T6" fmla="*/ 3 w 66"/>
                <a:gd name="T7" fmla="*/ 16 h 20"/>
                <a:gd name="T8" fmla="*/ 14 w 66"/>
                <a:gd name="T9" fmla="*/ 20 h 20"/>
                <a:gd name="T10" fmla="*/ 16 w 66"/>
                <a:gd name="T11" fmla="*/ 19 h 20"/>
                <a:gd name="T12" fmla="*/ 19 w 66"/>
                <a:gd name="T13" fmla="*/ 15 h 20"/>
                <a:gd name="T14" fmla="*/ 52 w 66"/>
                <a:gd name="T15" fmla="*/ 12 h 20"/>
                <a:gd name="T16" fmla="*/ 66 w 66"/>
                <a:gd name="T17" fmla="*/ 9 h 20"/>
                <a:gd name="T18" fmla="*/ 66 w 66"/>
                <a:gd name="T19" fmla="*/ 9 h 20"/>
                <a:gd name="T20" fmla="*/ 64 w 66"/>
                <a:gd name="T21" fmla="*/ 9 h 20"/>
                <a:gd name="T22" fmla="*/ 58 w 66"/>
                <a:gd name="T23" fmla="*/ 7 h 20"/>
                <a:gd name="T24" fmla="*/ 58 w 66"/>
                <a:gd name="T25" fmla="*/ 5 h 20"/>
                <a:gd name="T26" fmla="*/ 49 w 66"/>
                <a:gd name="T27" fmla="*/ 6 h 20"/>
                <a:gd name="T28" fmla="*/ 26 w 66"/>
                <a:gd name="T29" fmla="*/ 3 h 20"/>
                <a:gd name="T30" fmla="*/ 8 w 66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0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1"/>
                    <a:pt x="7" y="4"/>
                    <a:pt x="11" y="7"/>
                  </a:cubicBezTo>
                  <a:cubicBezTo>
                    <a:pt x="17" y="11"/>
                    <a:pt x="0" y="14"/>
                    <a:pt x="3" y="16"/>
                  </a:cubicBezTo>
                  <a:cubicBezTo>
                    <a:pt x="5" y="18"/>
                    <a:pt x="10" y="20"/>
                    <a:pt x="14" y="20"/>
                  </a:cubicBezTo>
                  <a:cubicBezTo>
                    <a:pt x="15" y="20"/>
                    <a:pt x="16" y="20"/>
                    <a:pt x="16" y="19"/>
                  </a:cubicBezTo>
                  <a:cubicBezTo>
                    <a:pt x="20" y="19"/>
                    <a:pt x="4" y="15"/>
                    <a:pt x="19" y="15"/>
                  </a:cubicBezTo>
                  <a:cubicBezTo>
                    <a:pt x="34" y="15"/>
                    <a:pt x="41" y="14"/>
                    <a:pt x="52" y="12"/>
                  </a:cubicBezTo>
                  <a:cubicBezTo>
                    <a:pt x="61" y="10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2" y="9"/>
                    <a:pt x="59" y="8"/>
                    <a:pt x="58" y="7"/>
                  </a:cubicBezTo>
                  <a:cubicBezTo>
                    <a:pt x="58" y="7"/>
                    <a:pt x="57" y="6"/>
                    <a:pt x="58" y="5"/>
                  </a:cubicBezTo>
                  <a:cubicBezTo>
                    <a:pt x="55" y="6"/>
                    <a:pt x="52" y="6"/>
                    <a:pt x="49" y="6"/>
                  </a:cubicBezTo>
                  <a:cubicBezTo>
                    <a:pt x="42" y="6"/>
                    <a:pt x="34" y="5"/>
                    <a:pt x="26" y="3"/>
                  </a:cubicBezTo>
                  <a:cubicBezTo>
                    <a:pt x="19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2" name="Freeform 304"/>
            <p:cNvSpPr/>
            <p:nvPr/>
          </p:nvSpPr>
          <p:spPr bwMode="auto">
            <a:xfrm>
              <a:off x="10534650" y="5334000"/>
              <a:ext cx="666750" cy="92075"/>
            </a:xfrm>
            <a:custGeom>
              <a:avLst/>
              <a:gdLst>
                <a:gd name="T0" fmla="*/ 10 w 246"/>
                <a:gd name="T1" fmla="*/ 0 h 34"/>
                <a:gd name="T2" fmla="*/ 19 w 246"/>
                <a:gd name="T3" fmla="*/ 8 h 34"/>
                <a:gd name="T4" fmla="*/ 26 w 246"/>
                <a:gd name="T5" fmla="*/ 12 h 34"/>
                <a:gd name="T6" fmla="*/ 33 w 246"/>
                <a:gd name="T7" fmla="*/ 11 h 34"/>
                <a:gd name="T8" fmla="*/ 42 w 246"/>
                <a:gd name="T9" fmla="*/ 12 h 34"/>
                <a:gd name="T10" fmla="*/ 44 w 246"/>
                <a:gd name="T11" fmla="*/ 12 h 34"/>
                <a:gd name="T12" fmla="*/ 62 w 246"/>
                <a:gd name="T13" fmla="*/ 15 h 34"/>
                <a:gd name="T14" fmla="*/ 89 w 246"/>
                <a:gd name="T15" fmla="*/ 19 h 34"/>
                <a:gd name="T16" fmla="*/ 97 w 246"/>
                <a:gd name="T17" fmla="*/ 23 h 34"/>
                <a:gd name="T18" fmla="*/ 96 w 246"/>
                <a:gd name="T19" fmla="*/ 25 h 34"/>
                <a:gd name="T20" fmla="*/ 103 w 246"/>
                <a:gd name="T21" fmla="*/ 26 h 34"/>
                <a:gd name="T22" fmla="*/ 122 w 246"/>
                <a:gd name="T23" fmla="*/ 29 h 34"/>
                <a:gd name="T24" fmla="*/ 143 w 246"/>
                <a:gd name="T25" fmla="*/ 31 h 34"/>
                <a:gd name="T26" fmla="*/ 142 w 246"/>
                <a:gd name="T27" fmla="*/ 27 h 34"/>
                <a:gd name="T28" fmla="*/ 136 w 246"/>
                <a:gd name="T29" fmla="*/ 26 h 34"/>
                <a:gd name="T30" fmla="*/ 147 w 246"/>
                <a:gd name="T31" fmla="*/ 27 h 34"/>
                <a:gd name="T32" fmla="*/ 153 w 246"/>
                <a:gd name="T33" fmla="*/ 25 h 34"/>
                <a:gd name="T34" fmla="*/ 155 w 246"/>
                <a:gd name="T35" fmla="*/ 26 h 34"/>
                <a:gd name="T36" fmla="*/ 158 w 246"/>
                <a:gd name="T37" fmla="*/ 24 h 34"/>
                <a:gd name="T38" fmla="*/ 164 w 246"/>
                <a:gd name="T39" fmla="*/ 24 h 34"/>
                <a:gd name="T40" fmla="*/ 165 w 246"/>
                <a:gd name="T41" fmla="*/ 24 h 34"/>
                <a:gd name="T42" fmla="*/ 170 w 246"/>
                <a:gd name="T43" fmla="*/ 24 h 34"/>
                <a:gd name="T44" fmla="*/ 207 w 246"/>
                <a:gd name="T45" fmla="*/ 33 h 34"/>
                <a:gd name="T46" fmla="*/ 240 w 246"/>
                <a:gd name="T47" fmla="*/ 34 h 34"/>
                <a:gd name="T48" fmla="*/ 244 w 246"/>
                <a:gd name="T49" fmla="*/ 34 h 34"/>
                <a:gd name="T50" fmla="*/ 244 w 246"/>
                <a:gd name="T51" fmla="*/ 34 h 34"/>
                <a:gd name="T52" fmla="*/ 235 w 246"/>
                <a:gd name="T53" fmla="*/ 32 h 34"/>
                <a:gd name="T54" fmla="*/ 229 w 246"/>
                <a:gd name="T55" fmla="*/ 30 h 34"/>
                <a:gd name="T56" fmla="*/ 209 w 246"/>
                <a:gd name="T57" fmla="*/ 20 h 34"/>
                <a:gd name="T58" fmla="*/ 179 w 246"/>
                <a:gd name="T59" fmla="*/ 13 h 34"/>
                <a:gd name="T60" fmla="*/ 82 w 246"/>
                <a:gd name="T61" fmla="*/ 4 h 34"/>
                <a:gd name="T62" fmla="*/ 59 w 246"/>
                <a:gd name="T63" fmla="*/ 8 h 34"/>
                <a:gd name="T64" fmla="*/ 45 w 246"/>
                <a:gd name="T65" fmla="*/ 9 h 34"/>
                <a:gd name="T66" fmla="*/ 42 w 246"/>
                <a:gd name="T67" fmla="*/ 8 h 34"/>
                <a:gd name="T68" fmla="*/ 38 w 246"/>
                <a:gd name="T69" fmla="*/ 4 h 34"/>
                <a:gd name="T70" fmla="*/ 16 w 246"/>
                <a:gd name="T7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34">
                  <a:moveTo>
                    <a:pt x="16" y="0"/>
                  </a:moveTo>
                  <a:cubicBezTo>
                    <a:pt x="14" y="0"/>
                    <a:pt x="12" y="0"/>
                    <a:pt x="10" y="0"/>
                  </a:cubicBezTo>
                  <a:cubicBezTo>
                    <a:pt x="0" y="1"/>
                    <a:pt x="6" y="4"/>
                    <a:pt x="16" y="5"/>
                  </a:cubicBezTo>
                  <a:cubicBezTo>
                    <a:pt x="26" y="6"/>
                    <a:pt x="25" y="7"/>
                    <a:pt x="19" y="8"/>
                  </a:cubicBezTo>
                  <a:cubicBezTo>
                    <a:pt x="13" y="8"/>
                    <a:pt x="13" y="11"/>
                    <a:pt x="22" y="12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8" y="12"/>
                    <a:pt x="30" y="12"/>
                    <a:pt x="30" y="11"/>
                  </a:cubicBezTo>
                  <a:cubicBezTo>
                    <a:pt x="31" y="11"/>
                    <a:pt x="32" y="11"/>
                    <a:pt x="33" y="11"/>
                  </a:cubicBezTo>
                  <a:cubicBezTo>
                    <a:pt x="33" y="11"/>
                    <a:pt x="34" y="11"/>
                    <a:pt x="35" y="11"/>
                  </a:cubicBezTo>
                  <a:cubicBezTo>
                    <a:pt x="37" y="12"/>
                    <a:pt x="40" y="12"/>
                    <a:pt x="4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2" y="12"/>
                    <a:pt x="51" y="14"/>
                    <a:pt x="62" y="15"/>
                  </a:cubicBezTo>
                  <a:cubicBezTo>
                    <a:pt x="74" y="15"/>
                    <a:pt x="81" y="16"/>
                    <a:pt x="83" y="16"/>
                  </a:cubicBezTo>
                  <a:cubicBezTo>
                    <a:pt x="85" y="16"/>
                    <a:pt x="86" y="18"/>
                    <a:pt x="89" y="19"/>
                  </a:cubicBezTo>
                  <a:cubicBezTo>
                    <a:pt x="93" y="21"/>
                    <a:pt x="95" y="22"/>
                    <a:pt x="94" y="22"/>
                  </a:cubicBezTo>
                  <a:cubicBezTo>
                    <a:pt x="93" y="22"/>
                    <a:pt x="95" y="22"/>
                    <a:pt x="97" y="23"/>
                  </a:cubicBezTo>
                  <a:cubicBezTo>
                    <a:pt x="99" y="23"/>
                    <a:pt x="100" y="23"/>
                    <a:pt x="98" y="23"/>
                  </a:cubicBezTo>
                  <a:cubicBezTo>
                    <a:pt x="96" y="23"/>
                    <a:pt x="95" y="24"/>
                    <a:pt x="96" y="25"/>
                  </a:cubicBezTo>
                  <a:cubicBezTo>
                    <a:pt x="96" y="25"/>
                    <a:pt x="98" y="26"/>
                    <a:pt x="102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2" y="28"/>
                    <a:pt x="122" y="29"/>
                  </a:cubicBezTo>
                  <a:cubicBezTo>
                    <a:pt x="127" y="30"/>
                    <a:pt x="133" y="31"/>
                    <a:pt x="138" y="31"/>
                  </a:cubicBezTo>
                  <a:cubicBezTo>
                    <a:pt x="140" y="31"/>
                    <a:pt x="141" y="31"/>
                    <a:pt x="143" y="31"/>
                  </a:cubicBezTo>
                  <a:cubicBezTo>
                    <a:pt x="155" y="30"/>
                    <a:pt x="151" y="29"/>
                    <a:pt x="145" y="27"/>
                  </a:cubicBezTo>
                  <a:cubicBezTo>
                    <a:pt x="144" y="27"/>
                    <a:pt x="143" y="27"/>
                    <a:pt x="14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7" y="26"/>
                    <a:pt x="136" y="26"/>
                    <a:pt x="136" y="26"/>
                  </a:cubicBezTo>
                  <a:cubicBezTo>
                    <a:pt x="137" y="26"/>
                    <a:pt x="139" y="26"/>
                    <a:pt x="142" y="27"/>
                  </a:cubicBezTo>
                  <a:cubicBezTo>
                    <a:pt x="144" y="27"/>
                    <a:pt x="145" y="27"/>
                    <a:pt x="147" y="27"/>
                  </a:cubicBezTo>
                  <a:cubicBezTo>
                    <a:pt x="151" y="27"/>
                    <a:pt x="154" y="26"/>
                    <a:pt x="153" y="26"/>
                  </a:cubicBezTo>
                  <a:cubicBezTo>
                    <a:pt x="151" y="26"/>
                    <a:pt x="151" y="25"/>
                    <a:pt x="153" y="25"/>
                  </a:cubicBezTo>
                  <a:cubicBezTo>
                    <a:pt x="153" y="25"/>
                    <a:pt x="153" y="26"/>
                    <a:pt x="154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7" y="26"/>
                    <a:pt x="157" y="25"/>
                    <a:pt x="157" y="25"/>
                  </a:cubicBezTo>
                  <a:cubicBezTo>
                    <a:pt x="156" y="24"/>
                    <a:pt x="157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1" y="24"/>
                    <a:pt x="164" y="24"/>
                    <a:pt x="164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25"/>
                    <a:pt x="166" y="24"/>
                    <a:pt x="165" y="24"/>
                  </a:cubicBezTo>
                  <a:cubicBezTo>
                    <a:pt x="165" y="24"/>
                    <a:pt x="166" y="24"/>
                    <a:pt x="167" y="24"/>
                  </a:cubicBezTo>
                  <a:cubicBezTo>
                    <a:pt x="168" y="24"/>
                    <a:pt x="169" y="24"/>
                    <a:pt x="170" y="24"/>
                  </a:cubicBezTo>
                  <a:cubicBezTo>
                    <a:pt x="173" y="24"/>
                    <a:pt x="183" y="26"/>
                    <a:pt x="191" y="29"/>
                  </a:cubicBezTo>
                  <a:cubicBezTo>
                    <a:pt x="196" y="30"/>
                    <a:pt x="201" y="32"/>
                    <a:pt x="207" y="33"/>
                  </a:cubicBezTo>
                  <a:cubicBezTo>
                    <a:pt x="212" y="34"/>
                    <a:pt x="219" y="34"/>
                    <a:pt x="225" y="34"/>
                  </a:cubicBezTo>
                  <a:cubicBezTo>
                    <a:pt x="231" y="34"/>
                    <a:pt x="237" y="34"/>
                    <a:pt x="240" y="34"/>
                  </a:cubicBezTo>
                  <a:cubicBezTo>
                    <a:pt x="243" y="34"/>
                    <a:pt x="244" y="34"/>
                    <a:pt x="243" y="34"/>
                  </a:cubicBezTo>
                  <a:cubicBezTo>
                    <a:pt x="242" y="34"/>
                    <a:pt x="242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6" y="34"/>
                    <a:pt x="244" y="33"/>
                    <a:pt x="240" y="33"/>
                  </a:cubicBezTo>
                  <a:cubicBezTo>
                    <a:pt x="236" y="33"/>
                    <a:pt x="234" y="32"/>
                    <a:pt x="235" y="32"/>
                  </a:cubicBezTo>
                  <a:cubicBezTo>
                    <a:pt x="237" y="32"/>
                    <a:pt x="234" y="32"/>
                    <a:pt x="231" y="31"/>
                  </a:cubicBezTo>
                  <a:cubicBezTo>
                    <a:pt x="229" y="31"/>
                    <a:pt x="230" y="30"/>
                    <a:pt x="229" y="30"/>
                  </a:cubicBezTo>
                  <a:cubicBezTo>
                    <a:pt x="223" y="29"/>
                    <a:pt x="217" y="28"/>
                    <a:pt x="212" y="26"/>
                  </a:cubicBezTo>
                  <a:cubicBezTo>
                    <a:pt x="204" y="24"/>
                    <a:pt x="213" y="21"/>
                    <a:pt x="209" y="20"/>
                  </a:cubicBezTo>
                  <a:cubicBezTo>
                    <a:pt x="208" y="19"/>
                    <a:pt x="204" y="19"/>
                    <a:pt x="198" y="18"/>
                  </a:cubicBezTo>
                  <a:cubicBezTo>
                    <a:pt x="184" y="17"/>
                    <a:pt x="190" y="15"/>
                    <a:pt x="179" y="13"/>
                  </a:cubicBezTo>
                  <a:cubicBezTo>
                    <a:pt x="166" y="11"/>
                    <a:pt x="145" y="9"/>
                    <a:pt x="127" y="7"/>
                  </a:cubicBezTo>
                  <a:cubicBezTo>
                    <a:pt x="116" y="7"/>
                    <a:pt x="97" y="4"/>
                    <a:pt x="82" y="4"/>
                  </a:cubicBezTo>
                  <a:cubicBezTo>
                    <a:pt x="80" y="4"/>
                    <a:pt x="77" y="4"/>
                    <a:pt x="75" y="4"/>
                  </a:cubicBezTo>
                  <a:cubicBezTo>
                    <a:pt x="70" y="5"/>
                    <a:pt x="65" y="7"/>
                    <a:pt x="59" y="8"/>
                  </a:cubicBezTo>
                  <a:cubicBezTo>
                    <a:pt x="57" y="9"/>
                    <a:pt x="54" y="9"/>
                    <a:pt x="52" y="9"/>
                  </a:cubicBezTo>
                  <a:cubicBezTo>
                    <a:pt x="50" y="9"/>
                    <a:pt x="47" y="9"/>
                    <a:pt x="45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39" y="6"/>
                    <a:pt x="38" y="4"/>
                  </a:cubicBezTo>
                  <a:cubicBezTo>
                    <a:pt x="37" y="3"/>
                    <a:pt x="36" y="2"/>
                    <a:pt x="28" y="1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3" name="Freeform 305"/>
            <p:cNvSpPr/>
            <p:nvPr/>
          </p:nvSpPr>
          <p:spPr bwMode="auto">
            <a:xfrm>
              <a:off x="10086975" y="5081588"/>
              <a:ext cx="58738" cy="34925"/>
            </a:xfrm>
            <a:custGeom>
              <a:avLst/>
              <a:gdLst>
                <a:gd name="T0" fmla="*/ 13 w 22"/>
                <a:gd name="T1" fmla="*/ 0 h 13"/>
                <a:gd name="T2" fmla="*/ 5 w 22"/>
                <a:gd name="T3" fmla="*/ 4 h 13"/>
                <a:gd name="T4" fmla="*/ 1 w 22"/>
                <a:gd name="T5" fmla="*/ 9 h 13"/>
                <a:gd name="T6" fmla="*/ 12 w 22"/>
                <a:gd name="T7" fmla="*/ 13 h 13"/>
                <a:gd name="T8" fmla="*/ 19 w 22"/>
                <a:gd name="T9" fmla="*/ 8 h 13"/>
                <a:gd name="T10" fmla="*/ 20 w 22"/>
                <a:gd name="T11" fmla="*/ 3 h 13"/>
                <a:gd name="T12" fmla="*/ 13 w 2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3" y="0"/>
                  </a:move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4" y="12"/>
                    <a:pt x="11" y="13"/>
                    <a:pt x="12" y="13"/>
                  </a:cubicBezTo>
                  <a:cubicBezTo>
                    <a:pt x="13" y="13"/>
                    <a:pt x="16" y="11"/>
                    <a:pt x="19" y="8"/>
                  </a:cubicBezTo>
                  <a:cubicBezTo>
                    <a:pt x="21" y="6"/>
                    <a:pt x="22" y="4"/>
                    <a:pt x="20" y="3"/>
                  </a:cubicBezTo>
                  <a:cubicBezTo>
                    <a:pt x="18" y="1"/>
                    <a:pt x="16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4" name="Freeform 306"/>
            <p:cNvSpPr/>
            <p:nvPr/>
          </p:nvSpPr>
          <p:spPr bwMode="auto">
            <a:xfrm>
              <a:off x="10109200" y="5151438"/>
              <a:ext cx="157163" cy="57150"/>
            </a:xfrm>
            <a:custGeom>
              <a:avLst/>
              <a:gdLst>
                <a:gd name="T0" fmla="*/ 13 w 58"/>
                <a:gd name="T1" fmla="*/ 0 h 21"/>
                <a:gd name="T2" fmla="*/ 5 w 58"/>
                <a:gd name="T3" fmla="*/ 3 h 21"/>
                <a:gd name="T4" fmla="*/ 3 w 58"/>
                <a:gd name="T5" fmla="*/ 8 h 21"/>
                <a:gd name="T6" fmla="*/ 3 w 58"/>
                <a:gd name="T7" fmla="*/ 8 h 21"/>
                <a:gd name="T8" fmla="*/ 2 w 58"/>
                <a:gd name="T9" fmla="*/ 8 h 21"/>
                <a:gd name="T10" fmla="*/ 3 w 58"/>
                <a:gd name="T11" fmla="*/ 12 h 21"/>
                <a:gd name="T12" fmla="*/ 12 w 58"/>
                <a:gd name="T13" fmla="*/ 14 h 21"/>
                <a:gd name="T14" fmla="*/ 12 w 58"/>
                <a:gd name="T15" fmla="*/ 14 h 21"/>
                <a:gd name="T16" fmla="*/ 12 w 58"/>
                <a:gd name="T17" fmla="*/ 14 h 21"/>
                <a:gd name="T18" fmla="*/ 14 w 58"/>
                <a:gd name="T19" fmla="*/ 15 h 21"/>
                <a:gd name="T20" fmla="*/ 14 w 58"/>
                <a:gd name="T21" fmla="*/ 17 h 21"/>
                <a:gd name="T22" fmla="*/ 14 w 58"/>
                <a:gd name="T23" fmla="*/ 17 h 21"/>
                <a:gd name="T24" fmla="*/ 15 w 58"/>
                <a:gd name="T25" fmla="*/ 17 h 21"/>
                <a:gd name="T26" fmla="*/ 29 w 58"/>
                <a:gd name="T27" fmla="*/ 17 h 21"/>
                <a:gd name="T28" fmla="*/ 40 w 58"/>
                <a:gd name="T29" fmla="*/ 18 h 21"/>
                <a:gd name="T30" fmla="*/ 40 w 58"/>
                <a:gd name="T31" fmla="*/ 18 h 21"/>
                <a:gd name="T32" fmla="*/ 40 w 58"/>
                <a:gd name="T33" fmla="*/ 18 h 21"/>
                <a:gd name="T34" fmla="*/ 47 w 58"/>
                <a:gd name="T35" fmla="*/ 19 h 21"/>
                <a:gd name="T36" fmla="*/ 58 w 58"/>
                <a:gd name="T37" fmla="*/ 21 h 21"/>
                <a:gd name="T38" fmla="*/ 56 w 58"/>
                <a:gd name="T39" fmla="*/ 20 h 21"/>
                <a:gd name="T40" fmla="*/ 52 w 58"/>
                <a:gd name="T41" fmla="*/ 17 h 21"/>
                <a:gd name="T42" fmla="*/ 49 w 58"/>
                <a:gd name="T43" fmla="*/ 17 h 21"/>
                <a:gd name="T44" fmla="*/ 48 w 58"/>
                <a:gd name="T45" fmla="*/ 17 h 21"/>
                <a:gd name="T46" fmla="*/ 47 w 58"/>
                <a:gd name="T47" fmla="*/ 17 h 21"/>
                <a:gd name="T48" fmla="*/ 25 w 58"/>
                <a:gd name="T49" fmla="*/ 14 h 21"/>
                <a:gd name="T50" fmla="*/ 29 w 58"/>
                <a:gd name="T51" fmla="*/ 9 h 21"/>
                <a:gd name="T52" fmla="*/ 29 w 58"/>
                <a:gd name="T53" fmla="*/ 9 h 21"/>
                <a:gd name="T54" fmla="*/ 29 w 58"/>
                <a:gd name="T55" fmla="*/ 9 h 21"/>
                <a:gd name="T56" fmla="*/ 32 w 58"/>
                <a:gd name="T57" fmla="*/ 5 h 21"/>
                <a:gd name="T58" fmla="*/ 25 w 58"/>
                <a:gd name="T59" fmla="*/ 0 h 21"/>
                <a:gd name="T60" fmla="*/ 25 w 58"/>
                <a:gd name="T61" fmla="*/ 0 h 21"/>
                <a:gd name="T62" fmla="*/ 21 w 58"/>
                <a:gd name="T63" fmla="*/ 1 h 21"/>
                <a:gd name="T64" fmla="*/ 13 w 58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1">
                  <a:moveTo>
                    <a:pt x="13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3" y="6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10"/>
                    <a:pt x="3" y="12"/>
                  </a:cubicBezTo>
                  <a:cubicBezTo>
                    <a:pt x="6" y="13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8" y="17"/>
                    <a:pt x="23" y="17"/>
                    <a:pt x="29" y="17"/>
                  </a:cubicBezTo>
                  <a:cubicBezTo>
                    <a:pt x="35" y="17"/>
                    <a:pt x="39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40" y="18"/>
                    <a:pt x="40" y="18"/>
                  </a:cubicBezTo>
                  <a:cubicBezTo>
                    <a:pt x="41" y="18"/>
                    <a:pt x="43" y="18"/>
                    <a:pt x="47" y="19"/>
                  </a:cubicBezTo>
                  <a:cubicBezTo>
                    <a:pt x="52" y="20"/>
                    <a:pt x="57" y="21"/>
                    <a:pt x="58" y="21"/>
                  </a:cubicBezTo>
                  <a:cubicBezTo>
                    <a:pt x="58" y="21"/>
                    <a:pt x="57" y="20"/>
                    <a:pt x="56" y="20"/>
                  </a:cubicBezTo>
                  <a:cubicBezTo>
                    <a:pt x="55" y="18"/>
                    <a:pt x="54" y="17"/>
                    <a:pt x="52" y="17"/>
                  </a:cubicBezTo>
                  <a:cubicBezTo>
                    <a:pt x="51" y="17"/>
                    <a:pt x="50" y="17"/>
                    <a:pt x="49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4" y="17"/>
                    <a:pt x="34" y="16"/>
                    <a:pt x="25" y="14"/>
                  </a:cubicBezTo>
                  <a:cubicBezTo>
                    <a:pt x="15" y="11"/>
                    <a:pt x="28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3" y="7"/>
                    <a:pt x="32" y="5"/>
                  </a:cubicBezTo>
                  <a:cubicBezTo>
                    <a:pt x="30" y="2"/>
                    <a:pt x="27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18" y="0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5" name="Freeform 307"/>
            <p:cNvSpPr/>
            <p:nvPr/>
          </p:nvSpPr>
          <p:spPr bwMode="auto">
            <a:xfrm>
              <a:off x="10347325" y="4876800"/>
              <a:ext cx="346075" cy="136525"/>
            </a:xfrm>
            <a:custGeom>
              <a:avLst/>
              <a:gdLst>
                <a:gd name="T0" fmla="*/ 102 w 128"/>
                <a:gd name="T1" fmla="*/ 1 h 50"/>
                <a:gd name="T2" fmla="*/ 104 w 128"/>
                <a:gd name="T3" fmla="*/ 2 h 50"/>
                <a:gd name="T4" fmla="*/ 106 w 128"/>
                <a:gd name="T5" fmla="*/ 2 h 50"/>
                <a:gd name="T6" fmla="*/ 101 w 128"/>
                <a:gd name="T7" fmla="*/ 3 h 50"/>
                <a:gd name="T8" fmla="*/ 98 w 128"/>
                <a:gd name="T9" fmla="*/ 2 h 50"/>
                <a:gd name="T10" fmla="*/ 96 w 128"/>
                <a:gd name="T11" fmla="*/ 8 h 50"/>
                <a:gd name="T12" fmla="*/ 95 w 128"/>
                <a:gd name="T13" fmla="*/ 20 h 50"/>
                <a:gd name="T14" fmla="*/ 78 w 128"/>
                <a:gd name="T15" fmla="*/ 23 h 50"/>
                <a:gd name="T16" fmla="*/ 72 w 128"/>
                <a:gd name="T17" fmla="*/ 23 h 50"/>
                <a:gd name="T18" fmla="*/ 67 w 128"/>
                <a:gd name="T19" fmla="*/ 28 h 50"/>
                <a:gd name="T20" fmla="*/ 63 w 128"/>
                <a:gd name="T21" fmla="*/ 29 h 50"/>
                <a:gd name="T22" fmla="*/ 58 w 128"/>
                <a:gd name="T23" fmla="*/ 29 h 50"/>
                <a:gd name="T24" fmla="*/ 5 w 128"/>
                <a:gd name="T25" fmla="*/ 40 h 50"/>
                <a:gd name="T26" fmla="*/ 2 w 128"/>
                <a:gd name="T27" fmla="*/ 42 h 50"/>
                <a:gd name="T28" fmla="*/ 1 w 128"/>
                <a:gd name="T29" fmla="*/ 42 h 50"/>
                <a:gd name="T30" fmla="*/ 3 w 128"/>
                <a:gd name="T31" fmla="*/ 43 h 50"/>
                <a:gd name="T32" fmla="*/ 7 w 128"/>
                <a:gd name="T33" fmla="*/ 42 h 50"/>
                <a:gd name="T34" fmla="*/ 11 w 128"/>
                <a:gd name="T35" fmla="*/ 46 h 50"/>
                <a:gd name="T36" fmla="*/ 18 w 128"/>
                <a:gd name="T37" fmla="*/ 49 h 50"/>
                <a:gd name="T38" fmla="*/ 19 w 128"/>
                <a:gd name="T39" fmla="*/ 49 h 50"/>
                <a:gd name="T40" fmla="*/ 24 w 128"/>
                <a:gd name="T41" fmla="*/ 50 h 50"/>
                <a:gd name="T42" fmla="*/ 21 w 128"/>
                <a:gd name="T43" fmla="*/ 39 h 50"/>
                <a:gd name="T44" fmla="*/ 35 w 128"/>
                <a:gd name="T45" fmla="*/ 36 h 50"/>
                <a:gd name="T46" fmla="*/ 58 w 128"/>
                <a:gd name="T47" fmla="*/ 34 h 50"/>
                <a:gd name="T48" fmla="*/ 61 w 128"/>
                <a:gd name="T49" fmla="*/ 34 h 50"/>
                <a:gd name="T50" fmla="*/ 64 w 128"/>
                <a:gd name="T51" fmla="*/ 35 h 50"/>
                <a:gd name="T52" fmla="*/ 78 w 128"/>
                <a:gd name="T53" fmla="*/ 37 h 50"/>
                <a:gd name="T54" fmla="*/ 85 w 128"/>
                <a:gd name="T55" fmla="*/ 33 h 50"/>
                <a:gd name="T56" fmla="*/ 89 w 128"/>
                <a:gd name="T57" fmla="*/ 33 h 50"/>
                <a:gd name="T58" fmla="*/ 95 w 128"/>
                <a:gd name="T59" fmla="*/ 33 h 50"/>
                <a:gd name="T60" fmla="*/ 107 w 128"/>
                <a:gd name="T61" fmla="*/ 32 h 50"/>
                <a:gd name="T62" fmla="*/ 108 w 128"/>
                <a:gd name="T63" fmla="*/ 32 h 50"/>
                <a:gd name="T64" fmla="*/ 117 w 128"/>
                <a:gd name="T65" fmla="*/ 29 h 50"/>
                <a:gd name="T66" fmla="*/ 120 w 128"/>
                <a:gd name="T67" fmla="*/ 30 h 50"/>
                <a:gd name="T68" fmla="*/ 125 w 128"/>
                <a:gd name="T69" fmla="*/ 23 h 50"/>
                <a:gd name="T70" fmla="*/ 106 w 128"/>
                <a:gd name="T7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50">
                  <a:moveTo>
                    <a:pt x="105" y="0"/>
                  </a:moveTo>
                  <a:cubicBezTo>
                    <a:pt x="103" y="0"/>
                    <a:pt x="102" y="0"/>
                    <a:pt x="102" y="1"/>
                  </a:cubicBezTo>
                  <a:cubicBezTo>
                    <a:pt x="102" y="1"/>
                    <a:pt x="102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1"/>
                    <a:pt x="105" y="1"/>
                  </a:cubicBezTo>
                  <a:cubicBezTo>
                    <a:pt x="106" y="1"/>
                    <a:pt x="106" y="2"/>
                    <a:pt x="106" y="2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3"/>
                    <a:pt x="96" y="5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4" y="8"/>
                    <a:pt x="102" y="10"/>
                    <a:pt x="101" y="14"/>
                  </a:cubicBezTo>
                  <a:cubicBezTo>
                    <a:pt x="101" y="16"/>
                    <a:pt x="98" y="18"/>
                    <a:pt x="95" y="20"/>
                  </a:cubicBezTo>
                  <a:cubicBezTo>
                    <a:pt x="91" y="21"/>
                    <a:pt x="86" y="22"/>
                    <a:pt x="82" y="23"/>
                  </a:cubicBezTo>
                  <a:cubicBezTo>
                    <a:pt x="80" y="23"/>
                    <a:pt x="79" y="23"/>
                    <a:pt x="78" y="23"/>
                  </a:cubicBezTo>
                  <a:cubicBezTo>
                    <a:pt x="76" y="23"/>
                    <a:pt x="75" y="23"/>
                    <a:pt x="74" y="23"/>
                  </a:cubicBezTo>
                  <a:cubicBezTo>
                    <a:pt x="74" y="23"/>
                    <a:pt x="73" y="23"/>
                    <a:pt x="72" y="23"/>
                  </a:cubicBezTo>
                  <a:cubicBezTo>
                    <a:pt x="72" y="23"/>
                    <a:pt x="71" y="23"/>
                    <a:pt x="71" y="24"/>
                  </a:cubicBezTo>
                  <a:cubicBezTo>
                    <a:pt x="71" y="25"/>
                    <a:pt x="70" y="26"/>
                    <a:pt x="67" y="28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2" y="29"/>
                  </a:cubicBezTo>
                  <a:cubicBezTo>
                    <a:pt x="62" y="29"/>
                    <a:pt x="60" y="29"/>
                    <a:pt x="58" y="29"/>
                  </a:cubicBezTo>
                  <a:cubicBezTo>
                    <a:pt x="38" y="32"/>
                    <a:pt x="13" y="32"/>
                    <a:pt x="11" y="38"/>
                  </a:cubicBezTo>
                  <a:cubicBezTo>
                    <a:pt x="9" y="39"/>
                    <a:pt x="7" y="39"/>
                    <a:pt x="5" y="40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1" y="42"/>
                    <a:pt x="1" y="42"/>
                  </a:cubicBezTo>
                  <a:cubicBezTo>
                    <a:pt x="1" y="42"/>
                    <a:pt x="1" y="42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7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10" y="44"/>
                    <a:pt x="11" y="46"/>
                  </a:cubicBezTo>
                  <a:cubicBezTo>
                    <a:pt x="11" y="48"/>
                    <a:pt x="15" y="49"/>
                    <a:pt x="17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18" y="49"/>
                    <a:pt x="18" y="48"/>
                    <a:pt x="18" y="48"/>
                  </a:cubicBezTo>
                  <a:cubicBezTo>
                    <a:pt x="18" y="48"/>
                    <a:pt x="19" y="49"/>
                    <a:pt x="19" y="49"/>
                  </a:cubicBezTo>
                  <a:cubicBezTo>
                    <a:pt x="20" y="50"/>
                    <a:pt x="22" y="50"/>
                    <a:pt x="23" y="50"/>
                  </a:cubicBezTo>
                  <a:cubicBezTo>
                    <a:pt x="23" y="50"/>
                    <a:pt x="24" y="50"/>
                    <a:pt x="24" y="50"/>
                  </a:cubicBezTo>
                  <a:cubicBezTo>
                    <a:pt x="24" y="49"/>
                    <a:pt x="28" y="47"/>
                    <a:pt x="29" y="44"/>
                  </a:cubicBezTo>
                  <a:cubicBezTo>
                    <a:pt x="30" y="42"/>
                    <a:pt x="23" y="40"/>
                    <a:pt x="21" y="39"/>
                  </a:cubicBezTo>
                  <a:cubicBezTo>
                    <a:pt x="18" y="39"/>
                    <a:pt x="18" y="38"/>
                    <a:pt x="22" y="38"/>
                  </a:cubicBezTo>
                  <a:cubicBezTo>
                    <a:pt x="26" y="38"/>
                    <a:pt x="28" y="36"/>
                    <a:pt x="35" y="36"/>
                  </a:cubicBezTo>
                  <a:cubicBezTo>
                    <a:pt x="38" y="36"/>
                    <a:pt x="42" y="36"/>
                    <a:pt x="47" y="35"/>
                  </a:cubicBezTo>
                  <a:cubicBezTo>
                    <a:pt x="53" y="35"/>
                    <a:pt x="56" y="34"/>
                    <a:pt x="58" y="34"/>
                  </a:cubicBezTo>
                  <a:cubicBezTo>
                    <a:pt x="59" y="34"/>
                    <a:pt x="60" y="34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5"/>
                    <a:pt x="61" y="35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70" y="35"/>
                    <a:pt x="65" y="38"/>
                    <a:pt x="70" y="38"/>
                  </a:cubicBezTo>
                  <a:cubicBezTo>
                    <a:pt x="71" y="38"/>
                    <a:pt x="74" y="38"/>
                    <a:pt x="78" y="37"/>
                  </a:cubicBezTo>
                  <a:cubicBezTo>
                    <a:pt x="81" y="37"/>
                    <a:pt x="83" y="36"/>
                    <a:pt x="84" y="35"/>
                  </a:cubicBezTo>
                  <a:cubicBezTo>
                    <a:pt x="85" y="33"/>
                    <a:pt x="83" y="33"/>
                    <a:pt x="85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9" y="33"/>
                    <a:pt x="90" y="33"/>
                    <a:pt x="89" y="33"/>
                  </a:cubicBezTo>
                  <a:cubicBezTo>
                    <a:pt x="88" y="33"/>
                    <a:pt x="89" y="33"/>
                    <a:pt x="92" y="33"/>
                  </a:cubicBezTo>
                  <a:cubicBezTo>
                    <a:pt x="93" y="33"/>
                    <a:pt x="94" y="33"/>
                    <a:pt x="95" y="33"/>
                  </a:cubicBezTo>
                  <a:cubicBezTo>
                    <a:pt x="99" y="33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8" y="32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10" y="32"/>
                    <a:pt x="113" y="30"/>
                  </a:cubicBezTo>
                  <a:cubicBezTo>
                    <a:pt x="114" y="30"/>
                    <a:pt x="116" y="29"/>
                    <a:pt x="117" y="29"/>
                  </a:cubicBezTo>
                  <a:cubicBezTo>
                    <a:pt x="118" y="29"/>
                    <a:pt x="118" y="30"/>
                    <a:pt x="119" y="30"/>
                  </a:cubicBezTo>
                  <a:cubicBezTo>
                    <a:pt x="119" y="30"/>
                    <a:pt x="119" y="30"/>
                    <a:pt x="120" y="30"/>
                  </a:cubicBezTo>
                  <a:cubicBezTo>
                    <a:pt x="122" y="30"/>
                    <a:pt x="128" y="28"/>
                    <a:pt x="125" y="24"/>
                  </a:cubicBezTo>
                  <a:cubicBezTo>
                    <a:pt x="125" y="24"/>
                    <a:pt x="125" y="23"/>
                    <a:pt x="125" y="23"/>
                  </a:cubicBezTo>
                  <a:cubicBezTo>
                    <a:pt x="121" y="19"/>
                    <a:pt x="126" y="12"/>
                    <a:pt x="119" y="8"/>
                  </a:cubicBezTo>
                  <a:cubicBezTo>
                    <a:pt x="113" y="4"/>
                    <a:pt x="108" y="0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6" name="Freeform 308"/>
            <p:cNvSpPr/>
            <p:nvPr/>
          </p:nvSpPr>
          <p:spPr bwMode="auto">
            <a:xfrm>
              <a:off x="9704388" y="5135563"/>
              <a:ext cx="111125" cy="19050"/>
            </a:xfrm>
            <a:custGeom>
              <a:avLst/>
              <a:gdLst>
                <a:gd name="T0" fmla="*/ 22 w 41"/>
                <a:gd name="T1" fmla="*/ 0 h 7"/>
                <a:gd name="T2" fmla="*/ 7 w 41"/>
                <a:gd name="T3" fmla="*/ 7 h 7"/>
                <a:gd name="T4" fmla="*/ 11 w 41"/>
                <a:gd name="T5" fmla="*/ 7 h 7"/>
                <a:gd name="T6" fmla="*/ 29 w 41"/>
                <a:gd name="T7" fmla="*/ 1 h 7"/>
                <a:gd name="T8" fmla="*/ 22 w 4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">
                  <a:moveTo>
                    <a:pt x="22" y="0"/>
                  </a:moveTo>
                  <a:cubicBezTo>
                    <a:pt x="11" y="0"/>
                    <a:pt x="0" y="4"/>
                    <a:pt x="7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23" y="7"/>
                    <a:pt x="41" y="3"/>
                    <a:pt x="29" y="1"/>
                  </a:cubicBezTo>
                  <a:cubicBezTo>
                    <a:pt x="27" y="0"/>
                    <a:pt x="25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7" name="Freeform 309"/>
            <p:cNvSpPr/>
            <p:nvPr/>
          </p:nvSpPr>
          <p:spPr bwMode="auto">
            <a:xfrm>
              <a:off x="5287963" y="4606925"/>
              <a:ext cx="290513" cy="47625"/>
            </a:xfrm>
            <a:custGeom>
              <a:avLst/>
              <a:gdLst>
                <a:gd name="T0" fmla="*/ 17 w 107"/>
                <a:gd name="T1" fmla="*/ 1 h 17"/>
                <a:gd name="T2" fmla="*/ 18 w 107"/>
                <a:gd name="T3" fmla="*/ 1 h 17"/>
                <a:gd name="T4" fmla="*/ 18 w 107"/>
                <a:gd name="T5" fmla="*/ 2 h 17"/>
                <a:gd name="T6" fmla="*/ 15 w 107"/>
                <a:gd name="T7" fmla="*/ 2 h 17"/>
                <a:gd name="T8" fmla="*/ 9 w 107"/>
                <a:gd name="T9" fmla="*/ 2 h 17"/>
                <a:gd name="T10" fmla="*/ 8 w 107"/>
                <a:gd name="T11" fmla="*/ 2 h 17"/>
                <a:gd name="T12" fmla="*/ 7 w 107"/>
                <a:gd name="T13" fmla="*/ 2 h 17"/>
                <a:gd name="T14" fmla="*/ 6 w 107"/>
                <a:gd name="T15" fmla="*/ 4 h 17"/>
                <a:gd name="T16" fmla="*/ 6 w 107"/>
                <a:gd name="T17" fmla="*/ 4 h 17"/>
                <a:gd name="T18" fmla="*/ 3 w 107"/>
                <a:gd name="T19" fmla="*/ 4 h 17"/>
                <a:gd name="T20" fmla="*/ 2 w 107"/>
                <a:gd name="T21" fmla="*/ 5 h 17"/>
                <a:gd name="T22" fmla="*/ 0 w 107"/>
                <a:gd name="T23" fmla="*/ 5 h 17"/>
                <a:gd name="T24" fmla="*/ 2 w 107"/>
                <a:gd name="T25" fmla="*/ 5 h 17"/>
                <a:gd name="T26" fmla="*/ 11 w 107"/>
                <a:gd name="T27" fmla="*/ 5 h 17"/>
                <a:gd name="T28" fmla="*/ 16 w 107"/>
                <a:gd name="T29" fmla="*/ 5 h 17"/>
                <a:gd name="T30" fmla="*/ 22 w 107"/>
                <a:gd name="T31" fmla="*/ 6 h 17"/>
                <a:gd name="T32" fmla="*/ 23 w 107"/>
                <a:gd name="T33" fmla="*/ 6 h 17"/>
                <a:gd name="T34" fmla="*/ 20 w 107"/>
                <a:gd name="T35" fmla="*/ 7 h 17"/>
                <a:gd name="T36" fmla="*/ 21 w 107"/>
                <a:gd name="T37" fmla="*/ 7 h 17"/>
                <a:gd name="T38" fmla="*/ 7 w 107"/>
                <a:gd name="T39" fmla="*/ 9 h 17"/>
                <a:gd name="T40" fmla="*/ 18 w 107"/>
                <a:gd name="T41" fmla="*/ 11 h 17"/>
                <a:gd name="T42" fmla="*/ 21 w 107"/>
                <a:gd name="T43" fmla="*/ 12 h 17"/>
                <a:gd name="T44" fmla="*/ 19 w 107"/>
                <a:gd name="T45" fmla="*/ 13 h 17"/>
                <a:gd name="T46" fmla="*/ 11 w 107"/>
                <a:gd name="T47" fmla="*/ 14 h 17"/>
                <a:gd name="T48" fmla="*/ 33 w 107"/>
                <a:gd name="T49" fmla="*/ 16 h 17"/>
                <a:gd name="T50" fmla="*/ 48 w 107"/>
                <a:gd name="T51" fmla="*/ 17 h 17"/>
                <a:gd name="T52" fmla="*/ 81 w 107"/>
                <a:gd name="T53" fmla="*/ 14 h 17"/>
                <a:gd name="T54" fmla="*/ 94 w 107"/>
                <a:gd name="T55" fmla="*/ 12 h 17"/>
                <a:gd name="T56" fmla="*/ 99 w 107"/>
                <a:gd name="T57" fmla="*/ 11 h 17"/>
                <a:gd name="T58" fmla="*/ 102 w 107"/>
                <a:gd name="T59" fmla="*/ 10 h 17"/>
                <a:gd name="T60" fmla="*/ 106 w 107"/>
                <a:gd name="T61" fmla="*/ 8 h 17"/>
                <a:gd name="T62" fmla="*/ 99 w 107"/>
                <a:gd name="T63" fmla="*/ 5 h 17"/>
                <a:gd name="T64" fmla="*/ 97 w 107"/>
                <a:gd name="T65" fmla="*/ 2 h 17"/>
                <a:gd name="T66" fmla="*/ 95 w 107"/>
                <a:gd name="T67" fmla="*/ 2 h 17"/>
                <a:gd name="T68" fmla="*/ 88 w 107"/>
                <a:gd name="T69" fmla="*/ 2 h 17"/>
                <a:gd name="T70" fmla="*/ 71 w 107"/>
                <a:gd name="T71" fmla="*/ 2 h 17"/>
                <a:gd name="T72" fmla="*/ 57 w 107"/>
                <a:gd name="T73" fmla="*/ 3 h 17"/>
                <a:gd name="T74" fmla="*/ 48 w 107"/>
                <a:gd name="T75" fmla="*/ 3 h 17"/>
                <a:gd name="T76" fmla="*/ 45 w 107"/>
                <a:gd name="T77" fmla="*/ 3 h 17"/>
                <a:gd name="T78" fmla="*/ 41 w 107"/>
                <a:gd name="T79" fmla="*/ 4 h 17"/>
                <a:gd name="T80" fmla="*/ 37 w 107"/>
                <a:gd name="T81" fmla="*/ 6 h 17"/>
                <a:gd name="T82" fmla="*/ 35 w 107"/>
                <a:gd name="T83" fmla="*/ 6 h 17"/>
                <a:gd name="T84" fmla="*/ 29 w 107"/>
                <a:gd name="T8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7">
                  <a:moveTo>
                    <a:pt x="18" y="0"/>
                  </a:moveTo>
                  <a:cubicBezTo>
                    <a:pt x="17" y="0"/>
                    <a:pt x="16" y="1"/>
                    <a:pt x="17" y="1"/>
                  </a:cubicBezTo>
                  <a:cubicBezTo>
                    <a:pt x="19" y="1"/>
                    <a:pt x="20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6" y="5"/>
                    <a:pt x="8" y="5"/>
                    <a:pt x="11" y="5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5"/>
                    <a:pt x="19" y="6"/>
                  </a:cubicBezTo>
                  <a:cubicBezTo>
                    <a:pt x="20" y="6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6"/>
                    <a:pt x="24" y="6"/>
                    <a:pt x="21" y="7"/>
                  </a:cubicBezTo>
                  <a:cubicBezTo>
                    <a:pt x="19" y="7"/>
                    <a:pt x="18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19" y="8"/>
                    <a:pt x="12" y="8"/>
                  </a:cubicBezTo>
                  <a:cubicBezTo>
                    <a:pt x="5" y="8"/>
                    <a:pt x="3" y="9"/>
                    <a:pt x="7" y="9"/>
                  </a:cubicBezTo>
                  <a:cubicBezTo>
                    <a:pt x="12" y="10"/>
                    <a:pt x="15" y="11"/>
                    <a:pt x="17" y="11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21" y="11"/>
                    <a:pt x="22" y="11"/>
                    <a:pt x="21" y="12"/>
                  </a:cubicBezTo>
                  <a:cubicBezTo>
                    <a:pt x="19" y="12"/>
                    <a:pt x="20" y="12"/>
                    <a:pt x="23" y="12"/>
                  </a:cubicBezTo>
                  <a:cubicBezTo>
                    <a:pt x="25" y="12"/>
                    <a:pt x="24" y="13"/>
                    <a:pt x="19" y="13"/>
                  </a:cubicBezTo>
                  <a:cubicBezTo>
                    <a:pt x="15" y="13"/>
                    <a:pt x="12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6" y="15"/>
                    <a:pt x="22" y="15"/>
                  </a:cubicBezTo>
                  <a:cubicBezTo>
                    <a:pt x="27" y="15"/>
                    <a:pt x="30" y="16"/>
                    <a:pt x="33" y="16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54" y="17"/>
                    <a:pt x="60" y="17"/>
                    <a:pt x="63" y="16"/>
                  </a:cubicBezTo>
                  <a:cubicBezTo>
                    <a:pt x="66" y="16"/>
                    <a:pt x="74" y="16"/>
                    <a:pt x="81" y="14"/>
                  </a:cubicBezTo>
                  <a:cubicBezTo>
                    <a:pt x="87" y="13"/>
                    <a:pt x="92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7" y="12"/>
                    <a:pt x="98" y="12"/>
                    <a:pt x="99" y="11"/>
                  </a:cubicBezTo>
                  <a:cubicBezTo>
                    <a:pt x="100" y="11"/>
                    <a:pt x="101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5" y="9"/>
                    <a:pt x="106" y="8"/>
                  </a:cubicBezTo>
                  <a:cubicBezTo>
                    <a:pt x="107" y="7"/>
                    <a:pt x="107" y="6"/>
                    <a:pt x="105" y="6"/>
                  </a:cubicBezTo>
                  <a:cubicBezTo>
                    <a:pt x="103" y="6"/>
                    <a:pt x="100" y="5"/>
                    <a:pt x="99" y="5"/>
                  </a:cubicBezTo>
                  <a:cubicBezTo>
                    <a:pt x="98" y="4"/>
                    <a:pt x="99" y="3"/>
                    <a:pt x="97" y="3"/>
                  </a:cubicBezTo>
                  <a:cubicBezTo>
                    <a:pt x="96" y="3"/>
                    <a:pt x="96" y="2"/>
                    <a:pt x="97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0" y="2"/>
                    <a:pt x="88" y="2"/>
                  </a:cubicBezTo>
                  <a:cubicBezTo>
                    <a:pt x="86" y="1"/>
                    <a:pt x="83" y="1"/>
                    <a:pt x="81" y="1"/>
                  </a:cubicBezTo>
                  <a:cubicBezTo>
                    <a:pt x="78" y="1"/>
                    <a:pt x="74" y="1"/>
                    <a:pt x="71" y="2"/>
                  </a:cubicBezTo>
                  <a:cubicBezTo>
                    <a:pt x="64" y="3"/>
                    <a:pt x="63" y="3"/>
                    <a:pt x="61" y="3"/>
                  </a:cubicBezTo>
                  <a:cubicBezTo>
                    <a:pt x="60" y="3"/>
                    <a:pt x="59" y="3"/>
                    <a:pt x="57" y="3"/>
                  </a:cubicBezTo>
                  <a:cubicBezTo>
                    <a:pt x="56" y="2"/>
                    <a:pt x="54" y="2"/>
                    <a:pt x="53" y="2"/>
                  </a:cubicBezTo>
                  <a:cubicBezTo>
                    <a:pt x="51" y="2"/>
                    <a:pt x="50" y="3"/>
                    <a:pt x="48" y="3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3" y="3"/>
                  </a:cubicBezTo>
                  <a:cubicBezTo>
                    <a:pt x="42" y="3"/>
                    <a:pt x="41" y="3"/>
                    <a:pt x="41" y="4"/>
                  </a:cubicBezTo>
                  <a:cubicBezTo>
                    <a:pt x="40" y="5"/>
                    <a:pt x="38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5"/>
                    <a:pt x="29" y="3"/>
                  </a:cubicBezTo>
                  <a:cubicBezTo>
                    <a:pt x="27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8" name="Freeform 310"/>
            <p:cNvSpPr/>
            <p:nvPr/>
          </p:nvSpPr>
          <p:spPr bwMode="auto">
            <a:xfrm>
              <a:off x="9753600" y="5265738"/>
              <a:ext cx="349250" cy="101600"/>
            </a:xfrm>
            <a:custGeom>
              <a:avLst/>
              <a:gdLst>
                <a:gd name="T0" fmla="*/ 104 w 129"/>
                <a:gd name="T1" fmla="*/ 0 h 37"/>
                <a:gd name="T2" fmla="*/ 103 w 129"/>
                <a:gd name="T3" fmla="*/ 0 h 37"/>
                <a:gd name="T4" fmla="*/ 102 w 129"/>
                <a:gd name="T5" fmla="*/ 0 h 37"/>
                <a:gd name="T6" fmla="*/ 101 w 129"/>
                <a:gd name="T7" fmla="*/ 0 h 37"/>
                <a:gd name="T8" fmla="*/ 100 w 129"/>
                <a:gd name="T9" fmla="*/ 0 h 37"/>
                <a:gd name="T10" fmla="*/ 92 w 129"/>
                <a:gd name="T11" fmla="*/ 3 h 37"/>
                <a:gd name="T12" fmla="*/ 82 w 129"/>
                <a:gd name="T13" fmla="*/ 6 h 37"/>
                <a:gd name="T14" fmla="*/ 82 w 129"/>
                <a:gd name="T15" fmla="*/ 6 h 37"/>
                <a:gd name="T16" fmla="*/ 82 w 129"/>
                <a:gd name="T17" fmla="*/ 6 h 37"/>
                <a:gd name="T18" fmla="*/ 82 w 129"/>
                <a:gd name="T19" fmla="*/ 6 h 37"/>
                <a:gd name="T20" fmla="*/ 80 w 129"/>
                <a:gd name="T21" fmla="*/ 7 h 37"/>
                <a:gd name="T22" fmla="*/ 79 w 129"/>
                <a:gd name="T23" fmla="*/ 6 h 37"/>
                <a:gd name="T24" fmla="*/ 79 w 129"/>
                <a:gd name="T25" fmla="*/ 6 h 37"/>
                <a:gd name="T26" fmla="*/ 58 w 129"/>
                <a:gd name="T27" fmla="*/ 10 h 37"/>
                <a:gd name="T28" fmla="*/ 24 w 129"/>
                <a:gd name="T29" fmla="*/ 17 h 37"/>
                <a:gd name="T30" fmla="*/ 23 w 129"/>
                <a:gd name="T31" fmla="*/ 17 h 37"/>
                <a:gd name="T32" fmla="*/ 21 w 129"/>
                <a:gd name="T33" fmla="*/ 17 h 37"/>
                <a:gd name="T34" fmla="*/ 20 w 129"/>
                <a:gd name="T35" fmla="*/ 17 h 37"/>
                <a:gd name="T36" fmla="*/ 6 w 129"/>
                <a:gd name="T37" fmla="*/ 19 h 37"/>
                <a:gd name="T38" fmla="*/ 4 w 129"/>
                <a:gd name="T39" fmla="*/ 23 h 37"/>
                <a:gd name="T40" fmla="*/ 13 w 129"/>
                <a:gd name="T41" fmla="*/ 25 h 37"/>
                <a:gd name="T42" fmla="*/ 13 w 129"/>
                <a:gd name="T43" fmla="*/ 27 h 37"/>
                <a:gd name="T44" fmla="*/ 13 w 129"/>
                <a:gd name="T45" fmla="*/ 27 h 37"/>
                <a:gd name="T46" fmla="*/ 13 w 129"/>
                <a:gd name="T47" fmla="*/ 27 h 37"/>
                <a:gd name="T48" fmla="*/ 13 w 129"/>
                <a:gd name="T49" fmla="*/ 28 h 37"/>
                <a:gd name="T50" fmla="*/ 14 w 129"/>
                <a:gd name="T51" fmla="*/ 28 h 37"/>
                <a:gd name="T52" fmla="*/ 19 w 129"/>
                <a:gd name="T53" fmla="*/ 32 h 37"/>
                <a:gd name="T54" fmla="*/ 39 w 129"/>
                <a:gd name="T55" fmla="*/ 34 h 37"/>
                <a:gd name="T56" fmla="*/ 43 w 129"/>
                <a:gd name="T57" fmla="*/ 35 h 37"/>
                <a:gd name="T58" fmla="*/ 52 w 129"/>
                <a:gd name="T59" fmla="*/ 35 h 37"/>
                <a:gd name="T60" fmla="*/ 54 w 129"/>
                <a:gd name="T61" fmla="*/ 35 h 37"/>
                <a:gd name="T62" fmla="*/ 60 w 129"/>
                <a:gd name="T63" fmla="*/ 35 h 37"/>
                <a:gd name="T64" fmla="*/ 63 w 129"/>
                <a:gd name="T65" fmla="*/ 35 h 37"/>
                <a:gd name="T66" fmla="*/ 64 w 129"/>
                <a:gd name="T67" fmla="*/ 35 h 37"/>
                <a:gd name="T68" fmla="*/ 64 w 129"/>
                <a:gd name="T69" fmla="*/ 35 h 37"/>
                <a:gd name="T70" fmla="*/ 70 w 129"/>
                <a:gd name="T71" fmla="*/ 36 h 37"/>
                <a:gd name="T72" fmla="*/ 79 w 129"/>
                <a:gd name="T73" fmla="*/ 37 h 37"/>
                <a:gd name="T74" fmla="*/ 88 w 129"/>
                <a:gd name="T75" fmla="*/ 36 h 37"/>
                <a:gd name="T76" fmla="*/ 95 w 129"/>
                <a:gd name="T77" fmla="*/ 32 h 37"/>
                <a:gd name="T78" fmla="*/ 96 w 129"/>
                <a:gd name="T79" fmla="*/ 31 h 37"/>
                <a:gd name="T80" fmla="*/ 94 w 129"/>
                <a:gd name="T81" fmla="*/ 30 h 37"/>
                <a:gd name="T82" fmla="*/ 98 w 129"/>
                <a:gd name="T83" fmla="*/ 28 h 37"/>
                <a:gd name="T84" fmla="*/ 101 w 129"/>
                <a:gd name="T85" fmla="*/ 27 h 37"/>
                <a:gd name="T86" fmla="*/ 102 w 129"/>
                <a:gd name="T87" fmla="*/ 27 h 37"/>
                <a:gd name="T88" fmla="*/ 102 w 129"/>
                <a:gd name="T89" fmla="*/ 27 h 37"/>
                <a:gd name="T90" fmla="*/ 110 w 129"/>
                <a:gd name="T91" fmla="*/ 24 h 37"/>
                <a:gd name="T92" fmla="*/ 121 w 129"/>
                <a:gd name="T93" fmla="*/ 20 h 37"/>
                <a:gd name="T94" fmla="*/ 122 w 129"/>
                <a:gd name="T95" fmla="*/ 20 h 37"/>
                <a:gd name="T96" fmla="*/ 122 w 129"/>
                <a:gd name="T97" fmla="*/ 20 h 37"/>
                <a:gd name="T98" fmla="*/ 114 w 129"/>
                <a:gd name="T99" fmla="*/ 16 h 37"/>
                <a:gd name="T100" fmla="*/ 111 w 129"/>
                <a:gd name="T101" fmla="*/ 11 h 37"/>
                <a:gd name="T102" fmla="*/ 111 w 129"/>
                <a:gd name="T103" fmla="*/ 10 h 37"/>
                <a:gd name="T104" fmla="*/ 117 w 129"/>
                <a:gd name="T105" fmla="*/ 8 h 37"/>
                <a:gd name="T106" fmla="*/ 117 w 129"/>
                <a:gd name="T107" fmla="*/ 8 h 37"/>
                <a:gd name="T108" fmla="*/ 117 w 129"/>
                <a:gd name="T109" fmla="*/ 8 h 37"/>
                <a:gd name="T110" fmla="*/ 124 w 129"/>
                <a:gd name="T111" fmla="*/ 6 h 37"/>
                <a:gd name="T112" fmla="*/ 124 w 129"/>
                <a:gd name="T113" fmla="*/ 5 h 37"/>
                <a:gd name="T114" fmla="*/ 117 w 129"/>
                <a:gd name="T115" fmla="*/ 4 h 37"/>
                <a:gd name="T116" fmla="*/ 115 w 129"/>
                <a:gd name="T117" fmla="*/ 3 h 37"/>
                <a:gd name="T118" fmla="*/ 114 w 129"/>
                <a:gd name="T119" fmla="*/ 3 h 37"/>
                <a:gd name="T120" fmla="*/ 113 w 129"/>
                <a:gd name="T121" fmla="*/ 3 h 37"/>
                <a:gd name="T122" fmla="*/ 109 w 129"/>
                <a:gd name="T123" fmla="*/ 1 h 37"/>
                <a:gd name="T124" fmla="*/ 104 w 129"/>
                <a:gd name="T1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" h="37">
                  <a:moveTo>
                    <a:pt x="104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7" y="2"/>
                    <a:pt x="92" y="3"/>
                  </a:cubicBezTo>
                  <a:cubicBezTo>
                    <a:pt x="87" y="5"/>
                    <a:pt x="81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4" y="6"/>
                    <a:pt x="84" y="6"/>
                    <a:pt x="82" y="6"/>
                  </a:cubicBezTo>
                  <a:cubicBezTo>
                    <a:pt x="81" y="7"/>
                    <a:pt x="80" y="7"/>
                    <a:pt x="80" y="7"/>
                  </a:cubicBezTo>
                  <a:cubicBezTo>
                    <a:pt x="79" y="7"/>
                    <a:pt x="79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7" y="6"/>
                    <a:pt x="67" y="8"/>
                    <a:pt x="58" y="10"/>
                  </a:cubicBezTo>
                  <a:cubicBezTo>
                    <a:pt x="48" y="13"/>
                    <a:pt x="35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5" y="17"/>
                    <a:pt x="10" y="17"/>
                    <a:pt x="6" y="19"/>
                  </a:cubicBezTo>
                  <a:cubicBezTo>
                    <a:pt x="0" y="20"/>
                    <a:pt x="0" y="22"/>
                    <a:pt x="4" y="23"/>
                  </a:cubicBezTo>
                  <a:cubicBezTo>
                    <a:pt x="10" y="25"/>
                    <a:pt x="17" y="25"/>
                    <a:pt x="13" y="25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7" y="30"/>
                    <a:pt x="19" y="32"/>
                  </a:cubicBezTo>
                  <a:cubicBezTo>
                    <a:pt x="25" y="35"/>
                    <a:pt x="38" y="33"/>
                    <a:pt x="39" y="34"/>
                  </a:cubicBezTo>
                  <a:cubicBezTo>
                    <a:pt x="39" y="35"/>
                    <a:pt x="41" y="35"/>
                    <a:pt x="43" y="35"/>
                  </a:cubicBezTo>
                  <a:cubicBezTo>
                    <a:pt x="45" y="35"/>
                    <a:pt x="48" y="35"/>
                    <a:pt x="52" y="35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7" y="35"/>
                    <a:pt x="59" y="35"/>
                    <a:pt x="60" y="35"/>
                  </a:cubicBezTo>
                  <a:cubicBezTo>
                    <a:pt x="62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5" y="35"/>
                    <a:pt x="67" y="36"/>
                    <a:pt x="70" y="36"/>
                  </a:cubicBezTo>
                  <a:cubicBezTo>
                    <a:pt x="71" y="36"/>
                    <a:pt x="75" y="37"/>
                    <a:pt x="79" y="37"/>
                  </a:cubicBezTo>
                  <a:cubicBezTo>
                    <a:pt x="82" y="37"/>
                    <a:pt x="85" y="37"/>
                    <a:pt x="88" y="36"/>
                  </a:cubicBezTo>
                  <a:cubicBezTo>
                    <a:pt x="93" y="35"/>
                    <a:pt x="95" y="33"/>
                    <a:pt x="95" y="32"/>
                  </a:cubicBezTo>
                  <a:cubicBezTo>
                    <a:pt x="95" y="32"/>
                    <a:pt x="97" y="31"/>
                    <a:pt x="96" y="31"/>
                  </a:cubicBezTo>
                  <a:cubicBezTo>
                    <a:pt x="96" y="30"/>
                    <a:pt x="94" y="30"/>
                    <a:pt x="94" y="30"/>
                  </a:cubicBezTo>
                  <a:cubicBezTo>
                    <a:pt x="94" y="30"/>
                    <a:pt x="96" y="29"/>
                    <a:pt x="98" y="28"/>
                  </a:cubicBezTo>
                  <a:cubicBezTo>
                    <a:pt x="99" y="28"/>
                    <a:pt x="100" y="27"/>
                    <a:pt x="101" y="27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3" y="27"/>
                    <a:pt x="106" y="26"/>
                    <a:pt x="110" y="24"/>
                  </a:cubicBezTo>
                  <a:cubicBezTo>
                    <a:pt x="113" y="22"/>
                    <a:pt x="118" y="20"/>
                    <a:pt x="121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5" y="20"/>
                    <a:pt x="118" y="19"/>
                    <a:pt x="114" y="16"/>
                  </a:cubicBezTo>
                  <a:cubicBezTo>
                    <a:pt x="111" y="13"/>
                    <a:pt x="109" y="11"/>
                    <a:pt x="111" y="11"/>
                  </a:cubicBezTo>
                  <a:cubicBezTo>
                    <a:pt x="113" y="11"/>
                    <a:pt x="113" y="10"/>
                    <a:pt x="111" y="10"/>
                  </a:cubicBezTo>
                  <a:cubicBezTo>
                    <a:pt x="110" y="9"/>
                    <a:pt x="114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0" y="8"/>
                    <a:pt x="119" y="7"/>
                    <a:pt x="124" y="6"/>
                  </a:cubicBezTo>
                  <a:cubicBezTo>
                    <a:pt x="128" y="6"/>
                    <a:pt x="129" y="5"/>
                    <a:pt x="124" y="5"/>
                  </a:cubicBezTo>
                  <a:cubicBezTo>
                    <a:pt x="119" y="4"/>
                    <a:pt x="116" y="4"/>
                    <a:pt x="117" y="4"/>
                  </a:cubicBezTo>
                  <a:cubicBezTo>
                    <a:pt x="118" y="3"/>
                    <a:pt x="116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3" y="3"/>
                    <a:pt x="113" y="3"/>
                  </a:cubicBezTo>
                  <a:cubicBezTo>
                    <a:pt x="112" y="3"/>
                    <a:pt x="112" y="2"/>
                    <a:pt x="109" y="1"/>
                  </a:cubicBezTo>
                  <a:cubicBezTo>
                    <a:pt x="107" y="0"/>
                    <a:pt x="105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9" name="Freeform 311"/>
            <p:cNvSpPr/>
            <p:nvPr/>
          </p:nvSpPr>
          <p:spPr bwMode="auto">
            <a:xfrm>
              <a:off x="8739188" y="5241925"/>
              <a:ext cx="76200" cy="31750"/>
            </a:xfrm>
            <a:custGeom>
              <a:avLst/>
              <a:gdLst>
                <a:gd name="T0" fmla="*/ 6 w 28"/>
                <a:gd name="T1" fmla="*/ 0 h 12"/>
                <a:gd name="T2" fmla="*/ 2 w 28"/>
                <a:gd name="T3" fmla="*/ 1 h 12"/>
                <a:gd name="T4" fmla="*/ 0 w 28"/>
                <a:gd name="T5" fmla="*/ 5 h 12"/>
                <a:gd name="T6" fmla="*/ 3 w 28"/>
                <a:gd name="T7" fmla="*/ 9 h 12"/>
                <a:gd name="T8" fmla="*/ 17 w 28"/>
                <a:gd name="T9" fmla="*/ 12 h 12"/>
                <a:gd name="T10" fmla="*/ 27 w 28"/>
                <a:gd name="T11" fmla="*/ 7 h 12"/>
                <a:gd name="T12" fmla="*/ 24 w 28"/>
                <a:gd name="T13" fmla="*/ 5 h 12"/>
                <a:gd name="T14" fmla="*/ 14 w 28"/>
                <a:gd name="T15" fmla="*/ 1 h 12"/>
                <a:gd name="T16" fmla="*/ 6 w 2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2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3" y="9"/>
                  </a:cubicBezTo>
                  <a:cubicBezTo>
                    <a:pt x="6" y="11"/>
                    <a:pt x="12" y="12"/>
                    <a:pt x="17" y="12"/>
                  </a:cubicBezTo>
                  <a:cubicBezTo>
                    <a:pt x="23" y="12"/>
                    <a:pt x="28" y="10"/>
                    <a:pt x="27" y="7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1" y="4"/>
                    <a:pt x="17" y="2"/>
                    <a:pt x="14" y="1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0" name="Freeform 312"/>
            <p:cNvSpPr/>
            <p:nvPr/>
          </p:nvSpPr>
          <p:spPr bwMode="auto">
            <a:xfrm>
              <a:off x="7429500" y="5437188"/>
              <a:ext cx="271463" cy="125412"/>
            </a:xfrm>
            <a:custGeom>
              <a:avLst/>
              <a:gdLst>
                <a:gd name="T0" fmla="*/ 86 w 100"/>
                <a:gd name="T1" fmla="*/ 0 h 46"/>
                <a:gd name="T2" fmla="*/ 86 w 100"/>
                <a:gd name="T3" fmla="*/ 0 h 46"/>
                <a:gd name="T4" fmla="*/ 83 w 100"/>
                <a:gd name="T5" fmla="*/ 4 h 46"/>
                <a:gd name="T6" fmla="*/ 75 w 100"/>
                <a:gd name="T7" fmla="*/ 6 h 46"/>
                <a:gd name="T8" fmla="*/ 74 w 100"/>
                <a:gd name="T9" fmla="*/ 6 h 46"/>
                <a:gd name="T10" fmla="*/ 73 w 100"/>
                <a:gd name="T11" fmla="*/ 6 h 46"/>
                <a:gd name="T12" fmla="*/ 72 w 100"/>
                <a:gd name="T13" fmla="*/ 6 h 46"/>
                <a:gd name="T14" fmla="*/ 72 w 100"/>
                <a:gd name="T15" fmla="*/ 7 h 46"/>
                <a:gd name="T16" fmla="*/ 71 w 100"/>
                <a:gd name="T17" fmla="*/ 7 h 46"/>
                <a:gd name="T18" fmla="*/ 71 w 100"/>
                <a:gd name="T19" fmla="*/ 7 h 46"/>
                <a:gd name="T20" fmla="*/ 70 w 100"/>
                <a:gd name="T21" fmla="*/ 8 h 46"/>
                <a:gd name="T22" fmla="*/ 68 w 100"/>
                <a:gd name="T23" fmla="*/ 9 h 46"/>
                <a:gd name="T24" fmla="*/ 65 w 100"/>
                <a:gd name="T25" fmla="*/ 10 h 46"/>
                <a:gd name="T26" fmla="*/ 64 w 100"/>
                <a:gd name="T27" fmla="*/ 9 h 46"/>
                <a:gd name="T28" fmla="*/ 64 w 100"/>
                <a:gd name="T29" fmla="*/ 9 h 46"/>
                <a:gd name="T30" fmla="*/ 62 w 100"/>
                <a:gd name="T31" fmla="*/ 10 h 46"/>
                <a:gd name="T32" fmla="*/ 60 w 100"/>
                <a:gd name="T33" fmla="*/ 12 h 46"/>
                <a:gd name="T34" fmla="*/ 59 w 100"/>
                <a:gd name="T35" fmla="*/ 12 h 46"/>
                <a:gd name="T36" fmla="*/ 58 w 100"/>
                <a:gd name="T37" fmla="*/ 11 h 46"/>
                <a:gd name="T38" fmla="*/ 57 w 100"/>
                <a:gd name="T39" fmla="*/ 11 h 46"/>
                <a:gd name="T40" fmla="*/ 54 w 100"/>
                <a:gd name="T41" fmla="*/ 12 h 46"/>
                <a:gd name="T42" fmla="*/ 48 w 100"/>
                <a:gd name="T43" fmla="*/ 13 h 46"/>
                <a:gd name="T44" fmla="*/ 47 w 100"/>
                <a:gd name="T45" fmla="*/ 13 h 46"/>
                <a:gd name="T46" fmla="*/ 46 w 100"/>
                <a:gd name="T47" fmla="*/ 13 h 46"/>
                <a:gd name="T48" fmla="*/ 39 w 100"/>
                <a:gd name="T49" fmla="*/ 13 h 46"/>
                <a:gd name="T50" fmla="*/ 21 w 100"/>
                <a:gd name="T51" fmla="*/ 17 h 46"/>
                <a:gd name="T52" fmla="*/ 21 w 100"/>
                <a:gd name="T53" fmla="*/ 25 h 46"/>
                <a:gd name="T54" fmla="*/ 8 w 100"/>
                <a:gd name="T55" fmla="*/ 32 h 46"/>
                <a:gd name="T56" fmla="*/ 10 w 100"/>
                <a:gd name="T57" fmla="*/ 43 h 46"/>
                <a:gd name="T58" fmla="*/ 26 w 100"/>
                <a:gd name="T59" fmla="*/ 46 h 46"/>
                <a:gd name="T60" fmla="*/ 30 w 100"/>
                <a:gd name="T61" fmla="*/ 46 h 46"/>
                <a:gd name="T62" fmla="*/ 60 w 100"/>
                <a:gd name="T63" fmla="*/ 38 h 46"/>
                <a:gd name="T64" fmla="*/ 87 w 100"/>
                <a:gd name="T65" fmla="*/ 20 h 46"/>
                <a:gd name="T66" fmla="*/ 95 w 100"/>
                <a:gd name="T67" fmla="*/ 12 h 46"/>
                <a:gd name="T68" fmla="*/ 95 w 100"/>
                <a:gd name="T69" fmla="*/ 12 h 46"/>
                <a:gd name="T70" fmla="*/ 97 w 100"/>
                <a:gd name="T71" fmla="*/ 13 h 46"/>
                <a:gd name="T72" fmla="*/ 100 w 100"/>
                <a:gd name="T73" fmla="*/ 11 h 46"/>
                <a:gd name="T74" fmla="*/ 98 w 100"/>
                <a:gd name="T75" fmla="*/ 10 h 46"/>
                <a:gd name="T76" fmla="*/ 96 w 100"/>
                <a:gd name="T77" fmla="*/ 5 h 46"/>
                <a:gd name="T78" fmla="*/ 86 w 100"/>
                <a:gd name="T7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46"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3" y="1"/>
                    <a:pt x="85" y="2"/>
                    <a:pt x="83" y="4"/>
                  </a:cubicBezTo>
                  <a:cubicBezTo>
                    <a:pt x="81" y="5"/>
                    <a:pt x="76" y="6"/>
                    <a:pt x="75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3" y="6"/>
                  </a:cubicBezTo>
                  <a:cubicBezTo>
                    <a:pt x="73" y="6"/>
                    <a:pt x="72" y="6"/>
                    <a:pt x="72" y="6"/>
                  </a:cubicBezTo>
                  <a:cubicBezTo>
                    <a:pt x="72" y="7"/>
                    <a:pt x="73" y="7"/>
                    <a:pt x="72" y="7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0" y="7"/>
                    <a:pt x="69" y="8"/>
                    <a:pt x="70" y="8"/>
                  </a:cubicBezTo>
                  <a:cubicBezTo>
                    <a:pt x="72" y="8"/>
                    <a:pt x="70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0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3" y="10"/>
                    <a:pt x="62" y="10"/>
                  </a:cubicBezTo>
                  <a:cubicBezTo>
                    <a:pt x="61" y="11"/>
                    <a:pt x="61" y="11"/>
                    <a:pt x="60" y="12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5" y="11"/>
                    <a:pt x="54" y="12"/>
                  </a:cubicBezTo>
                  <a:cubicBezTo>
                    <a:pt x="53" y="13"/>
                    <a:pt x="51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2" y="13"/>
                    <a:pt x="40" y="13"/>
                    <a:pt x="39" y="13"/>
                  </a:cubicBezTo>
                  <a:cubicBezTo>
                    <a:pt x="38" y="14"/>
                    <a:pt x="22" y="13"/>
                    <a:pt x="21" y="17"/>
                  </a:cubicBezTo>
                  <a:cubicBezTo>
                    <a:pt x="20" y="20"/>
                    <a:pt x="22" y="24"/>
                    <a:pt x="21" y="25"/>
                  </a:cubicBezTo>
                  <a:cubicBezTo>
                    <a:pt x="20" y="27"/>
                    <a:pt x="13" y="30"/>
                    <a:pt x="8" y="32"/>
                  </a:cubicBezTo>
                  <a:cubicBezTo>
                    <a:pt x="0" y="35"/>
                    <a:pt x="5" y="41"/>
                    <a:pt x="10" y="43"/>
                  </a:cubicBezTo>
                  <a:cubicBezTo>
                    <a:pt x="14" y="45"/>
                    <a:pt x="20" y="46"/>
                    <a:pt x="26" y="46"/>
                  </a:cubicBezTo>
                  <a:cubicBezTo>
                    <a:pt x="27" y="46"/>
                    <a:pt x="29" y="46"/>
                    <a:pt x="30" y="46"/>
                  </a:cubicBezTo>
                  <a:cubicBezTo>
                    <a:pt x="48" y="46"/>
                    <a:pt x="54" y="42"/>
                    <a:pt x="60" y="38"/>
                  </a:cubicBezTo>
                  <a:cubicBezTo>
                    <a:pt x="69" y="33"/>
                    <a:pt x="81" y="26"/>
                    <a:pt x="87" y="20"/>
                  </a:cubicBezTo>
                  <a:cubicBezTo>
                    <a:pt x="92" y="16"/>
                    <a:pt x="93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8" y="13"/>
                    <a:pt x="100" y="12"/>
                    <a:pt x="100" y="11"/>
                  </a:cubicBezTo>
                  <a:cubicBezTo>
                    <a:pt x="100" y="11"/>
                    <a:pt x="99" y="10"/>
                    <a:pt x="98" y="10"/>
                  </a:cubicBezTo>
                  <a:cubicBezTo>
                    <a:pt x="99" y="8"/>
                    <a:pt x="98" y="6"/>
                    <a:pt x="96" y="5"/>
                  </a:cubicBezTo>
                  <a:cubicBezTo>
                    <a:pt x="94" y="2"/>
                    <a:pt x="89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1" name="Freeform 313"/>
            <p:cNvSpPr/>
            <p:nvPr/>
          </p:nvSpPr>
          <p:spPr bwMode="auto">
            <a:xfrm>
              <a:off x="9088438" y="5113338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2" name="Freeform 314"/>
            <p:cNvSpPr/>
            <p:nvPr/>
          </p:nvSpPr>
          <p:spPr bwMode="auto">
            <a:xfrm>
              <a:off x="9075738" y="5113338"/>
              <a:ext cx="12700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3" name="Freeform 315"/>
            <p:cNvSpPr/>
            <p:nvPr/>
          </p:nvSpPr>
          <p:spPr bwMode="auto">
            <a:xfrm>
              <a:off x="9290050" y="5276850"/>
              <a:ext cx="379413" cy="106362"/>
            </a:xfrm>
            <a:custGeom>
              <a:avLst/>
              <a:gdLst>
                <a:gd name="T0" fmla="*/ 4 w 140"/>
                <a:gd name="T1" fmla="*/ 0 h 39"/>
                <a:gd name="T2" fmla="*/ 10 w 140"/>
                <a:gd name="T3" fmla="*/ 5 h 39"/>
                <a:gd name="T4" fmla="*/ 57 w 140"/>
                <a:gd name="T5" fmla="*/ 20 h 39"/>
                <a:gd name="T6" fmla="*/ 96 w 140"/>
                <a:gd name="T7" fmla="*/ 33 h 39"/>
                <a:gd name="T8" fmla="*/ 117 w 140"/>
                <a:gd name="T9" fmla="*/ 39 h 39"/>
                <a:gd name="T10" fmla="*/ 117 w 140"/>
                <a:gd name="T11" fmla="*/ 39 h 39"/>
                <a:gd name="T12" fmla="*/ 118 w 140"/>
                <a:gd name="T13" fmla="*/ 39 h 39"/>
                <a:gd name="T14" fmla="*/ 120 w 140"/>
                <a:gd name="T15" fmla="*/ 39 h 39"/>
                <a:gd name="T16" fmla="*/ 122 w 140"/>
                <a:gd name="T17" fmla="*/ 39 h 39"/>
                <a:gd name="T18" fmla="*/ 125 w 140"/>
                <a:gd name="T19" fmla="*/ 39 h 39"/>
                <a:gd name="T20" fmla="*/ 128 w 140"/>
                <a:gd name="T21" fmla="*/ 38 h 39"/>
                <a:gd name="T22" fmla="*/ 129 w 140"/>
                <a:gd name="T23" fmla="*/ 38 h 39"/>
                <a:gd name="T24" fmla="*/ 138 w 140"/>
                <a:gd name="T25" fmla="*/ 31 h 39"/>
                <a:gd name="T26" fmla="*/ 125 w 140"/>
                <a:gd name="T27" fmla="*/ 27 h 39"/>
                <a:gd name="T28" fmla="*/ 108 w 140"/>
                <a:gd name="T29" fmla="*/ 23 h 39"/>
                <a:gd name="T30" fmla="*/ 105 w 140"/>
                <a:gd name="T31" fmla="*/ 21 h 39"/>
                <a:gd name="T32" fmla="*/ 104 w 140"/>
                <a:gd name="T33" fmla="*/ 20 h 39"/>
                <a:gd name="T34" fmla="*/ 102 w 140"/>
                <a:gd name="T35" fmla="*/ 19 h 39"/>
                <a:gd name="T36" fmla="*/ 98 w 140"/>
                <a:gd name="T37" fmla="*/ 19 h 39"/>
                <a:gd name="T38" fmla="*/ 97 w 140"/>
                <a:gd name="T39" fmla="*/ 19 h 39"/>
                <a:gd name="T40" fmla="*/ 96 w 140"/>
                <a:gd name="T41" fmla="*/ 19 h 39"/>
                <a:gd name="T42" fmla="*/ 96 w 140"/>
                <a:gd name="T43" fmla="*/ 18 h 39"/>
                <a:gd name="T44" fmla="*/ 71 w 140"/>
                <a:gd name="T45" fmla="*/ 13 h 39"/>
                <a:gd name="T46" fmla="*/ 42 w 140"/>
                <a:gd name="T47" fmla="*/ 6 h 39"/>
                <a:gd name="T48" fmla="*/ 4 w 140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39">
                  <a:moveTo>
                    <a:pt x="4" y="0"/>
                  </a:moveTo>
                  <a:cubicBezTo>
                    <a:pt x="0" y="0"/>
                    <a:pt x="0" y="2"/>
                    <a:pt x="10" y="5"/>
                  </a:cubicBezTo>
                  <a:cubicBezTo>
                    <a:pt x="25" y="11"/>
                    <a:pt x="45" y="14"/>
                    <a:pt x="57" y="20"/>
                  </a:cubicBezTo>
                  <a:cubicBezTo>
                    <a:pt x="68" y="26"/>
                    <a:pt x="82" y="29"/>
                    <a:pt x="96" y="33"/>
                  </a:cubicBezTo>
                  <a:cubicBezTo>
                    <a:pt x="107" y="37"/>
                    <a:pt x="116" y="39"/>
                    <a:pt x="117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39"/>
                    <a:pt x="117" y="39"/>
                    <a:pt x="118" y="39"/>
                  </a:cubicBezTo>
                  <a:cubicBezTo>
                    <a:pt x="119" y="39"/>
                    <a:pt x="119" y="39"/>
                    <a:pt x="120" y="39"/>
                  </a:cubicBezTo>
                  <a:cubicBezTo>
                    <a:pt x="121" y="39"/>
                    <a:pt x="121" y="39"/>
                    <a:pt x="122" y="39"/>
                  </a:cubicBez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7" y="38"/>
                    <a:pt x="128" y="38"/>
                  </a:cubicBezTo>
                  <a:cubicBezTo>
                    <a:pt x="128" y="38"/>
                    <a:pt x="129" y="38"/>
                    <a:pt x="129" y="38"/>
                  </a:cubicBezTo>
                  <a:cubicBezTo>
                    <a:pt x="134" y="38"/>
                    <a:pt x="140" y="32"/>
                    <a:pt x="138" y="31"/>
                  </a:cubicBezTo>
                  <a:cubicBezTo>
                    <a:pt x="135" y="29"/>
                    <a:pt x="129" y="28"/>
                    <a:pt x="125" y="27"/>
                  </a:cubicBezTo>
                  <a:cubicBezTo>
                    <a:pt x="115" y="26"/>
                    <a:pt x="113" y="23"/>
                    <a:pt x="108" y="23"/>
                  </a:cubicBezTo>
                  <a:cubicBezTo>
                    <a:pt x="103" y="23"/>
                    <a:pt x="107" y="21"/>
                    <a:pt x="105" y="21"/>
                  </a:cubicBezTo>
                  <a:cubicBezTo>
                    <a:pt x="102" y="21"/>
                    <a:pt x="102" y="21"/>
                    <a:pt x="104" y="20"/>
                  </a:cubicBezTo>
                  <a:cubicBezTo>
                    <a:pt x="107" y="20"/>
                    <a:pt x="106" y="19"/>
                    <a:pt x="102" y="19"/>
                  </a:cubicBezTo>
                  <a:cubicBezTo>
                    <a:pt x="100" y="19"/>
                    <a:pt x="99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9"/>
                    <a:pt x="95" y="19"/>
                    <a:pt x="96" y="18"/>
                  </a:cubicBezTo>
                  <a:cubicBezTo>
                    <a:pt x="97" y="18"/>
                    <a:pt x="85" y="16"/>
                    <a:pt x="71" y="13"/>
                  </a:cubicBezTo>
                  <a:cubicBezTo>
                    <a:pt x="61" y="11"/>
                    <a:pt x="51" y="8"/>
                    <a:pt x="42" y="6"/>
                  </a:cubicBezTo>
                  <a:cubicBezTo>
                    <a:pt x="34" y="4"/>
                    <a:pt x="12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4" name="Freeform 316"/>
            <p:cNvSpPr/>
            <p:nvPr/>
          </p:nvSpPr>
          <p:spPr bwMode="auto">
            <a:xfrm>
              <a:off x="9645650" y="5387975"/>
              <a:ext cx="280988" cy="19050"/>
            </a:xfrm>
            <a:custGeom>
              <a:avLst/>
              <a:gdLst>
                <a:gd name="T0" fmla="*/ 17 w 104"/>
                <a:gd name="T1" fmla="*/ 0 h 7"/>
                <a:gd name="T2" fmla="*/ 3 w 104"/>
                <a:gd name="T3" fmla="*/ 2 h 7"/>
                <a:gd name="T4" fmla="*/ 40 w 104"/>
                <a:gd name="T5" fmla="*/ 6 h 7"/>
                <a:gd name="T6" fmla="*/ 71 w 104"/>
                <a:gd name="T7" fmla="*/ 7 h 7"/>
                <a:gd name="T8" fmla="*/ 72 w 104"/>
                <a:gd name="T9" fmla="*/ 7 h 7"/>
                <a:gd name="T10" fmla="*/ 91 w 104"/>
                <a:gd name="T11" fmla="*/ 7 h 7"/>
                <a:gd name="T12" fmla="*/ 93 w 104"/>
                <a:gd name="T13" fmla="*/ 7 h 7"/>
                <a:gd name="T14" fmla="*/ 91 w 104"/>
                <a:gd name="T15" fmla="*/ 3 h 7"/>
                <a:gd name="T16" fmla="*/ 34 w 104"/>
                <a:gd name="T17" fmla="*/ 1 h 7"/>
                <a:gd name="T18" fmla="*/ 25 w 104"/>
                <a:gd name="T19" fmla="*/ 0 h 7"/>
                <a:gd name="T20" fmla="*/ 17 w 10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">
                  <a:moveTo>
                    <a:pt x="17" y="0"/>
                  </a:moveTo>
                  <a:cubicBezTo>
                    <a:pt x="5" y="0"/>
                    <a:pt x="0" y="2"/>
                    <a:pt x="3" y="2"/>
                  </a:cubicBezTo>
                  <a:cubicBezTo>
                    <a:pt x="7" y="2"/>
                    <a:pt x="23" y="5"/>
                    <a:pt x="40" y="6"/>
                  </a:cubicBezTo>
                  <a:cubicBezTo>
                    <a:pt x="52" y="6"/>
                    <a:pt x="64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8" y="7"/>
                    <a:pt x="84" y="7"/>
                    <a:pt x="91" y="7"/>
                  </a:cubicBezTo>
                  <a:cubicBezTo>
                    <a:pt x="92" y="7"/>
                    <a:pt x="93" y="7"/>
                    <a:pt x="93" y="7"/>
                  </a:cubicBezTo>
                  <a:cubicBezTo>
                    <a:pt x="102" y="7"/>
                    <a:pt x="104" y="5"/>
                    <a:pt x="91" y="3"/>
                  </a:cubicBezTo>
                  <a:cubicBezTo>
                    <a:pt x="77" y="1"/>
                    <a:pt x="52" y="2"/>
                    <a:pt x="34" y="1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2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756" tIns="48378" rIns="96756" bIns="48378" numCol="1" anchor="t" anchorCtr="0" compatLnSpc="1"/>
            <a:lstStyle/>
            <a:p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Group 200"/>
          <p:cNvGrpSpPr/>
          <p:nvPr userDrawn="1"/>
        </p:nvGrpSpPr>
        <p:grpSpPr>
          <a:xfrm>
            <a:off x="2305532" y="1045483"/>
            <a:ext cx="1521289" cy="769349"/>
            <a:chOff x="3049084" y="421158"/>
            <a:chExt cx="1543746" cy="780587"/>
          </a:xfrm>
        </p:grpSpPr>
        <p:sp>
          <p:nvSpPr>
            <p:cNvPr id="206" name="TextBox 201"/>
            <p:cNvSpPr txBox="1"/>
            <p:nvPr/>
          </p:nvSpPr>
          <p:spPr>
            <a:xfrm flipH="1">
              <a:off x="3049084" y="911821"/>
              <a:ext cx="1543746" cy="28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7" name="TextBox 202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2011</a:t>
              </a:r>
              <a:endParaRPr lang="en-US" sz="2965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8" name="Group 203"/>
          <p:cNvGrpSpPr/>
          <p:nvPr userDrawn="1"/>
        </p:nvGrpSpPr>
        <p:grpSpPr>
          <a:xfrm>
            <a:off x="4810186" y="1710038"/>
            <a:ext cx="1521289" cy="769349"/>
            <a:chOff x="3049084" y="421158"/>
            <a:chExt cx="1543746" cy="780587"/>
          </a:xfrm>
        </p:grpSpPr>
        <p:sp>
          <p:nvSpPr>
            <p:cNvPr id="209" name="TextBox 204"/>
            <p:cNvSpPr txBox="1"/>
            <p:nvPr/>
          </p:nvSpPr>
          <p:spPr>
            <a:xfrm flipH="1">
              <a:off x="3049084" y="911821"/>
              <a:ext cx="1543746" cy="28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0" name="TextBox 205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2012</a:t>
              </a:r>
              <a:endParaRPr lang="en-US" sz="2965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1" name="Group 206"/>
          <p:cNvGrpSpPr/>
          <p:nvPr userDrawn="1"/>
        </p:nvGrpSpPr>
        <p:grpSpPr>
          <a:xfrm>
            <a:off x="7572396" y="2083082"/>
            <a:ext cx="1521289" cy="769349"/>
            <a:chOff x="3049084" y="421158"/>
            <a:chExt cx="1543746" cy="780587"/>
          </a:xfrm>
        </p:grpSpPr>
        <p:sp>
          <p:nvSpPr>
            <p:cNvPr id="212" name="TextBox 207"/>
            <p:cNvSpPr txBox="1"/>
            <p:nvPr/>
          </p:nvSpPr>
          <p:spPr>
            <a:xfrm flipH="1">
              <a:off x="3049084" y="911821"/>
              <a:ext cx="1543746" cy="28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发展历程的文字</a:t>
              </a:r>
              <a:endParaRPr lang="id-ID" sz="1270" b="1" dirty="0">
                <a:solidFill>
                  <a:srgbClr val="333333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3" name="TextBox 208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2013</a:t>
              </a:r>
              <a:endParaRPr lang="id-ID" sz="2965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4" name="Group 209"/>
          <p:cNvGrpSpPr/>
          <p:nvPr userDrawn="1"/>
        </p:nvGrpSpPr>
        <p:grpSpPr>
          <a:xfrm>
            <a:off x="10365995" y="1229239"/>
            <a:ext cx="1521289" cy="769349"/>
            <a:chOff x="3049084" y="421158"/>
            <a:chExt cx="1543746" cy="780587"/>
          </a:xfrm>
        </p:grpSpPr>
        <p:sp>
          <p:nvSpPr>
            <p:cNvPr id="215" name="TextBox 210"/>
            <p:cNvSpPr txBox="1"/>
            <p:nvPr/>
          </p:nvSpPr>
          <p:spPr>
            <a:xfrm flipH="1">
              <a:off x="3049084" y="911821"/>
              <a:ext cx="1543746" cy="28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127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发展历程的文字</a:t>
              </a:r>
              <a:endParaRPr lang="zh-CN" altLang="id-ID" sz="127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6" name="TextBox 211"/>
            <p:cNvSpPr txBox="1"/>
            <p:nvPr/>
          </p:nvSpPr>
          <p:spPr>
            <a:xfrm flipH="1">
              <a:off x="3049084" y="421158"/>
              <a:ext cx="1017885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965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2014</a:t>
              </a:r>
              <a:endParaRPr lang="id-ID" sz="2965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7" name="Group 212"/>
          <p:cNvGrpSpPr/>
          <p:nvPr userDrawn="1"/>
        </p:nvGrpSpPr>
        <p:grpSpPr>
          <a:xfrm>
            <a:off x="1478181" y="1191026"/>
            <a:ext cx="557035" cy="2330463"/>
            <a:chOff x="1485542" y="911823"/>
            <a:chExt cx="565258" cy="2364504"/>
          </a:xfrm>
        </p:grpSpPr>
        <p:grpSp>
          <p:nvGrpSpPr>
            <p:cNvPr id="218" name="Group 213"/>
            <p:cNvGrpSpPr/>
            <p:nvPr/>
          </p:nvGrpSpPr>
          <p:grpSpPr>
            <a:xfrm>
              <a:off x="1485542" y="911823"/>
              <a:ext cx="565258" cy="2308007"/>
              <a:chOff x="2021084" y="2594134"/>
              <a:chExt cx="719164" cy="2936427"/>
            </a:xfrm>
          </p:grpSpPr>
          <p:sp>
            <p:nvSpPr>
              <p:cNvPr id="219" name="Freeform: Shape 215"/>
              <p:cNvSpPr/>
              <p:nvPr/>
            </p:nvSpPr>
            <p:spPr>
              <a:xfrm>
                <a:off x="2023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0" name="Rectangle: Rounded Corners 216"/>
              <p:cNvSpPr/>
              <p:nvPr/>
            </p:nvSpPr>
            <p:spPr>
              <a:xfrm rot="2700000">
                <a:off x="2021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1" name="TextBox 217"/>
              <p:cNvSpPr txBox="1"/>
              <p:nvPr/>
            </p:nvSpPr>
            <p:spPr>
              <a:xfrm>
                <a:off x="2090448" y="2738347"/>
                <a:ext cx="580434" cy="454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01</a:t>
                </a:r>
                <a:endParaRPr lang="en-US" sz="169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2" name="Oval 214"/>
            <p:cNvSpPr/>
            <p:nvPr/>
          </p:nvSpPr>
          <p:spPr>
            <a:xfrm>
              <a:off x="1623852" y="3227592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3" name="Group 218"/>
          <p:cNvGrpSpPr/>
          <p:nvPr userDrawn="1"/>
        </p:nvGrpSpPr>
        <p:grpSpPr>
          <a:xfrm>
            <a:off x="3961781" y="1831425"/>
            <a:ext cx="557035" cy="2332313"/>
            <a:chOff x="3608559" y="1526129"/>
            <a:chExt cx="565258" cy="2366381"/>
          </a:xfrm>
        </p:grpSpPr>
        <p:grpSp>
          <p:nvGrpSpPr>
            <p:cNvPr id="224" name="Group 219"/>
            <p:cNvGrpSpPr/>
            <p:nvPr/>
          </p:nvGrpSpPr>
          <p:grpSpPr>
            <a:xfrm>
              <a:off x="3608559" y="1526129"/>
              <a:ext cx="565258" cy="2308007"/>
              <a:chOff x="3672084" y="2594134"/>
              <a:chExt cx="719164" cy="2936427"/>
            </a:xfrm>
          </p:grpSpPr>
          <p:sp>
            <p:nvSpPr>
              <p:cNvPr id="225" name="Freeform: Shape 221"/>
              <p:cNvSpPr/>
              <p:nvPr/>
            </p:nvSpPr>
            <p:spPr>
              <a:xfrm>
                <a:off x="3674735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6" name="Rectangle: Rounded Corners 222"/>
              <p:cNvSpPr/>
              <p:nvPr/>
            </p:nvSpPr>
            <p:spPr>
              <a:xfrm rot="2700000">
                <a:off x="3672084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7" name="TextBox 223"/>
              <p:cNvSpPr txBox="1"/>
              <p:nvPr/>
            </p:nvSpPr>
            <p:spPr>
              <a:xfrm>
                <a:off x="3750467" y="2738347"/>
                <a:ext cx="562397" cy="454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02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28" name="Oval 220"/>
            <p:cNvSpPr/>
            <p:nvPr/>
          </p:nvSpPr>
          <p:spPr>
            <a:xfrm>
              <a:off x="3744769" y="384377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9" name="Group 224"/>
          <p:cNvGrpSpPr/>
          <p:nvPr userDrawn="1"/>
        </p:nvGrpSpPr>
        <p:grpSpPr>
          <a:xfrm>
            <a:off x="6861103" y="2396703"/>
            <a:ext cx="557035" cy="2329037"/>
            <a:chOff x="6323748" y="2320905"/>
            <a:chExt cx="565258" cy="2363057"/>
          </a:xfrm>
        </p:grpSpPr>
        <p:grpSp>
          <p:nvGrpSpPr>
            <p:cNvPr id="230" name="Group 225"/>
            <p:cNvGrpSpPr/>
            <p:nvPr/>
          </p:nvGrpSpPr>
          <p:grpSpPr>
            <a:xfrm>
              <a:off x="6323748" y="2320905"/>
              <a:ext cx="565258" cy="2308007"/>
              <a:chOff x="5255023" y="2594134"/>
              <a:chExt cx="719164" cy="2936427"/>
            </a:xfrm>
          </p:grpSpPr>
          <p:sp>
            <p:nvSpPr>
              <p:cNvPr id="231" name="Freeform: Shape 227"/>
              <p:cNvSpPr/>
              <p:nvPr/>
            </p:nvSpPr>
            <p:spPr>
              <a:xfrm>
                <a:off x="5257674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FAB8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2" name="Rectangle: Rounded Corners 228"/>
              <p:cNvSpPr/>
              <p:nvPr/>
            </p:nvSpPr>
            <p:spPr>
              <a:xfrm rot="2700000">
                <a:off x="5255023" y="2594133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3" name="TextBox 229"/>
              <p:cNvSpPr txBox="1"/>
              <p:nvPr/>
            </p:nvSpPr>
            <p:spPr>
              <a:xfrm>
                <a:off x="5333405" y="2738347"/>
                <a:ext cx="562397" cy="454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03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34" name="Oval 226"/>
            <p:cNvSpPr/>
            <p:nvPr/>
          </p:nvSpPr>
          <p:spPr>
            <a:xfrm>
              <a:off x="6462376" y="4635227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5" name="Group 230"/>
          <p:cNvGrpSpPr/>
          <p:nvPr userDrawn="1"/>
        </p:nvGrpSpPr>
        <p:grpSpPr>
          <a:xfrm>
            <a:off x="9596468" y="1409182"/>
            <a:ext cx="557035" cy="2331519"/>
            <a:chOff x="9055789" y="1943015"/>
            <a:chExt cx="565258" cy="2365575"/>
          </a:xfrm>
        </p:grpSpPr>
        <p:grpSp>
          <p:nvGrpSpPr>
            <p:cNvPr id="236" name="Group 231"/>
            <p:cNvGrpSpPr/>
            <p:nvPr/>
          </p:nvGrpSpPr>
          <p:grpSpPr>
            <a:xfrm>
              <a:off x="9055789" y="1943015"/>
              <a:ext cx="565258" cy="2308008"/>
              <a:chOff x="6546442" y="2594133"/>
              <a:chExt cx="719164" cy="2936428"/>
            </a:xfrm>
          </p:grpSpPr>
          <p:sp>
            <p:nvSpPr>
              <p:cNvPr id="237" name="Freeform: Shape 233"/>
              <p:cNvSpPr/>
              <p:nvPr/>
            </p:nvSpPr>
            <p:spPr>
              <a:xfrm>
                <a:off x="6549092" y="3012922"/>
                <a:ext cx="713859" cy="2517639"/>
              </a:xfrm>
              <a:custGeom>
                <a:avLst/>
                <a:gdLst>
                  <a:gd name="connsiteX0" fmla="*/ 0 w 713859"/>
                  <a:gd name="connsiteY0" fmla="*/ 0 h 2260651"/>
                  <a:gd name="connsiteX1" fmla="*/ 713856 w 713859"/>
                  <a:gd name="connsiteY1" fmla="*/ 0 h 2260651"/>
                  <a:gd name="connsiteX2" fmla="*/ 713856 w 713859"/>
                  <a:gd name="connsiteY2" fmla="*/ 1903719 h 2260651"/>
                  <a:gd name="connsiteX3" fmla="*/ 713859 w 713859"/>
                  <a:gd name="connsiteY3" fmla="*/ 1903722 h 2260651"/>
                  <a:gd name="connsiteX4" fmla="*/ 356930 w 713859"/>
                  <a:gd name="connsiteY4" fmla="*/ 2260651 h 2260651"/>
                  <a:gd name="connsiteX5" fmla="*/ 1 w 713859"/>
                  <a:gd name="connsiteY5" fmla="*/ 1903722 h 2260651"/>
                  <a:gd name="connsiteX6" fmla="*/ 2 w 713859"/>
                  <a:gd name="connsiteY6" fmla="*/ 1903721 h 2260651"/>
                  <a:gd name="connsiteX7" fmla="*/ 0 w 713859"/>
                  <a:gd name="connsiteY7" fmla="*/ 1903721 h 22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3859" h="2260651">
                    <a:moveTo>
                      <a:pt x="0" y="0"/>
                    </a:moveTo>
                    <a:lnTo>
                      <a:pt x="713856" y="0"/>
                    </a:lnTo>
                    <a:lnTo>
                      <a:pt x="713856" y="1903719"/>
                    </a:lnTo>
                    <a:lnTo>
                      <a:pt x="713859" y="1903722"/>
                    </a:lnTo>
                    <a:lnTo>
                      <a:pt x="356930" y="2260651"/>
                    </a:lnTo>
                    <a:lnTo>
                      <a:pt x="1" y="1903722"/>
                    </a:lnTo>
                    <a:lnTo>
                      <a:pt x="2" y="1903721"/>
                    </a:lnTo>
                    <a:lnTo>
                      <a:pt x="0" y="1903721"/>
                    </a:lnTo>
                    <a:close/>
                  </a:path>
                </a:pathLst>
              </a:custGeom>
              <a:solidFill>
                <a:srgbClr val="E500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8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8" name="Rectangle: Rounded Corners 234"/>
              <p:cNvSpPr/>
              <p:nvPr/>
            </p:nvSpPr>
            <p:spPr>
              <a:xfrm rot="2700000">
                <a:off x="6546442" y="2594132"/>
                <a:ext cx="719163" cy="719164"/>
              </a:xfrm>
              <a:prstGeom prst="roundRect">
                <a:avLst>
                  <a:gd name="adj" fmla="val 557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7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TextBox 235"/>
              <p:cNvSpPr txBox="1"/>
              <p:nvPr/>
            </p:nvSpPr>
            <p:spPr>
              <a:xfrm>
                <a:off x="6624825" y="2738347"/>
                <a:ext cx="562397" cy="454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9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04</a:t>
                </a:r>
                <a:endParaRPr lang="id-ID" sz="169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40" name="Oval 232"/>
            <p:cNvSpPr/>
            <p:nvPr/>
          </p:nvSpPr>
          <p:spPr>
            <a:xfrm>
              <a:off x="9191876" y="4259855"/>
              <a:ext cx="288000" cy="487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905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1"/>
            <a:ext cx="2843495" cy="365012"/>
          </a:xfrm>
          <a:prstGeom prst="rect">
            <a:avLst/>
          </a:prstGeom>
        </p:spPr>
        <p:txBody>
          <a:bodyPr vert="horz" lIns="45696" tIns="22846" rIns="45696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93484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1"/>
            <a:ext cx="2843495" cy="365012"/>
          </a:xfrm>
          <a:prstGeom prst="rect">
            <a:avLst/>
          </a:prstGeom>
        </p:spPr>
        <p:txBody>
          <a:bodyPr vert="horz" lIns="45696" tIns="22846" rIns="45696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93484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7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09"/>
            <a:ext cx="404496" cy="469744"/>
          </a:xfrm>
          <a:prstGeom prst="rect">
            <a:avLst/>
          </a:prstGeom>
        </p:spPr>
      </p:pic>
    </p:spTree>
  </p:cSld>
  <p:clrMapOvr>
    <a:masterClrMapping/>
  </p:clrMapOvr>
  <p:transition spd="slow"/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灯片编号占位符 1"/>
          <p:cNvSpPr>
            <a:spLocks noGrp="1"/>
          </p:cNvSpPr>
          <p:nvPr userDrawn="1"/>
        </p:nvSpPr>
        <p:spPr>
          <a:xfrm>
            <a:off x="8941245" y="6332161"/>
            <a:ext cx="2843495" cy="365012"/>
          </a:xfrm>
          <a:prstGeom prst="rect">
            <a:avLst/>
          </a:prstGeom>
        </p:spPr>
        <p:txBody>
          <a:bodyPr vert="horz" lIns="45696" tIns="22846" rIns="45696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93484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7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09"/>
            <a:ext cx="404496" cy="469744"/>
          </a:xfrm>
          <a:prstGeom prst="rect">
            <a:avLst/>
          </a:prstGeom>
        </p:spPr>
      </p:pic>
    </p:spTree>
  </p:cSld>
  <p:clrMapOvr>
    <a:masterClrMapping/>
  </p:clrMapOvr>
  <p:transition spd="slow"/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63302" y="95428"/>
            <a:ext cx="10279042" cy="5571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67740" rtl="0" eaLnBrk="1" fontAlgn="auto" latinLnBrk="0" hangingPunct="1">
              <a:lnSpc>
                <a:spcPct val="100000"/>
              </a:lnSpc>
              <a:buNone/>
              <a:defRPr kumimoji="0" lang="zh-CN" altLang="en-US" sz="2115" b="1" i="0" u="none" strike="noStrike" kern="1200" cap="none" spc="0" normalizeH="0" baseline="0" noProof="1" dirty="0">
                <a:solidFill>
                  <a:srgbClr val="DC000C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 正文一级标题</a:t>
            </a:r>
            <a:endParaRPr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48583" y="6417505"/>
            <a:ext cx="2844800" cy="365125"/>
          </a:xfrm>
        </p:spPr>
        <p:txBody>
          <a:bodyPr/>
          <a:lstStyle>
            <a:lvl1pPr algn="r">
              <a:defRPr sz="127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Group 15@2x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361" y="139110"/>
            <a:ext cx="404496" cy="469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7" Type="http://schemas.openxmlformats.org/officeDocument/2006/relationships/image" Target="../media/image4.png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7" Type="http://schemas.openxmlformats.org/officeDocument/2006/relationships/theme" Target="../theme/theme12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7" Type="http://schemas.openxmlformats.org/officeDocument/2006/relationships/image" Target="../media/image4.png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14.xml.rels><?xml version="1.0" encoding="UTF-8" standalone="yes"?>
<Relationships xmlns="http://schemas.openxmlformats.org/package/2006/relationships"><Relationship Id="rId4" Type="http://schemas.openxmlformats.org/officeDocument/2006/relationships/theme" Target="../theme/theme14.xml"/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hf hdr="0" ftr="0" dt="0"/>
  <p:txStyles>
    <p:titleStyle>
      <a:lvl1pPr algn="l" defTabSz="967105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040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780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015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3885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7755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0990" indent="-241935" algn="l" defTabSz="967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105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080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1950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5820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69055" algn="l" defTabSz="967105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5082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transition spd="slow"/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1000"/>
        </a:spcBef>
        <a:buFont typeface="Arial" panose="020B0604020202020204" pitchFamily="34" charset="0"/>
        <a:buChar char="•"/>
        <a:defRPr sz="1905" b="1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1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3545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5082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/>
          </a:solidFill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190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ts val="1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14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01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388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775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162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2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0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19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58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696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190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ts val="1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14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01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388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775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1625" indent="-241935" algn="l" defTabSz="967740" rtl="0" eaLnBrk="1" latinLnBrk="0" hangingPunct="1">
        <a:spcBef>
          <a:spcPts val="1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2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0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19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58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696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/>
          </a:solidFill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5082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65381" y="6417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hdr="0" ftr="0" dt="0"/>
  <p:txStyles>
    <p:titleStyle>
      <a:lvl1pPr algn="l" defTabSz="967740" rtl="0" eaLnBrk="1" latinLnBrk="0" hangingPunct="1">
        <a:spcBef>
          <a:spcPct val="0"/>
        </a:spcBef>
        <a:buNone/>
        <a:defRPr sz="1905" b="1" kern="1200">
          <a:solidFill>
            <a:srgbClr val="CA151D"/>
          </a:solidFill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b="1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95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95" b="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8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50822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bg1">
                    <a:lumMod val="65000"/>
                    <a:alpha val="48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1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image" Target="../media/image117.svg"/><Relationship Id="rId7" Type="http://schemas.openxmlformats.org/officeDocument/2006/relationships/image" Target="../media/image116.png"/><Relationship Id="rId69" Type="http://schemas.openxmlformats.org/officeDocument/2006/relationships/notesSlide" Target="../notesSlides/notesSlide8.xml"/><Relationship Id="rId68" Type="http://schemas.openxmlformats.org/officeDocument/2006/relationships/slideLayout" Target="../slideLayouts/slideLayout18.xml"/><Relationship Id="rId67" Type="http://schemas.openxmlformats.org/officeDocument/2006/relationships/tags" Target="../tags/tag457.xml"/><Relationship Id="rId66" Type="http://schemas.openxmlformats.org/officeDocument/2006/relationships/tags" Target="../tags/tag456.xml"/><Relationship Id="rId65" Type="http://schemas.openxmlformats.org/officeDocument/2006/relationships/tags" Target="../tags/tag455.xml"/><Relationship Id="rId64" Type="http://schemas.openxmlformats.org/officeDocument/2006/relationships/tags" Target="../tags/tag454.xml"/><Relationship Id="rId63" Type="http://schemas.openxmlformats.org/officeDocument/2006/relationships/tags" Target="../tags/tag453.xml"/><Relationship Id="rId62" Type="http://schemas.openxmlformats.org/officeDocument/2006/relationships/tags" Target="../tags/tag452.xml"/><Relationship Id="rId61" Type="http://schemas.openxmlformats.org/officeDocument/2006/relationships/tags" Target="../tags/tag451.xml"/><Relationship Id="rId60" Type="http://schemas.openxmlformats.org/officeDocument/2006/relationships/tags" Target="../tags/tag450.xml"/><Relationship Id="rId6" Type="http://schemas.openxmlformats.org/officeDocument/2006/relationships/tags" Target="../tags/tag410.xml"/><Relationship Id="rId59" Type="http://schemas.openxmlformats.org/officeDocument/2006/relationships/tags" Target="../tags/tag449.xml"/><Relationship Id="rId58" Type="http://schemas.openxmlformats.org/officeDocument/2006/relationships/tags" Target="../tags/tag448.xml"/><Relationship Id="rId57" Type="http://schemas.openxmlformats.org/officeDocument/2006/relationships/tags" Target="../tags/tag447.xml"/><Relationship Id="rId56" Type="http://schemas.openxmlformats.org/officeDocument/2006/relationships/tags" Target="../tags/tag446.xml"/><Relationship Id="rId55" Type="http://schemas.openxmlformats.org/officeDocument/2006/relationships/tags" Target="../tags/tag445.xml"/><Relationship Id="rId54" Type="http://schemas.openxmlformats.org/officeDocument/2006/relationships/tags" Target="../tags/tag444.xml"/><Relationship Id="rId53" Type="http://schemas.openxmlformats.org/officeDocument/2006/relationships/tags" Target="../tags/tag443.xml"/><Relationship Id="rId52" Type="http://schemas.openxmlformats.org/officeDocument/2006/relationships/tags" Target="../tags/tag442.xml"/><Relationship Id="rId51" Type="http://schemas.openxmlformats.org/officeDocument/2006/relationships/tags" Target="../tags/tag441.xml"/><Relationship Id="rId50" Type="http://schemas.openxmlformats.org/officeDocument/2006/relationships/tags" Target="../tags/tag440.xml"/><Relationship Id="rId5" Type="http://schemas.openxmlformats.org/officeDocument/2006/relationships/image" Target="../media/image115.svg"/><Relationship Id="rId49" Type="http://schemas.openxmlformats.org/officeDocument/2006/relationships/tags" Target="../tags/tag439.xml"/><Relationship Id="rId48" Type="http://schemas.openxmlformats.org/officeDocument/2006/relationships/tags" Target="../tags/tag438.xml"/><Relationship Id="rId47" Type="http://schemas.openxmlformats.org/officeDocument/2006/relationships/tags" Target="../tags/tag437.xml"/><Relationship Id="rId46" Type="http://schemas.openxmlformats.org/officeDocument/2006/relationships/tags" Target="../tags/tag436.xml"/><Relationship Id="rId45" Type="http://schemas.openxmlformats.org/officeDocument/2006/relationships/tags" Target="../tags/tag435.xml"/><Relationship Id="rId44" Type="http://schemas.openxmlformats.org/officeDocument/2006/relationships/tags" Target="../tags/tag434.xml"/><Relationship Id="rId43" Type="http://schemas.openxmlformats.org/officeDocument/2006/relationships/tags" Target="../tags/tag433.xml"/><Relationship Id="rId42" Type="http://schemas.openxmlformats.org/officeDocument/2006/relationships/tags" Target="../tags/tag432.xml"/><Relationship Id="rId41" Type="http://schemas.openxmlformats.org/officeDocument/2006/relationships/tags" Target="../tags/tag431.xml"/><Relationship Id="rId40" Type="http://schemas.openxmlformats.org/officeDocument/2006/relationships/image" Target="../media/image129.svg"/><Relationship Id="rId4" Type="http://schemas.openxmlformats.org/officeDocument/2006/relationships/image" Target="../media/image114.png"/><Relationship Id="rId39" Type="http://schemas.openxmlformats.org/officeDocument/2006/relationships/image" Target="../media/image128.png"/><Relationship Id="rId38" Type="http://schemas.openxmlformats.org/officeDocument/2006/relationships/tags" Target="../tags/tag430.xml"/><Relationship Id="rId37" Type="http://schemas.openxmlformats.org/officeDocument/2006/relationships/image" Target="../media/image127.svg"/><Relationship Id="rId36" Type="http://schemas.openxmlformats.org/officeDocument/2006/relationships/image" Target="../media/image126.png"/><Relationship Id="rId35" Type="http://schemas.openxmlformats.org/officeDocument/2006/relationships/tags" Target="../tags/tag429.xml"/><Relationship Id="rId34" Type="http://schemas.openxmlformats.org/officeDocument/2006/relationships/image" Target="../media/image125.svg"/><Relationship Id="rId33" Type="http://schemas.openxmlformats.org/officeDocument/2006/relationships/image" Target="../media/image124.png"/><Relationship Id="rId32" Type="http://schemas.openxmlformats.org/officeDocument/2006/relationships/tags" Target="../tags/tag428.xml"/><Relationship Id="rId31" Type="http://schemas.openxmlformats.org/officeDocument/2006/relationships/image" Target="../media/image123.svg"/><Relationship Id="rId30" Type="http://schemas.openxmlformats.org/officeDocument/2006/relationships/image" Target="../media/image122.png"/><Relationship Id="rId3" Type="http://schemas.openxmlformats.org/officeDocument/2006/relationships/tags" Target="../tags/tag409.xml"/><Relationship Id="rId29" Type="http://schemas.openxmlformats.org/officeDocument/2006/relationships/tags" Target="../tags/tag427.xml"/><Relationship Id="rId28" Type="http://schemas.openxmlformats.org/officeDocument/2006/relationships/image" Target="../media/image121.svg"/><Relationship Id="rId27" Type="http://schemas.openxmlformats.org/officeDocument/2006/relationships/image" Target="../media/image120.png"/><Relationship Id="rId26" Type="http://schemas.openxmlformats.org/officeDocument/2006/relationships/tags" Target="../tags/tag426.xml"/><Relationship Id="rId25" Type="http://schemas.openxmlformats.org/officeDocument/2006/relationships/image" Target="../media/image119.svg"/><Relationship Id="rId24" Type="http://schemas.openxmlformats.org/officeDocument/2006/relationships/image" Target="../media/image118.png"/><Relationship Id="rId23" Type="http://schemas.openxmlformats.org/officeDocument/2006/relationships/tags" Target="../tags/tag425.xml"/><Relationship Id="rId22" Type="http://schemas.openxmlformats.org/officeDocument/2006/relationships/tags" Target="../tags/tag424.xml"/><Relationship Id="rId21" Type="http://schemas.openxmlformats.org/officeDocument/2006/relationships/tags" Target="../tags/tag423.xml"/><Relationship Id="rId20" Type="http://schemas.openxmlformats.org/officeDocument/2006/relationships/tags" Target="../tags/tag422.xml"/><Relationship Id="rId2" Type="http://schemas.openxmlformats.org/officeDocument/2006/relationships/tags" Target="../tags/tag408.xml"/><Relationship Id="rId19" Type="http://schemas.openxmlformats.org/officeDocument/2006/relationships/tags" Target="../tags/tag421.xml"/><Relationship Id="rId18" Type="http://schemas.openxmlformats.org/officeDocument/2006/relationships/tags" Target="../tags/tag420.xml"/><Relationship Id="rId17" Type="http://schemas.openxmlformats.org/officeDocument/2006/relationships/tags" Target="../tags/tag419.xml"/><Relationship Id="rId16" Type="http://schemas.openxmlformats.org/officeDocument/2006/relationships/tags" Target="../tags/tag418.xml"/><Relationship Id="rId15" Type="http://schemas.openxmlformats.org/officeDocument/2006/relationships/tags" Target="../tags/tag417.xml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tags" Target="../tags/tag413.xml"/><Relationship Id="rId10" Type="http://schemas.openxmlformats.org/officeDocument/2006/relationships/tags" Target="../tags/tag412.xml"/><Relationship Id="rId1" Type="http://schemas.openxmlformats.org/officeDocument/2006/relationships/tags" Target="../tags/tag40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6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78.xml"/><Relationship Id="rId8" Type="http://schemas.openxmlformats.org/officeDocument/2006/relationships/tags" Target="../tags/tag477.xml"/><Relationship Id="rId7" Type="http://schemas.openxmlformats.org/officeDocument/2006/relationships/tags" Target="../tags/tag476.xml"/><Relationship Id="rId6" Type="http://schemas.openxmlformats.org/officeDocument/2006/relationships/tags" Target="../tags/tag475.xml"/><Relationship Id="rId5" Type="http://schemas.openxmlformats.org/officeDocument/2006/relationships/tags" Target="../tags/tag474.xml"/><Relationship Id="rId4" Type="http://schemas.openxmlformats.org/officeDocument/2006/relationships/tags" Target="../tags/tag473.xml"/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73.xml"/><Relationship Id="rId17" Type="http://schemas.openxmlformats.org/officeDocument/2006/relationships/tags" Target="../tags/tag486.xml"/><Relationship Id="rId16" Type="http://schemas.openxmlformats.org/officeDocument/2006/relationships/tags" Target="../tags/tag485.xml"/><Relationship Id="rId15" Type="http://schemas.openxmlformats.org/officeDocument/2006/relationships/tags" Target="../tags/tag484.xml"/><Relationship Id="rId14" Type="http://schemas.openxmlformats.org/officeDocument/2006/relationships/tags" Target="../tags/tag483.xml"/><Relationship Id="rId13" Type="http://schemas.openxmlformats.org/officeDocument/2006/relationships/tags" Target="../tags/tag482.xml"/><Relationship Id="rId12" Type="http://schemas.openxmlformats.org/officeDocument/2006/relationships/tags" Target="../tags/tag481.xml"/><Relationship Id="rId11" Type="http://schemas.openxmlformats.org/officeDocument/2006/relationships/tags" Target="../tags/tag480.xml"/><Relationship Id="rId10" Type="http://schemas.openxmlformats.org/officeDocument/2006/relationships/tags" Target="../tags/tag479.xml"/><Relationship Id="rId1" Type="http://schemas.openxmlformats.org/officeDocument/2006/relationships/tags" Target="../tags/tag47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3.xml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3" Type="http://schemas.openxmlformats.org/officeDocument/2006/relationships/tags" Target="../tags/tag489.xml"/><Relationship Id="rId2" Type="http://schemas.openxmlformats.org/officeDocument/2006/relationships/tags" Target="../tags/tag488.xml"/><Relationship Id="rId1" Type="http://schemas.openxmlformats.org/officeDocument/2006/relationships/tags" Target="../tags/tag48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svg"/><Relationship Id="rId8" Type="http://schemas.openxmlformats.org/officeDocument/2006/relationships/image" Target="../media/image133.png"/><Relationship Id="rId7" Type="http://schemas.openxmlformats.org/officeDocument/2006/relationships/tags" Target="../tags/tag497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tags" Target="../tags/tag496.xml"/><Relationship Id="rId37" Type="http://schemas.openxmlformats.org/officeDocument/2006/relationships/notesSlide" Target="../notesSlides/notesSlide12.xml"/><Relationship Id="rId36" Type="http://schemas.openxmlformats.org/officeDocument/2006/relationships/slideLayout" Target="../slideLayouts/slideLayout73.xml"/><Relationship Id="rId35" Type="http://schemas.openxmlformats.org/officeDocument/2006/relationships/tags" Target="../tags/tag510.xml"/><Relationship Id="rId34" Type="http://schemas.openxmlformats.org/officeDocument/2006/relationships/tags" Target="../tags/tag509.xml"/><Relationship Id="rId33" Type="http://schemas.openxmlformats.org/officeDocument/2006/relationships/tags" Target="../tags/tag508.xml"/><Relationship Id="rId32" Type="http://schemas.openxmlformats.org/officeDocument/2006/relationships/tags" Target="../tags/tag507.xml"/><Relationship Id="rId31" Type="http://schemas.openxmlformats.org/officeDocument/2006/relationships/image" Target="../media/image147.svg"/><Relationship Id="rId30" Type="http://schemas.openxmlformats.org/officeDocument/2006/relationships/image" Target="../media/image146.png"/><Relationship Id="rId3" Type="http://schemas.openxmlformats.org/officeDocument/2006/relationships/tags" Target="../tags/tag495.xml"/><Relationship Id="rId29" Type="http://schemas.openxmlformats.org/officeDocument/2006/relationships/tags" Target="../tags/tag506.xml"/><Relationship Id="rId28" Type="http://schemas.openxmlformats.org/officeDocument/2006/relationships/image" Target="../media/image145.svg"/><Relationship Id="rId27" Type="http://schemas.openxmlformats.org/officeDocument/2006/relationships/image" Target="../media/image144.png"/><Relationship Id="rId26" Type="http://schemas.openxmlformats.org/officeDocument/2006/relationships/tags" Target="../tags/tag505.xml"/><Relationship Id="rId25" Type="http://schemas.openxmlformats.org/officeDocument/2006/relationships/image" Target="../media/image143.svg"/><Relationship Id="rId24" Type="http://schemas.openxmlformats.org/officeDocument/2006/relationships/image" Target="../media/image142.png"/><Relationship Id="rId23" Type="http://schemas.openxmlformats.org/officeDocument/2006/relationships/tags" Target="../tags/tag504.xml"/><Relationship Id="rId22" Type="http://schemas.openxmlformats.org/officeDocument/2006/relationships/image" Target="../media/image141.png"/><Relationship Id="rId21" Type="http://schemas.openxmlformats.org/officeDocument/2006/relationships/tags" Target="../tags/tag503.xml"/><Relationship Id="rId20" Type="http://schemas.openxmlformats.org/officeDocument/2006/relationships/tags" Target="../tags/tag502.xml"/><Relationship Id="rId2" Type="http://schemas.openxmlformats.org/officeDocument/2006/relationships/tags" Target="../tags/tag494.xml"/><Relationship Id="rId19" Type="http://schemas.openxmlformats.org/officeDocument/2006/relationships/image" Target="../media/image140.svg"/><Relationship Id="rId18" Type="http://schemas.openxmlformats.org/officeDocument/2006/relationships/image" Target="../media/image139.png"/><Relationship Id="rId17" Type="http://schemas.openxmlformats.org/officeDocument/2006/relationships/tags" Target="../tags/tag501.xml"/><Relationship Id="rId16" Type="http://schemas.openxmlformats.org/officeDocument/2006/relationships/tags" Target="../tags/tag500.xml"/><Relationship Id="rId15" Type="http://schemas.openxmlformats.org/officeDocument/2006/relationships/image" Target="../media/image138.svg"/><Relationship Id="rId14" Type="http://schemas.openxmlformats.org/officeDocument/2006/relationships/image" Target="../media/image137.png"/><Relationship Id="rId13" Type="http://schemas.openxmlformats.org/officeDocument/2006/relationships/tags" Target="../tags/tag499.xml"/><Relationship Id="rId12" Type="http://schemas.openxmlformats.org/officeDocument/2006/relationships/tags" Target="../tags/tag498.xml"/><Relationship Id="rId11" Type="http://schemas.openxmlformats.org/officeDocument/2006/relationships/image" Target="../media/image136.svg"/><Relationship Id="rId10" Type="http://schemas.openxmlformats.org/officeDocument/2006/relationships/image" Target="../media/image135.png"/><Relationship Id="rId1" Type="http://schemas.openxmlformats.org/officeDocument/2006/relationships/tags" Target="../tags/tag49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1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99" Type="http://schemas.openxmlformats.org/officeDocument/2006/relationships/tags" Target="../tags/tag155.xml"/><Relationship Id="rId98" Type="http://schemas.openxmlformats.org/officeDocument/2006/relationships/tags" Target="../tags/tag154.xml"/><Relationship Id="rId97" Type="http://schemas.openxmlformats.org/officeDocument/2006/relationships/tags" Target="../tags/tag153.xml"/><Relationship Id="rId96" Type="http://schemas.openxmlformats.org/officeDocument/2006/relationships/tags" Target="../tags/tag152.xml"/><Relationship Id="rId95" Type="http://schemas.openxmlformats.org/officeDocument/2006/relationships/tags" Target="../tags/tag151.xml"/><Relationship Id="rId94" Type="http://schemas.openxmlformats.org/officeDocument/2006/relationships/tags" Target="../tags/tag150.xml"/><Relationship Id="rId93" Type="http://schemas.openxmlformats.org/officeDocument/2006/relationships/tags" Target="../tags/tag149.xml"/><Relationship Id="rId92" Type="http://schemas.openxmlformats.org/officeDocument/2006/relationships/tags" Target="../tags/tag148.xml"/><Relationship Id="rId91" Type="http://schemas.openxmlformats.org/officeDocument/2006/relationships/tags" Target="../tags/tag147.xml"/><Relationship Id="rId90" Type="http://schemas.openxmlformats.org/officeDocument/2006/relationships/tags" Target="../tags/tag146.xml"/><Relationship Id="rId9" Type="http://schemas.openxmlformats.org/officeDocument/2006/relationships/tags" Target="../tags/tag65.xml"/><Relationship Id="rId89" Type="http://schemas.openxmlformats.org/officeDocument/2006/relationships/tags" Target="../tags/tag145.xml"/><Relationship Id="rId88" Type="http://schemas.openxmlformats.org/officeDocument/2006/relationships/tags" Target="../tags/tag144.xml"/><Relationship Id="rId87" Type="http://schemas.openxmlformats.org/officeDocument/2006/relationships/tags" Target="../tags/tag143.xml"/><Relationship Id="rId86" Type="http://schemas.openxmlformats.org/officeDocument/2006/relationships/tags" Target="../tags/tag142.xml"/><Relationship Id="rId85" Type="http://schemas.openxmlformats.org/officeDocument/2006/relationships/tags" Target="../tags/tag141.xml"/><Relationship Id="rId84" Type="http://schemas.openxmlformats.org/officeDocument/2006/relationships/tags" Target="../tags/tag140.xml"/><Relationship Id="rId83" Type="http://schemas.openxmlformats.org/officeDocument/2006/relationships/tags" Target="../tags/tag139.xml"/><Relationship Id="rId82" Type="http://schemas.openxmlformats.org/officeDocument/2006/relationships/tags" Target="../tags/tag138.xml"/><Relationship Id="rId81" Type="http://schemas.openxmlformats.org/officeDocument/2006/relationships/tags" Target="../tags/tag137.xml"/><Relationship Id="rId80" Type="http://schemas.openxmlformats.org/officeDocument/2006/relationships/tags" Target="../tags/tag136.xml"/><Relationship Id="rId8" Type="http://schemas.openxmlformats.org/officeDocument/2006/relationships/tags" Target="../tags/tag64.xml"/><Relationship Id="rId79" Type="http://schemas.openxmlformats.org/officeDocument/2006/relationships/tags" Target="../tags/tag135.xml"/><Relationship Id="rId78" Type="http://schemas.openxmlformats.org/officeDocument/2006/relationships/tags" Target="../tags/tag134.xml"/><Relationship Id="rId77" Type="http://schemas.openxmlformats.org/officeDocument/2006/relationships/tags" Target="../tags/tag133.xml"/><Relationship Id="rId76" Type="http://schemas.openxmlformats.org/officeDocument/2006/relationships/tags" Target="../tags/tag132.xml"/><Relationship Id="rId75" Type="http://schemas.openxmlformats.org/officeDocument/2006/relationships/tags" Target="../tags/tag131.xml"/><Relationship Id="rId74" Type="http://schemas.openxmlformats.org/officeDocument/2006/relationships/tags" Target="../tags/tag130.xml"/><Relationship Id="rId73" Type="http://schemas.openxmlformats.org/officeDocument/2006/relationships/tags" Target="../tags/tag129.xml"/><Relationship Id="rId72" Type="http://schemas.openxmlformats.org/officeDocument/2006/relationships/tags" Target="../tags/tag128.xml"/><Relationship Id="rId71" Type="http://schemas.openxmlformats.org/officeDocument/2006/relationships/tags" Target="../tags/tag127.xml"/><Relationship Id="rId70" Type="http://schemas.openxmlformats.org/officeDocument/2006/relationships/tags" Target="../tags/tag126.xml"/><Relationship Id="rId7" Type="http://schemas.openxmlformats.org/officeDocument/2006/relationships/tags" Target="../tags/tag63.xml"/><Relationship Id="rId69" Type="http://schemas.openxmlformats.org/officeDocument/2006/relationships/tags" Target="../tags/tag125.xml"/><Relationship Id="rId68" Type="http://schemas.openxmlformats.org/officeDocument/2006/relationships/tags" Target="../tags/tag124.xml"/><Relationship Id="rId67" Type="http://schemas.openxmlformats.org/officeDocument/2006/relationships/tags" Target="../tags/tag123.xml"/><Relationship Id="rId66" Type="http://schemas.openxmlformats.org/officeDocument/2006/relationships/tags" Target="../tags/tag122.xml"/><Relationship Id="rId65" Type="http://schemas.openxmlformats.org/officeDocument/2006/relationships/tags" Target="../tags/tag121.xml"/><Relationship Id="rId64" Type="http://schemas.openxmlformats.org/officeDocument/2006/relationships/tags" Target="../tags/tag120.xml"/><Relationship Id="rId63" Type="http://schemas.openxmlformats.org/officeDocument/2006/relationships/tags" Target="../tags/tag119.xml"/><Relationship Id="rId62" Type="http://schemas.openxmlformats.org/officeDocument/2006/relationships/tags" Target="../tags/tag118.xml"/><Relationship Id="rId61" Type="http://schemas.openxmlformats.org/officeDocument/2006/relationships/tags" Target="../tags/tag117.xml"/><Relationship Id="rId60" Type="http://schemas.openxmlformats.org/officeDocument/2006/relationships/tags" Target="../tags/tag116.xml"/><Relationship Id="rId6" Type="http://schemas.openxmlformats.org/officeDocument/2006/relationships/tags" Target="../tags/tag62.xml"/><Relationship Id="rId59" Type="http://schemas.openxmlformats.org/officeDocument/2006/relationships/tags" Target="../tags/tag115.xml"/><Relationship Id="rId58" Type="http://schemas.openxmlformats.org/officeDocument/2006/relationships/tags" Target="../tags/tag114.xml"/><Relationship Id="rId57" Type="http://schemas.openxmlformats.org/officeDocument/2006/relationships/tags" Target="../tags/tag113.xml"/><Relationship Id="rId56" Type="http://schemas.openxmlformats.org/officeDocument/2006/relationships/tags" Target="../tags/tag112.xml"/><Relationship Id="rId55" Type="http://schemas.openxmlformats.org/officeDocument/2006/relationships/tags" Target="../tags/tag111.xml"/><Relationship Id="rId54" Type="http://schemas.openxmlformats.org/officeDocument/2006/relationships/tags" Target="../tags/tag110.xml"/><Relationship Id="rId53" Type="http://schemas.openxmlformats.org/officeDocument/2006/relationships/tags" Target="../tags/tag109.xml"/><Relationship Id="rId52" Type="http://schemas.openxmlformats.org/officeDocument/2006/relationships/tags" Target="../tags/tag108.xml"/><Relationship Id="rId51" Type="http://schemas.openxmlformats.org/officeDocument/2006/relationships/tags" Target="../tags/tag107.xml"/><Relationship Id="rId50" Type="http://schemas.openxmlformats.org/officeDocument/2006/relationships/tags" Target="../tags/tag106.xml"/><Relationship Id="rId5" Type="http://schemas.openxmlformats.org/officeDocument/2006/relationships/tags" Target="../tags/tag61.xml"/><Relationship Id="rId49" Type="http://schemas.openxmlformats.org/officeDocument/2006/relationships/tags" Target="../tags/tag105.xml"/><Relationship Id="rId48" Type="http://schemas.openxmlformats.org/officeDocument/2006/relationships/tags" Target="../tags/tag104.xml"/><Relationship Id="rId47" Type="http://schemas.openxmlformats.org/officeDocument/2006/relationships/tags" Target="../tags/tag103.xml"/><Relationship Id="rId46" Type="http://schemas.openxmlformats.org/officeDocument/2006/relationships/tags" Target="../tags/tag102.xml"/><Relationship Id="rId45" Type="http://schemas.openxmlformats.org/officeDocument/2006/relationships/tags" Target="../tags/tag101.xml"/><Relationship Id="rId44" Type="http://schemas.openxmlformats.org/officeDocument/2006/relationships/tags" Target="../tags/tag100.xml"/><Relationship Id="rId43" Type="http://schemas.openxmlformats.org/officeDocument/2006/relationships/tags" Target="../tags/tag99.xml"/><Relationship Id="rId42" Type="http://schemas.openxmlformats.org/officeDocument/2006/relationships/tags" Target="../tags/tag98.xml"/><Relationship Id="rId41" Type="http://schemas.openxmlformats.org/officeDocument/2006/relationships/tags" Target="../tags/tag97.xml"/><Relationship Id="rId40" Type="http://schemas.openxmlformats.org/officeDocument/2006/relationships/tags" Target="../tags/tag96.xml"/><Relationship Id="rId4" Type="http://schemas.openxmlformats.org/officeDocument/2006/relationships/tags" Target="../tags/tag60.xml"/><Relationship Id="rId39" Type="http://schemas.openxmlformats.org/officeDocument/2006/relationships/tags" Target="../tags/tag95.xml"/><Relationship Id="rId38" Type="http://schemas.openxmlformats.org/officeDocument/2006/relationships/tags" Target="../tags/tag94.xml"/><Relationship Id="rId37" Type="http://schemas.openxmlformats.org/officeDocument/2006/relationships/tags" Target="../tags/tag93.xml"/><Relationship Id="rId36" Type="http://schemas.openxmlformats.org/officeDocument/2006/relationships/tags" Target="../tags/tag92.xml"/><Relationship Id="rId35" Type="http://schemas.openxmlformats.org/officeDocument/2006/relationships/tags" Target="../tags/tag91.xml"/><Relationship Id="rId34" Type="http://schemas.openxmlformats.org/officeDocument/2006/relationships/tags" Target="../tags/tag90.xml"/><Relationship Id="rId339" Type="http://schemas.openxmlformats.org/officeDocument/2006/relationships/notesSlide" Target="../notesSlides/notesSlide4.xml"/><Relationship Id="rId338" Type="http://schemas.openxmlformats.org/officeDocument/2006/relationships/slideLayout" Target="../slideLayouts/slideLayout50.xml"/><Relationship Id="rId337" Type="http://schemas.openxmlformats.org/officeDocument/2006/relationships/image" Target="../media/image107.png"/><Relationship Id="rId336" Type="http://schemas.openxmlformats.org/officeDocument/2006/relationships/image" Target="../media/image106.png"/><Relationship Id="rId335" Type="http://schemas.openxmlformats.org/officeDocument/2006/relationships/tags" Target="../tags/tag309.xml"/><Relationship Id="rId334" Type="http://schemas.openxmlformats.org/officeDocument/2006/relationships/tags" Target="../tags/tag308.xml"/><Relationship Id="rId333" Type="http://schemas.openxmlformats.org/officeDocument/2006/relationships/image" Target="../media/image105.png"/><Relationship Id="rId332" Type="http://schemas.openxmlformats.org/officeDocument/2006/relationships/tags" Target="../tags/tag307.xml"/><Relationship Id="rId331" Type="http://schemas.openxmlformats.org/officeDocument/2006/relationships/image" Target="../media/image104.png"/><Relationship Id="rId330" Type="http://schemas.openxmlformats.org/officeDocument/2006/relationships/tags" Target="../tags/tag306.xml"/><Relationship Id="rId33" Type="http://schemas.openxmlformats.org/officeDocument/2006/relationships/tags" Target="../tags/tag89.xml"/><Relationship Id="rId329" Type="http://schemas.openxmlformats.org/officeDocument/2006/relationships/image" Target="../media/image103.png"/><Relationship Id="rId328" Type="http://schemas.openxmlformats.org/officeDocument/2006/relationships/tags" Target="../tags/tag305.xml"/><Relationship Id="rId327" Type="http://schemas.openxmlformats.org/officeDocument/2006/relationships/image" Target="../media/image102.png"/><Relationship Id="rId326" Type="http://schemas.openxmlformats.org/officeDocument/2006/relationships/tags" Target="../tags/tag304.xml"/><Relationship Id="rId325" Type="http://schemas.openxmlformats.org/officeDocument/2006/relationships/image" Target="../media/image101.png"/><Relationship Id="rId324" Type="http://schemas.openxmlformats.org/officeDocument/2006/relationships/tags" Target="../tags/tag303.xml"/><Relationship Id="rId323" Type="http://schemas.openxmlformats.org/officeDocument/2006/relationships/image" Target="../media/image100.png"/><Relationship Id="rId322" Type="http://schemas.openxmlformats.org/officeDocument/2006/relationships/tags" Target="../tags/tag302.xml"/><Relationship Id="rId321" Type="http://schemas.openxmlformats.org/officeDocument/2006/relationships/image" Target="../media/image99.png"/><Relationship Id="rId320" Type="http://schemas.openxmlformats.org/officeDocument/2006/relationships/tags" Target="../tags/tag301.xml"/><Relationship Id="rId32" Type="http://schemas.openxmlformats.org/officeDocument/2006/relationships/tags" Target="../tags/tag88.xml"/><Relationship Id="rId319" Type="http://schemas.openxmlformats.org/officeDocument/2006/relationships/image" Target="../media/image98.png"/><Relationship Id="rId318" Type="http://schemas.openxmlformats.org/officeDocument/2006/relationships/tags" Target="../tags/tag300.xml"/><Relationship Id="rId317" Type="http://schemas.openxmlformats.org/officeDocument/2006/relationships/image" Target="../media/image97.png"/><Relationship Id="rId316" Type="http://schemas.openxmlformats.org/officeDocument/2006/relationships/tags" Target="../tags/tag299.xml"/><Relationship Id="rId315" Type="http://schemas.openxmlformats.org/officeDocument/2006/relationships/image" Target="../media/image96.png"/><Relationship Id="rId314" Type="http://schemas.openxmlformats.org/officeDocument/2006/relationships/tags" Target="../tags/tag298.xml"/><Relationship Id="rId313" Type="http://schemas.openxmlformats.org/officeDocument/2006/relationships/image" Target="../media/image95.png"/><Relationship Id="rId312" Type="http://schemas.openxmlformats.org/officeDocument/2006/relationships/tags" Target="../tags/tag297.xml"/><Relationship Id="rId311" Type="http://schemas.openxmlformats.org/officeDocument/2006/relationships/image" Target="../media/image94.png"/><Relationship Id="rId310" Type="http://schemas.openxmlformats.org/officeDocument/2006/relationships/tags" Target="../tags/tag296.xml"/><Relationship Id="rId31" Type="http://schemas.openxmlformats.org/officeDocument/2006/relationships/tags" Target="../tags/tag87.xml"/><Relationship Id="rId309" Type="http://schemas.openxmlformats.org/officeDocument/2006/relationships/image" Target="../media/image93.png"/><Relationship Id="rId308" Type="http://schemas.openxmlformats.org/officeDocument/2006/relationships/tags" Target="../tags/tag295.xml"/><Relationship Id="rId307" Type="http://schemas.openxmlformats.org/officeDocument/2006/relationships/image" Target="../media/image92.png"/><Relationship Id="rId306" Type="http://schemas.openxmlformats.org/officeDocument/2006/relationships/tags" Target="../tags/tag294.xml"/><Relationship Id="rId305" Type="http://schemas.openxmlformats.org/officeDocument/2006/relationships/image" Target="../media/image91.png"/><Relationship Id="rId304" Type="http://schemas.openxmlformats.org/officeDocument/2006/relationships/tags" Target="../tags/tag293.xml"/><Relationship Id="rId303" Type="http://schemas.openxmlformats.org/officeDocument/2006/relationships/image" Target="../media/image90.png"/><Relationship Id="rId302" Type="http://schemas.openxmlformats.org/officeDocument/2006/relationships/tags" Target="../tags/tag292.xml"/><Relationship Id="rId301" Type="http://schemas.openxmlformats.org/officeDocument/2006/relationships/image" Target="../media/image89.png"/><Relationship Id="rId300" Type="http://schemas.openxmlformats.org/officeDocument/2006/relationships/tags" Target="../tags/tag291.xml"/><Relationship Id="rId30" Type="http://schemas.openxmlformats.org/officeDocument/2006/relationships/tags" Target="../tags/tag86.xml"/><Relationship Id="rId3" Type="http://schemas.openxmlformats.org/officeDocument/2006/relationships/tags" Target="../tags/tag59.xml"/><Relationship Id="rId299" Type="http://schemas.openxmlformats.org/officeDocument/2006/relationships/image" Target="../media/image88.png"/><Relationship Id="rId298" Type="http://schemas.openxmlformats.org/officeDocument/2006/relationships/tags" Target="../tags/tag290.xml"/><Relationship Id="rId297" Type="http://schemas.openxmlformats.org/officeDocument/2006/relationships/image" Target="../media/image87.png"/><Relationship Id="rId296" Type="http://schemas.openxmlformats.org/officeDocument/2006/relationships/tags" Target="../tags/tag289.xml"/><Relationship Id="rId295" Type="http://schemas.openxmlformats.org/officeDocument/2006/relationships/image" Target="../media/image86.png"/><Relationship Id="rId294" Type="http://schemas.openxmlformats.org/officeDocument/2006/relationships/tags" Target="../tags/tag288.xml"/><Relationship Id="rId293" Type="http://schemas.openxmlformats.org/officeDocument/2006/relationships/image" Target="../media/image85.png"/><Relationship Id="rId292" Type="http://schemas.openxmlformats.org/officeDocument/2006/relationships/tags" Target="../tags/tag287.xml"/><Relationship Id="rId291" Type="http://schemas.openxmlformats.org/officeDocument/2006/relationships/image" Target="../media/image84.png"/><Relationship Id="rId290" Type="http://schemas.openxmlformats.org/officeDocument/2006/relationships/tags" Target="../tags/tag286.xml"/><Relationship Id="rId29" Type="http://schemas.openxmlformats.org/officeDocument/2006/relationships/tags" Target="../tags/tag85.xml"/><Relationship Id="rId289" Type="http://schemas.openxmlformats.org/officeDocument/2006/relationships/image" Target="../media/image83.png"/><Relationship Id="rId288" Type="http://schemas.openxmlformats.org/officeDocument/2006/relationships/tags" Target="../tags/tag285.xml"/><Relationship Id="rId287" Type="http://schemas.openxmlformats.org/officeDocument/2006/relationships/image" Target="../media/image82.png"/><Relationship Id="rId286" Type="http://schemas.openxmlformats.org/officeDocument/2006/relationships/tags" Target="../tags/tag284.xml"/><Relationship Id="rId285" Type="http://schemas.openxmlformats.org/officeDocument/2006/relationships/image" Target="../media/image81.png"/><Relationship Id="rId284" Type="http://schemas.openxmlformats.org/officeDocument/2006/relationships/tags" Target="../tags/tag283.xml"/><Relationship Id="rId283" Type="http://schemas.openxmlformats.org/officeDocument/2006/relationships/image" Target="../media/image80.png"/><Relationship Id="rId282" Type="http://schemas.openxmlformats.org/officeDocument/2006/relationships/tags" Target="../tags/tag282.xml"/><Relationship Id="rId281" Type="http://schemas.openxmlformats.org/officeDocument/2006/relationships/image" Target="../media/image79.png"/><Relationship Id="rId280" Type="http://schemas.openxmlformats.org/officeDocument/2006/relationships/tags" Target="../tags/tag281.xml"/><Relationship Id="rId28" Type="http://schemas.openxmlformats.org/officeDocument/2006/relationships/tags" Target="../tags/tag84.xml"/><Relationship Id="rId279" Type="http://schemas.openxmlformats.org/officeDocument/2006/relationships/image" Target="../media/image78.png"/><Relationship Id="rId278" Type="http://schemas.openxmlformats.org/officeDocument/2006/relationships/tags" Target="../tags/tag280.xml"/><Relationship Id="rId277" Type="http://schemas.openxmlformats.org/officeDocument/2006/relationships/image" Target="../media/image77.png"/><Relationship Id="rId276" Type="http://schemas.openxmlformats.org/officeDocument/2006/relationships/tags" Target="../tags/tag279.xml"/><Relationship Id="rId275" Type="http://schemas.openxmlformats.org/officeDocument/2006/relationships/image" Target="../media/image76.png"/><Relationship Id="rId274" Type="http://schemas.openxmlformats.org/officeDocument/2006/relationships/tags" Target="../tags/tag278.xml"/><Relationship Id="rId273" Type="http://schemas.openxmlformats.org/officeDocument/2006/relationships/image" Target="../media/image75.png"/><Relationship Id="rId272" Type="http://schemas.openxmlformats.org/officeDocument/2006/relationships/tags" Target="../tags/tag277.xml"/><Relationship Id="rId271" Type="http://schemas.openxmlformats.org/officeDocument/2006/relationships/image" Target="../media/image74.png"/><Relationship Id="rId270" Type="http://schemas.openxmlformats.org/officeDocument/2006/relationships/tags" Target="../tags/tag276.xml"/><Relationship Id="rId27" Type="http://schemas.openxmlformats.org/officeDocument/2006/relationships/tags" Target="../tags/tag83.xml"/><Relationship Id="rId269" Type="http://schemas.openxmlformats.org/officeDocument/2006/relationships/image" Target="../media/image73.png"/><Relationship Id="rId268" Type="http://schemas.openxmlformats.org/officeDocument/2006/relationships/tags" Target="../tags/tag275.xml"/><Relationship Id="rId267" Type="http://schemas.openxmlformats.org/officeDocument/2006/relationships/image" Target="../media/image72.png"/><Relationship Id="rId266" Type="http://schemas.openxmlformats.org/officeDocument/2006/relationships/tags" Target="../tags/tag274.xml"/><Relationship Id="rId265" Type="http://schemas.openxmlformats.org/officeDocument/2006/relationships/image" Target="../media/image71.png"/><Relationship Id="rId264" Type="http://schemas.openxmlformats.org/officeDocument/2006/relationships/tags" Target="../tags/tag273.xml"/><Relationship Id="rId263" Type="http://schemas.openxmlformats.org/officeDocument/2006/relationships/image" Target="../media/image70.png"/><Relationship Id="rId262" Type="http://schemas.openxmlformats.org/officeDocument/2006/relationships/tags" Target="../tags/tag272.xml"/><Relationship Id="rId261" Type="http://schemas.openxmlformats.org/officeDocument/2006/relationships/image" Target="../media/image69.png"/><Relationship Id="rId260" Type="http://schemas.openxmlformats.org/officeDocument/2006/relationships/tags" Target="../tags/tag271.xml"/><Relationship Id="rId26" Type="http://schemas.openxmlformats.org/officeDocument/2006/relationships/tags" Target="../tags/tag82.xml"/><Relationship Id="rId259" Type="http://schemas.openxmlformats.org/officeDocument/2006/relationships/image" Target="../media/image68.png"/><Relationship Id="rId258" Type="http://schemas.openxmlformats.org/officeDocument/2006/relationships/tags" Target="../tags/tag270.xml"/><Relationship Id="rId257" Type="http://schemas.openxmlformats.org/officeDocument/2006/relationships/image" Target="../media/image67.png"/><Relationship Id="rId256" Type="http://schemas.openxmlformats.org/officeDocument/2006/relationships/tags" Target="../tags/tag269.xml"/><Relationship Id="rId255" Type="http://schemas.openxmlformats.org/officeDocument/2006/relationships/image" Target="../media/image66.png"/><Relationship Id="rId254" Type="http://schemas.openxmlformats.org/officeDocument/2006/relationships/tags" Target="../tags/tag268.xml"/><Relationship Id="rId253" Type="http://schemas.openxmlformats.org/officeDocument/2006/relationships/image" Target="../media/image65.png"/><Relationship Id="rId252" Type="http://schemas.openxmlformats.org/officeDocument/2006/relationships/tags" Target="../tags/tag267.xml"/><Relationship Id="rId251" Type="http://schemas.openxmlformats.org/officeDocument/2006/relationships/image" Target="../media/image64.png"/><Relationship Id="rId250" Type="http://schemas.openxmlformats.org/officeDocument/2006/relationships/tags" Target="../tags/tag266.xml"/><Relationship Id="rId25" Type="http://schemas.openxmlformats.org/officeDocument/2006/relationships/tags" Target="../tags/tag81.xml"/><Relationship Id="rId249" Type="http://schemas.openxmlformats.org/officeDocument/2006/relationships/image" Target="../media/image63.png"/><Relationship Id="rId248" Type="http://schemas.openxmlformats.org/officeDocument/2006/relationships/tags" Target="../tags/tag265.xml"/><Relationship Id="rId247" Type="http://schemas.openxmlformats.org/officeDocument/2006/relationships/image" Target="../media/image62.png"/><Relationship Id="rId246" Type="http://schemas.openxmlformats.org/officeDocument/2006/relationships/tags" Target="../tags/tag264.xml"/><Relationship Id="rId245" Type="http://schemas.openxmlformats.org/officeDocument/2006/relationships/image" Target="../media/image61.png"/><Relationship Id="rId244" Type="http://schemas.openxmlformats.org/officeDocument/2006/relationships/tags" Target="../tags/tag263.xml"/><Relationship Id="rId243" Type="http://schemas.openxmlformats.org/officeDocument/2006/relationships/image" Target="../media/image60.png"/><Relationship Id="rId242" Type="http://schemas.openxmlformats.org/officeDocument/2006/relationships/tags" Target="../tags/tag262.xml"/><Relationship Id="rId241" Type="http://schemas.openxmlformats.org/officeDocument/2006/relationships/image" Target="../media/image59.png"/><Relationship Id="rId240" Type="http://schemas.openxmlformats.org/officeDocument/2006/relationships/tags" Target="../tags/tag261.xml"/><Relationship Id="rId24" Type="http://schemas.openxmlformats.org/officeDocument/2006/relationships/tags" Target="../tags/tag80.xml"/><Relationship Id="rId239" Type="http://schemas.openxmlformats.org/officeDocument/2006/relationships/image" Target="../media/image58.png"/><Relationship Id="rId238" Type="http://schemas.openxmlformats.org/officeDocument/2006/relationships/tags" Target="../tags/tag260.xml"/><Relationship Id="rId237" Type="http://schemas.openxmlformats.org/officeDocument/2006/relationships/image" Target="../media/image57.png"/><Relationship Id="rId236" Type="http://schemas.openxmlformats.org/officeDocument/2006/relationships/tags" Target="../tags/tag259.xml"/><Relationship Id="rId235" Type="http://schemas.openxmlformats.org/officeDocument/2006/relationships/image" Target="../media/image56.png"/><Relationship Id="rId234" Type="http://schemas.openxmlformats.org/officeDocument/2006/relationships/tags" Target="../tags/tag258.xml"/><Relationship Id="rId233" Type="http://schemas.openxmlformats.org/officeDocument/2006/relationships/image" Target="../media/image55.png"/><Relationship Id="rId232" Type="http://schemas.openxmlformats.org/officeDocument/2006/relationships/tags" Target="../tags/tag257.xml"/><Relationship Id="rId231" Type="http://schemas.openxmlformats.org/officeDocument/2006/relationships/image" Target="../media/image54.png"/><Relationship Id="rId230" Type="http://schemas.openxmlformats.org/officeDocument/2006/relationships/tags" Target="../tags/tag256.xml"/><Relationship Id="rId23" Type="http://schemas.openxmlformats.org/officeDocument/2006/relationships/tags" Target="../tags/tag79.xml"/><Relationship Id="rId229" Type="http://schemas.openxmlformats.org/officeDocument/2006/relationships/image" Target="../media/image53.png"/><Relationship Id="rId228" Type="http://schemas.openxmlformats.org/officeDocument/2006/relationships/tags" Target="../tags/tag255.xml"/><Relationship Id="rId227" Type="http://schemas.openxmlformats.org/officeDocument/2006/relationships/image" Target="../media/image52.png"/><Relationship Id="rId226" Type="http://schemas.openxmlformats.org/officeDocument/2006/relationships/tags" Target="../tags/tag254.xml"/><Relationship Id="rId225" Type="http://schemas.openxmlformats.org/officeDocument/2006/relationships/tags" Target="../tags/tag253.xml"/><Relationship Id="rId224" Type="http://schemas.openxmlformats.org/officeDocument/2006/relationships/image" Target="../media/image51.png"/><Relationship Id="rId223" Type="http://schemas.openxmlformats.org/officeDocument/2006/relationships/tags" Target="../tags/tag252.xml"/><Relationship Id="rId222" Type="http://schemas.openxmlformats.org/officeDocument/2006/relationships/image" Target="../media/image50.png"/><Relationship Id="rId221" Type="http://schemas.openxmlformats.org/officeDocument/2006/relationships/tags" Target="../tags/tag251.xml"/><Relationship Id="rId220" Type="http://schemas.openxmlformats.org/officeDocument/2006/relationships/image" Target="../media/image49.png"/><Relationship Id="rId22" Type="http://schemas.openxmlformats.org/officeDocument/2006/relationships/tags" Target="../tags/tag78.xml"/><Relationship Id="rId219" Type="http://schemas.openxmlformats.org/officeDocument/2006/relationships/tags" Target="../tags/tag250.xml"/><Relationship Id="rId218" Type="http://schemas.openxmlformats.org/officeDocument/2006/relationships/image" Target="../media/image48.png"/><Relationship Id="rId217" Type="http://schemas.openxmlformats.org/officeDocument/2006/relationships/tags" Target="../tags/tag249.xml"/><Relationship Id="rId216" Type="http://schemas.openxmlformats.org/officeDocument/2006/relationships/image" Target="../media/image47.png"/><Relationship Id="rId215" Type="http://schemas.openxmlformats.org/officeDocument/2006/relationships/tags" Target="../tags/tag248.xml"/><Relationship Id="rId214" Type="http://schemas.openxmlformats.org/officeDocument/2006/relationships/image" Target="../media/image46.png"/><Relationship Id="rId213" Type="http://schemas.openxmlformats.org/officeDocument/2006/relationships/tags" Target="../tags/tag247.xml"/><Relationship Id="rId212" Type="http://schemas.openxmlformats.org/officeDocument/2006/relationships/image" Target="../media/image45.png"/><Relationship Id="rId211" Type="http://schemas.openxmlformats.org/officeDocument/2006/relationships/tags" Target="../tags/tag246.xml"/><Relationship Id="rId210" Type="http://schemas.openxmlformats.org/officeDocument/2006/relationships/image" Target="../media/image44.png"/><Relationship Id="rId21" Type="http://schemas.openxmlformats.org/officeDocument/2006/relationships/tags" Target="../tags/tag77.xml"/><Relationship Id="rId209" Type="http://schemas.openxmlformats.org/officeDocument/2006/relationships/tags" Target="../tags/tag245.xml"/><Relationship Id="rId208" Type="http://schemas.openxmlformats.org/officeDocument/2006/relationships/image" Target="../media/image43.png"/><Relationship Id="rId207" Type="http://schemas.openxmlformats.org/officeDocument/2006/relationships/tags" Target="../tags/tag244.xml"/><Relationship Id="rId206" Type="http://schemas.openxmlformats.org/officeDocument/2006/relationships/image" Target="../media/image42.png"/><Relationship Id="rId205" Type="http://schemas.openxmlformats.org/officeDocument/2006/relationships/tags" Target="../tags/tag243.xml"/><Relationship Id="rId204" Type="http://schemas.openxmlformats.org/officeDocument/2006/relationships/image" Target="../media/image41.png"/><Relationship Id="rId203" Type="http://schemas.openxmlformats.org/officeDocument/2006/relationships/tags" Target="../tags/tag242.xml"/><Relationship Id="rId202" Type="http://schemas.openxmlformats.org/officeDocument/2006/relationships/image" Target="../media/image40.png"/><Relationship Id="rId201" Type="http://schemas.openxmlformats.org/officeDocument/2006/relationships/tags" Target="../tags/tag241.xml"/><Relationship Id="rId200" Type="http://schemas.openxmlformats.org/officeDocument/2006/relationships/image" Target="../media/image39.png"/><Relationship Id="rId20" Type="http://schemas.openxmlformats.org/officeDocument/2006/relationships/tags" Target="../tags/tag76.xml"/><Relationship Id="rId2" Type="http://schemas.openxmlformats.org/officeDocument/2006/relationships/tags" Target="../tags/tag58.xml"/><Relationship Id="rId199" Type="http://schemas.openxmlformats.org/officeDocument/2006/relationships/tags" Target="../tags/tag240.xml"/><Relationship Id="rId198" Type="http://schemas.openxmlformats.org/officeDocument/2006/relationships/image" Target="../media/image38.png"/><Relationship Id="rId197" Type="http://schemas.openxmlformats.org/officeDocument/2006/relationships/tags" Target="../tags/tag239.xml"/><Relationship Id="rId196" Type="http://schemas.openxmlformats.org/officeDocument/2006/relationships/image" Target="../media/image37.png"/><Relationship Id="rId195" Type="http://schemas.openxmlformats.org/officeDocument/2006/relationships/tags" Target="../tags/tag238.xml"/><Relationship Id="rId194" Type="http://schemas.openxmlformats.org/officeDocument/2006/relationships/image" Target="../media/image36.jpeg"/><Relationship Id="rId193" Type="http://schemas.openxmlformats.org/officeDocument/2006/relationships/tags" Target="../tags/tag237.xml"/><Relationship Id="rId192" Type="http://schemas.openxmlformats.org/officeDocument/2006/relationships/image" Target="../media/image35.png"/><Relationship Id="rId191" Type="http://schemas.openxmlformats.org/officeDocument/2006/relationships/tags" Target="../tags/tag236.xml"/><Relationship Id="rId190" Type="http://schemas.openxmlformats.org/officeDocument/2006/relationships/image" Target="../media/image34.png"/><Relationship Id="rId19" Type="http://schemas.openxmlformats.org/officeDocument/2006/relationships/tags" Target="../tags/tag75.xml"/><Relationship Id="rId189" Type="http://schemas.openxmlformats.org/officeDocument/2006/relationships/tags" Target="../tags/tag235.xml"/><Relationship Id="rId188" Type="http://schemas.openxmlformats.org/officeDocument/2006/relationships/image" Target="../media/image33.png"/><Relationship Id="rId187" Type="http://schemas.openxmlformats.org/officeDocument/2006/relationships/tags" Target="../tags/tag234.xml"/><Relationship Id="rId186" Type="http://schemas.openxmlformats.org/officeDocument/2006/relationships/image" Target="../media/image32.png"/><Relationship Id="rId185" Type="http://schemas.openxmlformats.org/officeDocument/2006/relationships/tags" Target="../tags/tag233.xml"/><Relationship Id="rId184" Type="http://schemas.openxmlformats.org/officeDocument/2006/relationships/image" Target="../media/image31.png"/><Relationship Id="rId183" Type="http://schemas.openxmlformats.org/officeDocument/2006/relationships/tags" Target="../tags/tag232.xml"/><Relationship Id="rId182" Type="http://schemas.openxmlformats.org/officeDocument/2006/relationships/image" Target="../media/image30.png"/><Relationship Id="rId181" Type="http://schemas.openxmlformats.org/officeDocument/2006/relationships/tags" Target="../tags/tag231.xml"/><Relationship Id="rId180" Type="http://schemas.openxmlformats.org/officeDocument/2006/relationships/image" Target="../media/image29.png"/><Relationship Id="rId18" Type="http://schemas.openxmlformats.org/officeDocument/2006/relationships/tags" Target="../tags/tag74.xml"/><Relationship Id="rId179" Type="http://schemas.openxmlformats.org/officeDocument/2006/relationships/tags" Target="../tags/tag230.xml"/><Relationship Id="rId178" Type="http://schemas.openxmlformats.org/officeDocument/2006/relationships/image" Target="../media/image28.png"/><Relationship Id="rId177" Type="http://schemas.openxmlformats.org/officeDocument/2006/relationships/tags" Target="../tags/tag229.xml"/><Relationship Id="rId176" Type="http://schemas.openxmlformats.org/officeDocument/2006/relationships/image" Target="../media/image27.png"/><Relationship Id="rId175" Type="http://schemas.openxmlformats.org/officeDocument/2006/relationships/tags" Target="../tags/tag228.xml"/><Relationship Id="rId174" Type="http://schemas.openxmlformats.org/officeDocument/2006/relationships/image" Target="../media/image26.png"/><Relationship Id="rId173" Type="http://schemas.openxmlformats.org/officeDocument/2006/relationships/tags" Target="../tags/tag227.xml"/><Relationship Id="rId172" Type="http://schemas.openxmlformats.org/officeDocument/2006/relationships/image" Target="../media/image25.png"/><Relationship Id="rId171" Type="http://schemas.openxmlformats.org/officeDocument/2006/relationships/tags" Target="../tags/tag226.xml"/><Relationship Id="rId170" Type="http://schemas.openxmlformats.org/officeDocument/2006/relationships/image" Target="../media/image24.png"/><Relationship Id="rId17" Type="http://schemas.openxmlformats.org/officeDocument/2006/relationships/tags" Target="../tags/tag73.xml"/><Relationship Id="rId169" Type="http://schemas.openxmlformats.org/officeDocument/2006/relationships/tags" Target="../tags/tag225.xml"/><Relationship Id="rId168" Type="http://schemas.openxmlformats.org/officeDocument/2006/relationships/tags" Target="../tags/tag224.xml"/><Relationship Id="rId167" Type="http://schemas.openxmlformats.org/officeDocument/2006/relationships/tags" Target="../tags/tag223.xml"/><Relationship Id="rId166" Type="http://schemas.openxmlformats.org/officeDocument/2006/relationships/tags" Target="../tags/tag222.xml"/><Relationship Id="rId165" Type="http://schemas.openxmlformats.org/officeDocument/2006/relationships/tags" Target="../tags/tag221.xml"/><Relationship Id="rId164" Type="http://schemas.openxmlformats.org/officeDocument/2006/relationships/tags" Target="../tags/tag220.xml"/><Relationship Id="rId163" Type="http://schemas.openxmlformats.org/officeDocument/2006/relationships/tags" Target="../tags/tag219.xml"/><Relationship Id="rId162" Type="http://schemas.openxmlformats.org/officeDocument/2006/relationships/tags" Target="../tags/tag218.xml"/><Relationship Id="rId161" Type="http://schemas.openxmlformats.org/officeDocument/2006/relationships/tags" Target="../tags/tag217.xml"/><Relationship Id="rId160" Type="http://schemas.openxmlformats.org/officeDocument/2006/relationships/tags" Target="../tags/tag216.xml"/><Relationship Id="rId16" Type="http://schemas.openxmlformats.org/officeDocument/2006/relationships/tags" Target="../tags/tag72.xml"/><Relationship Id="rId159" Type="http://schemas.openxmlformats.org/officeDocument/2006/relationships/tags" Target="../tags/tag215.xml"/><Relationship Id="rId158" Type="http://schemas.openxmlformats.org/officeDocument/2006/relationships/tags" Target="../tags/tag214.xml"/><Relationship Id="rId157" Type="http://schemas.openxmlformats.org/officeDocument/2006/relationships/tags" Target="../tags/tag213.xml"/><Relationship Id="rId156" Type="http://schemas.openxmlformats.org/officeDocument/2006/relationships/tags" Target="../tags/tag212.xml"/><Relationship Id="rId155" Type="http://schemas.openxmlformats.org/officeDocument/2006/relationships/tags" Target="../tags/tag211.xml"/><Relationship Id="rId154" Type="http://schemas.openxmlformats.org/officeDocument/2006/relationships/tags" Target="../tags/tag210.xml"/><Relationship Id="rId153" Type="http://schemas.openxmlformats.org/officeDocument/2006/relationships/tags" Target="../tags/tag209.xml"/><Relationship Id="rId152" Type="http://schemas.openxmlformats.org/officeDocument/2006/relationships/tags" Target="../tags/tag208.xml"/><Relationship Id="rId151" Type="http://schemas.openxmlformats.org/officeDocument/2006/relationships/tags" Target="../tags/tag207.xml"/><Relationship Id="rId150" Type="http://schemas.openxmlformats.org/officeDocument/2006/relationships/tags" Target="../tags/tag206.xml"/><Relationship Id="rId15" Type="http://schemas.openxmlformats.org/officeDocument/2006/relationships/tags" Target="../tags/tag71.xml"/><Relationship Id="rId149" Type="http://schemas.openxmlformats.org/officeDocument/2006/relationships/tags" Target="../tags/tag205.xml"/><Relationship Id="rId148" Type="http://schemas.openxmlformats.org/officeDocument/2006/relationships/tags" Target="../tags/tag204.xml"/><Relationship Id="rId147" Type="http://schemas.openxmlformats.org/officeDocument/2006/relationships/tags" Target="../tags/tag203.xml"/><Relationship Id="rId146" Type="http://schemas.openxmlformats.org/officeDocument/2006/relationships/tags" Target="../tags/tag202.xml"/><Relationship Id="rId145" Type="http://schemas.openxmlformats.org/officeDocument/2006/relationships/tags" Target="../tags/tag201.xml"/><Relationship Id="rId144" Type="http://schemas.openxmlformats.org/officeDocument/2006/relationships/tags" Target="../tags/tag200.xml"/><Relationship Id="rId143" Type="http://schemas.openxmlformats.org/officeDocument/2006/relationships/tags" Target="../tags/tag199.xml"/><Relationship Id="rId142" Type="http://schemas.openxmlformats.org/officeDocument/2006/relationships/tags" Target="../tags/tag198.xml"/><Relationship Id="rId141" Type="http://schemas.openxmlformats.org/officeDocument/2006/relationships/tags" Target="../tags/tag197.xml"/><Relationship Id="rId140" Type="http://schemas.openxmlformats.org/officeDocument/2006/relationships/tags" Target="../tags/tag196.xml"/><Relationship Id="rId14" Type="http://schemas.openxmlformats.org/officeDocument/2006/relationships/tags" Target="../tags/tag70.xml"/><Relationship Id="rId139" Type="http://schemas.openxmlformats.org/officeDocument/2006/relationships/tags" Target="../tags/tag195.xml"/><Relationship Id="rId138" Type="http://schemas.openxmlformats.org/officeDocument/2006/relationships/tags" Target="../tags/tag194.xml"/><Relationship Id="rId137" Type="http://schemas.openxmlformats.org/officeDocument/2006/relationships/tags" Target="../tags/tag193.xml"/><Relationship Id="rId136" Type="http://schemas.openxmlformats.org/officeDocument/2006/relationships/tags" Target="../tags/tag192.xml"/><Relationship Id="rId135" Type="http://schemas.openxmlformats.org/officeDocument/2006/relationships/tags" Target="../tags/tag191.xml"/><Relationship Id="rId134" Type="http://schemas.openxmlformats.org/officeDocument/2006/relationships/tags" Target="../tags/tag190.xml"/><Relationship Id="rId133" Type="http://schemas.openxmlformats.org/officeDocument/2006/relationships/tags" Target="../tags/tag189.xml"/><Relationship Id="rId132" Type="http://schemas.openxmlformats.org/officeDocument/2006/relationships/tags" Target="../tags/tag188.xml"/><Relationship Id="rId131" Type="http://schemas.openxmlformats.org/officeDocument/2006/relationships/tags" Target="../tags/tag187.xml"/><Relationship Id="rId130" Type="http://schemas.openxmlformats.org/officeDocument/2006/relationships/tags" Target="../tags/tag186.xml"/><Relationship Id="rId13" Type="http://schemas.openxmlformats.org/officeDocument/2006/relationships/tags" Target="../tags/tag69.xml"/><Relationship Id="rId129" Type="http://schemas.openxmlformats.org/officeDocument/2006/relationships/tags" Target="../tags/tag185.xml"/><Relationship Id="rId128" Type="http://schemas.openxmlformats.org/officeDocument/2006/relationships/tags" Target="../tags/tag184.xml"/><Relationship Id="rId127" Type="http://schemas.openxmlformats.org/officeDocument/2006/relationships/tags" Target="../tags/tag183.xml"/><Relationship Id="rId126" Type="http://schemas.openxmlformats.org/officeDocument/2006/relationships/tags" Target="../tags/tag182.xml"/><Relationship Id="rId125" Type="http://schemas.openxmlformats.org/officeDocument/2006/relationships/tags" Target="../tags/tag181.xml"/><Relationship Id="rId124" Type="http://schemas.openxmlformats.org/officeDocument/2006/relationships/tags" Target="../tags/tag180.xml"/><Relationship Id="rId123" Type="http://schemas.openxmlformats.org/officeDocument/2006/relationships/tags" Target="../tags/tag179.xml"/><Relationship Id="rId122" Type="http://schemas.openxmlformats.org/officeDocument/2006/relationships/tags" Target="../tags/tag178.xml"/><Relationship Id="rId121" Type="http://schemas.openxmlformats.org/officeDocument/2006/relationships/tags" Target="../tags/tag177.xml"/><Relationship Id="rId120" Type="http://schemas.openxmlformats.org/officeDocument/2006/relationships/tags" Target="../tags/tag176.xml"/><Relationship Id="rId12" Type="http://schemas.openxmlformats.org/officeDocument/2006/relationships/tags" Target="../tags/tag68.xml"/><Relationship Id="rId119" Type="http://schemas.openxmlformats.org/officeDocument/2006/relationships/tags" Target="../tags/tag175.xml"/><Relationship Id="rId118" Type="http://schemas.openxmlformats.org/officeDocument/2006/relationships/tags" Target="../tags/tag174.xml"/><Relationship Id="rId117" Type="http://schemas.openxmlformats.org/officeDocument/2006/relationships/tags" Target="../tags/tag173.xml"/><Relationship Id="rId116" Type="http://schemas.openxmlformats.org/officeDocument/2006/relationships/tags" Target="../tags/tag172.xml"/><Relationship Id="rId115" Type="http://schemas.openxmlformats.org/officeDocument/2006/relationships/tags" Target="../tags/tag171.xml"/><Relationship Id="rId114" Type="http://schemas.openxmlformats.org/officeDocument/2006/relationships/tags" Target="../tags/tag170.xml"/><Relationship Id="rId113" Type="http://schemas.openxmlformats.org/officeDocument/2006/relationships/tags" Target="../tags/tag169.xml"/><Relationship Id="rId112" Type="http://schemas.openxmlformats.org/officeDocument/2006/relationships/tags" Target="../tags/tag168.xml"/><Relationship Id="rId111" Type="http://schemas.openxmlformats.org/officeDocument/2006/relationships/tags" Target="../tags/tag167.xml"/><Relationship Id="rId110" Type="http://schemas.openxmlformats.org/officeDocument/2006/relationships/tags" Target="../tags/tag166.xml"/><Relationship Id="rId11" Type="http://schemas.openxmlformats.org/officeDocument/2006/relationships/tags" Target="../tags/tag67.xml"/><Relationship Id="rId109" Type="http://schemas.openxmlformats.org/officeDocument/2006/relationships/tags" Target="../tags/tag165.xml"/><Relationship Id="rId108" Type="http://schemas.openxmlformats.org/officeDocument/2006/relationships/tags" Target="../tags/tag164.xml"/><Relationship Id="rId107" Type="http://schemas.openxmlformats.org/officeDocument/2006/relationships/tags" Target="../tags/tag163.xml"/><Relationship Id="rId106" Type="http://schemas.openxmlformats.org/officeDocument/2006/relationships/tags" Target="../tags/tag162.xml"/><Relationship Id="rId105" Type="http://schemas.openxmlformats.org/officeDocument/2006/relationships/tags" Target="../tags/tag161.xml"/><Relationship Id="rId104" Type="http://schemas.openxmlformats.org/officeDocument/2006/relationships/tags" Target="../tags/tag160.xml"/><Relationship Id="rId103" Type="http://schemas.openxmlformats.org/officeDocument/2006/relationships/tags" Target="../tags/tag159.xml"/><Relationship Id="rId102" Type="http://schemas.openxmlformats.org/officeDocument/2006/relationships/tags" Target="../tags/tag158.xml"/><Relationship Id="rId101" Type="http://schemas.openxmlformats.org/officeDocument/2006/relationships/tags" Target="../tags/tag157.xml"/><Relationship Id="rId100" Type="http://schemas.openxmlformats.org/officeDocument/2006/relationships/tags" Target="../tags/tag156.xml"/><Relationship Id="rId10" Type="http://schemas.openxmlformats.org/officeDocument/2006/relationships/tags" Target="../tags/tag66.xml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9" Type="http://schemas.openxmlformats.org/officeDocument/2006/relationships/notesSlide" Target="../notesSlides/notesSlide5.xml"/><Relationship Id="rId38" Type="http://schemas.openxmlformats.org/officeDocument/2006/relationships/slideLayout" Target="../slideLayouts/slideLayout18.xml"/><Relationship Id="rId37" Type="http://schemas.openxmlformats.org/officeDocument/2006/relationships/tags" Target="../tags/tag346.xml"/><Relationship Id="rId36" Type="http://schemas.openxmlformats.org/officeDocument/2006/relationships/tags" Target="../tags/tag345.xml"/><Relationship Id="rId35" Type="http://schemas.openxmlformats.org/officeDocument/2006/relationships/tags" Target="../tags/tag344.xml"/><Relationship Id="rId34" Type="http://schemas.openxmlformats.org/officeDocument/2006/relationships/tags" Target="../tags/tag343.xml"/><Relationship Id="rId33" Type="http://schemas.openxmlformats.org/officeDocument/2006/relationships/tags" Target="../tags/tag342.xml"/><Relationship Id="rId32" Type="http://schemas.openxmlformats.org/officeDocument/2006/relationships/tags" Target="../tags/tag341.xml"/><Relationship Id="rId31" Type="http://schemas.openxmlformats.org/officeDocument/2006/relationships/tags" Target="../tags/tag340.xml"/><Relationship Id="rId30" Type="http://schemas.openxmlformats.org/officeDocument/2006/relationships/tags" Target="../tags/tag339.xml"/><Relationship Id="rId3" Type="http://schemas.openxmlformats.org/officeDocument/2006/relationships/tags" Target="../tags/tag312.xml"/><Relationship Id="rId29" Type="http://schemas.openxmlformats.org/officeDocument/2006/relationships/tags" Target="../tags/tag338.xml"/><Relationship Id="rId28" Type="http://schemas.openxmlformats.org/officeDocument/2006/relationships/tags" Target="../tags/tag337.xml"/><Relationship Id="rId27" Type="http://schemas.openxmlformats.org/officeDocument/2006/relationships/tags" Target="../tags/tag336.xml"/><Relationship Id="rId26" Type="http://schemas.openxmlformats.org/officeDocument/2006/relationships/tags" Target="../tags/tag335.xml"/><Relationship Id="rId25" Type="http://schemas.openxmlformats.org/officeDocument/2006/relationships/tags" Target="../tags/tag334.xml"/><Relationship Id="rId24" Type="http://schemas.openxmlformats.org/officeDocument/2006/relationships/tags" Target="../tags/tag333.xml"/><Relationship Id="rId23" Type="http://schemas.openxmlformats.org/officeDocument/2006/relationships/tags" Target="../tags/tag332.xml"/><Relationship Id="rId22" Type="http://schemas.openxmlformats.org/officeDocument/2006/relationships/tags" Target="../tags/tag331.xml"/><Relationship Id="rId21" Type="http://schemas.openxmlformats.org/officeDocument/2006/relationships/tags" Target="../tags/tag330.xml"/><Relationship Id="rId20" Type="http://schemas.openxmlformats.org/officeDocument/2006/relationships/tags" Target="../tags/tag329.xml"/><Relationship Id="rId2" Type="http://schemas.openxmlformats.org/officeDocument/2006/relationships/tags" Target="../tags/tag311.xml"/><Relationship Id="rId19" Type="http://schemas.openxmlformats.org/officeDocument/2006/relationships/tags" Target="../tags/tag328.xml"/><Relationship Id="rId18" Type="http://schemas.openxmlformats.org/officeDocument/2006/relationships/tags" Target="../tags/tag327.xml"/><Relationship Id="rId17" Type="http://schemas.openxmlformats.org/officeDocument/2006/relationships/tags" Target="../tags/tag326.xml"/><Relationship Id="rId16" Type="http://schemas.openxmlformats.org/officeDocument/2006/relationships/tags" Target="../tags/tag325.xml"/><Relationship Id="rId15" Type="http://schemas.openxmlformats.org/officeDocument/2006/relationships/tags" Target="../tags/tag324.xml"/><Relationship Id="rId14" Type="http://schemas.openxmlformats.org/officeDocument/2006/relationships/tags" Target="../tags/tag323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0" Type="http://schemas.openxmlformats.org/officeDocument/2006/relationships/notesSlide" Target="../notesSlides/notesSlide6.xml"/><Relationship Id="rId3" Type="http://schemas.openxmlformats.org/officeDocument/2006/relationships/tags" Target="../tags/tag349.xml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374.xml"/><Relationship Id="rId27" Type="http://schemas.openxmlformats.org/officeDocument/2006/relationships/tags" Target="../tags/tag373.xml"/><Relationship Id="rId26" Type="http://schemas.openxmlformats.org/officeDocument/2006/relationships/tags" Target="../tags/tag372.xml"/><Relationship Id="rId25" Type="http://schemas.openxmlformats.org/officeDocument/2006/relationships/tags" Target="../tags/tag371.xml"/><Relationship Id="rId24" Type="http://schemas.openxmlformats.org/officeDocument/2006/relationships/tags" Target="../tags/tag370.xml"/><Relationship Id="rId23" Type="http://schemas.openxmlformats.org/officeDocument/2006/relationships/tags" Target="../tags/tag369.xml"/><Relationship Id="rId22" Type="http://schemas.openxmlformats.org/officeDocument/2006/relationships/tags" Target="../tags/tag368.xml"/><Relationship Id="rId21" Type="http://schemas.openxmlformats.org/officeDocument/2006/relationships/tags" Target="../tags/tag367.xml"/><Relationship Id="rId20" Type="http://schemas.openxmlformats.org/officeDocument/2006/relationships/tags" Target="../tags/tag366.xml"/><Relationship Id="rId2" Type="http://schemas.openxmlformats.org/officeDocument/2006/relationships/tags" Target="../tags/tag348.xml"/><Relationship Id="rId19" Type="http://schemas.openxmlformats.org/officeDocument/2006/relationships/tags" Target="../tags/tag365.xml"/><Relationship Id="rId18" Type="http://schemas.openxmlformats.org/officeDocument/2006/relationships/tags" Target="../tags/tag364.xml"/><Relationship Id="rId17" Type="http://schemas.openxmlformats.org/officeDocument/2006/relationships/tags" Target="../tags/tag363.xml"/><Relationship Id="rId16" Type="http://schemas.openxmlformats.org/officeDocument/2006/relationships/tags" Target="../tags/tag362.xml"/><Relationship Id="rId15" Type="http://schemas.openxmlformats.org/officeDocument/2006/relationships/tags" Target="../tags/tag361.xml"/><Relationship Id="rId14" Type="http://schemas.openxmlformats.org/officeDocument/2006/relationships/tags" Target="../tags/tag360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tags" Target="../tags/tag34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8" Type="http://schemas.openxmlformats.org/officeDocument/2006/relationships/notesSlide" Target="../notesSlides/notesSlide7.xml"/><Relationship Id="rId37" Type="http://schemas.openxmlformats.org/officeDocument/2006/relationships/slideLayout" Target="../slideLayouts/slideLayout18.xml"/><Relationship Id="rId36" Type="http://schemas.openxmlformats.org/officeDocument/2006/relationships/tags" Target="../tags/tag406.xml"/><Relationship Id="rId35" Type="http://schemas.openxmlformats.org/officeDocument/2006/relationships/tags" Target="../tags/tag405.xml"/><Relationship Id="rId34" Type="http://schemas.openxmlformats.org/officeDocument/2006/relationships/tags" Target="../tags/tag404.xml"/><Relationship Id="rId33" Type="http://schemas.openxmlformats.org/officeDocument/2006/relationships/tags" Target="../tags/tag403.xml"/><Relationship Id="rId32" Type="http://schemas.openxmlformats.org/officeDocument/2006/relationships/tags" Target="../tags/tag402.xml"/><Relationship Id="rId31" Type="http://schemas.openxmlformats.org/officeDocument/2006/relationships/tags" Target="../tags/tag401.xml"/><Relationship Id="rId30" Type="http://schemas.openxmlformats.org/officeDocument/2006/relationships/tags" Target="../tags/tag400.xml"/><Relationship Id="rId3" Type="http://schemas.openxmlformats.org/officeDocument/2006/relationships/tags" Target="../tags/tag377.xml"/><Relationship Id="rId29" Type="http://schemas.openxmlformats.org/officeDocument/2006/relationships/tags" Target="../tags/tag399.xml"/><Relationship Id="rId28" Type="http://schemas.openxmlformats.org/officeDocument/2006/relationships/tags" Target="../tags/tag398.xml"/><Relationship Id="rId27" Type="http://schemas.openxmlformats.org/officeDocument/2006/relationships/tags" Target="../tags/tag397.xml"/><Relationship Id="rId26" Type="http://schemas.openxmlformats.org/officeDocument/2006/relationships/tags" Target="../tags/tag396.xml"/><Relationship Id="rId25" Type="http://schemas.openxmlformats.org/officeDocument/2006/relationships/tags" Target="../tags/tag395.xml"/><Relationship Id="rId24" Type="http://schemas.openxmlformats.org/officeDocument/2006/relationships/tags" Target="../tags/tag394.xml"/><Relationship Id="rId23" Type="http://schemas.openxmlformats.org/officeDocument/2006/relationships/tags" Target="../tags/tag393.xml"/><Relationship Id="rId22" Type="http://schemas.openxmlformats.org/officeDocument/2006/relationships/tags" Target="../tags/tag392.xml"/><Relationship Id="rId21" Type="http://schemas.openxmlformats.org/officeDocument/2006/relationships/image" Target="../media/image113.svg"/><Relationship Id="rId20" Type="http://schemas.openxmlformats.org/officeDocument/2006/relationships/image" Target="../media/image112.png"/><Relationship Id="rId2" Type="http://schemas.openxmlformats.org/officeDocument/2006/relationships/tags" Target="../tags/tag376.xml"/><Relationship Id="rId19" Type="http://schemas.openxmlformats.org/officeDocument/2006/relationships/image" Target="../media/image111.svg"/><Relationship Id="rId18" Type="http://schemas.openxmlformats.org/officeDocument/2006/relationships/image" Target="../media/image110.png"/><Relationship Id="rId17" Type="http://schemas.openxmlformats.org/officeDocument/2006/relationships/tags" Target="../tags/tag391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tags" Target="../tags/tag3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rame 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526"/>
            <a:ext cx="12191328" cy="685695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15829" y="2106997"/>
            <a:ext cx="5720060" cy="750535"/>
          </a:xfrm>
          <a:prstGeom prst="rect">
            <a:avLst/>
          </a:prstGeom>
          <a:noFill/>
        </p:spPr>
        <p:txBody>
          <a:bodyPr wrap="square" lIns="49722" tIns="49722" rIns="49722" bIns="49722" rtlCol="0" anchor="t">
            <a:noAutofit/>
          </a:bodyPr>
          <a:lstStyle/>
          <a:p>
            <a:pPr defTabSz="967740"/>
            <a:r>
              <a:rPr lang="zh-CN" altLang="en-US" sz="4655" b="1" kern="2400" spc="825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有数信科业务介绍</a:t>
            </a:r>
            <a:endParaRPr lang="zh-CN" altLang="en-US" sz="4655" b="1" kern="2400" spc="825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7724" y="3286218"/>
            <a:ext cx="5848397" cy="402480"/>
          </a:xfrm>
          <a:prstGeom prst="rect">
            <a:avLst/>
          </a:prstGeom>
          <a:noFill/>
          <a:effectLst>
            <a:glow rad="114300">
              <a:schemeClr val="accent1">
                <a:alpha val="40000"/>
              </a:schemeClr>
            </a:glow>
          </a:effectLst>
        </p:spPr>
        <p:txBody>
          <a:bodyPr wrap="square" lIns="0" tIns="0" rIns="0" bIns="0" rtlCol="0" anchor="t">
            <a:noAutofit/>
          </a:bodyPr>
          <a:lstStyle/>
          <a:p>
            <a:pPr defTabSz="967740"/>
            <a:r>
              <a:rPr lang="zh-CN" altLang="en-US" sz="2115" kern="2400" spc="2328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数据智能应用服务专家</a:t>
            </a:r>
            <a:endParaRPr lang="zh-CN" altLang="en-US" sz="2115" kern="2400" spc="2328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logo@2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3" y="257871"/>
            <a:ext cx="1113372" cy="452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7724" y="3034247"/>
            <a:ext cx="1180887" cy="76186"/>
          </a:xfrm>
          <a:prstGeom prst="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740"/>
            <a:endParaRPr lang="zh-CN" altLang="en-US" sz="1905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ym typeface="+mn-ea"/>
              </a:rPr>
              <a:t>“智信”</a:t>
            </a:r>
            <a:r>
              <a:rPr lang="zh-CN" altLang="en-US">
                <a:solidFill>
                  <a:srgbClr val="DC000C"/>
                </a:solidFill>
              </a:rPr>
              <a:t>企业视图</a:t>
            </a:r>
            <a:r>
              <a:rPr lang="en-US" altLang="zh-CN" noProof="0">
                <a:sym typeface="+mn-ea"/>
              </a:rPr>
              <a:t>——</a:t>
            </a:r>
            <a:r>
              <a:rPr noProof="0">
                <a:sym typeface="+mn-ea"/>
              </a:rPr>
              <a:t>专业版企业查询系统插件</a:t>
            </a:r>
            <a:endParaRPr noProof="0"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363466" y="2574041"/>
            <a:ext cx="2592682" cy="2632656"/>
            <a:chOff x="9864" y="3806"/>
            <a:chExt cx="4262" cy="4262"/>
          </a:xfrm>
        </p:grpSpPr>
        <p:grpSp>
          <p:nvGrpSpPr>
            <p:cNvPr id="39" name="组合 38"/>
            <p:cNvGrpSpPr/>
            <p:nvPr/>
          </p:nvGrpSpPr>
          <p:grpSpPr>
            <a:xfrm>
              <a:off x="9864" y="3806"/>
              <a:ext cx="4262" cy="4262"/>
              <a:chOff x="9864" y="3806"/>
              <a:chExt cx="4262" cy="4262"/>
            </a:xfrm>
          </p:grpSpPr>
          <p:sp>
            <p:nvSpPr>
              <p:cNvPr id="53" name="同心圆 12"/>
              <p:cNvSpPr/>
              <p:nvPr>
                <p:custDataLst>
                  <p:tags r:id="rId1"/>
                </p:custDataLst>
              </p:nvPr>
            </p:nvSpPr>
            <p:spPr>
              <a:xfrm>
                <a:off x="10652" y="4593"/>
                <a:ext cx="2688" cy="2688"/>
              </a:xfrm>
              <a:prstGeom prst="donut">
                <a:avLst>
                  <a:gd name="adj" fmla="val 25155"/>
                </a:avLst>
              </a:prstGeom>
              <a:solidFill>
                <a:srgbClr val="C00000">
                  <a:alpha val="83000"/>
                </a:srgbClr>
              </a:solidFill>
              <a:ln w="28575" cmpd="sng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4" name="同心圆 15"/>
              <p:cNvSpPr/>
              <p:nvPr>
                <p:custDataLst>
                  <p:tags r:id="rId2"/>
                </p:custDataLst>
              </p:nvPr>
            </p:nvSpPr>
            <p:spPr>
              <a:xfrm>
                <a:off x="9864" y="3806"/>
                <a:ext cx="4263" cy="4263"/>
              </a:xfrm>
              <a:prstGeom prst="donut">
                <a:avLst>
                  <a:gd name="adj" fmla="val 17001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28575" cmpd="sng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1502" y="5406"/>
              <a:ext cx="1095" cy="1092"/>
              <a:chOff x="6454359" y="2443796"/>
              <a:chExt cx="1439951" cy="1121412"/>
            </a:xfrm>
          </p:grpSpPr>
          <p:pic>
            <p:nvPicPr>
              <p:cNvPr id="51" name="图形 5" descr="建筑物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79910" y="2443796"/>
                <a:ext cx="914400" cy="1090296"/>
              </a:xfrm>
              <a:prstGeom prst="rect">
                <a:avLst/>
              </a:prstGeom>
            </p:spPr>
          </p:pic>
          <p:pic>
            <p:nvPicPr>
              <p:cNvPr id="52" name="图形 8" descr="城市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54359" y="2970614"/>
                <a:ext cx="770604" cy="594594"/>
              </a:xfrm>
              <a:prstGeom prst="rect">
                <a:avLst/>
              </a:prstGeom>
            </p:spPr>
          </p:pic>
        </p:grpSp>
        <p:cxnSp>
          <p:nvCxnSpPr>
            <p:cNvPr id="41" name="直接连接符 40"/>
            <p:cNvCxnSpPr/>
            <p:nvPr>
              <p:custDataLst>
                <p:tags r:id="rId9"/>
              </p:custDataLst>
            </p:nvPr>
          </p:nvCxnSpPr>
          <p:spPr>
            <a:xfrm flipH="1">
              <a:off x="11994" y="4638"/>
              <a:ext cx="4" cy="58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53" idx="6"/>
              <a:endCxn id="51" idx="3"/>
            </p:cNvCxnSpPr>
            <p:nvPr>
              <p:custDataLst>
                <p:tags r:id="rId10"/>
              </p:custDataLst>
            </p:nvPr>
          </p:nvCxnSpPr>
          <p:spPr>
            <a:xfrm flipH="1">
              <a:off x="12597" y="5937"/>
              <a:ext cx="74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11"/>
              </p:custDataLst>
            </p:nvPr>
          </p:nvCxnSpPr>
          <p:spPr>
            <a:xfrm flipH="1">
              <a:off x="11997" y="6650"/>
              <a:ext cx="5" cy="62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2"/>
              </p:custDataLst>
            </p:nvPr>
          </p:nvCxnSpPr>
          <p:spPr>
            <a:xfrm flipH="1">
              <a:off x="10652" y="5938"/>
              <a:ext cx="74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3"/>
              </p:custDataLst>
            </p:nvPr>
          </p:nvCxnSpPr>
          <p:spPr>
            <a:xfrm>
              <a:off x="11994" y="3809"/>
              <a:ext cx="5" cy="71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4"/>
              </p:custDataLst>
            </p:nvPr>
          </p:nvCxnSpPr>
          <p:spPr>
            <a:xfrm>
              <a:off x="12000" y="7331"/>
              <a:ext cx="5" cy="71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15"/>
              </p:custDataLst>
            </p:nvPr>
          </p:nvCxnSpPr>
          <p:spPr>
            <a:xfrm>
              <a:off x="13157" y="6705"/>
              <a:ext cx="508" cy="50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16"/>
              </p:custDataLst>
            </p:nvPr>
          </p:nvCxnSpPr>
          <p:spPr>
            <a:xfrm>
              <a:off x="10164" y="4922"/>
              <a:ext cx="540" cy="4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17"/>
              </p:custDataLst>
            </p:nvPr>
          </p:nvCxnSpPr>
          <p:spPr>
            <a:xfrm flipV="1">
              <a:off x="10219" y="6660"/>
              <a:ext cx="549" cy="5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18"/>
              </p:custDataLst>
            </p:nvPr>
          </p:nvCxnSpPr>
          <p:spPr>
            <a:xfrm flipV="1">
              <a:off x="13329" y="4937"/>
              <a:ext cx="515" cy="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 rot="18660000">
            <a:off x="2845651" y="3347911"/>
            <a:ext cx="79885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企业背景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文本框 33"/>
          <p:cNvSpPr txBox="1"/>
          <p:nvPr>
            <p:custDataLst>
              <p:tags r:id="rId20"/>
            </p:custDataLst>
          </p:nvPr>
        </p:nvSpPr>
        <p:spPr>
          <a:xfrm rot="2460000">
            <a:off x="3655695" y="3331845"/>
            <a:ext cx="7943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风险信息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5" name="文本框 34"/>
          <p:cNvSpPr txBox="1"/>
          <p:nvPr>
            <p:custDataLst>
              <p:tags r:id="rId21"/>
            </p:custDataLst>
          </p:nvPr>
        </p:nvSpPr>
        <p:spPr>
          <a:xfrm rot="2460000">
            <a:off x="2813050" y="4226560"/>
            <a:ext cx="8832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经营情况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文本框 35"/>
          <p:cNvSpPr txBox="1"/>
          <p:nvPr>
            <p:custDataLst>
              <p:tags r:id="rId22"/>
            </p:custDataLst>
          </p:nvPr>
        </p:nvSpPr>
        <p:spPr>
          <a:xfrm rot="18660000">
            <a:off x="3674485" y="4171123"/>
            <a:ext cx="79885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特色模块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7" name="图片 53" descr="333438303937323b333633363838363bb6dcc5c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35732" y="3806362"/>
            <a:ext cx="188002" cy="191125"/>
          </a:xfrm>
          <a:prstGeom prst="rect">
            <a:avLst/>
          </a:prstGeom>
        </p:spPr>
      </p:pic>
      <p:pic>
        <p:nvPicPr>
          <p:cNvPr id="38" name="图片 55" descr="31393935333436333b31393936333832373bd2b5bca8cafdbeddcdbc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455906" y="3757019"/>
            <a:ext cx="264827" cy="268575"/>
          </a:xfrm>
          <a:prstGeom prst="rect">
            <a:avLst/>
          </a:prstGeom>
        </p:spPr>
      </p:pic>
      <p:pic>
        <p:nvPicPr>
          <p:cNvPr id="55" name="图片 56" descr="31393935333436333b31393936333833303bd2b5bca8cafdbeddcdbc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026130" y="4697030"/>
            <a:ext cx="259206" cy="262953"/>
          </a:xfrm>
          <a:prstGeom prst="rect">
            <a:avLst/>
          </a:prstGeom>
        </p:spPr>
      </p:pic>
      <p:pic>
        <p:nvPicPr>
          <p:cNvPr id="56" name="图片 57" descr="343435383135323b333634393639323bcec4b5b5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079249" y="4748871"/>
            <a:ext cx="178009" cy="196122"/>
          </a:xfrm>
          <a:prstGeom prst="rect">
            <a:avLst/>
          </a:prstGeom>
        </p:spPr>
      </p:pic>
      <p:pic>
        <p:nvPicPr>
          <p:cNvPr id="57" name="图片 58" descr="343435383139313b333633353138363bc7facfdfbcfdcdb7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120444" y="2858231"/>
            <a:ext cx="183006" cy="186128"/>
          </a:xfrm>
          <a:prstGeom prst="rect">
            <a:avLst/>
          </a:prstGeom>
        </p:spPr>
      </p:pic>
      <p:pic>
        <p:nvPicPr>
          <p:cNvPr id="58" name="图片 5" descr="31393935333132383b31393939333838353bb4b4d2e2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876256" y="2858231"/>
            <a:ext cx="299804" cy="304801"/>
          </a:xfrm>
          <a:prstGeom prst="rect">
            <a:avLst/>
          </a:prstGeom>
        </p:spPr>
      </p:pic>
      <p:sp>
        <p:nvSpPr>
          <p:cNvPr id="60" name="文本框 59"/>
          <p:cNvSpPr txBox="1"/>
          <p:nvPr>
            <p:custDataLst>
              <p:tags r:id="rId41"/>
            </p:custDataLst>
          </p:nvPr>
        </p:nvSpPr>
        <p:spPr>
          <a:xfrm>
            <a:off x="295910" y="5207000"/>
            <a:ext cx="1603375" cy="10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财务及上市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年报信息、资产情况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债券信息、基金信息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股权信息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1" name="文本框 60"/>
          <p:cNvSpPr txBox="1"/>
          <p:nvPr>
            <p:custDataLst>
              <p:tags r:id="rId42"/>
            </p:custDataLst>
          </p:nvPr>
        </p:nvSpPr>
        <p:spPr>
          <a:xfrm>
            <a:off x="5334172" y="2091690"/>
            <a:ext cx="1617694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风险信息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2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司法涉诉、行政处罚、企业欠税等风险信息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43"/>
            </p:custDataLst>
          </p:nvPr>
        </p:nvSpPr>
        <p:spPr>
          <a:xfrm>
            <a:off x="5428006" y="3754521"/>
            <a:ext cx="1617694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客户自身数据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例如针对银行，可整合</a:t>
            </a:r>
            <a:r>
              <a:rPr lang="zh-CN" altLang="en-US" sz="12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账户、业务、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资产、交易等行内信息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3" name="文本框 62"/>
          <p:cNvSpPr txBox="1"/>
          <p:nvPr>
            <p:custDataLst>
              <p:tags r:id="rId44"/>
            </p:custDataLst>
          </p:nvPr>
        </p:nvSpPr>
        <p:spPr>
          <a:xfrm>
            <a:off x="281992" y="3708530"/>
            <a:ext cx="1545241" cy="10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经营信息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投融资、招投标、知识产权、经营概况等信息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4" name="文本框 63"/>
          <p:cNvSpPr txBox="1"/>
          <p:nvPr>
            <p:custDataLst>
              <p:tags r:id="rId45"/>
            </p:custDataLst>
          </p:nvPr>
        </p:nvSpPr>
        <p:spPr>
          <a:xfrm>
            <a:off x="281305" y="2091690"/>
            <a:ext cx="1617694" cy="101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基础信息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r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照面、成员、股东等基础背景信息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46"/>
            </p:custDataLst>
          </p:nvPr>
        </p:nvCxnSpPr>
        <p:spPr>
          <a:xfrm>
            <a:off x="1899394" y="3903173"/>
            <a:ext cx="459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/>
          <p:cNvGrpSpPr/>
          <p:nvPr/>
        </p:nvGrpSpPr>
        <p:grpSpPr>
          <a:xfrm>
            <a:off x="1926252" y="2343567"/>
            <a:ext cx="990603" cy="409108"/>
            <a:chOff x="6682" y="2896"/>
            <a:chExt cx="1629" cy="662"/>
          </a:xfrm>
        </p:grpSpPr>
        <p:cxnSp>
          <p:nvCxnSpPr>
            <p:cNvPr id="67" name="直接连接符 66"/>
            <p:cNvCxnSpPr/>
            <p:nvPr>
              <p:custDataLst>
                <p:tags r:id="rId47"/>
              </p:custDataLst>
            </p:nvPr>
          </p:nvCxnSpPr>
          <p:spPr>
            <a:xfrm>
              <a:off x="6682" y="2896"/>
              <a:ext cx="75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48"/>
              </p:custDataLst>
            </p:nvPr>
          </p:nvCxnSpPr>
          <p:spPr>
            <a:xfrm>
              <a:off x="7437" y="2896"/>
              <a:ext cx="874" cy="66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4334054" y="5046177"/>
            <a:ext cx="2609036" cy="946318"/>
            <a:chOff x="6825" y="7947"/>
            <a:chExt cx="4109" cy="1490"/>
          </a:xfrm>
        </p:grpSpPr>
        <p:sp>
          <p:nvSpPr>
            <p:cNvPr id="59" name="文本框 58"/>
            <p:cNvSpPr txBox="1"/>
            <p:nvPr>
              <p:custDataLst>
                <p:tags r:id="rId49"/>
              </p:custDataLst>
            </p:nvPr>
          </p:nvSpPr>
          <p:spPr>
            <a:xfrm>
              <a:off x="8344" y="8324"/>
              <a:ext cx="259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特色模块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67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alpha val="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绿色、科创、涉农等信息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 rot="10800000">
              <a:off x="6825" y="7947"/>
              <a:ext cx="1560" cy="644"/>
              <a:chOff x="6682" y="2896"/>
              <a:chExt cx="1629" cy="662"/>
            </a:xfrm>
          </p:grpSpPr>
          <p:cxnSp>
            <p:nvCxnSpPr>
              <p:cNvPr id="70" name="直接连接符 69"/>
              <p:cNvCxnSpPr/>
              <p:nvPr>
                <p:custDataLst>
                  <p:tags r:id="rId50"/>
                </p:custDataLst>
              </p:nvPr>
            </p:nvCxnSpPr>
            <p:spPr>
              <a:xfrm>
                <a:off x="6682" y="2896"/>
                <a:ext cx="75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>
                <p:custDataLst>
                  <p:tags r:id="rId51"/>
                </p:custDataLst>
              </p:nvPr>
            </p:nvCxnSpPr>
            <p:spPr>
              <a:xfrm>
                <a:off x="7437" y="2896"/>
                <a:ext cx="874" cy="6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2" name="直接连接符 71"/>
          <p:cNvCxnSpPr/>
          <p:nvPr>
            <p:custDataLst>
              <p:tags r:id="rId52"/>
            </p:custDataLst>
          </p:nvPr>
        </p:nvCxnSpPr>
        <p:spPr>
          <a:xfrm>
            <a:off x="4968640" y="3922536"/>
            <a:ext cx="459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 rot="10800000" flipV="1">
            <a:off x="4342799" y="2339195"/>
            <a:ext cx="990603" cy="419101"/>
            <a:chOff x="6682" y="2896"/>
            <a:chExt cx="1629" cy="662"/>
          </a:xfrm>
        </p:grpSpPr>
        <p:cxnSp>
          <p:nvCxnSpPr>
            <p:cNvPr id="74" name="直接连接符 73"/>
            <p:cNvCxnSpPr/>
            <p:nvPr>
              <p:custDataLst>
                <p:tags r:id="rId53"/>
              </p:custDataLst>
            </p:nvPr>
          </p:nvCxnSpPr>
          <p:spPr>
            <a:xfrm>
              <a:off x="6682" y="2896"/>
              <a:ext cx="75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54"/>
              </p:custDataLst>
            </p:nvPr>
          </p:nvCxnSpPr>
          <p:spPr>
            <a:xfrm>
              <a:off x="7437" y="2896"/>
              <a:ext cx="874" cy="66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>
          <a:xfrm flipV="1">
            <a:off x="1931248" y="5029313"/>
            <a:ext cx="990603" cy="419101"/>
            <a:chOff x="6682" y="2896"/>
            <a:chExt cx="1629" cy="662"/>
          </a:xfrm>
        </p:grpSpPr>
        <p:cxnSp>
          <p:nvCxnSpPr>
            <p:cNvPr id="77" name="直接连接符 76"/>
            <p:cNvCxnSpPr/>
            <p:nvPr>
              <p:custDataLst>
                <p:tags r:id="rId55"/>
              </p:custDataLst>
            </p:nvPr>
          </p:nvCxnSpPr>
          <p:spPr>
            <a:xfrm>
              <a:off x="6682" y="2896"/>
              <a:ext cx="75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>
              <p:custDataLst>
                <p:tags r:id="rId56"/>
              </p:custDataLst>
            </p:nvPr>
          </p:nvCxnSpPr>
          <p:spPr>
            <a:xfrm>
              <a:off x="7437" y="2896"/>
              <a:ext cx="874" cy="66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文本框 79"/>
          <p:cNvSpPr txBox="1"/>
          <p:nvPr/>
        </p:nvSpPr>
        <p:spPr>
          <a:xfrm>
            <a:off x="763270" y="845185"/>
            <a:ext cx="10922000" cy="8172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5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企业视图支持</a:t>
            </a:r>
            <a:r>
              <a:rPr lang="zh-CN" altLang="en-US" sz="1500" b="1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插件模式嵌入</a:t>
            </a:r>
            <a:r>
              <a:rPr lang="zh-CN" altLang="en-US" sz="15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到客户原有的业务系统中，</a:t>
            </a:r>
            <a:r>
              <a:rPr lang="zh-CN" altLang="en-US" sz="1500" b="1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打通账户体系</a:t>
            </a:r>
            <a:r>
              <a:rPr lang="zh-CN" altLang="en-US" sz="15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实现无感接入，并可以高度灵活化的配置整合客户自身数据及第三方数据构建</a:t>
            </a:r>
            <a:r>
              <a:rPr lang="zh-CN" altLang="en-US" sz="1500" b="1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内外部数据统一视图</a:t>
            </a:r>
            <a:r>
              <a:rPr lang="zh-CN" altLang="en-US" sz="15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500" b="1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7"/>
            </p:custDataLst>
          </p:nvPr>
        </p:nvSpPr>
        <p:spPr>
          <a:xfrm>
            <a:off x="5334026" y="5282331"/>
            <a:ext cx="1617694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特色信息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科创、绿色、涉农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外贸等特色信息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58"/>
            </p:custDataLst>
          </p:nvPr>
        </p:nvSpPr>
        <p:spPr>
          <a:xfrm flipH="1">
            <a:off x="7122185" y="3085624"/>
            <a:ext cx="648642" cy="496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500" b="1">
                <a:solidFill>
                  <a:srgbClr val="E7261E"/>
                </a:solidFill>
                <a:latin typeface="Arial" panose="020B0604020202020204" pitchFamily="34" charset="0"/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02</a:t>
            </a:r>
            <a:endParaRPr kumimoji="1" lang="en-US" altLang="zh-CN" sz="2500" b="1" dirty="0">
              <a:solidFill>
                <a:srgbClr val="E7261E"/>
              </a:solidFill>
              <a:latin typeface="Arial" panose="020B0604020202020204" pitchFamily="34" charset="0"/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9"/>
            </p:custDataLst>
          </p:nvPr>
        </p:nvSpPr>
        <p:spPr>
          <a:xfrm>
            <a:off x="7760335" y="1598930"/>
            <a:ext cx="3282315" cy="349250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/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某保险集团企业数据服务项目</a:t>
            </a:r>
            <a:endParaRPr lang="zh-CN" altLang="en-US" sz="1500" b="1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24"/>
          <p:cNvSpPr txBox="1"/>
          <p:nvPr>
            <p:custDataLst>
              <p:tags r:id="rId60"/>
            </p:custDataLst>
          </p:nvPr>
        </p:nvSpPr>
        <p:spPr>
          <a:xfrm>
            <a:off x="7760712" y="1941084"/>
            <a:ext cx="4003882" cy="1134919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企业视图快速嵌入保险集团的客户关系管理系统，完善保险集团客户信息，支持公司反洗钱、客户信息录入补全、客户风险审核、行业潜在客户开拓等场景应用，实现业务流程优化和服务体验提升。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36"/>
          <p:cNvSpPr txBox="1"/>
          <p:nvPr>
            <p:custDataLst>
              <p:tags r:id="rId61"/>
            </p:custDataLst>
          </p:nvPr>
        </p:nvSpPr>
        <p:spPr>
          <a:xfrm>
            <a:off x="7771130" y="3162300"/>
            <a:ext cx="3195320" cy="349250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/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某证券公司企业画像信息系统</a:t>
            </a:r>
            <a:endParaRPr lang="zh-CN" altLang="en-US" sz="1500" b="1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37"/>
          <p:cNvSpPr txBox="1"/>
          <p:nvPr>
            <p:custDataLst>
              <p:tags r:id="rId62"/>
            </p:custDataLst>
          </p:nvPr>
        </p:nvSpPr>
        <p:spPr>
          <a:xfrm>
            <a:off x="7771309" y="3511331"/>
            <a:ext cx="4003882" cy="1134919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企业画像信息系统通过打通企业内部和外部风险数据，构建全面的客户综合风险画像，实时对目标企业进行监测预警和关联风险分析，服务于证券多项业务，包括投前辅助研判和风控、投后实时风险监测预警等。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矩形 18"/>
          <p:cNvSpPr/>
          <p:nvPr>
            <p:custDataLst>
              <p:tags r:id="rId63"/>
            </p:custDataLst>
          </p:nvPr>
        </p:nvSpPr>
        <p:spPr>
          <a:xfrm flipH="1">
            <a:off x="7181831" y="1528334"/>
            <a:ext cx="577919" cy="483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500" b="1" dirty="0">
                <a:solidFill>
                  <a:srgbClr val="E7261E"/>
                </a:solidFill>
                <a:latin typeface="Arial" panose="020B0604020202020204" pitchFamily="34" charset="0"/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01</a:t>
            </a:r>
            <a:endParaRPr kumimoji="1" lang="en-US" altLang="zh-CN" sz="2500" b="1" dirty="0">
              <a:solidFill>
                <a:srgbClr val="E7261E"/>
              </a:solidFill>
              <a:latin typeface="Arial" panose="020B0604020202020204" pitchFamily="34" charset="0"/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121525" y="4856480"/>
            <a:ext cx="4652645" cy="1561465"/>
            <a:chOff x="11215" y="7763"/>
            <a:chExt cx="7327" cy="2459"/>
          </a:xfrm>
        </p:grpSpPr>
        <p:sp>
          <p:nvSpPr>
            <p:cNvPr id="20" name="矩形 19"/>
            <p:cNvSpPr/>
            <p:nvPr>
              <p:custDataLst>
                <p:tags r:id="rId64"/>
              </p:custDataLst>
            </p:nvPr>
          </p:nvSpPr>
          <p:spPr>
            <a:xfrm flipH="1">
              <a:off x="11215" y="7763"/>
              <a:ext cx="1021" cy="7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46800" rIns="90000" bIns="4680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zh-CN" sz="2500" b="1">
                  <a:solidFill>
                    <a:srgbClr val="E7261E"/>
                  </a:solidFill>
                  <a:latin typeface="Arial" panose="020B0604020202020204" pitchFamily="34" charset="0"/>
                  <a:ea typeface="微软雅黑" panose="020B0503020204020204" charset="-122"/>
                  <a:cs typeface="+mn-lt"/>
                  <a:sym typeface="Arial" panose="020B0604020202020204" pitchFamily="34" charset="0"/>
                </a:rPr>
                <a:t>03</a:t>
              </a:r>
              <a:endParaRPr kumimoji="1" lang="en-US" altLang="zh-CN" sz="2500" b="1" dirty="0">
                <a:solidFill>
                  <a:srgbClr val="E7261E"/>
                </a:solidFill>
                <a:latin typeface="Arial" panose="020B0604020202020204" pitchFamily="34" charset="0"/>
                <a:ea typeface="微软雅黑" panose="020B0503020204020204" charset="-122"/>
                <a:cs typeface="+mn-lt"/>
                <a:sym typeface="Arial" panose="020B0604020202020204" pitchFamily="34" charset="0"/>
              </a:endParaRPr>
            </a:p>
          </p:txBody>
        </p:sp>
        <p:sp>
          <p:nvSpPr>
            <p:cNvPr id="21" name="文本框 36"/>
            <p:cNvSpPr txBox="1"/>
            <p:nvPr>
              <p:custDataLst>
                <p:tags r:id="rId65"/>
              </p:custDataLst>
            </p:nvPr>
          </p:nvSpPr>
          <p:spPr>
            <a:xfrm>
              <a:off x="12237" y="7884"/>
              <a:ext cx="4488" cy="550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b" anchorCtr="0">
              <a:normAutofit/>
            </a:bodyPr>
            <a:lstStyle>
              <a:defPPr>
                <a:defRPr lang="zh-CN"/>
              </a:defPPr>
              <a:lvl1pPr>
                <a:defRPr sz="2400" spc="20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1540" b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Arial" panose="020B0604020202020204" pitchFamily="34" charset="0"/>
                  <a:sym typeface="Arial" panose="020B0604020202020204" pitchFamily="34" charset="0"/>
                </a:rPr>
                <a:t>某省企业码平台</a:t>
              </a:r>
              <a:endParaRPr lang="zh-CN" altLang="en-US" sz="1540" b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文本框 37"/>
            <p:cNvSpPr txBox="1"/>
            <p:nvPr>
              <p:custDataLst>
                <p:tags r:id="rId66"/>
              </p:custDataLst>
            </p:nvPr>
          </p:nvSpPr>
          <p:spPr>
            <a:xfrm>
              <a:off x="12237" y="8435"/>
              <a:ext cx="6305" cy="1787"/>
            </a:xfrm>
            <a:prstGeom prst="rect">
              <a:avLst/>
            </a:prstGeom>
            <a:noFill/>
          </p:spPr>
          <p:txBody>
            <a:bodyPr wrap="square" lIns="90000" tIns="0" rIns="90000" bIns="46800" rtlCol="0"/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indent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Arial" panose="020B0604020202020204" pitchFamily="34" charset="0"/>
                  <a:sym typeface="Arial" panose="020B0604020202020204" pitchFamily="34" charset="0"/>
                </a:rPr>
                <a:t>企业码平台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综合集成54个省级部门的企业公共信息数据，领码企业数量269万家，领码企业的全景视图可视化展示。</a:t>
              </a:r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6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110">
                <a:solidFill>
                  <a:srgbClr val="DC000C"/>
                </a:solidFill>
                <a:sym typeface="+mn-ea"/>
              </a:rPr>
              <a:t>“智信”关联图谱</a:t>
            </a:r>
            <a:endParaRPr lang="zh-CN" altLang="en-US" sz="2110">
              <a:solidFill>
                <a:srgbClr val="DC000C"/>
              </a:solidFill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谱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lum contrast="42000"/>
          </a:blip>
          <a:stretch>
            <a:fillRect/>
          </a:stretch>
        </p:blipFill>
        <p:spPr>
          <a:xfrm>
            <a:off x="682620" y="1936227"/>
            <a:ext cx="6686764" cy="3126653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763317" y="616367"/>
            <a:ext cx="10756999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677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对多元异构数据进行加工</a:t>
            </a:r>
            <a:r>
              <a:rPr kumimoji="0" lang="zh-CN" altLang="en-US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解析，</a:t>
            </a:r>
            <a:r>
              <a:rPr kumimoji="0" lang="zh-CN" altLang="en-US" sz="1500" b="1" i="0" u="none" strike="noStrike" kern="0" cap="none" spc="0" normalizeH="0" baseline="0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以多层股权穿透及董监高任职为核心</a:t>
            </a:r>
            <a:r>
              <a:rPr kumimoji="0" lang="zh-CN" altLang="en-US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，并结合供应链、担保、市场竞争、司法诉讼、动产抵押、股权出质等多种关联关系，构建更全面的企业关联图谱。</a:t>
            </a:r>
            <a:endParaRPr kumimoji="0" lang="zh-CN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TextBox 50"/>
          <p:cNvSpPr txBox="1"/>
          <p:nvPr/>
        </p:nvSpPr>
        <p:spPr>
          <a:xfrm>
            <a:off x="8333609" y="2945073"/>
            <a:ext cx="3162867" cy="590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集团关系识别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集团授信统一管理，避免多头授信、过度授信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50"/>
          <p:cNvSpPr txBox="1"/>
          <p:nvPr/>
        </p:nvSpPr>
        <p:spPr>
          <a:xfrm>
            <a:off x="8333610" y="2203464"/>
            <a:ext cx="3416124" cy="5906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500" b="1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实控人</a:t>
            </a: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识别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基于股权穿透和疑似关系（父子等）识别实控人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50"/>
          <p:cNvSpPr txBox="1"/>
          <p:nvPr/>
        </p:nvSpPr>
        <p:spPr>
          <a:xfrm>
            <a:off x="8333609" y="3696763"/>
            <a:ext cx="3162867" cy="590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关联风险</a:t>
            </a:r>
            <a:r>
              <a:rPr lang="zh-CN" altLang="en-US" sz="1500" b="1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评估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基于关系紧密度有效评估关联传导风险程度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7799708" y="3036179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 bwMode="auto">
          <a:xfrm flipH="1">
            <a:off x="7869996" y="3015872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200" b="1" spc="299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3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7799708" y="2285147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 bwMode="auto">
          <a:xfrm flipH="1">
            <a:off x="7869996" y="2264840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200" b="1" spc="299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2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7799708" y="4538243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 bwMode="auto">
          <a:xfrm flipH="1">
            <a:off x="7869996" y="4517936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200" b="1" spc="299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5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7799708" y="3787211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 bwMode="auto">
          <a:xfrm flipH="1">
            <a:off x="7869996" y="3766904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200" b="1" spc="299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4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7" name="TextBox 50"/>
          <p:cNvSpPr txBox="1"/>
          <p:nvPr/>
        </p:nvSpPr>
        <p:spPr>
          <a:xfrm>
            <a:off x="8340644" y="4448453"/>
            <a:ext cx="3162867" cy="590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关联关系营销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挖掘存量客户的强关联企业并有效触达营销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: 圆角 17"/>
          <p:cNvSpPr/>
          <p:nvPr>
            <p:custDataLst>
              <p:tags r:id="rId6"/>
            </p:custDataLst>
          </p:nvPr>
        </p:nvSpPr>
        <p:spPr>
          <a:xfrm>
            <a:off x="892706" y="5370916"/>
            <a:ext cx="5496243" cy="1312950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F43C3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矩形: 圆角 18"/>
          <p:cNvSpPr/>
          <p:nvPr>
            <p:custDataLst>
              <p:tags r:id="rId7"/>
            </p:custDataLst>
          </p:nvPr>
        </p:nvSpPr>
        <p:spPr>
          <a:xfrm>
            <a:off x="1185654" y="5186428"/>
            <a:ext cx="4910346" cy="326426"/>
          </a:xfrm>
          <a:prstGeom prst="roundRect">
            <a:avLst>
              <a:gd name="adj" fmla="val 50000"/>
            </a:avLst>
          </a:prstGeom>
          <a:solidFill>
            <a:srgbClr val="F43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1847596" y="5097386"/>
            <a:ext cx="3746381" cy="50713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某国有大行集团客户识别项目</a:t>
            </a:r>
            <a:endParaRPr kumimoji="0" lang="zh-CN" altLang="en-US" sz="1600" b="1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892810" y="5547360"/>
            <a:ext cx="5495925" cy="974725"/>
          </a:xfrm>
          <a:prstGeom prst="rect">
            <a:avLst/>
          </a:prstGeom>
          <a:noFill/>
        </p:spPr>
        <p:txBody>
          <a:bodyPr wrap="square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基于该行对集团客户的认定标准梳理</a:t>
            </a:r>
            <a:r>
              <a:rPr kumimoji="0" lang="zh-CN" altLang="en-US" sz="1500" b="1" i="0" u="none" strike="noStrike" kern="1200" cap="none" spc="15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上百条</a:t>
            </a:r>
            <a:r>
              <a:rPr kumimoji="0" lang="zh-CN" altLang="en-US" sz="15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识别逻辑，识别行内存量客户的归属集团，并完整展现集团母公司以及集团下的所有成员企业，助力行内集团统一授信管理。</a:t>
            </a:r>
            <a:endParaRPr kumimoji="0" lang="zh-CN" altLang="en-US" sz="1500" b="0" i="0" u="none" strike="noStrike" kern="1200" cap="none" spc="1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TextBox 50"/>
          <p:cNvSpPr txBox="1"/>
          <p:nvPr/>
        </p:nvSpPr>
        <p:spPr>
          <a:xfrm>
            <a:off x="8333609" y="5204250"/>
            <a:ext cx="3162867" cy="590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500" b="1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关联交易</a:t>
            </a: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识别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结合交易数据识别关联交易，挤压营收水分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7799708" y="6045730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 bwMode="auto">
          <a:xfrm flipH="1">
            <a:off x="7869996" y="6025423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29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7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7799708" y="5294698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 bwMode="auto">
          <a:xfrm flipH="1">
            <a:off x="7869996" y="5274391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29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6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7" name="TextBox 50"/>
          <p:cNvSpPr txBox="1"/>
          <p:nvPr/>
        </p:nvSpPr>
        <p:spPr>
          <a:xfrm>
            <a:off x="8340644" y="5955940"/>
            <a:ext cx="3162867" cy="590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围串标审查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在招标场景快速识别关联企业避免围串标风险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TextBox 50"/>
          <p:cNvSpPr txBox="1"/>
          <p:nvPr/>
        </p:nvSpPr>
        <p:spPr>
          <a:xfrm>
            <a:off x="8333609" y="1441230"/>
            <a:ext cx="3416124" cy="590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受益所有人识别</a:t>
            </a:r>
            <a:endParaRPr kumimoji="0" lang="en-US" altLang="zh-CN" sz="1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10242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基于股权穿透找到最终受益人，严守反洗钱底线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7799707" y="1522913"/>
            <a:ext cx="470648" cy="477632"/>
          </a:xfrm>
          <a:prstGeom prst="roundRect">
            <a:avLst/>
          </a:prstGeom>
          <a:solidFill>
            <a:srgbClr val="E92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 bwMode="auto">
          <a:xfrm flipH="1">
            <a:off x="7869995" y="1502606"/>
            <a:ext cx="373466" cy="477632"/>
          </a:xfrm>
          <a:prstGeom prst="rect">
            <a:avLst/>
          </a:prstGeom>
          <a:noFill/>
        </p:spPr>
        <p:txBody>
          <a:bodyPr wrap="square" lIns="89987" tIns="46793" rIns="89987" bIns="0" anchor="ctr">
            <a:normAutofit/>
          </a:bodyPr>
          <a:lstStyle/>
          <a:p>
            <a:pPr marL="0" marR="0" lvl="0" indent="0" algn="l" defTabSz="9677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29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1</a:t>
            </a:r>
            <a:endParaRPr kumimoji="0" lang="zh-CN" altLang="en-US" sz="2200" b="1" i="0" u="none" strike="noStrike" kern="120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1" name="TextBox 65"/>
          <p:cNvSpPr txBox="1"/>
          <p:nvPr/>
        </p:nvSpPr>
        <p:spPr>
          <a:xfrm>
            <a:off x="1998494" y="1503105"/>
            <a:ext cx="1605318" cy="325849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股权关系   </a:t>
            </a:r>
            <a:r>
              <a:rPr lang="en-US" altLang="zh-CN" sz="1500" b="1">
                <a:solidFill>
                  <a:srgbClr val="E7261E"/>
                </a:solidFill>
                <a:latin typeface="+mn-ea"/>
              </a:rPr>
              <a:t>3</a:t>
            </a:r>
            <a:r>
              <a:rPr lang="zh-CN" altLang="en-US" sz="1500" b="1">
                <a:solidFill>
                  <a:srgbClr val="E7261E"/>
                </a:solidFill>
                <a:latin typeface="+mn-ea"/>
              </a:rPr>
              <a:t>亿</a:t>
            </a:r>
            <a:r>
              <a:rPr lang="en-US" altLang="zh-CN" sz="1500" b="1">
                <a:solidFill>
                  <a:srgbClr val="E7261E"/>
                </a:solidFill>
                <a:latin typeface="+mn-ea"/>
              </a:rPr>
              <a:t>+</a:t>
            </a:r>
            <a:endParaRPr lang="en-US" altLang="zh-CN" sz="1500" b="1" dirty="0">
              <a:solidFill>
                <a:srgbClr val="E7261E"/>
              </a:solidFill>
              <a:latin typeface="+mn-ea"/>
            </a:endParaRPr>
          </a:p>
        </p:txBody>
      </p:sp>
      <p:sp>
        <p:nvSpPr>
          <p:cNvPr id="32" name="TextBox 65"/>
          <p:cNvSpPr txBox="1"/>
          <p:nvPr/>
        </p:nvSpPr>
        <p:spPr>
          <a:xfrm>
            <a:off x="3811807" y="1497405"/>
            <a:ext cx="1605318" cy="325849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任职关系   </a:t>
            </a:r>
            <a:r>
              <a:rPr lang="en-US" altLang="zh-CN" sz="1500" b="1">
                <a:solidFill>
                  <a:srgbClr val="E7261E"/>
                </a:solidFill>
                <a:latin typeface="+mn-ea"/>
              </a:rPr>
              <a:t>5</a:t>
            </a:r>
            <a:r>
              <a:rPr lang="zh-CN" altLang="en-US" sz="1500" b="1">
                <a:solidFill>
                  <a:srgbClr val="E7261E"/>
                </a:solidFill>
                <a:latin typeface="+mn-ea"/>
              </a:rPr>
              <a:t>亿</a:t>
            </a:r>
            <a:r>
              <a:rPr lang="en-US" altLang="zh-CN" sz="1500" b="1">
                <a:solidFill>
                  <a:srgbClr val="E7261E"/>
                </a:solidFill>
                <a:latin typeface="+mn-ea"/>
              </a:rPr>
              <a:t>+</a:t>
            </a:r>
            <a:endParaRPr lang="en-US" altLang="zh-CN" sz="1500" b="1" dirty="0">
              <a:solidFill>
                <a:srgbClr val="E7261E"/>
              </a:solidFill>
              <a:latin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110">
                <a:solidFill>
                  <a:srgbClr val="DC000C"/>
                </a:solidFill>
                <a:sym typeface="+mn-ea"/>
              </a:rPr>
              <a:t>“智客”对公业务数字化系统</a:t>
            </a:r>
            <a:endParaRPr lang="zh-CN" altLang="en-US" sz="2110">
              <a:solidFill>
                <a:srgbClr val="DC000C"/>
              </a:solidFill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317" y="579537"/>
            <a:ext cx="10756999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677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50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有数基于多年的系统服务案例沉淀，在“智客”系统中集成了丰富的功能模块，适用于各类对公业务场景应用，为客户的对公业务数字化转型提供有效支撑。支持</a:t>
            </a:r>
            <a:r>
              <a:rPr lang="zh-CN" altLang="en-US" sz="1500" b="1" kern="0">
                <a:solidFill>
                  <a:srgbClr val="E7261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完整系统落地</a:t>
            </a:r>
            <a:r>
              <a:rPr lang="zh-CN" altLang="en-US" sz="150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，也支持</a:t>
            </a:r>
            <a:r>
              <a:rPr lang="en-US" altLang="zh-CN" sz="1500" b="1" kern="0">
                <a:solidFill>
                  <a:srgbClr val="E7261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r>
              <a:rPr lang="zh-CN" altLang="en-US" sz="1500" b="1" kern="0">
                <a:solidFill>
                  <a:srgbClr val="E7261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模块</a:t>
            </a:r>
            <a:r>
              <a:rPr lang="en-US" altLang="zh-CN" sz="1500" b="1" kern="0">
                <a:solidFill>
                  <a:srgbClr val="E7261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插件嵌入</a:t>
            </a:r>
            <a:r>
              <a:rPr lang="zh-CN" altLang="en-US" sz="150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客户原有系统。</a:t>
            </a:r>
            <a:endParaRPr lang="en-US" altLang="zh-CN" sz="1500" ker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Freeform 5"/>
          <p:cNvSpPr/>
          <p:nvPr/>
        </p:nvSpPr>
        <p:spPr bwMode="auto">
          <a:xfrm>
            <a:off x="6738801" y="2603596"/>
            <a:ext cx="983369" cy="1278232"/>
          </a:xfrm>
          <a:custGeom>
            <a:avLst/>
            <a:gdLst>
              <a:gd name="T0" fmla="*/ 599 w 693"/>
              <a:gd name="T1" fmla="*/ 347 h 901"/>
              <a:gd name="T2" fmla="*/ 375 w 693"/>
              <a:gd name="T3" fmla="*/ 0 h 901"/>
              <a:gd name="T4" fmla="*/ 264 w 693"/>
              <a:gd name="T5" fmla="*/ 112 h 901"/>
              <a:gd name="T6" fmla="*/ 272 w 693"/>
              <a:gd name="T7" fmla="*/ 139 h 901"/>
              <a:gd name="T8" fmla="*/ 267 w 693"/>
              <a:gd name="T9" fmla="*/ 251 h 901"/>
              <a:gd name="T10" fmla="*/ 218 w 693"/>
              <a:gd name="T11" fmla="*/ 268 h 901"/>
              <a:gd name="T12" fmla="*/ 122 w 693"/>
              <a:gd name="T13" fmla="*/ 255 h 901"/>
              <a:gd name="T14" fmla="*/ 1 w 693"/>
              <a:gd name="T15" fmla="*/ 376 h 901"/>
              <a:gd name="T16" fmla="*/ 0 w 693"/>
              <a:gd name="T17" fmla="*/ 378 h 901"/>
              <a:gd name="T18" fmla="*/ 162 w 693"/>
              <a:gd name="T19" fmla="*/ 807 h 901"/>
              <a:gd name="T20" fmla="*/ 388 w 693"/>
              <a:gd name="T21" fmla="*/ 807 h 901"/>
              <a:gd name="T22" fmla="*/ 447 w 693"/>
              <a:gd name="T23" fmla="*/ 901 h 901"/>
              <a:gd name="T24" fmla="*/ 507 w 693"/>
              <a:gd name="T25" fmla="*/ 807 h 901"/>
              <a:gd name="T26" fmla="*/ 693 w 693"/>
              <a:gd name="T27" fmla="*/ 807 h 901"/>
              <a:gd name="T28" fmla="*/ 599 w 693"/>
              <a:gd name="T29" fmla="*/ 347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3" h="901">
                <a:moveTo>
                  <a:pt x="599" y="347"/>
                </a:moveTo>
                <a:cubicBezTo>
                  <a:pt x="545" y="218"/>
                  <a:pt x="470" y="102"/>
                  <a:pt x="375" y="0"/>
                </a:cubicBezTo>
                <a:cubicBezTo>
                  <a:pt x="264" y="112"/>
                  <a:pt x="264" y="112"/>
                  <a:pt x="264" y="112"/>
                </a:cubicBezTo>
                <a:cubicBezTo>
                  <a:pt x="267" y="120"/>
                  <a:pt x="269" y="129"/>
                  <a:pt x="272" y="139"/>
                </a:cubicBezTo>
                <a:cubicBezTo>
                  <a:pt x="285" y="190"/>
                  <a:pt x="292" y="225"/>
                  <a:pt x="267" y="251"/>
                </a:cubicBezTo>
                <a:cubicBezTo>
                  <a:pt x="249" y="268"/>
                  <a:pt x="227" y="268"/>
                  <a:pt x="218" y="268"/>
                </a:cubicBezTo>
                <a:cubicBezTo>
                  <a:pt x="194" y="268"/>
                  <a:pt x="151" y="261"/>
                  <a:pt x="122" y="255"/>
                </a:cubicBezTo>
                <a:cubicBezTo>
                  <a:pt x="1" y="376"/>
                  <a:pt x="1" y="376"/>
                  <a:pt x="1" y="376"/>
                </a:cubicBezTo>
                <a:cubicBezTo>
                  <a:pt x="1" y="377"/>
                  <a:pt x="0" y="377"/>
                  <a:pt x="0" y="378"/>
                </a:cubicBezTo>
                <a:cubicBezTo>
                  <a:pt x="100" y="493"/>
                  <a:pt x="161" y="643"/>
                  <a:pt x="162" y="807"/>
                </a:cubicBezTo>
                <a:cubicBezTo>
                  <a:pt x="388" y="807"/>
                  <a:pt x="388" y="807"/>
                  <a:pt x="388" y="807"/>
                </a:cubicBezTo>
                <a:cubicBezTo>
                  <a:pt x="447" y="901"/>
                  <a:pt x="447" y="901"/>
                  <a:pt x="447" y="901"/>
                </a:cubicBezTo>
                <a:cubicBezTo>
                  <a:pt x="507" y="807"/>
                  <a:pt x="507" y="807"/>
                  <a:pt x="507" y="807"/>
                </a:cubicBezTo>
                <a:cubicBezTo>
                  <a:pt x="693" y="807"/>
                  <a:pt x="693" y="807"/>
                  <a:pt x="693" y="807"/>
                </a:cubicBezTo>
                <a:cubicBezTo>
                  <a:pt x="692" y="648"/>
                  <a:pt x="661" y="493"/>
                  <a:pt x="599" y="347"/>
                </a:cubicBez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0" name="Freeform 6"/>
          <p:cNvSpPr/>
          <p:nvPr/>
        </p:nvSpPr>
        <p:spPr bwMode="auto">
          <a:xfrm>
            <a:off x="6701943" y="3822856"/>
            <a:ext cx="1018752" cy="1119006"/>
          </a:xfrm>
          <a:custGeom>
            <a:avLst/>
            <a:gdLst>
              <a:gd name="T0" fmla="*/ 562 w 718"/>
              <a:gd name="T1" fmla="*/ 0 h 789"/>
              <a:gd name="T2" fmla="*/ 517 w 718"/>
              <a:gd name="T3" fmla="*/ 70 h 789"/>
              <a:gd name="T4" fmla="*/ 473 w 718"/>
              <a:gd name="T5" fmla="*/ 94 h 789"/>
              <a:gd name="T6" fmla="*/ 429 w 718"/>
              <a:gd name="T7" fmla="*/ 70 h 789"/>
              <a:gd name="T8" fmla="*/ 385 w 718"/>
              <a:gd name="T9" fmla="*/ 0 h 789"/>
              <a:gd name="T10" fmla="*/ 188 w 718"/>
              <a:gd name="T11" fmla="*/ 0 h 789"/>
              <a:gd name="T12" fmla="*/ 186 w 718"/>
              <a:gd name="T13" fmla="*/ 0 h 789"/>
              <a:gd name="T14" fmla="*/ 0 w 718"/>
              <a:gd name="T15" fmla="*/ 414 h 789"/>
              <a:gd name="T16" fmla="*/ 152 w 718"/>
              <a:gd name="T17" fmla="*/ 565 h 789"/>
              <a:gd name="T18" fmla="*/ 125 w 718"/>
              <a:gd name="T19" fmla="*/ 688 h 789"/>
              <a:gd name="T20" fmla="*/ 248 w 718"/>
              <a:gd name="T21" fmla="*/ 661 h 789"/>
              <a:gd name="T22" fmla="*/ 376 w 718"/>
              <a:gd name="T23" fmla="*/ 789 h 789"/>
              <a:gd name="T24" fmla="*/ 625 w 718"/>
              <a:gd name="T25" fmla="*/ 417 h 789"/>
              <a:gd name="T26" fmla="*/ 718 w 718"/>
              <a:gd name="T27" fmla="*/ 0 h 789"/>
              <a:gd name="T28" fmla="*/ 562 w 718"/>
              <a:gd name="T29" fmla="*/ 0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8" h="789">
                <a:moveTo>
                  <a:pt x="562" y="0"/>
                </a:moveTo>
                <a:cubicBezTo>
                  <a:pt x="517" y="70"/>
                  <a:pt x="517" y="70"/>
                  <a:pt x="517" y="70"/>
                </a:cubicBezTo>
                <a:cubicBezTo>
                  <a:pt x="508" y="85"/>
                  <a:pt x="491" y="94"/>
                  <a:pt x="473" y="94"/>
                </a:cubicBezTo>
                <a:cubicBezTo>
                  <a:pt x="455" y="94"/>
                  <a:pt x="439" y="85"/>
                  <a:pt x="429" y="70"/>
                </a:cubicBezTo>
                <a:cubicBezTo>
                  <a:pt x="385" y="0"/>
                  <a:pt x="385" y="0"/>
                  <a:pt x="385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7" y="0"/>
                  <a:pt x="187" y="0"/>
                  <a:pt x="186" y="0"/>
                </a:cubicBezTo>
                <a:cubicBezTo>
                  <a:pt x="175" y="160"/>
                  <a:pt x="106" y="305"/>
                  <a:pt x="0" y="414"/>
                </a:cubicBezTo>
                <a:cubicBezTo>
                  <a:pt x="152" y="565"/>
                  <a:pt x="152" y="565"/>
                  <a:pt x="152" y="565"/>
                </a:cubicBezTo>
                <a:cubicBezTo>
                  <a:pt x="125" y="688"/>
                  <a:pt x="125" y="688"/>
                  <a:pt x="125" y="688"/>
                </a:cubicBezTo>
                <a:cubicBezTo>
                  <a:pt x="248" y="661"/>
                  <a:pt x="248" y="661"/>
                  <a:pt x="248" y="661"/>
                </a:cubicBezTo>
                <a:cubicBezTo>
                  <a:pt x="376" y="789"/>
                  <a:pt x="376" y="789"/>
                  <a:pt x="376" y="789"/>
                </a:cubicBezTo>
                <a:cubicBezTo>
                  <a:pt x="483" y="681"/>
                  <a:pt x="566" y="556"/>
                  <a:pt x="625" y="417"/>
                </a:cubicBezTo>
                <a:cubicBezTo>
                  <a:pt x="681" y="284"/>
                  <a:pt x="712" y="144"/>
                  <a:pt x="718" y="0"/>
                </a:cubicBezTo>
                <a:lnTo>
                  <a:pt x="562" y="0"/>
                </a:ln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1" name="Freeform 7"/>
          <p:cNvSpPr/>
          <p:nvPr/>
        </p:nvSpPr>
        <p:spPr bwMode="auto">
          <a:xfrm>
            <a:off x="6096000" y="2062523"/>
            <a:ext cx="1123428" cy="1023175"/>
          </a:xfrm>
          <a:custGeom>
            <a:avLst/>
            <a:gdLst>
              <a:gd name="T0" fmla="*/ 792 w 792"/>
              <a:gd name="T1" fmla="*/ 344 h 721"/>
              <a:gd name="T2" fmla="*/ 417 w 792"/>
              <a:gd name="T3" fmla="*/ 93 h 721"/>
              <a:gd name="T4" fmla="*/ 0 w 792"/>
              <a:gd name="T5" fmla="*/ 0 h 721"/>
              <a:gd name="T6" fmla="*/ 0 w 792"/>
              <a:gd name="T7" fmla="*/ 182 h 721"/>
              <a:gd name="T8" fmla="*/ 89 w 792"/>
              <a:gd name="T9" fmla="*/ 238 h 721"/>
              <a:gd name="T10" fmla="*/ 113 w 792"/>
              <a:gd name="T11" fmla="*/ 282 h 721"/>
              <a:gd name="T12" fmla="*/ 89 w 792"/>
              <a:gd name="T13" fmla="*/ 326 h 721"/>
              <a:gd name="T14" fmla="*/ 0 w 792"/>
              <a:gd name="T15" fmla="*/ 383 h 721"/>
              <a:gd name="T16" fmla="*/ 0 w 792"/>
              <a:gd name="T17" fmla="*/ 530 h 721"/>
              <a:gd name="T18" fmla="*/ 0 w 792"/>
              <a:gd name="T19" fmla="*/ 532 h 721"/>
              <a:gd name="T20" fmla="*/ 417 w 792"/>
              <a:gd name="T21" fmla="*/ 721 h 721"/>
              <a:gd name="T22" fmla="*/ 558 w 792"/>
              <a:gd name="T23" fmla="*/ 579 h 721"/>
              <a:gd name="T24" fmla="*/ 683 w 792"/>
              <a:gd name="T25" fmla="*/ 595 h 721"/>
              <a:gd name="T26" fmla="*/ 659 w 792"/>
              <a:gd name="T27" fmla="*/ 478 h 721"/>
              <a:gd name="T28" fmla="*/ 792 w 792"/>
              <a:gd name="T29" fmla="*/ 344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92" h="721">
                <a:moveTo>
                  <a:pt x="792" y="344"/>
                </a:moveTo>
                <a:cubicBezTo>
                  <a:pt x="683" y="236"/>
                  <a:pt x="557" y="152"/>
                  <a:pt x="417" y="93"/>
                </a:cubicBezTo>
                <a:cubicBezTo>
                  <a:pt x="284" y="36"/>
                  <a:pt x="144" y="5"/>
                  <a:pt x="0" y="0"/>
                </a:cubicBezTo>
                <a:cubicBezTo>
                  <a:pt x="0" y="182"/>
                  <a:pt x="0" y="182"/>
                  <a:pt x="0" y="182"/>
                </a:cubicBezTo>
                <a:cubicBezTo>
                  <a:pt x="89" y="238"/>
                  <a:pt x="89" y="238"/>
                  <a:pt x="89" y="238"/>
                </a:cubicBezTo>
                <a:cubicBezTo>
                  <a:pt x="104" y="248"/>
                  <a:pt x="113" y="264"/>
                  <a:pt x="113" y="282"/>
                </a:cubicBezTo>
                <a:cubicBezTo>
                  <a:pt x="113" y="300"/>
                  <a:pt x="104" y="317"/>
                  <a:pt x="89" y="326"/>
                </a:cubicBezTo>
                <a:cubicBezTo>
                  <a:pt x="0" y="383"/>
                  <a:pt x="0" y="383"/>
                  <a:pt x="0" y="383"/>
                </a:cubicBezTo>
                <a:cubicBezTo>
                  <a:pt x="0" y="530"/>
                  <a:pt x="0" y="530"/>
                  <a:pt x="0" y="530"/>
                </a:cubicBezTo>
                <a:cubicBezTo>
                  <a:pt x="0" y="531"/>
                  <a:pt x="0" y="531"/>
                  <a:pt x="0" y="532"/>
                </a:cubicBezTo>
                <a:cubicBezTo>
                  <a:pt x="162" y="543"/>
                  <a:pt x="308" y="613"/>
                  <a:pt x="417" y="721"/>
                </a:cubicBezTo>
                <a:cubicBezTo>
                  <a:pt x="558" y="579"/>
                  <a:pt x="558" y="579"/>
                  <a:pt x="558" y="579"/>
                </a:cubicBezTo>
                <a:cubicBezTo>
                  <a:pt x="683" y="595"/>
                  <a:pt x="683" y="595"/>
                  <a:pt x="683" y="595"/>
                </a:cubicBezTo>
                <a:cubicBezTo>
                  <a:pt x="659" y="478"/>
                  <a:pt x="659" y="478"/>
                  <a:pt x="659" y="478"/>
                </a:cubicBezTo>
                <a:lnTo>
                  <a:pt x="792" y="344"/>
                </a:ln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2" name="Freeform 8"/>
          <p:cNvSpPr/>
          <p:nvPr/>
        </p:nvSpPr>
        <p:spPr bwMode="auto">
          <a:xfrm>
            <a:off x="5871904" y="4461234"/>
            <a:ext cx="1310667" cy="986317"/>
          </a:xfrm>
          <a:custGeom>
            <a:avLst/>
            <a:gdLst>
              <a:gd name="T0" fmla="*/ 816 w 923"/>
              <a:gd name="T1" fmla="*/ 268 h 695"/>
              <a:gd name="T2" fmla="*/ 720 w 923"/>
              <a:gd name="T3" fmla="*/ 289 h 695"/>
              <a:gd name="T4" fmla="*/ 709 w 923"/>
              <a:gd name="T5" fmla="*/ 291 h 695"/>
              <a:gd name="T6" fmla="*/ 672 w 923"/>
              <a:gd name="T7" fmla="*/ 275 h 695"/>
              <a:gd name="T8" fmla="*/ 658 w 923"/>
              <a:gd name="T9" fmla="*/ 227 h 695"/>
              <a:gd name="T10" fmla="*/ 679 w 923"/>
              <a:gd name="T11" fmla="*/ 132 h 695"/>
              <a:gd name="T12" fmla="*/ 547 w 923"/>
              <a:gd name="T13" fmla="*/ 1 h 695"/>
              <a:gd name="T14" fmla="*/ 546 w 923"/>
              <a:gd name="T15" fmla="*/ 0 h 695"/>
              <a:gd name="T16" fmla="*/ 110 w 923"/>
              <a:gd name="T17" fmla="*/ 164 h 695"/>
              <a:gd name="T18" fmla="*/ 104 w 923"/>
              <a:gd name="T19" fmla="*/ 164 h 695"/>
              <a:gd name="T20" fmla="*/ 104 w 923"/>
              <a:gd name="T21" fmla="*/ 351 h 695"/>
              <a:gd name="T22" fmla="*/ 0 w 923"/>
              <a:gd name="T23" fmla="*/ 418 h 695"/>
              <a:gd name="T24" fmla="*/ 104 w 923"/>
              <a:gd name="T25" fmla="*/ 484 h 695"/>
              <a:gd name="T26" fmla="*/ 104 w 923"/>
              <a:gd name="T27" fmla="*/ 695 h 695"/>
              <a:gd name="T28" fmla="*/ 110 w 923"/>
              <a:gd name="T29" fmla="*/ 695 h 695"/>
              <a:gd name="T30" fmla="*/ 574 w 923"/>
              <a:gd name="T31" fmla="*/ 602 h 695"/>
              <a:gd name="T32" fmla="*/ 923 w 923"/>
              <a:gd name="T33" fmla="*/ 375 h 695"/>
              <a:gd name="T34" fmla="*/ 816 w 923"/>
              <a:gd name="T35" fmla="*/ 268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23" h="695">
                <a:moveTo>
                  <a:pt x="816" y="268"/>
                </a:moveTo>
                <a:cubicBezTo>
                  <a:pt x="720" y="289"/>
                  <a:pt x="720" y="289"/>
                  <a:pt x="720" y="289"/>
                </a:cubicBezTo>
                <a:cubicBezTo>
                  <a:pt x="716" y="290"/>
                  <a:pt x="713" y="291"/>
                  <a:pt x="709" y="291"/>
                </a:cubicBezTo>
                <a:cubicBezTo>
                  <a:pt x="695" y="291"/>
                  <a:pt x="682" y="285"/>
                  <a:pt x="672" y="275"/>
                </a:cubicBezTo>
                <a:cubicBezTo>
                  <a:pt x="659" y="263"/>
                  <a:pt x="654" y="245"/>
                  <a:pt x="658" y="227"/>
                </a:cubicBezTo>
                <a:cubicBezTo>
                  <a:pt x="679" y="132"/>
                  <a:pt x="679" y="132"/>
                  <a:pt x="679" y="132"/>
                </a:cubicBezTo>
                <a:cubicBezTo>
                  <a:pt x="547" y="1"/>
                  <a:pt x="547" y="1"/>
                  <a:pt x="547" y="1"/>
                </a:cubicBezTo>
                <a:cubicBezTo>
                  <a:pt x="547" y="0"/>
                  <a:pt x="547" y="0"/>
                  <a:pt x="546" y="0"/>
                </a:cubicBezTo>
                <a:cubicBezTo>
                  <a:pt x="430" y="102"/>
                  <a:pt x="277" y="164"/>
                  <a:pt x="110" y="164"/>
                </a:cubicBezTo>
                <a:cubicBezTo>
                  <a:pt x="108" y="164"/>
                  <a:pt x="106" y="164"/>
                  <a:pt x="104" y="164"/>
                </a:cubicBezTo>
                <a:cubicBezTo>
                  <a:pt x="104" y="351"/>
                  <a:pt x="104" y="351"/>
                  <a:pt x="104" y="351"/>
                </a:cubicBezTo>
                <a:cubicBezTo>
                  <a:pt x="0" y="418"/>
                  <a:pt x="0" y="418"/>
                  <a:pt x="0" y="418"/>
                </a:cubicBezTo>
                <a:cubicBezTo>
                  <a:pt x="104" y="484"/>
                  <a:pt x="104" y="484"/>
                  <a:pt x="104" y="484"/>
                </a:cubicBezTo>
                <a:cubicBezTo>
                  <a:pt x="104" y="695"/>
                  <a:pt x="104" y="695"/>
                  <a:pt x="104" y="695"/>
                </a:cubicBezTo>
                <a:cubicBezTo>
                  <a:pt x="106" y="695"/>
                  <a:pt x="108" y="695"/>
                  <a:pt x="110" y="695"/>
                </a:cubicBezTo>
                <a:cubicBezTo>
                  <a:pt x="271" y="695"/>
                  <a:pt x="427" y="664"/>
                  <a:pt x="574" y="602"/>
                </a:cubicBezTo>
                <a:cubicBezTo>
                  <a:pt x="703" y="547"/>
                  <a:pt x="821" y="471"/>
                  <a:pt x="923" y="375"/>
                </a:cubicBezTo>
                <a:lnTo>
                  <a:pt x="816" y="268"/>
                </a:ln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3" name="Freeform 9"/>
          <p:cNvSpPr/>
          <p:nvPr/>
        </p:nvSpPr>
        <p:spPr bwMode="auto">
          <a:xfrm>
            <a:off x="4329770" y="3628246"/>
            <a:ext cx="983369" cy="1278232"/>
          </a:xfrm>
          <a:custGeom>
            <a:avLst/>
            <a:gdLst>
              <a:gd name="T0" fmla="*/ 94 w 693"/>
              <a:gd name="T1" fmla="*/ 555 h 901"/>
              <a:gd name="T2" fmla="*/ 318 w 693"/>
              <a:gd name="T3" fmla="*/ 901 h 901"/>
              <a:gd name="T4" fmla="*/ 428 w 693"/>
              <a:gd name="T5" fmla="*/ 790 h 901"/>
              <a:gd name="T6" fmla="*/ 421 w 693"/>
              <a:gd name="T7" fmla="*/ 763 h 901"/>
              <a:gd name="T8" fmla="*/ 426 w 693"/>
              <a:gd name="T9" fmla="*/ 651 h 901"/>
              <a:gd name="T10" fmla="*/ 475 w 693"/>
              <a:gd name="T11" fmla="*/ 633 h 901"/>
              <a:gd name="T12" fmla="*/ 571 w 693"/>
              <a:gd name="T13" fmla="*/ 646 h 901"/>
              <a:gd name="T14" fmla="*/ 692 w 693"/>
              <a:gd name="T15" fmla="*/ 525 h 901"/>
              <a:gd name="T16" fmla="*/ 693 w 693"/>
              <a:gd name="T17" fmla="*/ 524 h 901"/>
              <a:gd name="T18" fmla="*/ 531 w 693"/>
              <a:gd name="T19" fmla="*/ 94 h 901"/>
              <a:gd name="T20" fmla="*/ 305 w 693"/>
              <a:gd name="T21" fmla="*/ 94 h 901"/>
              <a:gd name="T22" fmla="*/ 245 w 693"/>
              <a:gd name="T23" fmla="*/ 0 h 901"/>
              <a:gd name="T24" fmla="*/ 186 w 693"/>
              <a:gd name="T25" fmla="*/ 94 h 901"/>
              <a:gd name="T26" fmla="*/ 0 w 693"/>
              <a:gd name="T27" fmla="*/ 94 h 901"/>
              <a:gd name="T28" fmla="*/ 94 w 693"/>
              <a:gd name="T29" fmla="*/ 55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3" h="901">
                <a:moveTo>
                  <a:pt x="94" y="555"/>
                </a:moveTo>
                <a:cubicBezTo>
                  <a:pt x="148" y="683"/>
                  <a:pt x="223" y="799"/>
                  <a:pt x="318" y="901"/>
                </a:cubicBezTo>
                <a:cubicBezTo>
                  <a:pt x="428" y="790"/>
                  <a:pt x="428" y="790"/>
                  <a:pt x="428" y="790"/>
                </a:cubicBezTo>
                <a:cubicBezTo>
                  <a:pt x="426" y="781"/>
                  <a:pt x="423" y="772"/>
                  <a:pt x="421" y="763"/>
                </a:cubicBezTo>
                <a:cubicBezTo>
                  <a:pt x="408" y="711"/>
                  <a:pt x="401" y="676"/>
                  <a:pt x="426" y="651"/>
                </a:cubicBezTo>
                <a:cubicBezTo>
                  <a:pt x="444" y="633"/>
                  <a:pt x="466" y="633"/>
                  <a:pt x="475" y="633"/>
                </a:cubicBezTo>
                <a:cubicBezTo>
                  <a:pt x="499" y="633"/>
                  <a:pt x="542" y="641"/>
                  <a:pt x="571" y="646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692" y="524"/>
                  <a:pt x="693" y="524"/>
                  <a:pt x="693" y="524"/>
                </a:cubicBezTo>
                <a:cubicBezTo>
                  <a:pt x="593" y="408"/>
                  <a:pt x="532" y="258"/>
                  <a:pt x="531" y="94"/>
                </a:cubicBezTo>
                <a:cubicBezTo>
                  <a:pt x="305" y="94"/>
                  <a:pt x="305" y="94"/>
                  <a:pt x="305" y="94"/>
                </a:cubicBezTo>
                <a:cubicBezTo>
                  <a:pt x="245" y="0"/>
                  <a:pt x="245" y="0"/>
                  <a:pt x="245" y="0"/>
                </a:cubicBezTo>
                <a:cubicBezTo>
                  <a:pt x="186" y="94"/>
                  <a:pt x="186" y="94"/>
                  <a:pt x="186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254"/>
                  <a:pt x="32" y="409"/>
                  <a:pt x="94" y="555"/>
                </a:cubicBez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4" name="Freeform 10"/>
          <p:cNvSpPr/>
          <p:nvPr/>
        </p:nvSpPr>
        <p:spPr bwMode="auto">
          <a:xfrm>
            <a:off x="4331244" y="2568213"/>
            <a:ext cx="1018752" cy="1119006"/>
          </a:xfrm>
          <a:custGeom>
            <a:avLst/>
            <a:gdLst>
              <a:gd name="T0" fmla="*/ 156 w 718"/>
              <a:gd name="T1" fmla="*/ 789 h 789"/>
              <a:gd name="T2" fmla="*/ 200 w 718"/>
              <a:gd name="T3" fmla="*/ 719 h 789"/>
              <a:gd name="T4" fmla="*/ 244 w 718"/>
              <a:gd name="T5" fmla="*/ 695 h 789"/>
              <a:gd name="T6" fmla="*/ 289 w 718"/>
              <a:gd name="T7" fmla="*/ 719 h 789"/>
              <a:gd name="T8" fmla="*/ 333 w 718"/>
              <a:gd name="T9" fmla="*/ 789 h 789"/>
              <a:gd name="T10" fmla="*/ 530 w 718"/>
              <a:gd name="T11" fmla="*/ 789 h 789"/>
              <a:gd name="T12" fmla="*/ 532 w 718"/>
              <a:gd name="T13" fmla="*/ 789 h 789"/>
              <a:gd name="T14" fmla="*/ 718 w 718"/>
              <a:gd name="T15" fmla="*/ 376 h 789"/>
              <a:gd name="T16" fmla="*/ 566 w 718"/>
              <a:gd name="T17" fmla="*/ 224 h 789"/>
              <a:gd name="T18" fmla="*/ 593 w 718"/>
              <a:gd name="T19" fmla="*/ 101 h 789"/>
              <a:gd name="T20" fmla="*/ 470 w 718"/>
              <a:gd name="T21" fmla="*/ 128 h 789"/>
              <a:gd name="T22" fmla="*/ 341 w 718"/>
              <a:gd name="T23" fmla="*/ 0 h 789"/>
              <a:gd name="T24" fmla="*/ 93 w 718"/>
              <a:gd name="T25" fmla="*/ 373 h 789"/>
              <a:gd name="T26" fmla="*/ 0 w 718"/>
              <a:gd name="T27" fmla="*/ 789 h 789"/>
              <a:gd name="T28" fmla="*/ 156 w 718"/>
              <a:gd name="T29" fmla="*/ 789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8" h="789">
                <a:moveTo>
                  <a:pt x="156" y="789"/>
                </a:moveTo>
                <a:cubicBezTo>
                  <a:pt x="200" y="719"/>
                  <a:pt x="200" y="719"/>
                  <a:pt x="200" y="719"/>
                </a:cubicBezTo>
                <a:cubicBezTo>
                  <a:pt x="210" y="704"/>
                  <a:pt x="227" y="695"/>
                  <a:pt x="244" y="695"/>
                </a:cubicBezTo>
                <a:cubicBezTo>
                  <a:pt x="262" y="695"/>
                  <a:pt x="279" y="704"/>
                  <a:pt x="289" y="719"/>
                </a:cubicBezTo>
                <a:cubicBezTo>
                  <a:pt x="333" y="789"/>
                  <a:pt x="333" y="789"/>
                  <a:pt x="333" y="789"/>
                </a:cubicBezTo>
                <a:cubicBezTo>
                  <a:pt x="530" y="789"/>
                  <a:pt x="530" y="789"/>
                  <a:pt x="530" y="789"/>
                </a:cubicBezTo>
                <a:cubicBezTo>
                  <a:pt x="531" y="789"/>
                  <a:pt x="531" y="789"/>
                  <a:pt x="532" y="789"/>
                </a:cubicBezTo>
                <a:cubicBezTo>
                  <a:pt x="543" y="629"/>
                  <a:pt x="612" y="484"/>
                  <a:pt x="718" y="376"/>
                </a:cubicBezTo>
                <a:cubicBezTo>
                  <a:pt x="566" y="224"/>
                  <a:pt x="566" y="224"/>
                  <a:pt x="566" y="224"/>
                </a:cubicBezTo>
                <a:cubicBezTo>
                  <a:pt x="593" y="101"/>
                  <a:pt x="593" y="101"/>
                  <a:pt x="593" y="101"/>
                </a:cubicBezTo>
                <a:cubicBezTo>
                  <a:pt x="470" y="128"/>
                  <a:pt x="470" y="128"/>
                  <a:pt x="470" y="128"/>
                </a:cubicBezTo>
                <a:cubicBezTo>
                  <a:pt x="341" y="0"/>
                  <a:pt x="341" y="0"/>
                  <a:pt x="341" y="0"/>
                </a:cubicBezTo>
                <a:cubicBezTo>
                  <a:pt x="235" y="108"/>
                  <a:pt x="152" y="233"/>
                  <a:pt x="93" y="373"/>
                </a:cubicBezTo>
                <a:cubicBezTo>
                  <a:pt x="37" y="505"/>
                  <a:pt x="6" y="645"/>
                  <a:pt x="0" y="789"/>
                </a:cubicBezTo>
                <a:lnTo>
                  <a:pt x="156" y="789"/>
                </a:ln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5" name="Freeform 11"/>
          <p:cNvSpPr/>
          <p:nvPr/>
        </p:nvSpPr>
        <p:spPr bwMode="auto">
          <a:xfrm>
            <a:off x="4832511" y="4425850"/>
            <a:ext cx="1123428" cy="1021701"/>
          </a:xfrm>
          <a:custGeom>
            <a:avLst/>
            <a:gdLst>
              <a:gd name="T0" fmla="*/ 0 w 792"/>
              <a:gd name="T1" fmla="*/ 376 h 720"/>
              <a:gd name="T2" fmla="*/ 375 w 792"/>
              <a:gd name="T3" fmla="*/ 628 h 720"/>
              <a:gd name="T4" fmla="*/ 792 w 792"/>
              <a:gd name="T5" fmla="*/ 720 h 720"/>
              <a:gd name="T6" fmla="*/ 792 w 792"/>
              <a:gd name="T7" fmla="*/ 539 h 720"/>
              <a:gd name="T8" fmla="*/ 703 w 792"/>
              <a:gd name="T9" fmla="*/ 482 h 720"/>
              <a:gd name="T10" fmla="*/ 679 w 792"/>
              <a:gd name="T11" fmla="*/ 438 h 720"/>
              <a:gd name="T12" fmla="*/ 703 w 792"/>
              <a:gd name="T13" fmla="*/ 394 h 720"/>
              <a:gd name="T14" fmla="*/ 792 w 792"/>
              <a:gd name="T15" fmla="*/ 337 h 720"/>
              <a:gd name="T16" fmla="*/ 792 w 792"/>
              <a:gd name="T17" fmla="*/ 190 h 720"/>
              <a:gd name="T18" fmla="*/ 792 w 792"/>
              <a:gd name="T19" fmla="*/ 189 h 720"/>
              <a:gd name="T20" fmla="*/ 375 w 792"/>
              <a:gd name="T21" fmla="*/ 0 h 720"/>
              <a:gd name="T22" fmla="*/ 234 w 792"/>
              <a:gd name="T23" fmla="*/ 141 h 720"/>
              <a:gd name="T24" fmla="*/ 109 w 792"/>
              <a:gd name="T25" fmla="*/ 126 h 720"/>
              <a:gd name="T26" fmla="*/ 133 w 792"/>
              <a:gd name="T27" fmla="*/ 242 h 720"/>
              <a:gd name="T28" fmla="*/ 0 w 792"/>
              <a:gd name="T29" fmla="*/ 37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92" h="720">
                <a:moveTo>
                  <a:pt x="0" y="376"/>
                </a:moveTo>
                <a:cubicBezTo>
                  <a:pt x="108" y="484"/>
                  <a:pt x="234" y="568"/>
                  <a:pt x="375" y="628"/>
                </a:cubicBezTo>
                <a:cubicBezTo>
                  <a:pt x="507" y="684"/>
                  <a:pt x="648" y="715"/>
                  <a:pt x="792" y="720"/>
                </a:cubicBezTo>
                <a:cubicBezTo>
                  <a:pt x="792" y="539"/>
                  <a:pt x="792" y="539"/>
                  <a:pt x="792" y="539"/>
                </a:cubicBezTo>
                <a:cubicBezTo>
                  <a:pt x="703" y="482"/>
                  <a:pt x="703" y="482"/>
                  <a:pt x="703" y="482"/>
                </a:cubicBezTo>
                <a:cubicBezTo>
                  <a:pt x="688" y="473"/>
                  <a:pt x="679" y="456"/>
                  <a:pt x="679" y="438"/>
                </a:cubicBezTo>
                <a:cubicBezTo>
                  <a:pt x="679" y="420"/>
                  <a:pt x="688" y="404"/>
                  <a:pt x="703" y="394"/>
                </a:cubicBezTo>
                <a:cubicBezTo>
                  <a:pt x="792" y="337"/>
                  <a:pt x="792" y="337"/>
                  <a:pt x="792" y="337"/>
                </a:cubicBezTo>
                <a:cubicBezTo>
                  <a:pt x="792" y="190"/>
                  <a:pt x="792" y="190"/>
                  <a:pt x="792" y="190"/>
                </a:cubicBezTo>
                <a:cubicBezTo>
                  <a:pt x="792" y="190"/>
                  <a:pt x="792" y="189"/>
                  <a:pt x="792" y="189"/>
                </a:cubicBezTo>
                <a:cubicBezTo>
                  <a:pt x="630" y="177"/>
                  <a:pt x="484" y="107"/>
                  <a:pt x="375" y="0"/>
                </a:cubicBezTo>
                <a:cubicBezTo>
                  <a:pt x="234" y="141"/>
                  <a:pt x="234" y="141"/>
                  <a:pt x="234" y="141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33" y="242"/>
                  <a:pt x="133" y="242"/>
                  <a:pt x="133" y="242"/>
                </a:cubicBezTo>
                <a:lnTo>
                  <a:pt x="0" y="376"/>
                </a:lnTo>
                <a:close/>
              </a:path>
            </a:pathLst>
          </a:custGeom>
          <a:gradFill flip="none" rotWithShape="1">
            <a:gsLst>
              <a:gs pos="73000">
                <a:srgbClr val="F43D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sp>
        <p:nvSpPr>
          <p:cNvPr id="46" name="Freeform 12"/>
          <p:cNvSpPr/>
          <p:nvPr/>
        </p:nvSpPr>
        <p:spPr bwMode="auto">
          <a:xfrm>
            <a:off x="4869369" y="2062523"/>
            <a:ext cx="1309192" cy="987791"/>
          </a:xfrm>
          <a:custGeom>
            <a:avLst/>
            <a:gdLst>
              <a:gd name="T0" fmla="*/ 107 w 923"/>
              <a:gd name="T1" fmla="*/ 427 h 696"/>
              <a:gd name="T2" fmla="*/ 203 w 923"/>
              <a:gd name="T3" fmla="*/ 406 h 696"/>
              <a:gd name="T4" fmla="*/ 214 w 923"/>
              <a:gd name="T5" fmla="*/ 405 h 696"/>
              <a:gd name="T6" fmla="*/ 251 w 923"/>
              <a:gd name="T7" fmla="*/ 420 h 696"/>
              <a:gd name="T8" fmla="*/ 265 w 923"/>
              <a:gd name="T9" fmla="*/ 468 h 696"/>
              <a:gd name="T10" fmla="*/ 244 w 923"/>
              <a:gd name="T11" fmla="*/ 563 h 696"/>
              <a:gd name="T12" fmla="*/ 376 w 923"/>
              <a:gd name="T13" fmla="*/ 695 h 696"/>
              <a:gd name="T14" fmla="*/ 376 w 923"/>
              <a:gd name="T15" fmla="*/ 696 h 696"/>
              <a:gd name="T16" fmla="*/ 813 w 923"/>
              <a:gd name="T17" fmla="*/ 531 h 696"/>
              <a:gd name="T18" fmla="*/ 818 w 923"/>
              <a:gd name="T19" fmla="*/ 531 h 696"/>
              <a:gd name="T20" fmla="*/ 818 w 923"/>
              <a:gd name="T21" fmla="*/ 348 h 696"/>
              <a:gd name="T22" fmla="*/ 923 w 923"/>
              <a:gd name="T23" fmla="*/ 281 h 696"/>
              <a:gd name="T24" fmla="*/ 818 w 923"/>
              <a:gd name="T25" fmla="*/ 215 h 696"/>
              <a:gd name="T26" fmla="*/ 818 w 923"/>
              <a:gd name="T27" fmla="*/ 0 h 696"/>
              <a:gd name="T28" fmla="*/ 813 w 923"/>
              <a:gd name="T29" fmla="*/ 0 h 696"/>
              <a:gd name="T30" fmla="*/ 349 w 923"/>
              <a:gd name="T31" fmla="*/ 94 h 696"/>
              <a:gd name="T32" fmla="*/ 0 w 923"/>
              <a:gd name="T33" fmla="*/ 320 h 696"/>
              <a:gd name="T34" fmla="*/ 107 w 923"/>
              <a:gd name="T35" fmla="*/ 427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23" h="696">
                <a:moveTo>
                  <a:pt x="107" y="427"/>
                </a:moveTo>
                <a:cubicBezTo>
                  <a:pt x="203" y="406"/>
                  <a:pt x="203" y="406"/>
                  <a:pt x="203" y="406"/>
                </a:cubicBezTo>
                <a:cubicBezTo>
                  <a:pt x="206" y="405"/>
                  <a:pt x="210" y="405"/>
                  <a:pt x="214" y="405"/>
                </a:cubicBezTo>
                <a:cubicBezTo>
                  <a:pt x="228" y="405"/>
                  <a:pt x="241" y="410"/>
                  <a:pt x="251" y="420"/>
                </a:cubicBezTo>
                <a:cubicBezTo>
                  <a:pt x="264" y="433"/>
                  <a:pt x="269" y="451"/>
                  <a:pt x="265" y="468"/>
                </a:cubicBezTo>
                <a:cubicBezTo>
                  <a:pt x="244" y="563"/>
                  <a:pt x="244" y="563"/>
                  <a:pt x="244" y="563"/>
                </a:cubicBezTo>
                <a:cubicBezTo>
                  <a:pt x="376" y="695"/>
                  <a:pt x="376" y="695"/>
                  <a:pt x="376" y="695"/>
                </a:cubicBezTo>
                <a:cubicBezTo>
                  <a:pt x="376" y="695"/>
                  <a:pt x="376" y="695"/>
                  <a:pt x="376" y="696"/>
                </a:cubicBezTo>
                <a:cubicBezTo>
                  <a:pt x="493" y="593"/>
                  <a:pt x="646" y="531"/>
                  <a:pt x="813" y="531"/>
                </a:cubicBezTo>
                <a:cubicBezTo>
                  <a:pt x="815" y="531"/>
                  <a:pt x="817" y="531"/>
                  <a:pt x="818" y="531"/>
                </a:cubicBezTo>
                <a:cubicBezTo>
                  <a:pt x="818" y="348"/>
                  <a:pt x="818" y="348"/>
                  <a:pt x="818" y="348"/>
                </a:cubicBezTo>
                <a:cubicBezTo>
                  <a:pt x="923" y="281"/>
                  <a:pt x="923" y="281"/>
                  <a:pt x="923" y="281"/>
                </a:cubicBezTo>
                <a:cubicBezTo>
                  <a:pt x="818" y="215"/>
                  <a:pt x="818" y="215"/>
                  <a:pt x="818" y="215"/>
                </a:cubicBezTo>
                <a:cubicBezTo>
                  <a:pt x="818" y="0"/>
                  <a:pt x="818" y="0"/>
                  <a:pt x="818" y="0"/>
                </a:cubicBezTo>
                <a:cubicBezTo>
                  <a:pt x="817" y="0"/>
                  <a:pt x="815" y="0"/>
                  <a:pt x="813" y="0"/>
                </a:cubicBezTo>
                <a:cubicBezTo>
                  <a:pt x="652" y="0"/>
                  <a:pt x="496" y="31"/>
                  <a:pt x="349" y="94"/>
                </a:cubicBezTo>
                <a:cubicBezTo>
                  <a:pt x="219" y="148"/>
                  <a:pt x="102" y="224"/>
                  <a:pt x="0" y="320"/>
                </a:cubicBezTo>
                <a:lnTo>
                  <a:pt x="107" y="427"/>
                </a:lnTo>
                <a:close/>
              </a:path>
            </a:pathLst>
          </a:custGeom>
          <a:gradFill flip="none" rotWithShape="1">
            <a:gsLst>
              <a:gs pos="73000">
                <a:srgbClr val="F43C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</a:endParaRPr>
          </a:p>
        </p:txBody>
      </p:sp>
      <p:grpSp>
        <p:nvGrpSpPr>
          <p:cNvPr id="47" name="Group 67"/>
          <p:cNvGrpSpPr/>
          <p:nvPr/>
        </p:nvGrpSpPr>
        <p:grpSpPr>
          <a:xfrm>
            <a:off x="4612726" y="4008731"/>
            <a:ext cx="327088" cy="361256"/>
            <a:chOff x="5153025" y="2384426"/>
            <a:chExt cx="1884363" cy="2081213"/>
          </a:xfrm>
          <a:solidFill>
            <a:srgbClr val="FFFFFF"/>
          </a:solidFill>
        </p:grpSpPr>
        <p:sp>
          <p:nvSpPr>
            <p:cNvPr id="48" name="Freeform 5"/>
            <p:cNvSpPr/>
            <p:nvPr/>
          </p:nvSpPr>
          <p:spPr bwMode="auto">
            <a:xfrm>
              <a:off x="5529263" y="2384426"/>
              <a:ext cx="377825" cy="763588"/>
            </a:xfrm>
            <a:custGeom>
              <a:avLst/>
              <a:gdLst>
                <a:gd name="T0" fmla="*/ 252 w 373"/>
                <a:gd name="T1" fmla="*/ 409 h 754"/>
                <a:gd name="T2" fmla="*/ 187 w 373"/>
                <a:gd name="T3" fmla="*/ 288 h 754"/>
                <a:gd name="T4" fmla="*/ 252 w 373"/>
                <a:gd name="T5" fmla="*/ 168 h 754"/>
                <a:gd name="T6" fmla="*/ 252 w 373"/>
                <a:gd name="T7" fmla="*/ 36 h 754"/>
                <a:gd name="T8" fmla="*/ 121 w 373"/>
                <a:gd name="T9" fmla="*/ 36 h 754"/>
                <a:gd name="T10" fmla="*/ 0 w 373"/>
                <a:gd name="T11" fmla="*/ 288 h 754"/>
                <a:gd name="T12" fmla="*/ 121 w 373"/>
                <a:gd name="T13" fmla="*/ 540 h 754"/>
                <a:gd name="T14" fmla="*/ 187 w 373"/>
                <a:gd name="T15" fmla="*/ 661 h 754"/>
                <a:gd name="T16" fmla="*/ 280 w 373"/>
                <a:gd name="T17" fmla="*/ 754 h 754"/>
                <a:gd name="T18" fmla="*/ 373 w 373"/>
                <a:gd name="T19" fmla="*/ 661 h 754"/>
                <a:gd name="T20" fmla="*/ 252 w 373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754">
                  <a:moveTo>
                    <a:pt x="252" y="409"/>
                  </a:moveTo>
                  <a:cubicBezTo>
                    <a:pt x="207" y="363"/>
                    <a:pt x="187" y="341"/>
                    <a:pt x="187" y="288"/>
                  </a:cubicBezTo>
                  <a:cubicBezTo>
                    <a:pt x="187" y="236"/>
                    <a:pt x="207" y="214"/>
                    <a:pt x="252" y="168"/>
                  </a:cubicBezTo>
                  <a:cubicBezTo>
                    <a:pt x="289" y="132"/>
                    <a:pt x="289" y="73"/>
                    <a:pt x="252" y="36"/>
                  </a:cubicBezTo>
                  <a:cubicBezTo>
                    <a:pt x="216" y="0"/>
                    <a:pt x="157" y="0"/>
                    <a:pt x="121" y="36"/>
                  </a:cubicBezTo>
                  <a:cubicBezTo>
                    <a:pt x="70" y="87"/>
                    <a:pt x="0" y="157"/>
                    <a:pt x="0" y="288"/>
                  </a:cubicBezTo>
                  <a:cubicBezTo>
                    <a:pt x="0" y="420"/>
                    <a:pt x="70" y="489"/>
                    <a:pt x="121" y="540"/>
                  </a:cubicBezTo>
                  <a:cubicBezTo>
                    <a:pt x="166" y="586"/>
                    <a:pt x="187" y="608"/>
                    <a:pt x="187" y="661"/>
                  </a:cubicBezTo>
                  <a:cubicBezTo>
                    <a:pt x="187" y="712"/>
                    <a:pt x="228" y="754"/>
                    <a:pt x="280" y="754"/>
                  </a:cubicBezTo>
                  <a:cubicBezTo>
                    <a:pt x="331" y="754"/>
                    <a:pt x="373" y="712"/>
                    <a:pt x="373" y="661"/>
                  </a:cubicBezTo>
                  <a:cubicBezTo>
                    <a:pt x="373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49" name="Freeform 6"/>
            <p:cNvSpPr/>
            <p:nvPr/>
          </p:nvSpPr>
          <p:spPr bwMode="auto">
            <a:xfrm>
              <a:off x="5970588" y="2384426"/>
              <a:ext cx="376238" cy="763588"/>
            </a:xfrm>
            <a:custGeom>
              <a:avLst/>
              <a:gdLst>
                <a:gd name="T0" fmla="*/ 252 w 372"/>
                <a:gd name="T1" fmla="*/ 409 h 754"/>
                <a:gd name="T2" fmla="*/ 186 w 372"/>
                <a:gd name="T3" fmla="*/ 288 h 754"/>
                <a:gd name="T4" fmla="*/ 252 w 372"/>
                <a:gd name="T5" fmla="*/ 168 h 754"/>
                <a:gd name="T6" fmla="*/ 252 w 372"/>
                <a:gd name="T7" fmla="*/ 36 h 754"/>
                <a:gd name="T8" fmla="*/ 120 w 372"/>
                <a:gd name="T9" fmla="*/ 36 h 754"/>
                <a:gd name="T10" fmla="*/ 0 w 372"/>
                <a:gd name="T11" fmla="*/ 288 h 754"/>
                <a:gd name="T12" fmla="*/ 120 w 372"/>
                <a:gd name="T13" fmla="*/ 540 h 754"/>
                <a:gd name="T14" fmla="*/ 186 w 372"/>
                <a:gd name="T15" fmla="*/ 661 h 754"/>
                <a:gd name="T16" fmla="*/ 279 w 372"/>
                <a:gd name="T17" fmla="*/ 754 h 754"/>
                <a:gd name="T18" fmla="*/ 372 w 372"/>
                <a:gd name="T19" fmla="*/ 661 h 754"/>
                <a:gd name="T20" fmla="*/ 252 w 372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754">
                  <a:moveTo>
                    <a:pt x="252" y="409"/>
                  </a:moveTo>
                  <a:cubicBezTo>
                    <a:pt x="206" y="363"/>
                    <a:pt x="186" y="341"/>
                    <a:pt x="186" y="288"/>
                  </a:cubicBezTo>
                  <a:cubicBezTo>
                    <a:pt x="186" y="236"/>
                    <a:pt x="206" y="214"/>
                    <a:pt x="252" y="168"/>
                  </a:cubicBezTo>
                  <a:cubicBezTo>
                    <a:pt x="288" y="132"/>
                    <a:pt x="288" y="73"/>
                    <a:pt x="252" y="36"/>
                  </a:cubicBezTo>
                  <a:cubicBezTo>
                    <a:pt x="216" y="0"/>
                    <a:pt x="157" y="0"/>
                    <a:pt x="120" y="36"/>
                  </a:cubicBezTo>
                  <a:cubicBezTo>
                    <a:pt x="69" y="87"/>
                    <a:pt x="0" y="157"/>
                    <a:pt x="0" y="288"/>
                  </a:cubicBezTo>
                  <a:cubicBezTo>
                    <a:pt x="0" y="420"/>
                    <a:pt x="69" y="489"/>
                    <a:pt x="120" y="540"/>
                  </a:cubicBezTo>
                  <a:cubicBezTo>
                    <a:pt x="166" y="586"/>
                    <a:pt x="186" y="608"/>
                    <a:pt x="186" y="661"/>
                  </a:cubicBezTo>
                  <a:cubicBezTo>
                    <a:pt x="186" y="712"/>
                    <a:pt x="228" y="754"/>
                    <a:pt x="279" y="754"/>
                  </a:cubicBezTo>
                  <a:cubicBezTo>
                    <a:pt x="331" y="754"/>
                    <a:pt x="372" y="712"/>
                    <a:pt x="372" y="661"/>
                  </a:cubicBezTo>
                  <a:cubicBezTo>
                    <a:pt x="372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50" name="Freeform 7"/>
            <p:cNvSpPr>
              <a:spLocks noEditPoints="1"/>
            </p:cNvSpPr>
            <p:nvPr/>
          </p:nvSpPr>
          <p:spPr bwMode="auto">
            <a:xfrm>
              <a:off x="5153025" y="3335340"/>
              <a:ext cx="1884363" cy="1130299"/>
            </a:xfrm>
            <a:custGeom>
              <a:avLst/>
              <a:gdLst>
                <a:gd name="T0" fmla="*/ 1433 w 1862"/>
                <a:gd name="T1" fmla="*/ 683 h 1117"/>
                <a:gd name="T2" fmla="*/ 1521 w 1862"/>
                <a:gd name="T3" fmla="*/ 683 h 1117"/>
                <a:gd name="T4" fmla="*/ 1521 w 1862"/>
                <a:gd name="T5" fmla="*/ 683 h 1117"/>
                <a:gd name="T6" fmla="*/ 1862 w 1862"/>
                <a:gd name="T7" fmla="*/ 341 h 1117"/>
                <a:gd name="T8" fmla="*/ 1521 w 1862"/>
                <a:gd name="T9" fmla="*/ 0 h 1117"/>
                <a:gd name="T10" fmla="*/ 1396 w 1862"/>
                <a:gd name="T11" fmla="*/ 0 h 1117"/>
                <a:gd name="T12" fmla="*/ 155 w 1862"/>
                <a:gd name="T13" fmla="*/ 0 h 1117"/>
                <a:gd name="T14" fmla="*/ 62 w 1862"/>
                <a:gd name="T15" fmla="*/ 93 h 1117"/>
                <a:gd name="T16" fmla="*/ 62 w 1862"/>
                <a:gd name="T17" fmla="*/ 403 h 1117"/>
                <a:gd name="T18" fmla="*/ 296 w 1862"/>
                <a:gd name="T19" fmla="*/ 931 h 1117"/>
                <a:gd name="T20" fmla="*/ 93 w 1862"/>
                <a:gd name="T21" fmla="*/ 931 h 1117"/>
                <a:gd name="T22" fmla="*/ 0 w 1862"/>
                <a:gd name="T23" fmla="*/ 1024 h 1117"/>
                <a:gd name="T24" fmla="*/ 93 w 1862"/>
                <a:gd name="T25" fmla="*/ 1117 h 1117"/>
                <a:gd name="T26" fmla="*/ 776 w 1862"/>
                <a:gd name="T27" fmla="*/ 1117 h 1117"/>
                <a:gd name="T28" fmla="*/ 1459 w 1862"/>
                <a:gd name="T29" fmla="*/ 1117 h 1117"/>
                <a:gd name="T30" fmla="*/ 1552 w 1862"/>
                <a:gd name="T31" fmla="*/ 1024 h 1117"/>
                <a:gd name="T32" fmla="*/ 1459 w 1862"/>
                <a:gd name="T33" fmla="*/ 931 h 1117"/>
                <a:gd name="T34" fmla="*/ 1256 w 1862"/>
                <a:gd name="T35" fmla="*/ 931 h 1117"/>
                <a:gd name="T36" fmla="*/ 1433 w 1862"/>
                <a:gd name="T37" fmla="*/ 683 h 1117"/>
                <a:gd name="T38" fmla="*/ 1490 w 1862"/>
                <a:gd name="T39" fmla="*/ 403 h 1117"/>
                <a:gd name="T40" fmla="*/ 1490 w 1862"/>
                <a:gd name="T41" fmla="*/ 186 h 1117"/>
                <a:gd name="T42" fmla="*/ 1521 w 1862"/>
                <a:gd name="T43" fmla="*/ 186 h 1117"/>
                <a:gd name="T44" fmla="*/ 1676 w 1862"/>
                <a:gd name="T45" fmla="*/ 341 h 1117"/>
                <a:gd name="T46" fmla="*/ 1521 w 1862"/>
                <a:gd name="T47" fmla="*/ 496 h 1117"/>
                <a:gd name="T48" fmla="*/ 1520 w 1862"/>
                <a:gd name="T49" fmla="*/ 496 h 1117"/>
                <a:gd name="T50" fmla="*/ 1483 w 1862"/>
                <a:gd name="T51" fmla="*/ 496 h 1117"/>
                <a:gd name="T52" fmla="*/ 1490 w 1862"/>
                <a:gd name="T53" fmla="*/ 403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2" h="1117">
                  <a:moveTo>
                    <a:pt x="1433" y="683"/>
                  </a:moveTo>
                  <a:cubicBezTo>
                    <a:pt x="1521" y="683"/>
                    <a:pt x="1521" y="683"/>
                    <a:pt x="1521" y="683"/>
                  </a:cubicBezTo>
                  <a:cubicBezTo>
                    <a:pt x="1521" y="683"/>
                    <a:pt x="1521" y="683"/>
                    <a:pt x="1521" y="683"/>
                  </a:cubicBezTo>
                  <a:cubicBezTo>
                    <a:pt x="1709" y="682"/>
                    <a:pt x="1862" y="529"/>
                    <a:pt x="1862" y="341"/>
                  </a:cubicBezTo>
                  <a:cubicBezTo>
                    <a:pt x="1862" y="153"/>
                    <a:pt x="1709" y="0"/>
                    <a:pt x="1521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04" y="0"/>
                    <a:pt x="62" y="42"/>
                    <a:pt x="62" y="93"/>
                  </a:cubicBezTo>
                  <a:cubicBezTo>
                    <a:pt x="62" y="403"/>
                    <a:pt x="62" y="403"/>
                    <a:pt x="62" y="403"/>
                  </a:cubicBezTo>
                  <a:cubicBezTo>
                    <a:pt x="62" y="612"/>
                    <a:pt x="152" y="800"/>
                    <a:pt x="296" y="931"/>
                  </a:cubicBezTo>
                  <a:cubicBezTo>
                    <a:pt x="93" y="931"/>
                    <a:pt x="93" y="931"/>
                    <a:pt x="93" y="931"/>
                  </a:cubicBezTo>
                  <a:cubicBezTo>
                    <a:pt x="42" y="931"/>
                    <a:pt x="0" y="972"/>
                    <a:pt x="0" y="1024"/>
                  </a:cubicBezTo>
                  <a:cubicBezTo>
                    <a:pt x="0" y="1075"/>
                    <a:pt x="42" y="1117"/>
                    <a:pt x="93" y="1117"/>
                  </a:cubicBezTo>
                  <a:cubicBezTo>
                    <a:pt x="776" y="1117"/>
                    <a:pt x="776" y="1117"/>
                    <a:pt x="776" y="1117"/>
                  </a:cubicBezTo>
                  <a:cubicBezTo>
                    <a:pt x="1459" y="1117"/>
                    <a:pt x="1459" y="1117"/>
                    <a:pt x="1459" y="1117"/>
                  </a:cubicBezTo>
                  <a:cubicBezTo>
                    <a:pt x="1510" y="1117"/>
                    <a:pt x="1552" y="1075"/>
                    <a:pt x="1552" y="1024"/>
                  </a:cubicBezTo>
                  <a:cubicBezTo>
                    <a:pt x="1552" y="972"/>
                    <a:pt x="1510" y="931"/>
                    <a:pt x="1459" y="931"/>
                  </a:cubicBezTo>
                  <a:cubicBezTo>
                    <a:pt x="1256" y="931"/>
                    <a:pt x="1256" y="931"/>
                    <a:pt x="1256" y="931"/>
                  </a:cubicBezTo>
                  <a:cubicBezTo>
                    <a:pt x="1331" y="862"/>
                    <a:pt x="1392" y="778"/>
                    <a:pt x="1433" y="683"/>
                  </a:cubicBezTo>
                  <a:close/>
                  <a:moveTo>
                    <a:pt x="1490" y="403"/>
                  </a:moveTo>
                  <a:cubicBezTo>
                    <a:pt x="1490" y="186"/>
                    <a:pt x="1490" y="186"/>
                    <a:pt x="1490" y="186"/>
                  </a:cubicBezTo>
                  <a:cubicBezTo>
                    <a:pt x="1521" y="186"/>
                    <a:pt x="1521" y="186"/>
                    <a:pt x="1521" y="186"/>
                  </a:cubicBezTo>
                  <a:cubicBezTo>
                    <a:pt x="1606" y="186"/>
                    <a:pt x="1676" y="256"/>
                    <a:pt x="1676" y="341"/>
                  </a:cubicBezTo>
                  <a:cubicBezTo>
                    <a:pt x="1676" y="427"/>
                    <a:pt x="1606" y="496"/>
                    <a:pt x="1521" y="496"/>
                  </a:cubicBezTo>
                  <a:cubicBezTo>
                    <a:pt x="1521" y="496"/>
                    <a:pt x="1521" y="496"/>
                    <a:pt x="1520" y="496"/>
                  </a:cubicBezTo>
                  <a:cubicBezTo>
                    <a:pt x="1483" y="496"/>
                    <a:pt x="1483" y="496"/>
                    <a:pt x="1483" y="496"/>
                  </a:cubicBezTo>
                  <a:cubicBezTo>
                    <a:pt x="1487" y="466"/>
                    <a:pt x="1490" y="435"/>
                    <a:pt x="1490" y="4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 dirty="0">
                <a:solidFill>
                  <a:prstClr val="white"/>
                </a:solidFill>
                <a:latin typeface="HarmonyOS Sans SC"/>
              </a:endParaRPr>
            </a:p>
          </p:txBody>
        </p:sp>
      </p:grpSp>
      <p:grpSp>
        <p:nvGrpSpPr>
          <p:cNvPr id="51" name="Group 71"/>
          <p:cNvGrpSpPr/>
          <p:nvPr/>
        </p:nvGrpSpPr>
        <p:grpSpPr>
          <a:xfrm>
            <a:off x="4709430" y="3012904"/>
            <a:ext cx="262380" cy="326376"/>
            <a:chOff x="4862513" y="3505200"/>
            <a:chExt cx="260350" cy="323851"/>
          </a:xfrm>
          <a:solidFill>
            <a:srgbClr val="FFFFFF"/>
          </a:solidFill>
        </p:grpSpPr>
        <p:sp>
          <p:nvSpPr>
            <p:cNvPr id="52" name="Freeform 9"/>
            <p:cNvSpPr/>
            <p:nvPr/>
          </p:nvSpPr>
          <p:spPr bwMode="auto">
            <a:xfrm>
              <a:off x="4870451" y="3505200"/>
              <a:ext cx="220663" cy="234950"/>
            </a:xfrm>
            <a:custGeom>
              <a:avLst/>
              <a:gdLst>
                <a:gd name="T0" fmla="*/ 761 w 1393"/>
                <a:gd name="T1" fmla="*/ 0 h 1489"/>
                <a:gd name="T2" fmla="*/ 240 w 1393"/>
                <a:gd name="T3" fmla="*/ 0 h 1489"/>
                <a:gd name="T4" fmla="*/ 93 w 1393"/>
                <a:gd name="T5" fmla="*/ 0 h 1489"/>
                <a:gd name="T6" fmla="*/ 0 w 1393"/>
                <a:gd name="T7" fmla="*/ 93 h 1489"/>
                <a:gd name="T8" fmla="*/ 93 w 1393"/>
                <a:gd name="T9" fmla="*/ 186 h 1489"/>
                <a:gd name="T10" fmla="*/ 147 w 1393"/>
                <a:gd name="T11" fmla="*/ 186 h 1489"/>
                <a:gd name="T12" fmla="*/ 147 w 1393"/>
                <a:gd name="T13" fmla="*/ 938 h 1489"/>
                <a:gd name="T14" fmla="*/ 240 w 1393"/>
                <a:gd name="T15" fmla="*/ 1031 h 1489"/>
                <a:gd name="T16" fmla="*/ 397 w 1393"/>
                <a:gd name="T17" fmla="*/ 1031 h 1489"/>
                <a:gd name="T18" fmla="*/ 462 w 1393"/>
                <a:gd name="T19" fmla="*/ 1004 h 1489"/>
                <a:gd name="T20" fmla="*/ 591 w 1393"/>
                <a:gd name="T21" fmla="*/ 876 h 1489"/>
                <a:gd name="T22" fmla="*/ 591 w 1393"/>
                <a:gd name="T23" fmla="*/ 1100 h 1489"/>
                <a:gd name="T24" fmla="*/ 201 w 1393"/>
                <a:gd name="T25" fmla="*/ 1489 h 1489"/>
                <a:gd name="T26" fmla="*/ 1393 w 1393"/>
                <a:gd name="T27" fmla="*/ 1489 h 1489"/>
                <a:gd name="T28" fmla="*/ 1393 w 1393"/>
                <a:gd name="T29" fmla="*/ 633 h 1489"/>
                <a:gd name="T30" fmla="*/ 761 w 1393"/>
                <a:gd name="T31" fmla="*/ 0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3" h="1489">
                  <a:moveTo>
                    <a:pt x="761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41" y="0"/>
                    <a:pt x="0" y="42"/>
                    <a:pt x="0" y="93"/>
                  </a:cubicBezTo>
                  <a:cubicBezTo>
                    <a:pt x="0" y="145"/>
                    <a:pt x="41" y="186"/>
                    <a:pt x="93" y="186"/>
                  </a:cubicBezTo>
                  <a:cubicBezTo>
                    <a:pt x="147" y="186"/>
                    <a:pt x="147" y="186"/>
                    <a:pt x="147" y="186"/>
                  </a:cubicBezTo>
                  <a:cubicBezTo>
                    <a:pt x="147" y="938"/>
                    <a:pt x="147" y="938"/>
                    <a:pt x="147" y="938"/>
                  </a:cubicBezTo>
                  <a:cubicBezTo>
                    <a:pt x="147" y="990"/>
                    <a:pt x="188" y="1031"/>
                    <a:pt x="240" y="1031"/>
                  </a:cubicBezTo>
                  <a:cubicBezTo>
                    <a:pt x="397" y="1031"/>
                    <a:pt x="397" y="1031"/>
                    <a:pt x="397" y="1031"/>
                  </a:cubicBezTo>
                  <a:cubicBezTo>
                    <a:pt x="421" y="1031"/>
                    <a:pt x="445" y="1021"/>
                    <a:pt x="462" y="1004"/>
                  </a:cubicBezTo>
                  <a:cubicBezTo>
                    <a:pt x="591" y="876"/>
                    <a:pt x="591" y="876"/>
                    <a:pt x="591" y="876"/>
                  </a:cubicBezTo>
                  <a:cubicBezTo>
                    <a:pt x="591" y="1100"/>
                    <a:pt x="591" y="1100"/>
                    <a:pt x="591" y="1100"/>
                  </a:cubicBezTo>
                  <a:cubicBezTo>
                    <a:pt x="201" y="1489"/>
                    <a:pt x="201" y="1489"/>
                    <a:pt x="201" y="1489"/>
                  </a:cubicBezTo>
                  <a:cubicBezTo>
                    <a:pt x="1393" y="1489"/>
                    <a:pt x="1393" y="1489"/>
                    <a:pt x="1393" y="1489"/>
                  </a:cubicBezTo>
                  <a:cubicBezTo>
                    <a:pt x="1393" y="633"/>
                    <a:pt x="1393" y="633"/>
                    <a:pt x="1393" y="633"/>
                  </a:cubicBezTo>
                  <a:cubicBezTo>
                    <a:pt x="1393" y="284"/>
                    <a:pt x="1109" y="0"/>
                    <a:pt x="7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53" name="Freeform 10"/>
            <p:cNvSpPr/>
            <p:nvPr/>
          </p:nvSpPr>
          <p:spPr bwMode="auto">
            <a:xfrm>
              <a:off x="4862513" y="3770313"/>
              <a:ext cx="260350" cy="58738"/>
            </a:xfrm>
            <a:custGeom>
              <a:avLst/>
              <a:gdLst>
                <a:gd name="T0" fmla="*/ 0 w 1646"/>
                <a:gd name="T1" fmla="*/ 0 h 372"/>
                <a:gd name="T2" fmla="*/ 0 w 1646"/>
                <a:gd name="T3" fmla="*/ 279 h 372"/>
                <a:gd name="T4" fmla="*/ 93 w 1646"/>
                <a:gd name="T5" fmla="*/ 372 h 372"/>
                <a:gd name="T6" fmla="*/ 1553 w 1646"/>
                <a:gd name="T7" fmla="*/ 372 h 372"/>
                <a:gd name="T8" fmla="*/ 1646 w 1646"/>
                <a:gd name="T9" fmla="*/ 279 h 372"/>
                <a:gd name="T10" fmla="*/ 1646 w 1646"/>
                <a:gd name="T11" fmla="*/ 0 h 372"/>
                <a:gd name="T12" fmla="*/ 0 w 16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6" h="372">
                  <a:moveTo>
                    <a:pt x="0" y="0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330"/>
                    <a:pt x="42" y="372"/>
                    <a:pt x="93" y="372"/>
                  </a:cubicBezTo>
                  <a:cubicBezTo>
                    <a:pt x="1553" y="372"/>
                    <a:pt x="1553" y="372"/>
                    <a:pt x="1553" y="372"/>
                  </a:cubicBezTo>
                  <a:cubicBezTo>
                    <a:pt x="1604" y="372"/>
                    <a:pt x="1646" y="330"/>
                    <a:pt x="1646" y="279"/>
                  </a:cubicBezTo>
                  <a:cubicBezTo>
                    <a:pt x="1646" y="0"/>
                    <a:pt x="1646" y="0"/>
                    <a:pt x="164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</p:grpSp>
      <p:grpSp>
        <p:nvGrpSpPr>
          <p:cNvPr id="54" name="Group 74"/>
          <p:cNvGrpSpPr/>
          <p:nvPr/>
        </p:nvGrpSpPr>
        <p:grpSpPr>
          <a:xfrm>
            <a:off x="6327178" y="4825090"/>
            <a:ext cx="263004" cy="326376"/>
            <a:chOff x="3333750" y="6040438"/>
            <a:chExt cx="658813" cy="817562"/>
          </a:xfrm>
          <a:solidFill>
            <a:srgbClr val="FFFFFF"/>
          </a:solidFill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484563" y="6040438"/>
              <a:ext cx="358775" cy="358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3333750" y="6488113"/>
              <a:ext cx="658813" cy="369887"/>
            </a:xfrm>
            <a:custGeom>
              <a:avLst/>
              <a:gdLst>
                <a:gd name="T0" fmla="*/ 933 w 1650"/>
                <a:gd name="T1" fmla="*/ 0 h 926"/>
                <a:gd name="T2" fmla="*/ 933 w 1650"/>
                <a:gd name="T3" fmla="*/ 109 h 926"/>
                <a:gd name="T4" fmla="*/ 933 w 1650"/>
                <a:gd name="T5" fmla="*/ 218 h 926"/>
                <a:gd name="T6" fmla="*/ 933 w 1650"/>
                <a:gd name="T7" fmla="*/ 675 h 926"/>
                <a:gd name="T8" fmla="*/ 926 w 1650"/>
                <a:gd name="T9" fmla="*/ 711 h 926"/>
                <a:gd name="T10" fmla="*/ 825 w 1650"/>
                <a:gd name="T11" fmla="*/ 783 h 926"/>
                <a:gd name="T12" fmla="*/ 724 w 1650"/>
                <a:gd name="T13" fmla="*/ 711 h 926"/>
                <a:gd name="T14" fmla="*/ 717 w 1650"/>
                <a:gd name="T15" fmla="*/ 675 h 926"/>
                <a:gd name="T16" fmla="*/ 717 w 1650"/>
                <a:gd name="T17" fmla="*/ 218 h 926"/>
                <a:gd name="T18" fmla="*/ 717 w 1650"/>
                <a:gd name="T19" fmla="*/ 109 h 926"/>
                <a:gd name="T20" fmla="*/ 717 w 1650"/>
                <a:gd name="T21" fmla="*/ 0 h 926"/>
                <a:gd name="T22" fmla="*/ 0 w 1650"/>
                <a:gd name="T23" fmla="*/ 818 h 926"/>
                <a:gd name="T24" fmla="*/ 108 w 1650"/>
                <a:gd name="T25" fmla="*/ 926 h 926"/>
                <a:gd name="T26" fmla="*/ 1542 w 1650"/>
                <a:gd name="T27" fmla="*/ 926 h 926"/>
                <a:gd name="T28" fmla="*/ 1650 w 1650"/>
                <a:gd name="T29" fmla="*/ 818 h 926"/>
                <a:gd name="T30" fmla="*/ 933 w 1650"/>
                <a:gd name="T31" fmla="*/ 0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0" h="926">
                  <a:moveTo>
                    <a:pt x="933" y="0"/>
                  </a:moveTo>
                  <a:cubicBezTo>
                    <a:pt x="933" y="109"/>
                    <a:pt x="933" y="109"/>
                    <a:pt x="933" y="109"/>
                  </a:cubicBezTo>
                  <a:cubicBezTo>
                    <a:pt x="933" y="218"/>
                    <a:pt x="933" y="218"/>
                    <a:pt x="933" y="218"/>
                  </a:cubicBezTo>
                  <a:cubicBezTo>
                    <a:pt x="933" y="675"/>
                    <a:pt x="933" y="675"/>
                    <a:pt x="933" y="675"/>
                  </a:cubicBezTo>
                  <a:cubicBezTo>
                    <a:pt x="933" y="688"/>
                    <a:pt x="930" y="700"/>
                    <a:pt x="926" y="711"/>
                  </a:cubicBezTo>
                  <a:cubicBezTo>
                    <a:pt x="912" y="753"/>
                    <a:pt x="872" y="783"/>
                    <a:pt x="825" y="783"/>
                  </a:cubicBezTo>
                  <a:cubicBezTo>
                    <a:pt x="778" y="783"/>
                    <a:pt x="738" y="753"/>
                    <a:pt x="724" y="711"/>
                  </a:cubicBezTo>
                  <a:cubicBezTo>
                    <a:pt x="720" y="700"/>
                    <a:pt x="717" y="688"/>
                    <a:pt x="717" y="675"/>
                  </a:cubicBezTo>
                  <a:cubicBezTo>
                    <a:pt x="717" y="218"/>
                    <a:pt x="717" y="218"/>
                    <a:pt x="717" y="218"/>
                  </a:cubicBezTo>
                  <a:cubicBezTo>
                    <a:pt x="717" y="109"/>
                    <a:pt x="717" y="109"/>
                    <a:pt x="717" y="109"/>
                  </a:cubicBezTo>
                  <a:cubicBezTo>
                    <a:pt x="717" y="0"/>
                    <a:pt x="717" y="0"/>
                    <a:pt x="717" y="0"/>
                  </a:cubicBezTo>
                  <a:cubicBezTo>
                    <a:pt x="313" y="53"/>
                    <a:pt x="0" y="400"/>
                    <a:pt x="0" y="818"/>
                  </a:cubicBezTo>
                  <a:cubicBezTo>
                    <a:pt x="0" y="878"/>
                    <a:pt x="48" y="926"/>
                    <a:pt x="108" y="926"/>
                  </a:cubicBezTo>
                  <a:cubicBezTo>
                    <a:pt x="1542" y="926"/>
                    <a:pt x="1542" y="926"/>
                    <a:pt x="1542" y="926"/>
                  </a:cubicBezTo>
                  <a:cubicBezTo>
                    <a:pt x="1602" y="926"/>
                    <a:pt x="1650" y="878"/>
                    <a:pt x="1650" y="818"/>
                  </a:cubicBezTo>
                  <a:cubicBezTo>
                    <a:pt x="1650" y="400"/>
                    <a:pt x="1337" y="53"/>
                    <a:pt x="9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</p:grpSp>
      <p:sp>
        <p:nvSpPr>
          <p:cNvPr id="57" name="Freeform 14"/>
          <p:cNvSpPr/>
          <p:nvPr/>
        </p:nvSpPr>
        <p:spPr bwMode="auto">
          <a:xfrm>
            <a:off x="5311527" y="4776068"/>
            <a:ext cx="252948" cy="330052"/>
          </a:xfrm>
          <a:custGeom>
            <a:avLst/>
            <a:gdLst>
              <a:gd name="T0" fmla="*/ 1538 w 1573"/>
              <a:gd name="T1" fmla="*/ 277 h 2048"/>
              <a:gd name="T2" fmla="*/ 1475 w 1573"/>
              <a:gd name="T3" fmla="*/ 215 h 2048"/>
              <a:gd name="T4" fmla="*/ 1496 w 1573"/>
              <a:gd name="T5" fmla="*/ 194 h 2048"/>
              <a:gd name="T6" fmla="*/ 1496 w 1573"/>
              <a:gd name="T7" fmla="*/ 68 h 2048"/>
              <a:gd name="T8" fmla="*/ 1370 w 1573"/>
              <a:gd name="T9" fmla="*/ 68 h 2048"/>
              <a:gd name="T10" fmla="*/ 1349 w 1573"/>
              <a:gd name="T11" fmla="*/ 89 h 2048"/>
              <a:gd name="T12" fmla="*/ 1286 w 1573"/>
              <a:gd name="T13" fmla="*/ 26 h 2048"/>
              <a:gd name="T14" fmla="*/ 1224 w 1573"/>
              <a:gd name="T15" fmla="*/ 0 h 2048"/>
              <a:gd name="T16" fmla="*/ 1161 w 1573"/>
              <a:gd name="T17" fmla="*/ 26 h 2048"/>
              <a:gd name="T18" fmla="*/ 574 w 1573"/>
              <a:gd name="T19" fmla="*/ 613 h 2048"/>
              <a:gd name="T20" fmla="*/ 548 w 1573"/>
              <a:gd name="T21" fmla="*/ 676 h 2048"/>
              <a:gd name="T22" fmla="*/ 574 w 1573"/>
              <a:gd name="T23" fmla="*/ 738 h 2048"/>
              <a:gd name="T24" fmla="*/ 825 w 1573"/>
              <a:gd name="T25" fmla="*/ 990 h 2048"/>
              <a:gd name="T26" fmla="*/ 888 w 1573"/>
              <a:gd name="T27" fmla="*/ 1016 h 2048"/>
              <a:gd name="T28" fmla="*/ 951 w 1573"/>
              <a:gd name="T29" fmla="*/ 990 h 2048"/>
              <a:gd name="T30" fmla="*/ 1218 w 1573"/>
              <a:gd name="T31" fmla="*/ 723 h 2048"/>
              <a:gd name="T32" fmla="*/ 1308 w 1573"/>
              <a:gd name="T33" fmla="*/ 1011 h 2048"/>
              <a:gd name="T34" fmla="*/ 804 w 1573"/>
              <a:gd name="T35" fmla="*/ 1515 h 2048"/>
              <a:gd name="T36" fmla="*/ 420 w 1573"/>
              <a:gd name="T37" fmla="*/ 1337 h 2048"/>
              <a:gd name="T38" fmla="*/ 682 w 1573"/>
              <a:gd name="T39" fmla="*/ 1337 h 2048"/>
              <a:gd name="T40" fmla="*/ 771 w 1573"/>
              <a:gd name="T41" fmla="*/ 1248 h 2048"/>
              <a:gd name="T42" fmla="*/ 682 w 1573"/>
              <a:gd name="T43" fmla="*/ 1159 h 2048"/>
              <a:gd name="T44" fmla="*/ 330 w 1573"/>
              <a:gd name="T45" fmla="*/ 1159 h 2048"/>
              <a:gd name="T46" fmla="*/ 89 w 1573"/>
              <a:gd name="T47" fmla="*/ 1159 h 2048"/>
              <a:gd name="T48" fmla="*/ 0 w 1573"/>
              <a:gd name="T49" fmla="*/ 1248 h 2048"/>
              <a:gd name="T50" fmla="*/ 89 w 1573"/>
              <a:gd name="T51" fmla="*/ 1337 h 2048"/>
              <a:gd name="T52" fmla="*/ 241 w 1573"/>
              <a:gd name="T53" fmla="*/ 1337 h 2048"/>
              <a:gd name="T54" fmla="*/ 241 w 1573"/>
              <a:gd name="T55" fmla="*/ 1366 h 2048"/>
              <a:gd name="T56" fmla="*/ 259 w 1573"/>
              <a:gd name="T57" fmla="*/ 1420 h 2048"/>
              <a:gd name="T58" fmla="*/ 716 w 1573"/>
              <a:gd name="T59" fmla="*/ 1687 h 2048"/>
              <a:gd name="T60" fmla="*/ 716 w 1573"/>
              <a:gd name="T61" fmla="*/ 1870 h 2048"/>
              <a:gd name="T62" fmla="*/ 390 w 1573"/>
              <a:gd name="T63" fmla="*/ 1870 h 2048"/>
              <a:gd name="T64" fmla="*/ 301 w 1573"/>
              <a:gd name="T65" fmla="*/ 1959 h 2048"/>
              <a:gd name="T66" fmla="*/ 390 w 1573"/>
              <a:gd name="T67" fmla="*/ 2048 h 2048"/>
              <a:gd name="T68" fmla="*/ 805 w 1573"/>
              <a:gd name="T69" fmla="*/ 2048 h 2048"/>
              <a:gd name="T70" fmla="*/ 1220 w 1573"/>
              <a:gd name="T71" fmla="*/ 2048 h 2048"/>
              <a:gd name="T72" fmla="*/ 1308 w 1573"/>
              <a:gd name="T73" fmla="*/ 1959 h 2048"/>
              <a:gd name="T74" fmla="*/ 1220 w 1573"/>
              <a:gd name="T75" fmla="*/ 1870 h 2048"/>
              <a:gd name="T76" fmla="*/ 894 w 1573"/>
              <a:gd name="T77" fmla="*/ 1870 h 2048"/>
              <a:gd name="T78" fmla="*/ 894 w 1573"/>
              <a:gd name="T79" fmla="*/ 1687 h 2048"/>
              <a:gd name="T80" fmla="*/ 1486 w 1573"/>
              <a:gd name="T81" fmla="*/ 1011 h 2048"/>
              <a:gd name="T82" fmla="*/ 1345 w 1573"/>
              <a:gd name="T83" fmla="*/ 596 h 2048"/>
              <a:gd name="T84" fmla="*/ 1538 w 1573"/>
              <a:gd name="T85" fmla="*/ 403 h 2048"/>
              <a:gd name="T86" fmla="*/ 1538 w 1573"/>
              <a:gd name="T87" fmla="*/ 277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73" h="2048">
                <a:moveTo>
                  <a:pt x="1538" y="277"/>
                </a:moveTo>
                <a:cubicBezTo>
                  <a:pt x="1475" y="215"/>
                  <a:pt x="1475" y="215"/>
                  <a:pt x="1475" y="215"/>
                </a:cubicBezTo>
                <a:cubicBezTo>
                  <a:pt x="1496" y="194"/>
                  <a:pt x="1496" y="194"/>
                  <a:pt x="1496" y="194"/>
                </a:cubicBezTo>
                <a:cubicBezTo>
                  <a:pt x="1531" y="159"/>
                  <a:pt x="1531" y="103"/>
                  <a:pt x="1496" y="68"/>
                </a:cubicBezTo>
                <a:cubicBezTo>
                  <a:pt x="1461" y="33"/>
                  <a:pt x="1405" y="33"/>
                  <a:pt x="1370" y="68"/>
                </a:cubicBezTo>
                <a:cubicBezTo>
                  <a:pt x="1349" y="89"/>
                  <a:pt x="1349" y="89"/>
                  <a:pt x="1349" y="89"/>
                </a:cubicBezTo>
                <a:cubicBezTo>
                  <a:pt x="1286" y="26"/>
                  <a:pt x="1286" y="26"/>
                  <a:pt x="1286" y="26"/>
                </a:cubicBezTo>
                <a:cubicBezTo>
                  <a:pt x="1270" y="9"/>
                  <a:pt x="1247" y="0"/>
                  <a:pt x="1224" y="0"/>
                </a:cubicBezTo>
                <a:cubicBezTo>
                  <a:pt x="1200" y="0"/>
                  <a:pt x="1177" y="9"/>
                  <a:pt x="1161" y="26"/>
                </a:cubicBezTo>
                <a:cubicBezTo>
                  <a:pt x="574" y="613"/>
                  <a:pt x="574" y="613"/>
                  <a:pt x="574" y="613"/>
                </a:cubicBezTo>
                <a:cubicBezTo>
                  <a:pt x="557" y="629"/>
                  <a:pt x="548" y="652"/>
                  <a:pt x="548" y="676"/>
                </a:cubicBezTo>
                <a:cubicBezTo>
                  <a:pt x="548" y="699"/>
                  <a:pt x="557" y="722"/>
                  <a:pt x="574" y="738"/>
                </a:cubicBezTo>
                <a:cubicBezTo>
                  <a:pt x="825" y="990"/>
                  <a:pt x="825" y="990"/>
                  <a:pt x="825" y="990"/>
                </a:cubicBezTo>
                <a:cubicBezTo>
                  <a:pt x="843" y="1007"/>
                  <a:pt x="866" y="1016"/>
                  <a:pt x="888" y="1016"/>
                </a:cubicBezTo>
                <a:cubicBezTo>
                  <a:pt x="911" y="1016"/>
                  <a:pt x="934" y="1007"/>
                  <a:pt x="951" y="990"/>
                </a:cubicBezTo>
                <a:cubicBezTo>
                  <a:pt x="1218" y="723"/>
                  <a:pt x="1218" y="723"/>
                  <a:pt x="1218" y="723"/>
                </a:cubicBezTo>
                <a:cubicBezTo>
                  <a:pt x="1277" y="807"/>
                  <a:pt x="1308" y="906"/>
                  <a:pt x="1308" y="1011"/>
                </a:cubicBezTo>
                <a:cubicBezTo>
                  <a:pt x="1308" y="1289"/>
                  <a:pt x="1082" y="1515"/>
                  <a:pt x="804" y="1515"/>
                </a:cubicBezTo>
                <a:cubicBezTo>
                  <a:pt x="655" y="1515"/>
                  <a:pt x="516" y="1450"/>
                  <a:pt x="420" y="1337"/>
                </a:cubicBezTo>
                <a:cubicBezTo>
                  <a:pt x="682" y="1337"/>
                  <a:pt x="682" y="1337"/>
                  <a:pt x="682" y="1337"/>
                </a:cubicBezTo>
                <a:cubicBezTo>
                  <a:pt x="731" y="1337"/>
                  <a:pt x="771" y="1297"/>
                  <a:pt x="771" y="1248"/>
                </a:cubicBezTo>
                <a:cubicBezTo>
                  <a:pt x="771" y="1199"/>
                  <a:pt x="731" y="1159"/>
                  <a:pt x="682" y="1159"/>
                </a:cubicBezTo>
                <a:cubicBezTo>
                  <a:pt x="330" y="1159"/>
                  <a:pt x="330" y="1159"/>
                  <a:pt x="330" y="1159"/>
                </a:cubicBezTo>
                <a:cubicBezTo>
                  <a:pt x="89" y="1159"/>
                  <a:pt x="89" y="1159"/>
                  <a:pt x="89" y="1159"/>
                </a:cubicBezTo>
                <a:cubicBezTo>
                  <a:pt x="40" y="1159"/>
                  <a:pt x="0" y="1199"/>
                  <a:pt x="0" y="1248"/>
                </a:cubicBezTo>
                <a:cubicBezTo>
                  <a:pt x="0" y="1297"/>
                  <a:pt x="40" y="1337"/>
                  <a:pt x="89" y="1337"/>
                </a:cubicBezTo>
                <a:cubicBezTo>
                  <a:pt x="241" y="1337"/>
                  <a:pt x="241" y="1337"/>
                  <a:pt x="241" y="1337"/>
                </a:cubicBezTo>
                <a:cubicBezTo>
                  <a:pt x="241" y="1366"/>
                  <a:pt x="241" y="1366"/>
                  <a:pt x="241" y="1366"/>
                </a:cubicBezTo>
                <a:cubicBezTo>
                  <a:pt x="241" y="1386"/>
                  <a:pt x="248" y="1404"/>
                  <a:pt x="259" y="1420"/>
                </a:cubicBezTo>
                <a:cubicBezTo>
                  <a:pt x="371" y="1569"/>
                  <a:pt x="534" y="1663"/>
                  <a:pt x="716" y="1687"/>
                </a:cubicBezTo>
                <a:cubicBezTo>
                  <a:pt x="716" y="1870"/>
                  <a:pt x="716" y="1870"/>
                  <a:pt x="716" y="1870"/>
                </a:cubicBezTo>
                <a:cubicBezTo>
                  <a:pt x="390" y="1870"/>
                  <a:pt x="390" y="1870"/>
                  <a:pt x="390" y="1870"/>
                </a:cubicBezTo>
                <a:cubicBezTo>
                  <a:pt x="341" y="1870"/>
                  <a:pt x="301" y="1910"/>
                  <a:pt x="301" y="1959"/>
                </a:cubicBezTo>
                <a:cubicBezTo>
                  <a:pt x="301" y="2008"/>
                  <a:pt x="341" y="2048"/>
                  <a:pt x="390" y="2048"/>
                </a:cubicBezTo>
                <a:cubicBezTo>
                  <a:pt x="805" y="2048"/>
                  <a:pt x="805" y="2048"/>
                  <a:pt x="805" y="2048"/>
                </a:cubicBezTo>
                <a:cubicBezTo>
                  <a:pt x="1220" y="2048"/>
                  <a:pt x="1220" y="2048"/>
                  <a:pt x="1220" y="2048"/>
                </a:cubicBezTo>
                <a:cubicBezTo>
                  <a:pt x="1269" y="2048"/>
                  <a:pt x="1308" y="2008"/>
                  <a:pt x="1308" y="1959"/>
                </a:cubicBezTo>
                <a:cubicBezTo>
                  <a:pt x="1308" y="1910"/>
                  <a:pt x="1269" y="1870"/>
                  <a:pt x="1220" y="1870"/>
                </a:cubicBezTo>
                <a:cubicBezTo>
                  <a:pt x="894" y="1870"/>
                  <a:pt x="894" y="1870"/>
                  <a:pt x="894" y="1870"/>
                </a:cubicBezTo>
                <a:cubicBezTo>
                  <a:pt x="894" y="1687"/>
                  <a:pt x="894" y="1687"/>
                  <a:pt x="894" y="1687"/>
                </a:cubicBezTo>
                <a:cubicBezTo>
                  <a:pt x="1227" y="1643"/>
                  <a:pt x="1486" y="1356"/>
                  <a:pt x="1486" y="1011"/>
                </a:cubicBezTo>
                <a:cubicBezTo>
                  <a:pt x="1486" y="859"/>
                  <a:pt x="1436" y="714"/>
                  <a:pt x="1345" y="596"/>
                </a:cubicBezTo>
                <a:cubicBezTo>
                  <a:pt x="1538" y="403"/>
                  <a:pt x="1538" y="403"/>
                  <a:pt x="1538" y="403"/>
                </a:cubicBezTo>
                <a:cubicBezTo>
                  <a:pt x="1573" y="368"/>
                  <a:pt x="1573" y="312"/>
                  <a:pt x="1538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HarmonyOS Sans SC"/>
            </a:endParaRPr>
          </a:p>
        </p:txBody>
      </p:sp>
      <p:sp>
        <p:nvSpPr>
          <p:cNvPr id="58" name="Freeform 18"/>
          <p:cNvSpPr>
            <a:spLocks noEditPoints="1"/>
          </p:cNvSpPr>
          <p:nvPr/>
        </p:nvSpPr>
        <p:spPr bwMode="auto">
          <a:xfrm>
            <a:off x="7073587" y="4189359"/>
            <a:ext cx="291682" cy="331256"/>
          </a:xfrm>
          <a:custGeom>
            <a:avLst/>
            <a:gdLst>
              <a:gd name="T0" fmla="*/ 1785 w 1806"/>
              <a:gd name="T1" fmla="*/ 223 h 2048"/>
              <a:gd name="T2" fmla="*/ 1512 w 1806"/>
              <a:gd name="T3" fmla="*/ 0 h 2048"/>
              <a:gd name="T4" fmla="*/ 1512 w 1806"/>
              <a:gd name="T5" fmla="*/ 0 h 2048"/>
              <a:gd name="T6" fmla="*/ 1349 w 1806"/>
              <a:gd name="T7" fmla="*/ 0 h 2048"/>
              <a:gd name="T8" fmla="*/ 457 w 1806"/>
              <a:gd name="T9" fmla="*/ 0 h 2048"/>
              <a:gd name="T10" fmla="*/ 294 w 1806"/>
              <a:gd name="T11" fmla="*/ 0 h 2048"/>
              <a:gd name="T12" fmla="*/ 294 w 1806"/>
              <a:gd name="T13" fmla="*/ 0 h 2048"/>
              <a:gd name="T14" fmla="*/ 21 w 1806"/>
              <a:gd name="T15" fmla="*/ 223 h 2048"/>
              <a:gd name="T16" fmla="*/ 78 w 1806"/>
              <a:gd name="T17" fmla="*/ 520 h 2048"/>
              <a:gd name="T18" fmla="*/ 366 w 1806"/>
              <a:gd name="T19" fmla="*/ 782 h 2048"/>
              <a:gd name="T20" fmla="*/ 810 w 1806"/>
              <a:gd name="T21" fmla="*/ 1276 h 2048"/>
              <a:gd name="T22" fmla="*/ 810 w 1806"/>
              <a:gd name="T23" fmla="*/ 1480 h 2048"/>
              <a:gd name="T24" fmla="*/ 521 w 1806"/>
              <a:gd name="T25" fmla="*/ 1480 h 2048"/>
              <a:gd name="T26" fmla="*/ 428 w 1806"/>
              <a:gd name="T27" fmla="*/ 1573 h 2048"/>
              <a:gd name="T28" fmla="*/ 428 w 1806"/>
              <a:gd name="T29" fmla="*/ 1955 h 2048"/>
              <a:gd name="T30" fmla="*/ 521 w 1806"/>
              <a:gd name="T31" fmla="*/ 2048 h 2048"/>
              <a:gd name="T32" fmla="*/ 1285 w 1806"/>
              <a:gd name="T33" fmla="*/ 2048 h 2048"/>
              <a:gd name="T34" fmla="*/ 1378 w 1806"/>
              <a:gd name="T35" fmla="*/ 1955 h 2048"/>
              <a:gd name="T36" fmla="*/ 1378 w 1806"/>
              <a:gd name="T37" fmla="*/ 1573 h 2048"/>
              <a:gd name="T38" fmla="*/ 1285 w 1806"/>
              <a:gd name="T39" fmla="*/ 1480 h 2048"/>
              <a:gd name="T40" fmla="*/ 996 w 1806"/>
              <a:gd name="T41" fmla="*/ 1480 h 2048"/>
              <a:gd name="T42" fmla="*/ 996 w 1806"/>
              <a:gd name="T43" fmla="*/ 1276 h 2048"/>
              <a:gd name="T44" fmla="*/ 1440 w 1806"/>
              <a:gd name="T45" fmla="*/ 781 h 2048"/>
              <a:gd name="T46" fmla="*/ 1728 w 1806"/>
              <a:gd name="T47" fmla="*/ 520 h 2048"/>
              <a:gd name="T48" fmla="*/ 1785 w 1806"/>
              <a:gd name="T49" fmla="*/ 223 h 2048"/>
              <a:gd name="T50" fmla="*/ 201 w 1806"/>
              <a:gd name="T51" fmla="*/ 269 h 2048"/>
              <a:gd name="T52" fmla="*/ 294 w 1806"/>
              <a:gd name="T53" fmla="*/ 186 h 2048"/>
              <a:gd name="T54" fmla="*/ 294 w 1806"/>
              <a:gd name="T55" fmla="*/ 186 h 2048"/>
              <a:gd name="T56" fmla="*/ 364 w 1806"/>
              <a:gd name="T57" fmla="*/ 186 h 2048"/>
              <a:gd name="T58" fmla="*/ 365 w 1806"/>
              <a:gd name="T59" fmla="*/ 557 h 2048"/>
              <a:gd name="T60" fmla="*/ 201 w 1806"/>
              <a:gd name="T61" fmla="*/ 269 h 2048"/>
              <a:gd name="T62" fmla="*/ 1442 w 1806"/>
              <a:gd name="T63" fmla="*/ 556 h 2048"/>
              <a:gd name="T64" fmla="*/ 1442 w 1806"/>
              <a:gd name="T65" fmla="*/ 186 h 2048"/>
              <a:gd name="T66" fmla="*/ 1512 w 1806"/>
              <a:gd name="T67" fmla="*/ 186 h 2048"/>
              <a:gd name="T68" fmla="*/ 1512 w 1806"/>
              <a:gd name="T69" fmla="*/ 186 h 2048"/>
              <a:gd name="T70" fmla="*/ 1605 w 1806"/>
              <a:gd name="T71" fmla="*/ 269 h 2048"/>
              <a:gd name="T72" fmla="*/ 1442 w 1806"/>
              <a:gd name="T73" fmla="*/ 556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06" h="2048">
                <a:moveTo>
                  <a:pt x="1785" y="223"/>
                </a:moveTo>
                <a:cubicBezTo>
                  <a:pt x="1752" y="92"/>
                  <a:pt x="1640" y="0"/>
                  <a:pt x="1512" y="0"/>
                </a:cubicBezTo>
                <a:cubicBezTo>
                  <a:pt x="1512" y="0"/>
                  <a:pt x="1512" y="0"/>
                  <a:pt x="1512" y="0"/>
                </a:cubicBezTo>
                <a:cubicBezTo>
                  <a:pt x="1349" y="0"/>
                  <a:pt x="1349" y="0"/>
                  <a:pt x="1349" y="0"/>
                </a:cubicBezTo>
                <a:cubicBezTo>
                  <a:pt x="457" y="0"/>
                  <a:pt x="457" y="0"/>
                  <a:pt x="457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166" y="0"/>
                  <a:pt x="54" y="92"/>
                  <a:pt x="21" y="223"/>
                </a:cubicBezTo>
                <a:cubicBezTo>
                  <a:pt x="3" y="290"/>
                  <a:pt x="0" y="396"/>
                  <a:pt x="78" y="520"/>
                </a:cubicBezTo>
                <a:cubicBezTo>
                  <a:pt x="137" y="615"/>
                  <a:pt x="234" y="703"/>
                  <a:pt x="366" y="782"/>
                </a:cubicBezTo>
                <a:cubicBezTo>
                  <a:pt x="383" y="1030"/>
                  <a:pt x="569" y="1234"/>
                  <a:pt x="810" y="1276"/>
                </a:cubicBezTo>
                <a:cubicBezTo>
                  <a:pt x="810" y="1480"/>
                  <a:pt x="810" y="1480"/>
                  <a:pt x="810" y="1480"/>
                </a:cubicBezTo>
                <a:cubicBezTo>
                  <a:pt x="521" y="1480"/>
                  <a:pt x="521" y="1480"/>
                  <a:pt x="521" y="1480"/>
                </a:cubicBezTo>
                <a:cubicBezTo>
                  <a:pt x="470" y="1480"/>
                  <a:pt x="428" y="1522"/>
                  <a:pt x="428" y="1573"/>
                </a:cubicBezTo>
                <a:cubicBezTo>
                  <a:pt x="428" y="1955"/>
                  <a:pt x="428" y="1955"/>
                  <a:pt x="428" y="1955"/>
                </a:cubicBezTo>
                <a:cubicBezTo>
                  <a:pt x="428" y="2006"/>
                  <a:pt x="470" y="2048"/>
                  <a:pt x="521" y="2048"/>
                </a:cubicBezTo>
                <a:cubicBezTo>
                  <a:pt x="1285" y="2048"/>
                  <a:pt x="1285" y="2048"/>
                  <a:pt x="1285" y="2048"/>
                </a:cubicBezTo>
                <a:cubicBezTo>
                  <a:pt x="1336" y="2048"/>
                  <a:pt x="1378" y="2006"/>
                  <a:pt x="1378" y="1955"/>
                </a:cubicBezTo>
                <a:cubicBezTo>
                  <a:pt x="1378" y="1573"/>
                  <a:pt x="1378" y="1573"/>
                  <a:pt x="1378" y="1573"/>
                </a:cubicBezTo>
                <a:cubicBezTo>
                  <a:pt x="1378" y="1522"/>
                  <a:pt x="1336" y="1480"/>
                  <a:pt x="1285" y="1480"/>
                </a:cubicBezTo>
                <a:cubicBezTo>
                  <a:pt x="996" y="1480"/>
                  <a:pt x="996" y="1480"/>
                  <a:pt x="996" y="1480"/>
                </a:cubicBezTo>
                <a:cubicBezTo>
                  <a:pt x="996" y="1276"/>
                  <a:pt x="996" y="1276"/>
                  <a:pt x="996" y="1276"/>
                </a:cubicBezTo>
                <a:cubicBezTo>
                  <a:pt x="1238" y="1234"/>
                  <a:pt x="1424" y="1031"/>
                  <a:pt x="1440" y="781"/>
                </a:cubicBezTo>
                <a:cubicBezTo>
                  <a:pt x="1572" y="703"/>
                  <a:pt x="1669" y="615"/>
                  <a:pt x="1728" y="520"/>
                </a:cubicBezTo>
                <a:cubicBezTo>
                  <a:pt x="1806" y="396"/>
                  <a:pt x="1803" y="290"/>
                  <a:pt x="1785" y="223"/>
                </a:cubicBezTo>
                <a:close/>
                <a:moveTo>
                  <a:pt x="201" y="269"/>
                </a:moveTo>
                <a:cubicBezTo>
                  <a:pt x="215" y="215"/>
                  <a:pt x="258" y="186"/>
                  <a:pt x="294" y="186"/>
                </a:cubicBezTo>
                <a:cubicBezTo>
                  <a:pt x="294" y="186"/>
                  <a:pt x="294" y="186"/>
                  <a:pt x="294" y="186"/>
                </a:cubicBezTo>
                <a:cubicBezTo>
                  <a:pt x="364" y="186"/>
                  <a:pt x="364" y="186"/>
                  <a:pt x="364" y="186"/>
                </a:cubicBezTo>
                <a:cubicBezTo>
                  <a:pt x="365" y="557"/>
                  <a:pt x="365" y="557"/>
                  <a:pt x="365" y="557"/>
                </a:cubicBezTo>
                <a:cubicBezTo>
                  <a:pt x="221" y="446"/>
                  <a:pt x="183" y="340"/>
                  <a:pt x="201" y="269"/>
                </a:cubicBezTo>
                <a:close/>
                <a:moveTo>
                  <a:pt x="1442" y="556"/>
                </a:moveTo>
                <a:cubicBezTo>
                  <a:pt x="1442" y="186"/>
                  <a:pt x="1442" y="186"/>
                  <a:pt x="1442" y="186"/>
                </a:cubicBezTo>
                <a:cubicBezTo>
                  <a:pt x="1512" y="186"/>
                  <a:pt x="1512" y="186"/>
                  <a:pt x="1512" y="186"/>
                </a:cubicBezTo>
                <a:cubicBezTo>
                  <a:pt x="1512" y="186"/>
                  <a:pt x="1512" y="186"/>
                  <a:pt x="1512" y="186"/>
                </a:cubicBezTo>
                <a:cubicBezTo>
                  <a:pt x="1548" y="186"/>
                  <a:pt x="1591" y="215"/>
                  <a:pt x="1605" y="269"/>
                </a:cubicBezTo>
                <a:cubicBezTo>
                  <a:pt x="1623" y="340"/>
                  <a:pt x="1585" y="446"/>
                  <a:pt x="1442" y="5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HarmonyOS Sans SC"/>
            </a:endParaRPr>
          </a:p>
        </p:txBody>
      </p:sp>
      <p:grpSp>
        <p:nvGrpSpPr>
          <p:cNvPr id="59" name="Group 79"/>
          <p:cNvGrpSpPr/>
          <p:nvPr/>
        </p:nvGrpSpPr>
        <p:grpSpPr>
          <a:xfrm>
            <a:off x="7158756" y="3161695"/>
            <a:ext cx="233756" cy="332346"/>
            <a:chOff x="3679825" y="6196013"/>
            <a:chExt cx="466725" cy="663575"/>
          </a:xfrm>
          <a:solidFill>
            <a:srgbClr val="FFFFFF"/>
          </a:solidFill>
        </p:grpSpPr>
        <p:sp>
          <p:nvSpPr>
            <p:cNvPr id="60" name="Freeform 29"/>
            <p:cNvSpPr/>
            <p:nvPr/>
          </p:nvSpPr>
          <p:spPr bwMode="auto">
            <a:xfrm>
              <a:off x="3752850" y="6675438"/>
              <a:ext cx="320675" cy="184150"/>
            </a:xfrm>
            <a:custGeom>
              <a:avLst/>
              <a:gdLst>
                <a:gd name="T0" fmla="*/ 900 w 994"/>
                <a:gd name="T1" fmla="*/ 54 h 571"/>
                <a:gd name="T2" fmla="*/ 806 w 994"/>
                <a:gd name="T3" fmla="*/ 94 h 571"/>
                <a:gd name="T4" fmla="*/ 497 w 994"/>
                <a:gd name="T5" fmla="*/ 149 h 571"/>
                <a:gd name="T6" fmla="*/ 188 w 994"/>
                <a:gd name="T7" fmla="*/ 94 h 571"/>
                <a:gd name="T8" fmla="*/ 94 w 994"/>
                <a:gd name="T9" fmla="*/ 54 h 571"/>
                <a:gd name="T10" fmla="*/ 0 w 994"/>
                <a:gd name="T11" fmla="*/ 0 h 571"/>
                <a:gd name="T12" fmla="*/ 0 w 994"/>
                <a:gd name="T13" fmla="*/ 472 h 571"/>
                <a:gd name="T14" fmla="*/ 45 w 994"/>
                <a:gd name="T15" fmla="*/ 552 h 571"/>
                <a:gd name="T16" fmla="*/ 136 w 994"/>
                <a:gd name="T17" fmla="*/ 556 h 571"/>
                <a:gd name="T18" fmla="*/ 497 w 994"/>
                <a:gd name="T19" fmla="*/ 372 h 571"/>
                <a:gd name="T20" fmla="*/ 858 w 994"/>
                <a:gd name="T21" fmla="*/ 556 h 571"/>
                <a:gd name="T22" fmla="*/ 900 w 994"/>
                <a:gd name="T23" fmla="*/ 566 h 571"/>
                <a:gd name="T24" fmla="*/ 949 w 994"/>
                <a:gd name="T25" fmla="*/ 552 h 571"/>
                <a:gd name="T26" fmla="*/ 994 w 994"/>
                <a:gd name="T27" fmla="*/ 472 h 571"/>
                <a:gd name="T28" fmla="*/ 994 w 994"/>
                <a:gd name="T29" fmla="*/ 0 h 571"/>
                <a:gd name="T30" fmla="*/ 900 w 994"/>
                <a:gd name="T31" fmla="*/ 54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4" h="571">
                  <a:moveTo>
                    <a:pt x="900" y="54"/>
                  </a:moveTo>
                  <a:cubicBezTo>
                    <a:pt x="870" y="69"/>
                    <a:pt x="839" y="83"/>
                    <a:pt x="806" y="94"/>
                  </a:cubicBezTo>
                  <a:cubicBezTo>
                    <a:pt x="710" y="129"/>
                    <a:pt x="606" y="149"/>
                    <a:pt x="497" y="149"/>
                  </a:cubicBezTo>
                  <a:cubicBezTo>
                    <a:pt x="388" y="149"/>
                    <a:pt x="284" y="129"/>
                    <a:pt x="188" y="94"/>
                  </a:cubicBezTo>
                  <a:cubicBezTo>
                    <a:pt x="155" y="83"/>
                    <a:pt x="124" y="69"/>
                    <a:pt x="94" y="54"/>
                  </a:cubicBezTo>
                  <a:cubicBezTo>
                    <a:pt x="61" y="38"/>
                    <a:pt x="30" y="20"/>
                    <a:pt x="0" y="0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0" y="505"/>
                    <a:pt x="17" y="535"/>
                    <a:pt x="45" y="552"/>
                  </a:cubicBezTo>
                  <a:cubicBezTo>
                    <a:pt x="72" y="569"/>
                    <a:pt x="107" y="571"/>
                    <a:pt x="136" y="556"/>
                  </a:cubicBezTo>
                  <a:cubicBezTo>
                    <a:pt x="497" y="372"/>
                    <a:pt x="497" y="372"/>
                    <a:pt x="497" y="372"/>
                  </a:cubicBezTo>
                  <a:cubicBezTo>
                    <a:pt x="858" y="556"/>
                    <a:pt x="858" y="556"/>
                    <a:pt x="858" y="556"/>
                  </a:cubicBezTo>
                  <a:cubicBezTo>
                    <a:pt x="871" y="563"/>
                    <a:pt x="886" y="566"/>
                    <a:pt x="900" y="566"/>
                  </a:cubicBezTo>
                  <a:cubicBezTo>
                    <a:pt x="917" y="566"/>
                    <a:pt x="934" y="561"/>
                    <a:pt x="949" y="552"/>
                  </a:cubicBezTo>
                  <a:cubicBezTo>
                    <a:pt x="977" y="535"/>
                    <a:pt x="994" y="505"/>
                    <a:pt x="994" y="472"/>
                  </a:cubicBezTo>
                  <a:cubicBezTo>
                    <a:pt x="994" y="0"/>
                    <a:pt x="994" y="0"/>
                    <a:pt x="994" y="0"/>
                  </a:cubicBezTo>
                  <a:cubicBezTo>
                    <a:pt x="964" y="20"/>
                    <a:pt x="933" y="38"/>
                    <a:pt x="90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61" name="Oval 30"/>
            <p:cNvSpPr>
              <a:spLocks noChangeArrowheads="1"/>
            </p:cNvSpPr>
            <p:nvPr/>
          </p:nvSpPr>
          <p:spPr bwMode="auto">
            <a:xfrm>
              <a:off x="3862388" y="63785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62" name="Freeform 31"/>
            <p:cNvSpPr>
              <a:spLocks noEditPoints="1"/>
            </p:cNvSpPr>
            <p:nvPr/>
          </p:nvSpPr>
          <p:spPr bwMode="auto">
            <a:xfrm>
              <a:off x="3679825" y="6196013"/>
              <a:ext cx="466725" cy="466725"/>
            </a:xfrm>
            <a:custGeom>
              <a:avLst/>
              <a:gdLst>
                <a:gd name="T0" fmla="*/ 721 w 1442"/>
                <a:gd name="T1" fmla="*/ 0 h 1442"/>
                <a:gd name="T2" fmla="*/ 0 w 1442"/>
                <a:gd name="T3" fmla="*/ 721 h 1442"/>
                <a:gd name="T4" fmla="*/ 224 w 1442"/>
                <a:gd name="T5" fmla="*/ 1243 h 1442"/>
                <a:gd name="T6" fmla="*/ 318 w 1442"/>
                <a:gd name="T7" fmla="*/ 1319 h 1442"/>
                <a:gd name="T8" fmla="*/ 412 w 1442"/>
                <a:gd name="T9" fmla="*/ 1373 h 1442"/>
                <a:gd name="T10" fmla="*/ 721 w 1442"/>
                <a:gd name="T11" fmla="*/ 1442 h 1442"/>
                <a:gd name="T12" fmla="*/ 1030 w 1442"/>
                <a:gd name="T13" fmla="*/ 1373 h 1442"/>
                <a:gd name="T14" fmla="*/ 1124 w 1442"/>
                <a:gd name="T15" fmla="*/ 1319 h 1442"/>
                <a:gd name="T16" fmla="*/ 1218 w 1442"/>
                <a:gd name="T17" fmla="*/ 1243 h 1442"/>
                <a:gd name="T18" fmla="*/ 1442 w 1442"/>
                <a:gd name="T19" fmla="*/ 721 h 1442"/>
                <a:gd name="T20" fmla="*/ 721 w 1442"/>
                <a:gd name="T21" fmla="*/ 0 h 1442"/>
                <a:gd name="T22" fmla="*/ 721 w 1442"/>
                <a:gd name="T23" fmla="*/ 1066 h 1442"/>
                <a:gd name="T24" fmla="*/ 376 w 1442"/>
                <a:gd name="T25" fmla="*/ 721 h 1442"/>
                <a:gd name="T26" fmla="*/ 721 w 1442"/>
                <a:gd name="T27" fmla="*/ 376 h 1442"/>
                <a:gd name="T28" fmla="*/ 1066 w 1442"/>
                <a:gd name="T29" fmla="*/ 721 h 1442"/>
                <a:gd name="T30" fmla="*/ 721 w 1442"/>
                <a:gd name="T31" fmla="*/ 1066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cubicBezTo>
                    <a:pt x="323" y="0"/>
                    <a:pt x="0" y="324"/>
                    <a:pt x="0" y="721"/>
                  </a:cubicBezTo>
                  <a:cubicBezTo>
                    <a:pt x="0" y="926"/>
                    <a:pt x="86" y="1112"/>
                    <a:pt x="224" y="1243"/>
                  </a:cubicBezTo>
                  <a:cubicBezTo>
                    <a:pt x="253" y="1271"/>
                    <a:pt x="284" y="1296"/>
                    <a:pt x="318" y="1319"/>
                  </a:cubicBezTo>
                  <a:cubicBezTo>
                    <a:pt x="347" y="1339"/>
                    <a:pt x="379" y="1357"/>
                    <a:pt x="412" y="1373"/>
                  </a:cubicBezTo>
                  <a:cubicBezTo>
                    <a:pt x="505" y="1417"/>
                    <a:pt x="610" y="1442"/>
                    <a:pt x="721" y="1442"/>
                  </a:cubicBezTo>
                  <a:cubicBezTo>
                    <a:pt x="832" y="1442"/>
                    <a:pt x="937" y="1417"/>
                    <a:pt x="1030" y="1373"/>
                  </a:cubicBezTo>
                  <a:cubicBezTo>
                    <a:pt x="1063" y="1357"/>
                    <a:pt x="1095" y="1339"/>
                    <a:pt x="1124" y="1319"/>
                  </a:cubicBezTo>
                  <a:cubicBezTo>
                    <a:pt x="1158" y="1296"/>
                    <a:pt x="1189" y="1271"/>
                    <a:pt x="1218" y="1243"/>
                  </a:cubicBezTo>
                  <a:cubicBezTo>
                    <a:pt x="1356" y="1112"/>
                    <a:pt x="1442" y="926"/>
                    <a:pt x="1442" y="721"/>
                  </a:cubicBezTo>
                  <a:cubicBezTo>
                    <a:pt x="1442" y="324"/>
                    <a:pt x="1119" y="0"/>
                    <a:pt x="721" y="0"/>
                  </a:cubicBezTo>
                  <a:close/>
                  <a:moveTo>
                    <a:pt x="721" y="1066"/>
                  </a:moveTo>
                  <a:cubicBezTo>
                    <a:pt x="531" y="1066"/>
                    <a:pt x="376" y="911"/>
                    <a:pt x="376" y="721"/>
                  </a:cubicBezTo>
                  <a:cubicBezTo>
                    <a:pt x="376" y="531"/>
                    <a:pt x="531" y="376"/>
                    <a:pt x="721" y="376"/>
                  </a:cubicBezTo>
                  <a:cubicBezTo>
                    <a:pt x="911" y="376"/>
                    <a:pt x="1066" y="531"/>
                    <a:pt x="1066" y="721"/>
                  </a:cubicBezTo>
                  <a:cubicBezTo>
                    <a:pt x="1066" y="911"/>
                    <a:pt x="911" y="1066"/>
                    <a:pt x="721" y="10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</p:grpSp>
      <p:grpSp>
        <p:nvGrpSpPr>
          <p:cNvPr id="63" name="Group 83"/>
          <p:cNvGrpSpPr/>
          <p:nvPr/>
        </p:nvGrpSpPr>
        <p:grpSpPr>
          <a:xfrm>
            <a:off x="6448570" y="2375790"/>
            <a:ext cx="327088" cy="361256"/>
            <a:chOff x="5153025" y="2384426"/>
            <a:chExt cx="1884363" cy="2081213"/>
          </a:xfrm>
          <a:solidFill>
            <a:srgbClr val="FFFFFF"/>
          </a:solidFill>
        </p:grpSpPr>
        <p:sp>
          <p:nvSpPr>
            <p:cNvPr id="64" name="Freeform 5"/>
            <p:cNvSpPr/>
            <p:nvPr/>
          </p:nvSpPr>
          <p:spPr bwMode="auto">
            <a:xfrm>
              <a:off x="5529263" y="2384426"/>
              <a:ext cx="377825" cy="763588"/>
            </a:xfrm>
            <a:custGeom>
              <a:avLst/>
              <a:gdLst>
                <a:gd name="T0" fmla="*/ 252 w 373"/>
                <a:gd name="T1" fmla="*/ 409 h 754"/>
                <a:gd name="T2" fmla="*/ 187 w 373"/>
                <a:gd name="T3" fmla="*/ 288 h 754"/>
                <a:gd name="T4" fmla="*/ 252 w 373"/>
                <a:gd name="T5" fmla="*/ 168 h 754"/>
                <a:gd name="T6" fmla="*/ 252 w 373"/>
                <a:gd name="T7" fmla="*/ 36 h 754"/>
                <a:gd name="T8" fmla="*/ 121 w 373"/>
                <a:gd name="T9" fmla="*/ 36 h 754"/>
                <a:gd name="T10" fmla="*/ 0 w 373"/>
                <a:gd name="T11" fmla="*/ 288 h 754"/>
                <a:gd name="T12" fmla="*/ 121 w 373"/>
                <a:gd name="T13" fmla="*/ 540 h 754"/>
                <a:gd name="T14" fmla="*/ 187 w 373"/>
                <a:gd name="T15" fmla="*/ 661 h 754"/>
                <a:gd name="T16" fmla="*/ 280 w 373"/>
                <a:gd name="T17" fmla="*/ 754 h 754"/>
                <a:gd name="T18" fmla="*/ 373 w 373"/>
                <a:gd name="T19" fmla="*/ 661 h 754"/>
                <a:gd name="T20" fmla="*/ 252 w 373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754">
                  <a:moveTo>
                    <a:pt x="252" y="409"/>
                  </a:moveTo>
                  <a:cubicBezTo>
                    <a:pt x="207" y="363"/>
                    <a:pt x="187" y="341"/>
                    <a:pt x="187" y="288"/>
                  </a:cubicBezTo>
                  <a:cubicBezTo>
                    <a:pt x="187" y="236"/>
                    <a:pt x="207" y="214"/>
                    <a:pt x="252" y="168"/>
                  </a:cubicBezTo>
                  <a:cubicBezTo>
                    <a:pt x="289" y="132"/>
                    <a:pt x="289" y="73"/>
                    <a:pt x="252" y="36"/>
                  </a:cubicBezTo>
                  <a:cubicBezTo>
                    <a:pt x="216" y="0"/>
                    <a:pt x="157" y="0"/>
                    <a:pt x="121" y="36"/>
                  </a:cubicBezTo>
                  <a:cubicBezTo>
                    <a:pt x="70" y="87"/>
                    <a:pt x="0" y="157"/>
                    <a:pt x="0" y="288"/>
                  </a:cubicBezTo>
                  <a:cubicBezTo>
                    <a:pt x="0" y="420"/>
                    <a:pt x="70" y="489"/>
                    <a:pt x="121" y="540"/>
                  </a:cubicBezTo>
                  <a:cubicBezTo>
                    <a:pt x="166" y="586"/>
                    <a:pt x="187" y="608"/>
                    <a:pt x="187" y="661"/>
                  </a:cubicBezTo>
                  <a:cubicBezTo>
                    <a:pt x="187" y="712"/>
                    <a:pt x="228" y="754"/>
                    <a:pt x="280" y="754"/>
                  </a:cubicBezTo>
                  <a:cubicBezTo>
                    <a:pt x="331" y="754"/>
                    <a:pt x="373" y="712"/>
                    <a:pt x="373" y="661"/>
                  </a:cubicBezTo>
                  <a:cubicBezTo>
                    <a:pt x="373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65" name="Freeform 6"/>
            <p:cNvSpPr/>
            <p:nvPr/>
          </p:nvSpPr>
          <p:spPr bwMode="auto">
            <a:xfrm>
              <a:off x="5970588" y="2384426"/>
              <a:ext cx="376238" cy="763588"/>
            </a:xfrm>
            <a:custGeom>
              <a:avLst/>
              <a:gdLst>
                <a:gd name="T0" fmla="*/ 252 w 372"/>
                <a:gd name="T1" fmla="*/ 409 h 754"/>
                <a:gd name="T2" fmla="*/ 186 w 372"/>
                <a:gd name="T3" fmla="*/ 288 h 754"/>
                <a:gd name="T4" fmla="*/ 252 w 372"/>
                <a:gd name="T5" fmla="*/ 168 h 754"/>
                <a:gd name="T6" fmla="*/ 252 w 372"/>
                <a:gd name="T7" fmla="*/ 36 h 754"/>
                <a:gd name="T8" fmla="*/ 120 w 372"/>
                <a:gd name="T9" fmla="*/ 36 h 754"/>
                <a:gd name="T10" fmla="*/ 0 w 372"/>
                <a:gd name="T11" fmla="*/ 288 h 754"/>
                <a:gd name="T12" fmla="*/ 120 w 372"/>
                <a:gd name="T13" fmla="*/ 540 h 754"/>
                <a:gd name="T14" fmla="*/ 186 w 372"/>
                <a:gd name="T15" fmla="*/ 661 h 754"/>
                <a:gd name="T16" fmla="*/ 279 w 372"/>
                <a:gd name="T17" fmla="*/ 754 h 754"/>
                <a:gd name="T18" fmla="*/ 372 w 372"/>
                <a:gd name="T19" fmla="*/ 661 h 754"/>
                <a:gd name="T20" fmla="*/ 252 w 372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754">
                  <a:moveTo>
                    <a:pt x="252" y="409"/>
                  </a:moveTo>
                  <a:cubicBezTo>
                    <a:pt x="206" y="363"/>
                    <a:pt x="186" y="341"/>
                    <a:pt x="186" y="288"/>
                  </a:cubicBezTo>
                  <a:cubicBezTo>
                    <a:pt x="186" y="236"/>
                    <a:pt x="206" y="214"/>
                    <a:pt x="252" y="168"/>
                  </a:cubicBezTo>
                  <a:cubicBezTo>
                    <a:pt x="288" y="132"/>
                    <a:pt x="288" y="73"/>
                    <a:pt x="252" y="36"/>
                  </a:cubicBezTo>
                  <a:cubicBezTo>
                    <a:pt x="216" y="0"/>
                    <a:pt x="157" y="0"/>
                    <a:pt x="120" y="36"/>
                  </a:cubicBezTo>
                  <a:cubicBezTo>
                    <a:pt x="69" y="87"/>
                    <a:pt x="0" y="157"/>
                    <a:pt x="0" y="288"/>
                  </a:cubicBezTo>
                  <a:cubicBezTo>
                    <a:pt x="0" y="420"/>
                    <a:pt x="69" y="489"/>
                    <a:pt x="120" y="540"/>
                  </a:cubicBezTo>
                  <a:cubicBezTo>
                    <a:pt x="166" y="586"/>
                    <a:pt x="186" y="608"/>
                    <a:pt x="186" y="661"/>
                  </a:cubicBezTo>
                  <a:cubicBezTo>
                    <a:pt x="186" y="712"/>
                    <a:pt x="228" y="754"/>
                    <a:pt x="279" y="754"/>
                  </a:cubicBezTo>
                  <a:cubicBezTo>
                    <a:pt x="331" y="754"/>
                    <a:pt x="372" y="712"/>
                    <a:pt x="372" y="661"/>
                  </a:cubicBezTo>
                  <a:cubicBezTo>
                    <a:pt x="372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>
                <a:solidFill>
                  <a:prstClr val="white"/>
                </a:solidFill>
                <a:latin typeface="HarmonyOS Sans SC"/>
              </a:endParaRPr>
            </a:p>
          </p:txBody>
        </p:sp>
        <p:sp>
          <p:nvSpPr>
            <p:cNvPr id="66" name="Freeform 7"/>
            <p:cNvSpPr>
              <a:spLocks noEditPoints="1"/>
            </p:cNvSpPr>
            <p:nvPr/>
          </p:nvSpPr>
          <p:spPr bwMode="auto">
            <a:xfrm>
              <a:off x="5153025" y="3335340"/>
              <a:ext cx="1884363" cy="1130299"/>
            </a:xfrm>
            <a:custGeom>
              <a:avLst/>
              <a:gdLst>
                <a:gd name="T0" fmla="*/ 1433 w 1862"/>
                <a:gd name="T1" fmla="*/ 683 h 1117"/>
                <a:gd name="T2" fmla="*/ 1521 w 1862"/>
                <a:gd name="T3" fmla="*/ 683 h 1117"/>
                <a:gd name="T4" fmla="*/ 1521 w 1862"/>
                <a:gd name="T5" fmla="*/ 683 h 1117"/>
                <a:gd name="T6" fmla="*/ 1862 w 1862"/>
                <a:gd name="T7" fmla="*/ 341 h 1117"/>
                <a:gd name="T8" fmla="*/ 1521 w 1862"/>
                <a:gd name="T9" fmla="*/ 0 h 1117"/>
                <a:gd name="T10" fmla="*/ 1396 w 1862"/>
                <a:gd name="T11" fmla="*/ 0 h 1117"/>
                <a:gd name="T12" fmla="*/ 155 w 1862"/>
                <a:gd name="T13" fmla="*/ 0 h 1117"/>
                <a:gd name="T14" fmla="*/ 62 w 1862"/>
                <a:gd name="T15" fmla="*/ 93 h 1117"/>
                <a:gd name="T16" fmla="*/ 62 w 1862"/>
                <a:gd name="T17" fmla="*/ 403 h 1117"/>
                <a:gd name="T18" fmla="*/ 296 w 1862"/>
                <a:gd name="T19" fmla="*/ 931 h 1117"/>
                <a:gd name="T20" fmla="*/ 93 w 1862"/>
                <a:gd name="T21" fmla="*/ 931 h 1117"/>
                <a:gd name="T22" fmla="*/ 0 w 1862"/>
                <a:gd name="T23" fmla="*/ 1024 h 1117"/>
                <a:gd name="T24" fmla="*/ 93 w 1862"/>
                <a:gd name="T25" fmla="*/ 1117 h 1117"/>
                <a:gd name="T26" fmla="*/ 776 w 1862"/>
                <a:gd name="T27" fmla="*/ 1117 h 1117"/>
                <a:gd name="T28" fmla="*/ 1459 w 1862"/>
                <a:gd name="T29" fmla="*/ 1117 h 1117"/>
                <a:gd name="T30" fmla="*/ 1552 w 1862"/>
                <a:gd name="T31" fmla="*/ 1024 h 1117"/>
                <a:gd name="T32" fmla="*/ 1459 w 1862"/>
                <a:gd name="T33" fmla="*/ 931 h 1117"/>
                <a:gd name="T34" fmla="*/ 1256 w 1862"/>
                <a:gd name="T35" fmla="*/ 931 h 1117"/>
                <a:gd name="T36" fmla="*/ 1433 w 1862"/>
                <a:gd name="T37" fmla="*/ 683 h 1117"/>
                <a:gd name="T38" fmla="*/ 1490 w 1862"/>
                <a:gd name="T39" fmla="*/ 403 h 1117"/>
                <a:gd name="T40" fmla="*/ 1490 w 1862"/>
                <a:gd name="T41" fmla="*/ 186 h 1117"/>
                <a:gd name="T42" fmla="*/ 1521 w 1862"/>
                <a:gd name="T43" fmla="*/ 186 h 1117"/>
                <a:gd name="T44" fmla="*/ 1676 w 1862"/>
                <a:gd name="T45" fmla="*/ 341 h 1117"/>
                <a:gd name="T46" fmla="*/ 1521 w 1862"/>
                <a:gd name="T47" fmla="*/ 496 h 1117"/>
                <a:gd name="T48" fmla="*/ 1520 w 1862"/>
                <a:gd name="T49" fmla="*/ 496 h 1117"/>
                <a:gd name="T50" fmla="*/ 1483 w 1862"/>
                <a:gd name="T51" fmla="*/ 496 h 1117"/>
                <a:gd name="T52" fmla="*/ 1490 w 1862"/>
                <a:gd name="T53" fmla="*/ 403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2" h="1117">
                  <a:moveTo>
                    <a:pt x="1433" y="683"/>
                  </a:moveTo>
                  <a:cubicBezTo>
                    <a:pt x="1521" y="683"/>
                    <a:pt x="1521" y="683"/>
                    <a:pt x="1521" y="683"/>
                  </a:cubicBezTo>
                  <a:cubicBezTo>
                    <a:pt x="1521" y="683"/>
                    <a:pt x="1521" y="683"/>
                    <a:pt x="1521" y="683"/>
                  </a:cubicBezTo>
                  <a:cubicBezTo>
                    <a:pt x="1709" y="682"/>
                    <a:pt x="1862" y="529"/>
                    <a:pt x="1862" y="341"/>
                  </a:cubicBezTo>
                  <a:cubicBezTo>
                    <a:pt x="1862" y="153"/>
                    <a:pt x="1709" y="0"/>
                    <a:pt x="1521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04" y="0"/>
                    <a:pt x="62" y="42"/>
                    <a:pt x="62" y="93"/>
                  </a:cubicBezTo>
                  <a:cubicBezTo>
                    <a:pt x="62" y="403"/>
                    <a:pt x="62" y="403"/>
                    <a:pt x="62" y="403"/>
                  </a:cubicBezTo>
                  <a:cubicBezTo>
                    <a:pt x="62" y="612"/>
                    <a:pt x="152" y="800"/>
                    <a:pt x="296" y="931"/>
                  </a:cubicBezTo>
                  <a:cubicBezTo>
                    <a:pt x="93" y="931"/>
                    <a:pt x="93" y="931"/>
                    <a:pt x="93" y="931"/>
                  </a:cubicBezTo>
                  <a:cubicBezTo>
                    <a:pt x="42" y="931"/>
                    <a:pt x="0" y="972"/>
                    <a:pt x="0" y="1024"/>
                  </a:cubicBezTo>
                  <a:cubicBezTo>
                    <a:pt x="0" y="1075"/>
                    <a:pt x="42" y="1117"/>
                    <a:pt x="93" y="1117"/>
                  </a:cubicBezTo>
                  <a:cubicBezTo>
                    <a:pt x="776" y="1117"/>
                    <a:pt x="776" y="1117"/>
                    <a:pt x="776" y="1117"/>
                  </a:cubicBezTo>
                  <a:cubicBezTo>
                    <a:pt x="1459" y="1117"/>
                    <a:pt x="1459" y="1117"/>
                    <a:pt x="1459" y="1117"/>
                  </a:cubicBezTo>
                  <a:cubicBezTo>
                    <a:pt x="1510" y="1117"/>
                    <a:pt x="1552" y="1075"/>
                    <a:pt x="1552" y="1024"/>
                  </a:cubicBezTo>
                  <a:cubicBezTo>
                    <a:pt x="1552" y="972"/>
                    <a:pt x="1510" y="931"/>
                    <a:pt x="1459" y="931"/>
                  </a:cubicBezTo>
                  <a:cubicBezTo>
                    <a:pt x="1256" y="931"/>
                    <a:pt x="1256" y="931"/>
                    <a:pt x="1256" y="931"/>
                  </a:cubicBezTo>
                  <a:cubicBezTo>
                    <a:pt x="1331" y="862"/>
                    <a:pt x="1392" y="778"/>
                    <a:pt x="1433" y="683"/>
                  </a:cubicBezTo>
                  <a:close/>
                  <a:moveTo>
                    <a:pt x="1490" y="403"/>
                  </a:moveTo>
                  <a:cubicBezTo>
                    <a:pt x="1490" y="186"/>
                    <a:pt x="1490" y="186"/>
                    <a:pt x="1490" y="186"/>
                  </a:cubicBezTo>
                  <a:cubicBezTo>
                    <a:pt x="1521" y="186"/>
                    <a:pt x="1521" y="186"/>
                    <a:pt x="1521" y="186"/>
                  </a:cubicBezTo>
                  <a:cubicBezTo>
                    <a:pt x="1606" y="186"/>
                    <a:pt x="1676" y="256"/>
                    <a:pt x="1676" y="341"/>
                  </a:cubicBezTo>
                  <a:cubicBezTo>
                    <a:pt x="1676" y="427"/>
                    <a:pt x="1606" y="496"/>
                    <a:pt x="1521" y="496"/>
                  </a:cubicBezTo>
                  <a:cubicBezTo>
                    <a:pt x="1521" y="496"/>
                    <a:pt x="1521" y="496"/>
                    <a:pt x="1520" y="496"/>
                  </a:cubicBezTo>
                  <a:cubicBezTo>
                    <a:pt x="1483" y="496"/>
                    <a:pt x="1483" y="496"/>
                    <a:pt x="1483" y="496"/>
                  </a:cubicBezTo>
                  <a:cubicBezTo>
                    <a:pt x="1487" y="466"/>
                    <a:pt x="1490" y="435"/>
                    <a:pt x="1490" y="4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>
                <a:defRPr/>
              </a:pPr>
              <a:endParaRPr lang="en-US" dirty="0">
                <a:solidFill>
                  <a:prstClr val="white"/>
                </a:solidFill>
                <a:latin typeface="HarmonyOS Sans SC"/>
              </a:endParaRPr>
            </a:p>
          </p:txBody>
        </p:sp>
      </p:grpSp>
      <p:sp>
        <p:nvSpPr>
          <p:cNvPr id="67" name="Freeform 18"/>
          <p:cNvSpPr>
            <a:spLocks noEditPoints="1"/>
          </p:cNvSpPr>
          <p:nvPr/>
        </p:nvSpPr>
        <p:spPr bwMode="auto">
          <a:xfrm>
            <a:off x="5464639" y="2365695"/>
            <a:ext cx="291682" cy="331256"/>
          </a:xfrm>
          <a:custGeom>
            <a:avLst/>
            <a:gdLst>
              <a:gd name="T0" fmla="*/ 1785 w 1806"/>
              <a:gd name="T1" fmla="*/ 223 h 2048"/>
              <a:gd name="T2" fmla="*/ 1512 w 1806"/>
              <a:gd name="T3" fmla="*/ 0 h 2048"/>
              <a:gd name="T4" fmla="*/ 1512 w 1806"/>
              <a:gd name="T5" fmla="*/ 0 h 2048"/>
              <a:gd name="T6" fmla="*/ 1349 w 1806"/>
              <a:gd name="T7" fmla="*/ 0 h 2048"/>
              <a:gd name="T8" fmla="*/ 457 w 1806"/>
              <a:gd name="T9" fmla="*/ 0 h 2048"/>
              <a:gd name="T10" fmla="*/ 294 w 1806"/>
              <a:gd name="T11" fmla="*/ 0 h 2048"/>
              <a:gd name="T12" fmla="*/ 294 w 1806"/>
              <a:gd name="T13" fmla="*/ 0 h 2048"/>
              <a:gd name="T14" fmla="*/ 21 w 1806"/>
              <a:gd name="T15" fmla="*/ 223 h 2048"/>
              <a:gd name="T16" fmla="*/ 78 w 1806"/>
              <a:gd name="T17" fmla="*/ 520 h 2048"/>
              <a:gd name="T18" fmla="*/ 366 w 1806"/>
              <a:gd name="T19" fmla="*/ 782 h 2048"/>
              <a:gd name="T20" fmla="*/ 810 w 1806"/>
              <a:gd name="T21" fmla="*/ 1276 h 2048"/>
              <a:gd name="T22" fmla="*/ 810 w 1806"/>
              <a:gd name="T23" fmla="*/ 1480 h 2048"/>
              <a:gd name="T24" fmla="*/ 521 w 1806"/>
              <a:gd name="T25" fmla="*/ 1480 h 2048"/>
              <a:gd name="T26" fmla="*/ 428 w 1806"/>
              <a:gd name="T27" fmla="*/ 1573 h 2048"/>
              <a:gd name="T28" fmla="*/ 428 w 1806"/>
              <a:gd name="T29" fmla="*/ 1955 h 2048"/>
              <a:gd name="T30" fmla="*/ 521 w 1806"/>
              <a:gd name="T31" fmla="*/ 2048 h 2048"/>
              <a:gd name="T32" fmla="*/ 1285 w 1806"/>
              <a:gd name="T33" fmla="*/ 2048 h 2048"/>
              <a:gd name="T34" fmla="*/ 1378 w 1806"/>
              <a:gd name="T35" fmla="*/ 1955 h 2048"/>
              <a:gd name="T36" fmla="*/ 1378 w 1806"/>
              <a:gd name="T37" fmla="*/ 1573 h 2048"/>
              <a:gd name="T38" fmla="*/ 1285 w 1806"/>
              <a:gd name="T39" fmla="*/ 1480 h 2048"/>
              <a:gd name="T40" fmla="*/ 996 w 1806"/>
              <a:gd name="T41" fmla="*/ 1480 h 2048"/>
              <a:gd name="T42" fmla="*/ 996 w 1806"/>
              <a:gd name="T43" fmla="*/ 1276 h 2048"/>
              <a:gd name="T44" fmla="*/ 1440 w 1806"/>
              <a:gd name="T45" fmla="*/ 781 h 2048"/>
              <a:gd name="T46" fmla="*/ 1728 w 1806"/>
              <a:gd name="T47" fmla="*/ 520 h 2048"/>
              <a:gd name="T48" fmla="*/ 1785 w 1806"/>
              <a:gd name="T49" fmla="*/ 223 h 2048"/>
              <a:gd name="T50" fmla="*/ 201 w 1806"/>
              <a:gd name="T51" fmla="*/ 269 h 2048"/>
              <a:gd name="T52" fmla="*/ 294 w 1806"/>
              <a:gd name="T53" fmla="*/ 186 h 2048"/>
              <a:gd name="T54" fmla="*/ 294 w 1806"/>
              <a:gd name="T55" fmla="*/ 186 h 2048"/>
              <a:gd name="T56" fmla="*/ 364 w 1806"/>
              <a:gd name="T57" fmla="*/ 186 h 2048"/>
              <a:gd name="T58" fmla="*/ 365 w 1806"/>
              <a:gd name="T59" fmla="*/ 557 h 2048"/>
              <a:gd name="T60" fmla="*/ 201 w 1806"/>
              <a:gd name="T61" fmla="*/ 269 h 2048"/>
              <a:gd name="T62" fmla="*/ 1442 w 1806"/>
              <a:gd name="T63" fmla="*/ 556 h 2048"/>
              <a:gd name="T64" fmla="*/ 1442 w 1806"/>
              <a:gd name="T65" fmla="*/ 186 h 2048"/>
              <a:gd name="T66" fmla="*/ 1512 w 1806"/>
              <a:gd name="T67" fmla="*/ 186 h 2048"/>
              <a:gd name="T68" fmla="*/ 1512 w 1806"/>
              <a:gd name="T69" fmla="*/ 186 h 2048"/>
              <a:gd name="T70" fmla="*/ 1605 w 1806"/>
              <a:gd name="T71" fmla="*/ 269 h 2048"/>
              <a:gd name="T72" fmla="*/ 1442 w 1806"/>
              <a:gd name="T73" fmla="*/ 556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06" h="2048">
                <a:moveTo>
                  <a:pt x="1785" y="223"/>
                </a:moveTo>
                <a:cubicBezTo>
                  <a:pt x="1752" y="92"/>
                  <a:pt x="1640" y="0"/>
                  <a:pt x="1512" y="0"/>
                </a:cubicBezTo>
                <a:cubicBezTo>
                  <a:pt x="1512" y="0"/>
                  <a:pt x="1512" y="0"/>
                  <a:pt x="1512" y="0"/>
                </a:cubicBezTo>
                <a:cubicBezTo>
                  <a:pt x="1349" y="0"/>
                  <a:pt x="1349" y="0"/>
                  <a:pt x="1349" y="0"/>
                </a:cubicBezTo>
                <a:cubicBezTo>
                  <a:pt x="457" y="0"/>
                  <a:pt x="457" y="0"/>
                  <a:pt x="457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166" y="0"/>
                  <a:pt x="54" y="92"/>
                  <a:pt x="21" y="223"/>
                </a:cubicBezTo>
                <a:cubicBezTo>
                  <a:pt x="3" y="290"/>
                  <a:pt x="0" y="396"/>
                  <a:pt x="78" y="520"/>
                </a:cubicBezTo>
                <a:cubicBezTo>
                  <a:pt x="137" y="615"/>
                  <a:pt x="234" y="703"/>
                  <a:pt x="366" y="782"/>
                </a:cubicBezTo>
                <a:cubicBezTo>
                  <a:pt x="383" y="1030"/>
                  <a:pt x="569" y="1234"/>
                  <a:pt x="810" y="1276"/>
                </a:cubicBezTo>
                <a:cubicBezTo>
                  <a:pt x="810" y="1480"/>
                  <a:pt x="810" y="1480"/>
                  <a:pt x="810" y="1480"/>
                </a:cubicBezTo>
                <a:cubicBezTo>
                  <a:pt x="521" y="1480"/>
                  <a:pt x="521" y="1480"/>
                  <a:pt x="521" y="1480"/>
                </a:cubicBezTo>
                <a:cubicBezTo>
                  <a:pt x="470" y="1480"/>
                  <a:pt x="428" y="1522"/>
                  <a:pt x="428" y="1573"/>
                </a:cubicBezTo>
                <a:cubicBezTo>
                  <a:pt x="428" y="1955"/>
                  <a:pt x="428" y="1955"/>
                  <a:pt x="428" y="1955"/>
                </a:cubicBezTo>
                <a:cubicBezTo>
                  <a:pt x="428" y="2006"/>
                  <a:pt x="470" y="2048"/>
                  <a:pt x="521" y="2048"/>
                </a:cubicBezTo>
                <a:cubicBezTo>
                  <a:pt x="1285" y="2048"/>
                  <a:pt x="1285" y="2048"/>
                  <a:pt x="1285" y="2048"/>
                </a:cubicBezTo>
                <a:cubicBezTo>
                  <a:pt x="1336" y="2048"/>
                  <a:pt x="1378" y="2006"/>
                  <a:pt x="1378" y="1955"/>
                </a:cubicBezTo>
                <a:cubicBezTo>
                  <a:pt x="1378" y="1573"/>
                  <a:pt x="1378" y="1573"/>
                  <a:pt x="1378" y="1573"/>
                </a:cubicBezTo>
                <a:cubicBezTo>
                  <a:pt x="1378" y="1522"/>
                  <a:pt x="1336" y="1480"/>
                  <a:pt x="1285" y="1480"/>
                </a:cubicBezTo>
                <a:cubicBezTo>
                  <a:pt x="996" y="1480"/>
                  <a:pt x="996" y="1480"/>
                  <a:pt x="996" y="1480"/>
                </a:cubicBezTo>
                <a:cubicBezTo>
                  <a:pt x="996" y="1276"/>
                  <a:pt x="996" y="1276"/>
                  <a:pt x="996" y="1276"/>
                </a:cubicBezTo>
                <a:cubicBezTo>
                  <a:pt x="1238" y="1234"/>
                  <a:pt x="1424" y="1031"/>
                  <a:pt x="1440" y="781"/>
                </a:cubicBezTo>
                <a:cubicBezTo>
                  <a:pt x="1572" y="703"/>
                  <a:pt x="1669" y="615"/>
                  <a:pt x="1728" y="520"/>
                </a:cubicBezTo>
                <a:cubicBezTo>
                  <a:pt x="1806" y="396"/>
                  <a:pt x="1803" y="290"/>
                  <a:pt x="1785" y="223"/>
                </a:cubicBezTo>
                <a:close/>
                <a:moveTo>
                  <a:pt x="201" y="269"/>
                </a:moveTo>
                <a:cubicBezTo>
                  <a:pt x="215" y="215"/>
                  <a:pt x="258" y="186"/>
                  <a:pt x="294" y="186"/>
                </a:cubicBezTo>
                <a:cubicBezTo>
                  <a:pt x="294" y="186"/>
                  <a:pt x="294" y="186"/>
                  <a:pt x="294" y="186"/>
                </a:cubicBezTo>
                <a:cubicBezTo>
                  <a:pt x="364" y="186"/>
                  <a:pt x="364" y="186"/>
                  <a:pt x="364" y="186"/>
                </a:cubicBezTo>
                <a:cubicBezTo>
                  <a:pt x="365" y="557"/>
                  <a:pt x="365" y="557"/>
                  <a:pt x="365" y="557"/>
                </a:cubicBezTo>
                <a:cubicBezTo>
                  <a:pt x="221" y="446"/>
                  <a:pt x="183" y="340"/>
                  <a:pt x="201" y="269"/>
                </a:cubicBezTo>
                <a:close/>
                <a:moveTo>
                  <a:pt x="1442" y="556"/>
                </a:moveTo>
                <a:cubicBezTo>
                  <a:pt x="1442" y="186"/>
                  <a:pt x="1442" y="186"/>
                  <a:pt x="1442" y="186"/>
                </a:cubicBezTo>
                <a:cubicBezTo>
                  <a:pt x="1512" y="186"/>
                  <a:pt x="1512" y="186"/>
                  <a:pt x="1512" y="186"/>
                </a:cubicBezTo>
                <a:cubicBezTo>
                  <a:pt x="1512" y="186"/>
                  <a:pt x="1512" y="186"/>
                  <a:pt x="1512" y="186"/>
                </a:cubicBezTo>
                <a:cubicBezTo>
                  <a:pt x="1548" y="186"/>
                  <a:pt x="1591" y="215"/>
                  <a:pt x="1605" y="269"/>
                </a:cubicBezTo>
                <a:cubicBezTo>
                  <a:pt x="1623" y="340"/>
                  <a:pt x="1585" y="446"/>
                  <a:pt x="1442" y="5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HarmonyOS Sans SC"/>
            </a:endParaRPr>
          </a:p>
        </p:txBody>
      </p:sp>
      <p:sp>
        <p:nvSpPr>
          <p:cNvPr id="68" name="TextBox 96"/>
          <p:cNvSpPr txBox="1"/>
          <p:nvPr/>
        </p:nvSpPr>
        <p:spPr>
          <a:xfrm>
            <a:off x="5295976" y="3550440"/>
            <a:ext cx="14599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fontAlgn="base">
              <a:spcBef>
                <a:spcPts val="1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HarmonyOS Sans SC"/>
              </a:rPr>
              <a:t>Your title</a:t>
            </a:r>
            <a:br>
              <a:rPr lang="en-US" sz="1600" b="1" dirty="0">
                <a:solidFill>
                  <a:prstClr val="white"/>
                </a:solidFill>
                <a:latin typeface="HarmonyOS Sans SC"/>
              </a:rPr>
            </a:br>
            <a:r>
              <a:rPr lang="en-US" sz="1600" b="1" dirty="0">
                <a:solidFill>
                  <a:prstClr val="white"/>
                </a:solidFill>
                <a:latin typeface="HarmonyOS Sans SC"/>
              </a:rPr>
              <a:t>is here</a:t>
            </a:r>
            <a:endParaRPr lang="en-US" sz="1600" b="1" dirty="0">
              <a:solidFill>
                <a:prstClr val="white"/>
              </a:solidFill>
              <a:latin typeface="HarmonyOS Sans SC"/>
            </a:endParaRPr>
          </a:p>
        </p:txBody>
      </p:sp>
      <p:cxnSp>
        <p:nvCxnSpPr>
          <p:cNvPr id="69" name="Straight Connector 41"/>
          <p:cNvCxnSpPr/>
          <p:nvPr/>
        </p:nvCxnSpPr>
        <p:spPr>
          <a:xfrm>
            <a:off x="4962246" y="1550102"/>
            <a:ext cx="404297" cy="589089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70" name="组合 69"/>
          <p:cNvGrpSpPr/>
          <p:nvPr/>
        </p:nvGrpSpPr>
        <p:grpSpPr>
          <a:xfrm>
            <a:off x="5295484" y="2068910"/>
            <a:ext cx="209550" cy="209550"/>
            <a:chOff x="5585550" y="2229291"/>
            <a:chExt cx="209550" cy="209550"/>
          </a:xfrm>
        </p:grpSpPr>
        <p:sp>
          <p:nvSpPr>
            <p:cNvPr id="71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72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73" name="Straight Connector 41"/>
          <p:cNvCxnSpPr/>
          <p:nvPr/>
        </p:nvCxnSpPr>
        <p:spPr>
          <a:xfrm>
            <a:off x="3786353" y="1530221"/>
            <a:ext cx="1143885" cy="0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74" name="文本框 24"/>
          <p:cNvSpPr txBox="1"/>
          <p:nvPr>
            <p:custDataLst>
              <p:tags r:id="rId1"/>
            </p:custDataLst>
          </p:nvPr>
        </p:nvSpPr>
        <p:spPr>
          <a:xfrm>
            <a:off x="594069" y="1721651"/>
            <a:ext cx="3638720" cy="74634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查企业、查高管、查招投标、查知识产权、查司法风险、查行政处罚、查新政许可、查企业资质、查环保信息、查海关信用、查舆情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2"/>
            </p:custDataLst>
          </p:nvPr>
        </p:nvSpPr>
        <p:spPr>
          <a:xfrm>
            <a:off x="1922644" y="1324219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企业查询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6" name="Straight Connector 41"/>
          <p:cNvCxnSpPr/>
          <p:nvPr/>
        </p:nvCxnSpPr>
        <p:spPr>
          <a:xfrm flipH="1">
            <a:off x="6776495" y="1574365"/>
            <a:ext cx="472620" cy="625750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77" name="组合 76"/>
          <p:cNvGrpSpPr/>
          <p:nvPr/>
        </p:nvGrpSpPr>
        <p:grpSpPr>
          <a:xfrm>
            <a:off x="6664752" y="2115854"/>
            <a:ext cx="209550" cy="209550"/>
            <a:chOff x="5585550" y="2229291"/>
            <a:chExt cx="209550" cy="209550"/>
          </a:xfrm>
        </p:grpSpPr>
        <p:sp>
          <p:nvSpPr>
            <p:cNvPr id="78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79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80" name="Straight Connector 41"/>
          <p:cNvCxnSpPr/>
          <p:nvPr/>
        </p:nvCxnSpPr>
        <p:spPr>
          <a:xfrm>
            <a:off x="7275634" y="1577721"/>
            <a:ext cx="1143885" cy="0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83" name="文本框 24"/>
          <p:cNvSpPr txBox="1"/>
          <p:nvPr>
            <p:custDataLst>
              <p:tags r:id="rId3"/>
            </p:custDataLst>
          </p:nvPr>
        </p:nvSpPr>
        <p:spPr>
          <a:xfrm>
            <a:off x="7705619" y="1764390"/>
            <a:ext cx="3638720" cy="74634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全维图谱、股权图谱、投资图谱、集团图谱、受益人识别、实控人识别、簇群识别、关联路径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>
            <p:custDataLst>
              <p:tags r:id="rId4"/>
            </p:custDataLst>
          </p:nvPr>
        </p:nvSpPr>
        <p:spPr>
          <a:xfrm>
            <a:off x="8419519" y="1363190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关联图谱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5" name="Straight Connector 41"/>
          <p:cNvCxnSpPr>
            <a:endCxn id="88" idx="5"/>
          </p:cNvCxnSpPr>
          <p:nvPr/>
        </p:nvCxnSpPr>
        <p:spPr>
          <a:xfrm>
            <a:off x="4149147" y="2737046"/>
            <a:ext cx="299764" cy="323661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86" name="组合 85"/>
          <p:cNvGrpSpPr/>
          <p:nvPr/>
        </p:nvGrpSpPr>
        <p:grpSpPr>
          <a:xfrm>
            <a:off x="4369127" y="2980923"/>
            <a:ext cx="209550" cy="209550"/>
            <a:chOff x="5585550" y="2229291"/>
            <a:chExt cx="209550" cy="209550"/>
          </a:xfrm>
        </p:grpSpPr>
        <p:sp>
          <p:nvSpPr>
            <p:cNvPr id="87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88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89" name="Straight Connector 41"/>
          <p:cNvCxnSpPr/>
          <p:nvPr/>
        </p:nvCxnSpPr>
        <p:spPr>
          <a:xfrm flipV="1">
            <a:off x="3361765" y="2718352"/>
            <a:ext cx="755607" cy="1277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90" name="文本框 24"/>
          <p:cNvSpPr txBox="1"/>
          <p:nvPr>
            <p:custDataLst>
              <p:tags r:id="rId5"/>
            </p:custDataLst>
          </p:nvPr>
        </p:nvSpPr>
        <p:spPr>
          <a:xfrm>
            <a:off x="0" y="2940741"/>
            <a:ext cx="4023028" cy="47922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风险洞察、风险预警、风险回溯、空壳识别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91" name="文本框 90"/>
          <p:cNvSpPr txBox="1"/>
          <p:nvPr>
            <p:custDataLst>
              <p:tags r:id="rId6"/>
            </p:custDataLst>
          </p:nvPr>
        </p:nvSpPr>
        <p:spPr>
          <a:xfrm>
            <a:off x="1459388" y="2517247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智慧风控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04" name="Straight Connector 41"/>
          <p:cNvCxnSpPr/>
          <p:nvPr/>
        </p:nvCxnSpPr>
        <p:spPr>
          <a:xfrm flipH="1">
            <a:off x="7634805" y="2692120"/>
            <a:ext cx="271932" cy="516578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105" name="组合 104"/>
          <p:cNvGrpSpPr/>
          <p:nvPr/>
        </p:nvGrpSpPr>
        <p:grpSpPr>
          <a:xfrm>
            <a:off x="7530180" y="3047804"/>
            <a:ext cx="209550" cy="209550"/>
            <a:chOff x="5585550" y="2229291"/>
            <a:chExt cx="209550" cy="209550"/>
          </a:xfrm>
        </p:grpSpPr>
        <p:sp>
          <p:nvSpPr>
            <p:cNvPr id="106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107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108" name="Straight Connector 41"/>
          <p:cNvCxnSpPr/>
          <p:nvPr/>
        </p:nvCxnSpPr>
        <p:spPr>
          <a:xfrm>
            <a:off x="7887917" y="2696705"/>
            <a:ext cx="864624" cy="0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109" name="文本框 24"/>
          <p:cNvSpPr txBox="1"/>
          <p:nvPr>
            <p:custDataLst>
              <p:tags r:id="rId7"/>
            </p:custDataLst>
          </p:nvPr>
        </p:nvSpPr>
        <p:spPr>
          <a:xfrm>
            <a:off x="8086090" y="2873375"/>
            <a:ext cx="3639185" cy="746125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商机线索、标签筛客、关系裂变、营销路径、优选客群、优质供应商、产品匹配客群、地图寻客、园区寻客、街道网格、客户触达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110" name="文本框 109"/>
          <p:cNvSpPr txBox="1"/>
          <p:nvPr>
            <p:custDataLst>
              <p:tags r:id="rId8"/>
            </p:custDataLst>
          </p:nvPr>
        </p:nvSpPr>
        <p:spPr>
          <a:xfrm>
            <a:off x="8868903" y="2482200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智慧营销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3" name="Straight Connector 41"/>
          <p:cNvCxnSpPr>
            <a:endCxn id="116" idx="5"/>
          </p:cNvCxnSpPr>
          <p:nvPr/>
        </p:nvCxnSpPr>
        <p:spPr>
          <a:xfrm>
            <a:off x="4222376" y="3886200"/>
            <a:ext cx="218798" cy="409884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114" name="组合 113"/>
          <p:cNvGrpSpPr/>
          <p:nvPr/>
        </p:nvGrpSpPr>
        <p:grpSpPr>
          <a:xfrm>
            <a:off x="4361390" y="4216300"/>
            <a:ext cx="209550" cy="209550"/>
            <a:chOff x="5585550" y="2229291"/>
            <a:chExt cx="209550" cy="209550"/>
          </a:xfrm>
        </p:grpSpPr>
        <p:sp>
          <p:nvSpPr>
            <p:cNvPr id="115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116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117" name="Straight Connector 41"/>
          <p:cNvCxnSpPr/>
          <p:nvPr/>
        </p:nvCxnSpPr>
        <p:spPr>
          <a:xfrm flipV="1">
            <a:off x="3393540" y="3841000"/>
            <a:ext cx="755607" cy="1277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118" name="文本框 117"/>
          <p:cNvSpPr txBox="1"/>
          <p:nvPr>
            <p:custDataLst>
              <p:tags r:id="rId9"/>
            </p:custDataLst>
          </p:nvPr>
        </p:nvSpPr>
        <p:spPr>
          <a:xfrm>
            <a:off x="1458046" y="3619601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产业图谱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文本框 24"/>
          <p:cNvSpPr txBox="1"/>
          <p:nvPr>
            <p:custDataLst>
              <p:tags r:id="rId10"/>
            </p:custDataLst>
          </p:nvPr>
        </p:nvSpPr>
        <p:spPr>
          <a:xfrm>
            <a:off x="-67902" y="4065048"/>
            <a:ext cx="4269905" cy="47922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产业链图谱、产品目录、产业园区、产业时空地图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cxnSp>
        <p:nvCxnSpPr>
          <p:cNvPr id="120" name="Straight Connector 41"/>
          <p:cNvCxnSpPr/>
          <p:nvPr/>
        </p:nvCxnSpPr>
        <p:spPr>
          <a:xfrm flipH="1">
            <a:off x="7606405" y="3893190"/>
            <a:ext cx="281512" cy="557875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121" name="组合 120"/>
          <p:cNvGrpSpPr/>
          <p:nvPr/>
        </p:nvGrpSpPr>
        <p:grpSpPr>
          <a:xfrm>
            <a:off x="7501780" y="4290171"/>
            <a:ext cx="209550" cy="209550"/>
            <a:chOff x="5585550" y="2229291"/>
            <a:chExt cx="209550" cy="209550"/>
          </a:xfrm>
        </p:grpSpPr>
        <p:sp>
          <p:nvSpPr>
            <p:cNvPr id="122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123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124" name="Straight Connector 41"/>
          <p:cNvCxnSpPr/>
          <p:nvPr/>
        </p:nvCxnSpPr>
        <p:spPr>
          <a:xfrm flipV="1">
            <a:off x="7886411" y="3889558"/>
            <a:ext cx="893024" cy="9173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125" name="文本框 24"/>
          <p:cNvSpPr txBox="1"/>
          <p:nvPr>
            <p:custDataLst>
              <p:tags r:id="rId11"/>
            </p:custDataLst>
          </p:nvPr>
        </p:nvSpPr>
        <p:spPr>
          <a:xfrm>
            <a:off x="8165397" y="4102563"/>
            <a:ext cx="3479756" cy="450345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供应商推荐、供应商尽调、供应商预警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126" name="文本框 125"/>
          <p:cNvSpPr txBox="1"/>
          <p:nvPr>
            <p:custDataLst>
              <p:tags r:id="rId12"/>
            </p:custDataLst>
          </p:nvPr>
        </p:nvSpPr>
        <p:spPr>
          <a:xfrm>
            <a:off x="8840503" y="3684226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供应商管理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7" name="Straight Connector 41"/>
          <p:cNvCxnSpPr>
            <a:endCxn id="130" idx="5"/>
          </p:cNvCxnSpPr>
          <p:nvPr/>
        </p:nvCxnSpPr>
        <p:spPr>
          <a:xfrm>
            <a:off x="4612726" y="4879905"/>
            <a:ext cx="624761" cy="361893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128" name="组合 127"/>
          <p:cNvGrpSpPr/>
          <p:nvPr/>
        </p:nvGrpSpPr>
        <p:grpSpPr>
          <a:xfrm>
            <a:off x="5157703" y="5162014"/>
            <a:ext cx="209550" cy="209550"/>
            <a:chOff x="5585550" y="2229291"/>
            <a:chExt cx="209550" cy="209550"/>
          </a:xfrm>
        </p:grpSpPr>
        <p:sp>
          <p:nvSpPr>
            <p:cNvPr id="129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130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131" name="Straight Connector 41"/>
          <p:cNvCxnSpPr/>
          <p:nvPr/>
        </p:nvCxnSpPr>
        <p:spPr>
          <a:xfrm flipV="1">
            <a:off x="3865686" y="4849176"/>
            <a:ext cx="755607" cy="1277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132" name="文本框 131"/>
          <p:cNvSpPr txBox="1"/>
          <p:nvPr>
            <p:custDataLst>
              <p:tags r:id="rId13"/>
            </p:custDataLst>
          </p:nvPr>
        </p:nvSpPr>
        <p:spPr>
          <a:xfrm>
            <a:off x="1927937" y="4618159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管理分析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3" name="文本框 24"/>
          <p:cNvSpPr txBox="1"/>
          <p:nvPr>
            <p:custDataLst>
              <p:tags r:id="rId14"/>
            </p:custDataLst>
          </p:nvPr>
        </p:nvSpPr>
        <p:spPr>
          <a:xfrm>
            <a:off x="379908" y="5012645"/>
            <a:ext cx="4269905" cy="47922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企业打标、企业性质认定、企业规模认定、科创企业认定、绿色企业认定、经营活跃评价、经营效能评价、客群分析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cxnSp>
        <p:nvCxnSpPr>
          <p:cNvPr id="135" name="Straight Connector 41"/>
          <p:cNvCxnSpPr>
            <a:endCxn id="138" idx="0"/>
          </p:cNvCxnSpPr>
          <p:nvPr/>
        </p:nvCxnSpPr>
        <p:spPr>
          <a:xfrm flipH="1">
            <a:off x="6708643" y="4869065"/>
            <a:ext cx="845167" cy="465412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grpSp>
        <p:nvGrpSpPr>
          <p:cNvPr id="136" name="组合 135"/>
          <p:cNvGrpSpPr/>
          <p:nvPr/>
        </p:nvGrpSpPr>
        <p:grpSpPr>
          <a:xfrm>
            <a:off x="6603868" y="5194360"/>
            <a:ext cx="209550" cy="209550"/>
            <a:chOff x="5585550" y="2229291"/>
            <a:chExt cx="209550" cy="209550"/>
          </a:xfrm>
        </p:grpSpPr>
        <p:sp>
          <p:nvSpPr>
            <p:cNvPr id="137" name="Oval 69"/>
            <p:cNvSpPr/>
            <p:nvPr/>
          </p:nvSpPr>
          <p:spPr>
            <a:xfrm flipH="1">
              <a:off x="5585550" y="2229291"/>
              <a:ext cx="209550" cy="209550"/>
            </a:xfrm>
            <a:prstGeom prst="ellipse">
              <a:avLst/>
            </a:prstGeom>
            <a:solidFill>
              <a:srgbClr val="C00000">
                <a:lumMod val="20000"/>
                <a:lumOff val="80000"/>
                <a:alpha val="5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  <p:sp>
          <p:nvSpPr>
            <p:cNvPr id="138" name="Oval 70"/>
            <p:cNvSpPr/>
            <p:nvPr/>
          </p:nvSpPr>
          <p:spPr>
            <a:xfrm flipH="1" flipV="1">
              <a:off x="5654983" y="2298724"/>
              <a:ext cx="70684" cy="70684"/>
            </a:xfrm>
            <a:prstGeom prst="ellipse">
              <a:avLst/>
            </a:prstGeom>
            <a:gradFill>
              <a:gsLst>
                <a:gs pos="73000">
                  <a:srgbClr val="C00000"/>
                </a:gs>
                <a:gs pos="31000">
                  <a:srgbClr val="C00000">
                    <a:lumMod val="60000"/>
                    <a:lumOff val="40000"/>
                  </a:srgbClr>
                </a:gs>
                <a:gs pos="0">
                  <a:srgbClr val="C00000">
                    <a:lumMod val="40000"/>
                    <a:lumOff val="60000"/>
                  </a:srgbClr>
                </a:gs>
              </a:gsLst>
              <a:lin ang="2700000" scaled="1"/>
            </a:gra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01626">
                    <a:lumMod val="50000"/>
                    <a:lumOff val="50000"/>
                  </a:srgbClr>
                </a:solidFill>
                <a:effectLst/>
                <a:uLnTx/>
                <a:uFillTx/>
                <a:latin typeface="HarmonyOS Sans SC"/>
                <a:cs typeface="+mn-cs"/>
              </a:endParaRPr>
            </a:p>
          </p:txBody>
        </p:sp>
      </p:grpSp>
      <p:cxnSp>
        <p:nvCxnSpPr>
          <p:cNvPr id="139" name="Straight Connector 41"/>
          <p:cNvCxnSpPr/>
          <p:nvPr/>
        </p:nvCxnSpPr>
        <p:spPr>
          <a:xfrm flipV="1">
            <a:off x="7614016" y="4859892"/>
            <a:ext cx="731648" cy="9173"/>
          </a:xfrm>
          <a:prstGeom prst="line">
            <a:avLst/>
          </a:prstGeom>
          <a:noFill/>
          <a:ln w="12700" cap="flat" cmpd="sng" algn="ctr">
            <a:solidFill>
              <a:srgbClr val="C00000">
                <a:lumMod val="20000"/>
                <a:lumOff val="80000"/>
              </a:srgbClr>
            </a:solidFill>
            <a:prstDash val="dash"/>
            <a:miter lim="800000"/>
          </a:ln>
          <a:effectLst/>
        </p:spPr>
      </p:cxnSp>
      <p:sp>
        <p:nvSpPr>
          <p:cNvPr id="140" name="文本框 24"/>
          <p:cNvSpPr txBox="1"/>
          <p:nvPr>
            <p:custDataLst>
              <p:tags r:id="rId15"/>
            </p:custDataLst>
          </p:nvPr>
        </p:nvSpPr>
        <p:spPr>
          <a:xfrm>
            <a:off x="7267485" y="5047093"/>
            <a:ext cx="4076854" cy="74634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名单取数器、高级筛选器、财报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OCR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识别、存款利润计算器、理财利润计算器、贷款利润计算器、中收利润计算器、综合利润计算器、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ECL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测算器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……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141" name="文本框 140"/>
          <p:cNvSpPr txBox="1"/>
          <p:nvPr>
            <p:custDataLst>
              <p:tags r:id="rId16"/>
            </p:custDataLst>
          </p:nvPr>
        </p:nvSpPr>
        <p:spPr>
          <a:xfrm>
            <a:off x="8419519" y="4653140"/>
            <a:ext cx="1863709" cy="334062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7261E"/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工具应用</a:t>
            </a:r>
            <a:endParaRPr lang="zh-CN" altLang="en-US" sz="1500" b="1">
              <a:solidFill>
                <a:srgbClr val="E7261E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6" name="圆角矩形 68"/>
          <p:cNvSpPr/>
          <p:nvPr/>
        </p:nvSpPr>
        <p:spPr>
          <a:xfrm>
            <a:off x="736012" y="5730191"/>
            <a:ext cx="10688718" cy="939412"/>
          </a:xfrm>
          <a:prstGeom prst="roundRect">
            <a:avLst>
              <a:gd name="adj" fmla="val 5185"/>
            </a:avLst>
          </a:prstGeom>
          <a:solidFill>
            <a:srgbClr val="FEFBF8"/>
          </a:solidFill>
          <a:ln w="6350" cmpd="sng">
            <a:solidFill>
              <a:srgbClr val="DDDDDD"/>
            </a:solidFill>
            <a:prstDash val="solid"/>
          </a:ln>
          <a:effectLst>
            <a:outerShdw blurRad="457200" dist="1397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987317" y="5707661"/>
            <a:ext cx="1007730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b="1">
                <a:solidFill>
                  <a:srgbClr val="E7261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典型案例：某国有银行省分行对公业务智能营销系统</a:t>
            </a:r>
            <a:endParaRPr lang="en-US" altLang="zh-CN" sz="1500" b="1">
              <a:solidFill>
                <a:srgbClr val="E7261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lnSpc>
                <a:spcPct val="150000"/>
              </a:lnSpc>
            </a:pPr>
            <a:r>
              <a:rPr lang="zh-CN" altLang="en-US" sz="1200">
                <a:solidFill>
                  <a:srgbClr val="222222"/>
                </a:solidFill>
                <a:latin typeface="system-ui"/>
                <a:ea typeface="微软雅黑" panose="020B0503020204020204" charset="-122"/>
              </a:rPr>
              <a:t>智客系统上线后，能有效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帮助客户经理挖掘、分析营销线索和目标对象</a:t>
            </a: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贯通行内营销系统，对营销全流程进行串联</a:t>
            </a: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单月累计推送营销事件</a:t>
            </a:r>
            <a:r>
              <a:rPr lang="zh-CN" altLang="zh-CN" sz="1200" b="1">
                <a:solidFill>
                  <a:srgbClr val="E7261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15600</a:t>
            </a:r>
            <a:r>
              <a:rPr lang="zh-CN" altLang="zh-CN" sz="12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多次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签约</a:t>
            </a:r>
            <a:r>
              <a:rPr lang="en-US" altLang="zh-CN" sz="1200" b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zh-CN" sz="1200" b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</a:t>
            </a:r>
            <a:r>
              <a:rPr lang="en-US" altLang="zh-CN" sz="1200" b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2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企业客户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盘活</a:t>
            </a:r>
            <a:r>
              <a:rPr lang="zh-CN" altLang="zh-CN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存量客户</a:t>
            </a:r>
            <a:r>
              <a:rPr lang="zh-CN" altLang="zh-CN" sz="1200" b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</a:t>
            </a:r>
            <a:r>
              <a:rPr lang="en-US" altLang="zh-CN" sz="1200" b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200" b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/>
          <p:cNvSpPr/>
          <p:nvPr/>
        </p:nvSpPr>
        <p:spPr>
          <a:xfrm>
            <a:off x="7906626" y="1872595"/>
            <a:ext cx="4034362" cy="4786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631665" y="1843139"/>
            <a:ext cx="3754599" cy="4786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110">
                <a:solidFill>
                  <a:srgbClr val="DC000C"/>
                </a:solidFill>
                <a:sym typeface="+mn-ea"/>
              </a:rPr>
              <a:t>模型咨询</a:t>
            </a:r>
            <a:r>
              <a:rPr lang="en-US" altLang="zh-CN" sz="2110"/>
              <a:t> &amp; </a:t>
            </a:r>
            <a:r>
              <a:rPr sz="2110">
                <a:solidFill>
                  <a:srgbClr val="DC000C"/>
                </a:solidFill>
                <a:sym typeface="+mn-ea"/>
              </a:rPr>
              <a:t>系统定制</a:t>
            </a:r>
            <a:endParaRPr sz="2110">
              <a:solidFill>
                <a:srgbClr val="DC000C"/>
              </a:solidFill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36012" y="660182"/>
            <a:ext cx="10756999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677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有数除了提供标准的产品之外，也可以基于客户的实际业务需求提供模型咨询及系统定制开发服务，从而帮助客户在实际业务中</a:t>
            </a:r>
            <a:r>
              <a:rPr lang="zh-CN" altLang="en-US" sz="1500" kern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真正发挥</a:t>
            </a:r>
            <a:r>
              <a:rPr kumimoji="0" lang="zh-CN" altLang="en-US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数据的应用价值。</a:t>
            </a:r>
            <a:endParaRPr kumimoji="0" lang="zh-CN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7" name="object 5"/>
          <p:cNvSpPr txBox="1"/>
          <p:nvPr>
            <p:custDataLst>
              <p:tags r:id="rId1"/>
            </p:custDataLst>
          </p:nvPr>
        </p:nvSpPr>
        <p:spPr>
          <a:xfrm>
            <a:off x="0" y="1671219"/>
            <a:ext cx="12192000" cy="224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L="0" algn="l" defTabSz="914400" rtl="0" eaLnBrk="0" latinLnBrk="0" hangingPunct="0">
              <a:defRPr sz="1800" kern="1200">
                <a:solidFill>
                  <a:schemeClr val="phClr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</a:lstStyle>
          <a:p>
            <a:pPr algn="ctr">
              <a:lnSpc>
                <a:spcPts val="17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</a:rPr>
              <a:t>典型案例</a:t>
            </a:r>
            <a:endParaRPr lang="zh-CN" altLang="en-US" sz="2000" b="1" dirty="0" err="1">
              <a:solidFill>
                <a:srgbClr val="E32323"/>
              </a:solidFill>
              <a:latin typeface="微软雅黑" panose="020B0503020204020204" charset="-122"/>
              <a:ea typeface="微软雅黑" panose="020B0503020204020204" charset="-122"/>
              <a:cs typeface="ETLWME+Î¢ÈíÑÅºÚ,Bold"/>
            </a:endParaRPr>
          </a:p>
        </p:txBody>
      </p:sp>
      <p:sp>
        <p:nvSpPr>
          <p:cNvPr id="38" name="文本框 24"/>
          <p:cNvSpPr txBox="1"/>
          <p:nvPr>
            <p:custDataLst>
              <p:tags r:id="rId2"/>
            </p:custDataLst>
          </p:nvPr>
        </p:nvSpPr>
        <p:spPr>
          <a:xfrm>
            <a:off x="7957368" y="2423489"/>
            <a:ext cx="3983620" cy="4416740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基于对绿色金融业务的理解以及与当地政府和银行的充分沟通，有数为其定制开发了</a:t>
            </a:r>
            <a:r>
              <a:rPr lang="zh-CN" altLang="en-US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绿色金融综合服务平台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，并打通了企业上报数据、政务数据、互联网数据、物联网数据等多源数据，在平台中实现了</a:t>
            </a:r>
            <a:r>
              <a:rPr lang="zh-CN" altLang="en-US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绿色企业准入及等级判定、</a:t>
            </a:r>
            <a:r>
              <a:rPr lang="en-US" altLang="zh-CN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ESG</a:t>
            </a:r>
            <a:r>
              <a:rPr lang="zh-CN" altLang="en-US" sz="1500" b="1">
                <a:solidFill>
                  <a:srgbClr val="E32323"/>
                </a:solidFill>
                <a:latin typeface="+mn-ea"/>
                <a:sym typeface="Arial" panose="020B0604020202020204" pitchFamily="34" charset="0"/>
              </a:rPr>
              <a:t>评级</a:t>
            </a:r>
            <a:r>
              <a:rPr lang="zh-CN" altLang="en-US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、碳账户测算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等信息化能力。平台整合了</a:t>
            </a:r>
            <a:r>
              <a:rPr lang="en-US" altLang="zh-CN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35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家银行和</a:t>
            </a:r>
            <a:r>
              <a:rPr lang="en-US" altLang="zh-CN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12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家小贷公司的超</a:t>
            </a:r>
            <a:r>
              <a:rPr lang="en-US" altLang="zh-CN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350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款金融产品，为企业提供</a:t>
            </a:r>
            <a:r>
              <a:rPr lang="en-US" altLang="zh-CN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7*24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小时永不下线的“银企对接会”，高效满足企业的融资需求。自</a:t>
            </a:r>
            <a:r>
              <a:rPr lang="en-US" altLang="zh-CN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2018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年</a:t>
            </a:r>
            <a:r>
              <a:rPr lang="en-US" altLang="zh-CN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5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月上线以来，已帮助</a:t>
            </a:r>
            <a:r>
              <a:rPr lang="en-US" altLang="zh-CN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20000+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家企业获得融资总额超</a:t>
            </a:r>
            <a:r>
              <a:rPr lang="en-US" altLang="zh-CN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3000</a:t>
            </a:r>
            <a:r>
              <a:rPr lang="zh-CN" altLang="en-US" sz="1500" b="1">
                <a:solidFill>
                  <a:srgbClr val="E32323"/>
                </a:solidFill>
                <a:uFillTx/>
                <a:latin typeface="+mn-ea"/>
                <a:sym typeface="Arial" panose="020B0604020202020204" pitchFamily="34" charset="0"/>
              </a:rPr>
              <a:t>亿元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Arial" panose="020B0604020202020204" pitchFamily="34" charset="0"/>
              </a:rPr>
              <a:t>。</a:t>
            </a:r>
            <a:endParaRPr lang="zh-CN" altLang="en-US" sz="15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5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3"/>
            </p:custDataLst>
          </p:nvPr>
        </p:nvSpPr>
        <p:spPr>
          <a:xfrm>
            <a:off x="7973114" y="1843140"/>
            <a:ext cx="4081257" cy="421659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32323"/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某</a:t>
            </a:r>
            <a:r>
              <a:rPr lang="zh-CN" altLang="en-US" sz="1500" b="1">
                <a:solidFill>
                  <a:srgbClr val="E32323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市“绿贷通”金融综合服务平台项目</a:t>
            </a:r>
            <a:endParaRPr lang="zh-CN" altLang="en-US" sz="1500" b="1">
              <a:solidFill>
                <a:srgbClr val="E32323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本框 24"/>
          <p:cNvSpPr txBox="1"/>
          <p:nvPr>
            <p:custDataLst>
              <p:tags r:id="rId4"/>
            </p:custDataLst>
          </p:nvPr>
        </p:nvSpPr>
        <p:spPr>
          <a:xfrm>
            <a:off x="631665" y="2423489"/>
            <a:ext cx="3638720" cy="4205911"/>
          </a:xfrm>
          <a:prstGeom prst="rect">
            <a:avLst/>
          </a:prstGeom>
          <a:noFill/>
        </p:spPr>
        <p:txBody>
          <a:bodyPr wrap="square" lIns="90000" tIns="0" rIns="90000" bIns="4680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该大型国企有庞大的供应商体系及频繁的招标采购工作，亟需提高招采流程的效率。有数深入该企业进行了详细的业务调研，根据其不同场景的需求构建了</a:t>
            </a:r>
            <a:r>
              <a:rPr lang="zh-CN" altLang="en-US" sz="1500" b="1">
                <a:solidFill>
                  <a:srgbClr val="E32323"/>
                </a:solidFill>
                <a:latin typeface="+mn-ea"/>
                <a:sym typeface="Arial" panose="020B0604020202020204" pitchFamily="34" charset="0"/>
              </a:rPr>
              <a:t>行业综合评价模型、风险评价模型、绿色评价模型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三大企业评价模型，并为其定制开发了</a:t>
            </a:r>
            <a:r>
              <a:rPr lang="zh-CN" altLang="en-US" sz="1500" b="1">
                <a:solidFill>
                  <a:srgbClr val="E32323"/>
                </a:solidFill>
                <a:latin typeface="+mn-ea"/>
                <a:sym typeface="Arial" panose="020B0604020202020204" pitchFamily="34" charset="0"/>
              </a:rPr>
              <a:t>智慧化管理系统</a:t>
            </a: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Arial" panose="020B0604020202020204" pitchFamily="34" charset="0"/>
              </a:rPr>
              <a:t>，包含企业视图、风险评估、监测预警、绿色低碳、供应商管理、可视化分析等功能模块。项目的落地为该国企在招采环节提升了智慧化管理的能力，并实现了降本增效的目标。</a:t>
            </a:r>
            <a:endParaRPr lang="zh-CN" altLang="en-US" sz="150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Arial" panose="020B0604020202020204" pitchFamily="34" charset="0"/>
            </a:endParaRPr>
          </a:p>
          <a:p>
            <a:pPr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50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298655" y="1843141"/>
            <a:ext cx="3974897" cy="421659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>
                <a:solidFill>
                  <a:srgbClr val="E32323"/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某</a:t>
            </a:r>
            <a:r>
              <a:rPr lang="zh-CN" altLang="en-US" sz="1500" b="1">
                <a:solidFill>
                  <a:srgbClr val="E32323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大型国企智能招标采购管理项目</a:t>
            </a:r>
            <a:endParaRPr lang="zh-CN" altLang="en-US" sz="1500" b="1">
              <a:solidFill>
                <a:srgbClr val="E32323"/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Freeform 41"/>
          <p:cNvSpPr/>
          <p:nvPr/>
        </p:nvSpPr>
        <p:spPr bwMode="auto">
          <a:xfrm>
            <a:off x="6148389" y="1914525"/>
            <a:ext cx="487363" cy="4943475"/>
          </a:xfrm>
          <a:custGeom>
            <a:avLst/>
            <a:gdLst>
              <a:gd name="T0" fmla="*/ 307 w 307"/>
              <a:gd name="T1" fmla="*/ 0 h 3114"/>
              <a:gd name="T2" fmla="*/ 307 w 307"/>
              <a:gd name="T3" fmla="*/ 3114 h 3114"/>
              <a:gd name="T4" fmla="*/ 0 w 307"/>
              <a:gd name="T5" fmla="*/ 3114 h 3114"/>
              <a:gd name="T6" fmla="*/ 0 w 307"/>
              <a:gd name="T7" fmla="*/ 307 h 3114"/>
              <a:gd name="T8" fmla="*/ 307 w 307"/>
              <a:gd name="T9" fmla="*/ 0 h 3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3114">
                <a:moveTo>
                  <a:pt x="307" y="0"/>
                </a:moveTo>
                <a:lnTo>
                  <a:pt x="307" y="3114"/>
                </a:lnTo>
                <a:lnTo>
                  <a:pt x="0" y="3114"/>
                </a:lnTo>
                <a:lnTo>
                  <a:pt x="0" y="307"/>
                </a:lnTo>
                <a:lnTo>
                  <a:pt x="307" y="0"/>
                </a:lnTo>
              </a:path>
            </a:pathLst>
          </a:custGeom>
          <a:gradFill flip="none" rotWithShape="1">
            <a:gsLst>
              <a:gs pos="68000">
                <a:srgbClr val="F43C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48" name="Freeform 43"/>
          <p:cNvSpPr/>
          <p:nvPr/>
        </p:nvSpPr>
        <p:spPr bwMode="auto">
          <a:xfrm>
            <a:off x="6142039" y="1914525"/>
            <a:ext cx="1243013" cy="487362"/>
          </a:xfrm>
          <a:custGeom>
            <a:avLst/>
            <a:gdLst>
              <a:gd name="T0" fmla="*/ 783 w 783"/>
              <a:gd name="T1" fmla="*/ 307 h 307"/>
              <a:gd name="T2" fmla="*/ 0 w 783"/>
              <a:gd name="T3" fmla="*/ 307 h 307"/>
              <a:gd name="T4" fmla="*/ 307 w 783"/>
              <a:gd name="T5" fmla="*/ 0 h 307"/>
              <a:gd name="T6" fmla="*/ 783 w 783"/>
              <a:gd name="T7" fmla="*/ 0 h 307"/>
              <a:gd name="T8" fmla="*/ 783 w 783"/>
              <a:gd name="T9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3" h="307">
                <a:moveTo>
                  <a:pt x="783" y="307"/>
                </a:moveTo>
                <a:lnTo>
                  <a:pt x="0" y="307"/>
                </a:lnTo>
                <a:lnTo>
                  <a:pt x="307" y="0"/>
                </a:lnTo>
                <a:lnTo>
                  <a:pt x="783" y="0"/>
                </a:lnTo>
                <a:lnTo>
                  <a:pt x="783" y="30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49" name="任意多边形: 形状 48"/>
          <p:cNvSpPr/>
          <p:nvPr/>
        </p:nvSpPr>
        <p:spPr bwMode="auto">
          <a:xfrm>
            <a:off x="6142039" y="1681163"/>
            <a:ext cx="1709737" cy="960437"/>
          </a:xfrm>
          <a:custGeom>
            <a:avLst/>
            <a:gdLst>
              <a:gd name="connsiteX0" fmla="*/ 1189037 w 1709737"/>
              <a:gd name="connsiteY0" fmla="*/ 0 h 960437"/>
              <a:gd name="connsiteX1" fmla="*/ 1709737 w 1709737"/>
              <a:gd name="connsiteY1" fmla="*/ 479425 h 960437"/>
              <a:gd name="connsiteX2" fmla="*/ 1189037 w 1709737"/>
              <a:gd name="connsiteY2" fmla="*/ 960437 h 960437"/>
              <a:gd name="connsiteX3" fmla="*/ 1189037 w 1709737"/>
              <a:gd name="connsiteY3" fmla="*/ 720724 h 960437"/>
              <a:gd name="connsiteX4" fmla="*/ 0 w 1709737"/>
              <a:gd name="connsiteY4" fmla="*/ 720724 h 960437"/>
              <a:gd name="connsiteX5" fmla="*/ 487363 w 1709737"/>
              <a:gd name="connsiteY5" fmla="*/ 233362 h 960437"/>
              <a:gd name="connsiteX6" fmla="*/ 1189037 w 1709737"/>
              <a:gd name="connsiteY6" fmla="*/ 233362 h 96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9737" h="960437">
                <a:moveTo>
                  <a:pt x="1189037" y="0"/>
                </a:moveTo>
                <a:lnTo>
                  <a:pt x="1709737" y="479425"/>
                </a:lnTo>
                <a:lnTo>
                  <a:pt x="1189037" y="960437"/>
                </a:lnTo>
                <a:lnTo>
                  <a:pt x="1189037" y="720724"/>
                </a:lnTo>
                <a:lnTo>
                  <a:pt x="0" y="720724"/>
                </a:lnTo>
                <a:lnTo>
                  <a:pt x="487363" y="233362"/>
                </a:lnTo>
                <a:lnTo>
                  <a:pt x="1189037" y="233362"/>
                </a:lnTo>
                <a:close/>
              </a:path>
            </a:pathLst>
          </a:custGeom>
          <a:gradFill flip="none" rotWithShape="1">
            <a:gsLst>
              <a:gs pos="73000">
                <a:srgbClr val="F33C3B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50" name="Freeform 45"/>
          <p:cNvSpPr/>
          <p:nvPr/>
        </p:nvSpPr>
        <p:spPr bwMode="auto">
          <a:xfrm>
            <a:off x="7331076" y="1681163"/>
            <a:ext cx="520700" cy="960437"/>
          </a:xfrm>
          <a:custGeom>
            <a:avLst/>
            <a:gdLst>
              <a:gd name="T0" fmla="*/ 328 w 328"/>
              <a:gd name="T1" fmla="*/ 302 h 605"/>
              <a:gd name="T2" fmla="*/ 0 w 328"/>
              <a:gd name="T3" fmla="*/ 0 h 605"/>
              <a:gd name="T4" fmla="*/ 0 w 328"/>
              <a:gd name="T5" fmla="*/ 302 h 605"/>
              <a:gd name="T6" fmla="*/ 0 w 328"/>
              <a:gd name="T7" fmla="*/ 605 h 605"/>
              <a:gd name="T8" fmla="*/ 328 w 328"/>
              <a:gd name="T9" fmla="*/ 302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605">
                <a:moveTo>
                  <a:pt x="328" y="302"/>
                </a:moveTo>
                <a:lnTo>
                  <a:pt x="0" y="0"/>
                </a:lnTo>
                <a:lnTo>
                  <a:pt x="0" y="302"/>
                </a:lnTo>
                <a:lnTo>
                  <a:pt x="0" y="605"/>
                </a:lnTo>
                <a:lnTo>
                  <a:pt x="328" y="30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1" name="Freeform 47"/>
          <p:cNvSpPr/>
          <p:nvPr/>
        </p:nvSpPr>
        <p:spPr bwMode="auto">
          <a:xfrm>
            <a:off x="6142039" y="1914525"/>
            <a:ext cx="1189038" cy="487362"/>
          </a:xfrm>
          <a:custGeom>
            <a:avLst/>
            <a:gdLst>
              <a:gd name="T0" fmla="*/ 749 w 749"/>
              <a:gd name="T1" fmla="*/ 0 h 307"/>
              <a:gd name="T2" fmla="*/ 307 w 749"/>
              <a:gd name="T3" fmla="*/ 0 h 307"/>
              <a:gd name="T4" fmla="*/ 0 w 749"/>
              <a:gd name="T5" fmla="*/ 307 h 307"/>
              <a:gd name="T6" fmla="*/ 749 w 749"/>
              <a:gd name="T7" fmla="*/ 307 h 307"/>
              <a:gd name="T8" fmla="*/ 749 w 749"/>
              <a:gd name="T9" fmla="*/ 155 h 307"/>
              <a:gd name="T10" fmla="*/ 749 w 749"/>
              <a:gd name="T11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9" h="307">
                <a:moveTo>
                  <a:pt x="749" y="0"/>
                </a:moveTo>
                <a:lnTo>
                  <a:pt x="307" y="0"/>
                </a:lnTo>
                <a:lnTo>
                  <a:pt x="0" y="307"/>
                </a:lnTo>
                <a:lnTo>
                  <a:pt x="749" y="307"/>
                </a:lnTo>
                <a:lnTo>
                  <a:pt x="749" y="155"/>
                </a:lnTo>
                <a:lnTo>
                  <a:pt x="74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2" name="Freeform 49"/>
          <p:cNvSpPr/>
          <p:nvPr/>
        </p:nvSpPr>
        <p:spPr bwMode="auto">
          <a:xfrm>
            <a:off x="7331076" y="1681163"/>
            <a:ext cx="520700" cy="960437"/>
          </a:xfrm>
          <a:custGeom>
            <a:avLst/>
            <a:gdLst>
              <a:gd name="T0" fmla="*/ 0 w 328"/>
              <a:gd name="T1" fmla="*/ 0 h 605"/>
              <a:gd name="T2" fmla="*/ 0 w 328"/>
              <a:gd name="T3" fmla="*/ 147 h 605"/>
              <a:gd name="T4" fmla="*/ 0 w 328"/>
              <a:gd name="T5" fmla="*/ 302 h 605"/>
              <a:gd name="T6" fmla="*/ 0 w 328"/>
              <a:gd name="T7" fmla="*/ 454 h 605"/>
              <a:gd name="T8" fmla="*/ 0 w 328"/>
              <a:gd name="T9" fmla="*/ 605 h 605"/>
              <a:gd name="T10" fmla="*/ 328 w 328"/>
              <a:gd name="T11" fmla="*/ 302 h 605"/>
              <a:gd name="T12" fmla="*/ 0 w 328"/>
              <a:gd name="T13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" h="605">
                <a:moveTo>
                  <a:pt x="0" y="0"/>
                </a:moveTo>
                <a:lnTo>
                  <a:pt x="0" y="147"/>
                </a:lnTo>
                <a:lnTo>
                  <a:pt x="0" y="302"/>
                </a:lnTo>
                <a:lnTo>
                  <a:pt x="0" y="454"/>
                </a:lnTo>
                <a:lnTo>
                  <a:pt x="0" y="605"/>
                </a:lnTo>
                <a:lnTo>
                  <a:pt x="328" y="30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4" name="Freeform 51"/>
          <p:cNvSpPr/>
          <p:nvPr/>
        </p:nvSpPr>
        <p:spPr bwMode="auto">
          <a:xfrm>
            <a:off x="5548314" y="2954338"/>
            <a:ext cx="487363" cy="3903662"/>
          </a:xfrm>
          <a:custGeom>
            <a:avLst/>
            <a:gdLst>
              <a:gd name="T0" fmla="*/ 0 w 307"/>
              <a:gd name="T1" fmla="*/ 0 h 2459"/>
              <a:gd name="T2" fmla="*/ 0 w 307"/>
              <a:gd name="T3" fmla="*/ 2459 h 2459"/>
              <a:gd name="T4" fmla="*/ 307 w 307"/>
              <a:gd name="T5" fmla="*/ 2459 h 2459"/>
              <a:gd name="T6" fmla="*/ 307 w 307"/>
              <a:gd name="T7" fmla="*/ 307 h 2459"/>
              <a:gd name="T8" fmla="*/ 0 w 307"/>
              <a:gd name="T9" fmla="*/ 0 h 2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2459">
                <a:moveTo>
                  <a:pt x="0" y="0"/>
                </a:moveTo>
                <a:lnTo>
                  <a:pt x="0" y="2459"/>
                </a:lnTo>
                <a:lnTo>
                  <a:pt x="307" y="2459"/>
                </a:lnTo>
                <a:lnTo>
                  <a:pt x="307" y="307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5" name="Freeform 53"/>
          <p:cNvSpPr/>
          <p:nvPr/>
        </p:nvSpPr>
        <p:spPr bwMode="auto">
          <a:xfrm>
            <a:off x="4846639" y="2954338"/>
            <a:ext cx="1189038" cy="487362"/>
          </a:xfrm>
          <a:custGeom>
            <a:avLst/>
            <a:gdLst>
              <a:gd name="T0" fmla="*/ 0 w 749"/>
              <a:gd name="T1" fmla="*/ 307 h 307"/>
              <a:gd name="T2" fmla="*/ 749 w 749"/>
              <a:gd name="T3" fmla="*/ 307 h 307"/>
              <a:gd name="T4" fmla="*/ 442 w 749"/>
              <a:gd name="T5" fmla="*/ 0 h 307"/>
              <a:gd name="T6" fmla="*/ 0 w 749"/>
              <a:gd name="T7" fmla="*/ 0 h 307"/>
              <a:gd name="T8" fmla="*/ 0 w 749"/>
              <a:gd name="T9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" h="307">
                <a:moveTo>
                  <a:pt x="0" y="307"/>
                </a:moveTo>
                <a:lnTo>
                  <a:pt x="749" y="307"/>
                </a:lnTo>
                <a:lnTo>
                  <a:pt x="442" y="0"/>
                </a:lnTo>
                <a:lnTo>
                  <a:pt x="0" y="0"/>
                </a:lnTo>
                <a:lnTo>
                  <a:pt x="0" y="30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7" name="Freeform 55"/>
          <p:cNvSpPr/>
          <p:nvPr/>
        </p:nvSpPr>
        <p:spPr bwMode="auto">
          <a:xfrm>
            <a:off x="4379914" y="2714625"/>
            <a:ext cx="520700" cy="960437"/>
          </a:xfrm>
          <a:custGeom>
            <a:avLst/>
            <a:gdLst>
              <a:gd name="T0" fmla="*/ 0 w 328"/>
              <a:gd name="T1" fmla="*/ 303 h 605"/>
              <a:gd name="T2" fmla="*/ 328 w 328"/>
              <a:gd name="T3" fmla="*/ 0 h 605"/>
              <a:gd name="T4" fmla="*/ 328 w 328"/>
              <a:gd name="T5" fmla="*/ 303 h 605"/>
              <a:gd name="T6" fmla="*/ 328 w 328"/>
              <a:gd name="T7" fmla="*/ 605 h 605"/>
              <a:gd name="T8" fmla="*/ 0 w 328"/>
              <a:gd name="T9" fmla="*/ 30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605">
                <a:moveTo>
                  <a:pt x="0" y="303"/>
                </a:moveTo>
                <a:lnTo>
                  <a:pt x="328" y="0"/>
                </a:lnTo>
                <a:lnTo>
                  <a:pt x="328" y="303"/>
                </a:lnTo>
                <a:lnTo>
                  <a:pt x="328" y="605"/>
                </a:lnTo>
                <a:lnTo>
                  <a:pt x="0" y="30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8" name="Freeform 57"/>
          <p:cNvSpPr/>
          <p:nvPr/>
        </p:nvSpPr>
        <p:spPr bwMode="auto">
          <a:xfrm>
            <a:off x="4900614" y="2954338"/>
            <a:ext cx="1135063" cy="487362"/>
          </a:xfrm>
          <a:custGeom>
            <a:avLst/>
            <a:gdLst>
              <a:gd name="T0" fmla="*/ 408 w 715"/>
              <a:gd name="T1" fmla="*/ 0 h 307"/>
              <a:gd name="T2" fmla="*/ 0 w 715"/>
              <a:gd name="T3" fmla="*/ 0 h 307"/>
              <a:gd name="T4" fmla="*/ 0 w 715"/>
              <a:gd name="T5" fmla="*/ 152 h 307"/>
              <a:gd name="T6" fmla="*/ 0 w 715"/>
              <a:gd name="T7" fmla="*/ 307 h 307"/>
              <a:gd name="T8" fmla="*/ 715 w 715"/>
              <a:gd name="T9" fmla="*/ 307 h 307"/>
              <a:gd name="T10" fmla="*/ 408 w 715"/>
              <a:gd name="T11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307">
                <a:moveTo>
                  <a:pt x="408" y="0"/>
                </a:moveTo>
                <a:lnTo>
                  <a:pt x="0" y="0"/>
                </a:lnTo>
                <a:lnTo>
                  <a:pt x="0" y="152"/>
                </a:lnTo>
                <a:lnTo>
                  <a:pt x="0" y="307"/>
                </a:lnTo>
                <a:lnTo>
                  <a:pt x="715" y="307"/>
                </a:lnTo>
                <a:lnTo>
                  <a:pt x="40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9" name="Freeform 59"/>
          <p:cNvSpPr/>
          <p:nvPr/>
        </p:nvSpPr>
        <p:spPr bwMode="auto">
          <a:xfrm>
            <a:off x="4379914" y="2714625"/>
            <a:ext cx="520700" cy="960437"/>
          </a:xfrm>
          <a:custGeom>
            <a:avLst/>
            <a:gdLst>
              <a:gd name="T0" fmla="*/ 328 w 328"/>
              <a:gd name="T1" fmla="*/ 0 h 605"/>
              <a:gd name="T2" fmla="*/ 0 w 328"/>
              <a:gd name="T3" fmla="*/ 303 h 605"/>
              <a:gd name="T4" fmla="*/ 328 w 328"/>
              <a:gd name="T5" fmla="*/ 605 h 605"/>
              <a:gd name="T6" fmla="*/ 328 w 328"/>
              <a:gd name="T7" fmla="*/ 458 h 605"/>
              <a:gd name="T8" fmla="*/ 328 w 328"/>
              <a:gd name="T9" fmla="*/ 303 h 605"/>
              <a:gd name="T10" fmla="*/ 328 w 328"/>
              <a:gd name="T11" fmla="*/ 151 h 605"/>
              <a:gd name="T12" fmla="*/ 328 w 328"/>
              <a:gd name="T13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" h="605">
                <a:moveTo>
                  <a:pt x="328" y="0"/>
                </a:moveTo>
                <a:lnTo>
                  <a:pt x="0" y="303"/>
                </a:lnTo>
                <a:lnTo>
                  <a:pt x="328" y="605"/>
                </a:lnTo>
                <a:lnTo>
                  <a:pt x="328" y="458"/>
                </a:lnTo>
                <a:lnTo>
                  <a:pt x="328" y="303"/>
                </a:lnTo>
                <a:lnTo>
                  <a:pt x="328" y="151"/>
                </a:lnTo>
                <a:lnTo>
                  <a:pt x="32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457200">
              <a:defRPr/>
            </a:pPr>
            <a:endParaRPr lang="en-US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72" name="Freeform 41"/>
          <p:cNvSpPr/>
          <p:nvPr/>
        </p:nvSpPr>
        <p:spPr bwMode="auto">
          <a:xfrm flipH="1">
            <a:off x="5525402" y="1914524"/>
            <a:ext cx="501649" cy="4943475"/>
          </a:xfrm>
          <a:custGeom>
            <a:avLst/>
            <a:gdLst>
              <a:gd name="T0" fmla="*/ 307 w 307"/>
              <a:gd name="T1" fmla="*/ 0 h 3114"/>
              <a:gd name="T2" fmla="*/ 307 w 307"/>
              <a:gd name="T3" fmla="*/ 3114 h 3114"/>
              <a:gd name="T4" fmla="*/ 0 w 307"/>
              <a:gd name="T5" fmla="*/ 3114 h 3114"/>
              <a:gd name="T6" fmla="*/ 0 w 307"/>
              <a:gd name="T7" fmla="*/ 307 h 3114"/>
              <a:gd name="T8" fmla="*/ 307 w 307"/>
              <a:gd name="T9" fmla="*/ 0 h 3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3114">
                <a:moveTo>
                  <a:pt x="307" y="0"/>
                </a:moveTo>
                <a:lnTo>
                  <a:pt x="307" y="3114"/>
                </a:lnTo>
                <a:lnTo>
                  <a:pt x="0" y="3114"/>
                </a:lnTo>
                <a:lnTo>
                  <a:pt x="0" y="307"/>
                </a:lnTo>
                <a:lnTo>
                  <a:pt x="307" y="0"/>
                </a:lnTo>
              </a:path>
            </a:pathLst>
          </a:custGeom>
          <a:gradFill flip="none" rotWithShape="1">
            <a:gsLst>
              <a:gs pos="68000">
                <a:srgbClr val="F43C3C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56" name="任意多边形: 形状 55"/>
          <p:cNvSpPr/>
          <p:nvPr/>
        </p:nvSpPr>
        <p:spPr bwMode="auto">
          <a:xfrm>
            <a:off x="4379914" y="1677987"/>
            <a:ext cx="1655763" cy="960437"/>
          </a:xfrm>
          <a:custGeom>
            <a:avLst/>
            <a:gdLst>
              <a:gd name="connsiteX0" fmla="*/ 520700 w 1655763"/>
              <a:gd name="connsiteY0" fmla="*/ 0 h 960437"/>
              <a:gd name="connsiteX1" fmla="*/ 520700 w 1655763"/>
              <a:gd name="connsiteY1" fmla="*/ 239713 h 960437"/>
              <a:gd name="connsiteX2" fmla="*/ 1168401 w 1655763"/>
              <a:gd name="connsiteY2" fmla="*/ 239713 h 960437"/>
              <a:gd name="connsiteX3" fmla="*/ 1655763 w 1655763"/>
              <a:gd name="connsiteY3" fmla="*/ 727075 h 960437"/>
              <a:gd name="connsiteX4" fmla="*/ 520700 w 1655763"/>
              <a:gd name="connsiteY4" fmla="*/ 727075 h 960437"/>
              <a:gd name="connsiteX5" fmla="*/ 520700 w 1655763"/>
              <a:gd name="connsiteY5" fmla="*/ 960437 h 960437"/>
              <a:gd name="connsiteX6" fmla="*/ 0 w 1655763"/>
              <a:gd name="connsiteY6" fmla="*/ 481012 h 96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5763" h="960437">
                <a:moveTo>
                  <a:pt x="520700" y="0"/>
                </a:moveTo>
                <a:lnTo>
                  <a:pt x="520700" y="239713"/>
                </a:lnTo>
                <a:lnTo>
                  <a:pt x="1168401" y="239713"/>
                </a:lnTo>
                <a:lnTo>
                  <a:pt x="1655763" y="727075"/>
                </a:lnTo>
                <a:lnTo>
                  <a:pt x="520700" y="727075"/>
                </a:lnTo>
                <a:lnTo>
                  <a:pt x="520700" y="960437"/>
                </a:lnTo>
                <a:lnTo>
                  <a:pt x="0" y="481012"/>
                </a:lnTo>
                <a:close/>
              </a:path>
            </a:pathLst>
          </a:custGeom>
          <a:gradFill flip="none" rotWithShape="1">
            <a:gsLst>
              <a:gs pos="73000">
                <a:srgbClr val="F33C3B"/>
              </a:gs>
              <a:gs pos="31000">
                <a:srgbClr val="C00000">
                  <a:lumMod val="60000"/>
                  <a:lumOff val="40000"/>
                </a:srgbClr>
              </a:gs>
              <a:gs pos="0">
                <a:srgbClr val="C00000"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DC000C"/>
                </a:solidFill>
              </a:rPr>
              <a:t>数据终端</a:t>
            </a:r>
            <a:r>
              <a:rPr lang="en-US" altLang="zh-CN"/>
              <a:t> &amp; </a:t>
            </a:r>
            <a:r>
              <a:rPr lang="zh-CN" altLang="en-US">
                <a:solidFill>
                  <a:srgbClr val="DC000C"/>
                </a:solidFill>
              </a:rPr>
              <a:t>数据实验室</a:t>
            </a:r>
            <a:r>
              <a:rPr lang="en-US" altLang="zh-CN">
                <a:solidFill>
                  <a:srgbClr val="DC000C"/>
                </a:solidFill>
                <a:sym typeface="+mn-ea"/>
              </a:rPr>
              <a:t> </a:t>
            </a:r>
            <a:endParaRPr lang="en-US" altLang="zh-CN">
              <a:solidFill>
                <a:srgbClr val="DC000C"/>
              </a:solidFill>
              <a:sym typeface="+mn-ea"/>
            </a:endParaRPr>
          </a:p>
        </p:txBody>
      </p:sp>
      <p:sp>
        <p:nvSpPr>
          <p:cNvPr id="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948147" y="6370555"/>
            <a:ext cx="2844365" cy="365013"/>
          </a:xfrm>
        </p:spPr>
        <p:txBody>
          <a:bodyPr/>
          <a:lstStyle/>
          <a:p>
            <a:pPr marL="0" marR="0" lvl="0" indent="0" algn="r" defTabSz="1024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object 4"/>
          <p:cNvSpPr txBox="1"/>
          <p:nvPr>
            <p:custDataLst>
              <p:tags r:id="rId1"/>
            </p:custDataLst>
          </p:nvPr>
        </p:nvSpPr>
        <p:spPr>
          <a:xfrm>
            <a:off x="470648" y="736600"/>
            <a:ext cx="11235055" cy="718820"/>
          </a:xfrm>
          <a:prstGeom prst="rect">
            <a:avLst/>
          </a:prstGeom>
        </p:spPr>
        <p:txBody>
          <a:bodyPr vert="horz" wrap="square" lIns="0" tIns="8928" rIns="0" bIns="0" rtlCol="0">
            <a:noAutofit/>
          </a:bodyPr>
          <a:lstStyle/>
          <a:p>
            <a:pPr marL="29210">
              <a:lnSpc>
                <a:spcPct val="150000"/>
              </a:lnSpc>
              <a:spcBef>
                <a:spcPts val="65"/>
              </a:spcBef>
            </a:pPr>
            <a:r>
              <a:rPr sz="1500" err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基于客户</a:t>
            </a:r>
            <a:r>
              <a:rPr lang="en-US"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/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科技公司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/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学术智库等合作方</a:t>
            </a:r>
            <a:r>
              <a:rPr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的特定业务</a:t>
            </a:r>
            <a:r>
              <a:rPr lang="zh-CN"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场景</a:t>
            </a:r>
            <a:r>
              <a:rPr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及有数的大数据</a:t>
            </a:r>
            <a:r>
              <a:rPr lang="zh-CN"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资源和</a:t>
            </a:r>
            <a:r>
              <a:rPr sz="15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技术能力</a:t>
            </a:r>
            <a:r>
              <a:rPr sz="1500" dirty="0" err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，</a:t>
            </a:r>
            <a:r>
              <a:rPr lang="zh-CN" sz="1500" dirty="0" err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提供</a:t>
            </a:r>
            <a:r>
              <a:rPr lang="zh-CN" altLang="en-US" sz="1500" b="1" noProof="0" dirty="0">
                <a:ln>
                  <a:noFill/>
                </a:ln>
                <a:solidFill>
                  <a:srgbClr val="E32323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.PingFang SC" panose="02020603050405020304"/>
              </a:rPr>
              <a:t>数据终端</a:t>
            </a:r>
            <a:r>
              <a:rPr lang="zh-CN" sz="1500" dirty="0" err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和</a:t>
            </a:r>
            <a:r>
              <a:rPr lang="zh-CN" altLang="en-US" sz="1500" b="1" noProof="0" dirty="0">
                <a:ln>
                  <a:noFill/>
                </a:ln>
                <a:solidFill>
                  <a:srgbClr val="E32323">
                    <a:alpha val="10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.PingFang SC" panose="02020603050405020304"/>
              </a:rPr>
              <a:t>数据实验室</a:t>
            </a:r>
            <a:r>
              <a:rPr lang="zh-CN" sz="1500" dirty="0" err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两种方式开展数据深度研究与应用合作，在特定场景下最大化发挥数据价值。</a:t>
            </a:r>
            <a:endParaRPr lang="zh-CN" sz="1500" dirty="0" err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71575" y="3423285"/>
            <a:ext cx="9026615" cy="2842895"/>
            <a:chOff x="1845" y="5391"/>
            <a:chExt cx="14215" cy="447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45" y="5391"/>
              <a:ext cx="14215" cy="4477"/>
              <a:chOff x="1845" y="5391"/>
              <a:chExt cx="14215" cy="4477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836" y="5391"/>
                <a:ext cx="13224" cy="4477"/>
                <a:chOff x="2871" y="4456"/>
                <a:chExt cx="13224" cy="4477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2871" y="4482"/>
                  <a:ext cx="13224" cy="4451"/>
                  <a:chOff x="2507" y="2580"/>
                  <a:chExt cx="14159" cy="6314"/>
                </a:xfrm>
              </p:grpSpPr>
              <p:grpSp>
                <p:nvGrpSpPr>
                  <p:cNvPr id="12" name="组合 11"/>
                  <p:cNvGrpSpPr/>
                  <p:nvPr/>
                </p:nvGrpSpPr>
                <p:grpSpPr>
                  <a:xfrm>
                    <a:off x="2507" y="2580"/>
                    <a:ext cx="14159" cy="5586"/>
                    <a:chOff x="2507" y="2932"/>
                    <a:chExt cx="14159" cy="5586"/>
                  </a:xfrm>
                </p:grpSpPr>
                <p:grpSp>
                  <p:nvGrpSpPr>
                    <p:cNvPr id="9" name="组合 8"/>
                    <p:cNvGrpSpPr/>
                    <p:nvPr/>
                  </p:nvGrpSpPr>
                  <p:grpSpPr>
                    <a:xfrm>
                      <a:off x="2507" y="2932"/>
                      <a:ext cx="14159" cy="2610"/>
                      <a:chOff x="2331" y="3002"/>
                      <a:chExt cx="14159" cy="2610"/>
                    </a:xfrm>
                  </p:grpSpPr>
                  <p:sp>
                    <p:nvSpPr>
                      <p:cNvPr id="35" name="object 5"/>
                      <p:cNvSpPr txBox="1"/>
                      <p:nvPr>
                        <p:custDataLst>
                          <p:tags r:id="rId2"/>
                        </p:custDataLst>
                      </p:nvPr>
                    </p:nvSpPr>
                    <p:spPr>
                      <a:xfrm>
                        <a:off x="2331" y="4997"/>
                        <a:ext cx="2947" cy="501"/>
                      </a:xfrm>
                      <a:prstGeom prst="rect">
                        <a:avLst/>
                      </a:prstGeom>
                    </p:spPr>
                    <p:txBody>
                      <a:bodyPr vert="horz" wrap="square" lIns="0" tIns="0" rIns="0" bIns="0" rtlCol="0">
                        <a:spAutoFit/>
                      </a:bodyPr>
                      <a:lstStyle>
                        <a:lvl1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1pPr>
                        <a:lvl2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2pPr>
                        <a:lvl3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3pPr>
                        <a:lvl4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4pPr>
                        <a:lvl5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5pPr>
                        <a:lvl6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6pPr>
                        <a:lvl7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7pPr>
                        <a:lvl8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8pPr>
                      </a:lstStyle>
                      <a:p>
                        <a:pPr>
                          <a:lnSpc>
                            <a:spcPts val="175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zh-CN" sz="1500" b="1" dirty="0" err="1">
                            <a:solidFill>
                              <a:srgbClr val="E32323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  <a:cs typeface="ETLWME+Î¢ÈíÑÅºÚ,Bold"/>
                          </a:rPr>
                          <a:t>有数底层</a:t>
                        </a:r>
                        <a:r>
                          <a:rPr sz="1500" b="1" dirty="0" err="1">
                            <a:solidFill>
                              <a:srgbClr val="E32323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  <a:cs typeface="ETLWME+Î¢ÈíÑÅºÚ,Bold"/>
                          </a:rPr>
                          <a:t>数据库</a:t>
                        </a:r>
                        <a:endParaRPr sz="1500" b="1" dirty="0" err="1">
                          <a:solidFill>
                            <a:srgbClr val="E3232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ETLWME+Î¢ÈíÑÅºÚ,Bold"/>
                        </a:endParaRPr>
                      </a:p>
                    </p:txBody>
                  </p:sp>
                  <p:sp>
                    <p:nvSpPr>
                      <p:cNvPr id="38" name="object 6"/>
                      <p:cNvSpPr txBox="1"/>
                      <p:nvPr>
                        <p:custDataLst>
                          <p:tags r:id="rId3"/>
                        </p:custDataLst>
                      </p:nvPr>
                    </p:nvSpPr>
                    <p:spPr>
                      <a:xfrm>
                        <a:off x="7662" y="5040"/>
                        <a:ext cx="3628" cy="449"/>
                      </a:xfrm>
                      <a:prstGeom prst="rect">
                        <a:avLst/>
                      </a:prstGeom>
                    </p:spPr>
                    <p:txBody>
                      <a:bodyPr vert="horz" wrap="square" lIns="0" tIns="0" rIns="0" bIns="0" rtlCol="0">
                        <a:spAutoFit/>
                      </a:bodyPr>
                      <a:lstStyle>
                        <a:lvl1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1pPr>
                        <a:lvl2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2pPr>
                        <a:lvl3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3pPr>
                        <a:lvl4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4pPr>
                        <a:lvl5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5pPr>
                        <a:lvl6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6pPr>
                        <a:lvl7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7pPr>
                        <a:lvl8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8pPr>
                      </a:lstStyle>
                      <a:p>
                        <a:pPr>
                          <a:lnSpc>
                            <a:spcPts val="175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zh-CN" sz="1500" b="1">
                            <a:solidFill>
                              <a:srgbClr val="E32323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  <a:cs typeface="ETLWME+Î¢ÈíÑÅºÚ,Bold"/>
                          </a:rPr>
                          <a:t>数据实验室数据挖掘</a:t>
                        </a:r>
                        <a:endParaRPr lang="zh-CN" sz="1500" b="1">
                          <a:solidFill>
                            <a:srgbClr val="E3232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ETLWME+Î¢ÈíÑÅºÚ,Bold"/>
                        </a:endParaRPr>
                      </a:p>
                    </p:txBody>
                  </p:sp>
                  <p:sp>
                    <p:nvSpPr>
                      <p:cNvPr id="39" name="object 7"/>
                      <p:cNvSpPr txBox="1"/>
                      <p:nvPr>
                        <p:custDataLst>
                          <p:tags r:id="rId4"/>
                        </p:custDataLst>
                      </p:nvPr>
                    </p:nvSpPr>
                    <p:spPr>
                      <a:xfrm>
                        <a:off x="14383" y="5051"/>
                        <a:ext cx="2107" cy="561"/>
                      </a:xfrm>
                      <a:prstGeom prst="rect">
                        <a:avLst/>
                      </a:prstGeom>
                    </p:spPr>
                    <p:txBody>
                      <a:bodyPr vert="horz" wrap="square" lIns="0" tIns="0" rIns="0" bIns="0" rtlCol="0">
                        <a:spAutoFit/>
                      </a:bodyPr>
                      <a:lstStyle>
                        <a:lvl1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1pPr>
                        <a:lvl2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2pPr>
                        <a:lvl3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3pPr>
                        <a:lvl4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4pPr>
                        <a:lvl5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5pPr>
                        <a:lvl6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6pPr>
                        <a:lvl7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7pPr>
                        <a:lvl8pPr marL="0" algn="l" defTabSz="914400" rtl="0" eaLnBrk="0" latinLnBrk="0" hangingPunct="0">
                          <a:defRPr sz="1800" kern="1200">
                            <a:solidFill>
                              <a:schemeClr val="phClr"/>
                            </a:solidFill>
                            <a:latin typeface="Arial" panose="020B0604020202020204"/>
                            <a:ea typeface="Arial" panose="020B0604020202020204"/>
                            <a:cs typeface="Arial" panose="020B0604020202020204"/>
                          </a:defRPr>
                        </a:lvl8pPr>
                      </a:lstStyle>
                      <a:p>
                        <a:pPr>
                          <a:lnSpc>
                            <a:spcPts val="175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zh-CN" altLang="en-US" sz="1500" b="1">
                            <a:solidFill>
                              <a:srgbClr val="E32323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  <a:cs typeface="ETLWME+Î¢ÈíÑÅºÚ,Bold"/>
                          </a:rPr>
                          <a:t>定制</a:t>
                        </a:r>
                        <a:r>
                          <a:rPr lang="zh-CN" sz="1500" b="1">
                            <a:solidFill>
                              <a:srgbClr val="E32323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  <a:cs typeface="ETLWME+Î¢ÈíÑÅºÚ,Bold"/>
                          </a:rPr>
                          <a:t>数据</a:t>
                        </a:r>
                        <a:r>
                          <a:rPr sz="1500" b="1">
                            <a:solidFill>
                              <a:srgbClr val="E32323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  <a:cs typeface="ETLWME+Î¢ÈíÑÅºÚ,Bold"/>
                          </a:rPr>
                          <a:t>应用</a:t>
                        </a:r>
                        <a:endParaRPr sz="1500" b="1" dirty="0" err="1">
                          <a:solidFill>
                            <a:srgbClr val="E3232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ETLWME+Î¢ÈíÑÅºÚ,Bold"/>
                        </a:endParaRPr>
                      </a:p>
                    </p:txBody>
                  </p:sp>
                  <p:pic>
                    <p:nvPicPr>
                      <p:cNvPr id="3" name="图片 2" descr="343435333331383b333635393238383b7535811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373" y="3002"/>
                        <a:ext cx="1886" cy="188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" name="右箭头 3"/>
                      <p:cNvSpPr/>
                      <p:nvPr/>
                    </p:nvSpPr>
                    <p:spPr>
                      <a:xfrm>
                        <a:off x="5278" y="3667"/>
                        <a:ext cx="1511" cy="900"/>
                      </a:xfrm>
                      <a:prstGeom prst="rightArrow">
                        <a:avLst/>
                      </a:prstGeom>
                      <a:solidFill>
                        <a:srgbClr val="F43C3C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" name="右箭头 4"/>
                      <p:cNvSpPr/>
                      <p:nvPr>
                        <p:custDataLst>
                          <p:tags r:id="rId7"/>
                        </p:custDataLst>
                      </p:nvPr>
                    </p:nvSpPr>
                    <p:spPr>
                      <a:xfrm>
                        <a:off x="11607" y="3667"/>
                        <a:ext cx="1511" cy="900"/>
                      </a:xfrm>
                      <a:prstGeom prst="rightArrow">
                        <a:avLst/>
                      </a:prstGeom>
                      <a:solidFill>
                        <a:srgbClr val="F43C3C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pic>
                    <p:nvPicPr>
                      <p:cNvPr id="8" name="图片 7" descr="3b32313537323633313b6570636e"/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66" y="32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" name="图片 9" descr="32313535383633363b32313535383634303b52a05bc67f517edc65874ef65939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96DAC541-7B7A-43D3-8B79-37D633B846F1}">
                          <asvg:svgBlip xmlns:asvg="http://schemas.microsoft.com/office/drawing/2016/SVG/main" r:embed="rId1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927" y="7632"/>
                      <a:ext cx="886" cy="88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" name="右箭头 10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 rot="16200000">
                      <a:off x="9052" y="6875"/>
                      <a:ext cx="638" cy="408"/>
                    </a:xfrm>
                    <a:prstGeom prst="rightArrow">
                      <a:avLst/>
                    </a:prstGeom>
                    <a:solidFill>
                      <a:srgbClr val="F43C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13" name="object 5"/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7766" y="8156"/>
                    <a:ext cx="3698" cy="73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noAutofit/>
                  </a:bodyPr>
                  <a:lstStyle>
                    <a:lvl1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1pPr>
                    <a:lvl2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2pPr>
                    <a:lvl3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3pPr>
                    <a:lvl4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4pPr>
                    <a:lvl5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5pPr>
                    <a:lvl6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6pPr>
                    <a:lvl7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7pPr>
                    <a:lvl8pPr marL="0" algn="l" defTabSz="914400" rtl="0" eaLnBrk="0" latinLnBrk="0" hangingPunct="0">
                      <a:defRPr sz="1800" kern="1200">
                        <a:solidFill>
                          <a:schemeClr val="phClr"/>
                        </a:solidFill>
                        <a:latin typeface="Arial" panose="020B0604020202020204"/>
                        <a:ea typeface="Arial" panose="020B0604020202020204"/>
                        <a:cs typeface="Arial" panose="020B0604020202020204"/>
                      </a:defRPr>
                    </a:lvl8pPr>
                  </a:lstStyle>
                  <a:p>
                    <a:pPr>
                      <a:lnSpc>
                        <a:spcPts val="175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zh-CN" altLang="en-US" sz="1500" b="1">
                        <a:solidFill>
                          <a:srgbClr val="E3232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ETLWME+Î¢ÈíÑÅºÚ,Bold"/>
                      </a:rPr>
                      <a:t>合作方</a:t>
                    </a:r>
                    <a:r>
                      <a:rPr lang="zh-CN" sz="1500" b="1">
                        <a:solidFill>
                          <a:srgbClr val="E3232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ETLWME+Î¢ÈíÑÅºÚ,Bold"/>
                      </a:rPr>
                      <a:t>自</a:t>
                    </a:r>
                    <a:r>
                      <a:rPr lang="zh-CN" sz="1500" b="1" dirty="0" err="1">
                        <a:solidFill>
                          <a:srgbClr val="E3232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ETLWME+Î¢ÈíÑÅºÚ,Bold"/>
                      </a:rPr>
                      <a:t>有数据加密上传</a:t>
                    </a:r>
                    <a:endParaRPr lang="zh-CN" sz="1500" b="1" dirty="0" err="1">
                      <a:solidFill>
                        <a:srgbClr val="E32323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ETLWME+Î¢ÈíÑÅºÚ,Bold"/>
                    </a:endParaRPr>
                  </a:p>
                </p:txBody>
              </p:sp>
            </p:grpSp>
            <p:pic>
              <p:nvPicPr>
                <p:cNvPr id="15" name="图片 14" descr="32313538313835393b32313538313833373b591a7ec87aef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36" y="4456"/>
                  <a:ext cx="1440" cy="1440"/>
                </a:xfrm>
                <a:prstGeom prst="rect">
                  <a:avLst/>
                </a:prstGeom>
              </p:spPr>
            </p:pic>
          </p:grpSp>
          <p:sp>
            <p:nvSpPr>
              <p:cNvPr id="21" name="文本框 20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45" y="7253"/>
                <a:ext cx="4735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  <a:sym typeface="+mn-ea"/>
                  </a:rPr>
                  <a:t>（</a:t>
                </a:r>
                <a:r>
                  <a:rPr lang="zh-CN" altLang="en-US" sz="14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  <a:sym typeface="+mn-ea"/>
                  </a:rPr>
                  <a:t>原始</a:t>
                </a:r>
                <a:r>
                  <a:rPr sz="14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  <a:sym typeface="+mn-ea"/>
                  </a:rPr>
                  <a:t>数据</a:t>
                </a:r>
                <a:r>
                  <a:rPr lang="zh-CN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  <a:sym typeface="+mn-ea"/>
                  </a:rPr>
                  <a:t>、指标、标签</a:t>
                </a:r>
                <a:r>
                  <a:rPr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  <a:sym typeface="+mn-ea"/>
                  </a:rPr>
                  <a:t>开放</a:t>
                </a:r>
                <a:r>
                  <a:rPr lang="zh-CN" altLang="en-US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  <a:sym typeface="+mn-ea"/>
                  </a:rPr>
                  <a:t>）</a:t>
                </a:r>
                <a:endPara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endParaRPr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17"/>
              </p:custDataLst>
            </p:nvPr>
          </p:nvSpPr>
          <p:spPr>
            <a:xfrm>
              <a:off x="6983" y="7256"/>
              <a:ext cx="5655" cy="42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（</a:t>
              </a:r>
              <a:r>
                <a:rPr lang="en-US" altLang="zh-CN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1.</a:t>
              </a:r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远程登录</a:t>
              </a:r>
              <a:r>
                <a:rPr lang="en-US" altLang="zh-CN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/</a:t>
              </a:r>
              <a:r>
                <a:rPr lang="zh-CN" altLang="en-US" sz="1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现场方式；</a:t>
              </a:r>
              <a:r>
                <a:rPr lang="en-US" altLang="zh-CN" sz="1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2.</a:t>
              </a:r>
              <a:r>
                <a:rPr lang="zh-CN" altLang="en-US" sz="1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严格数据隔离</a:t>
              </a: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  <a:sym typeface="+mn-ea"/>
                </a:rPr>
                <a:t>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21360" y="1668780"/>
            <a:ext cx="11257915" cy="1231265"/>
            <a:chOff x="1136" y="2628"/>
            <a:chExt cx="17729" cy="1939"/>
          </a:xfrm>
        </p:grpSpPr>
        <p:grpSp>
          <p:nvGrpSpPr>
            <p:cNvPr id="20" name="组合 19"/>
            <p:cNvGrpSpPr/>
            <p:nvPr/>
          </p:nvGrpSpPr>
          <p:grpSpPr>
            <a:xfrm>
              <a:off x="2836" y="2628"/>
              <a:ext cx="1836" cy="1910"/>
              <a:chOff x="2836" y="2328"/>
              <a:chExt cx="1836" cy="1910"/>
            </a:xfrm>
          </p:grpSpPr>
          <p:pic>
            <p:nvPicPr>
              <p:cNvPr id="16" name="图片 15" descr="3b32313538303038333b6570636e52066790"/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910" y="2328"/>
                <a:ext cx="1440" cy="1440"/>
              </a:xfrm>
              <a:prstGeom prst="rect">
                <a:avLst/>
              </a:prstGeom>
            </p:spPr>
          </p:pic>
          <p:sp>
            <p:nvSpPr>
              <p:cNvPr id="17" name="object 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3196" y="3894"/>
                <a:ext cx="1476" cy="34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>
                <a:lvl1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1pPr>
                <a:lvl2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2pPr>
                <a:lvl3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3pPr>
                <a:lvl4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4pPr>
                <a:lvl5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5pPr>
                <a:lvl6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6pPr>
                <a:lvl7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7pPr>
                <a:lvl8pPr marL="0" algn="l" defTabSz="914400" rtl="0" eaLnBrk="0" latinLnBrk="0" hangingPunct="0">
                  <a:defRPr sz="1800" kern="1200">
                    <a:solidFill>
                      <a:schemeClr val="phClr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</a:defRPr>
                </a:lvl8pPr>
              </a:lstStyle>
              <a:p>
                <a:pPr>
                  <a:lnSpc>
                    <a:spcPts val="175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sz="1500" b="1" dirty="0" err="1">
                    <a:solidFill>
                      <a:srgbClr val="E32323"/>
                    </a:solidFill>
                    <a:latin typeface="微软雅黑" panose="020B0503020204020204" charset="-122"/>
                    <a:ea typeface="微软雅黑" panose="020B0503020204020204" charset="-122"/>
                    <a:cs typeface="ETLWME+Î¢ÈíÑÅºÚ,Bold"/>
                  </a:rPr>
                  <a:t>数据终端</a:t>
                </a:r>
                <a:endParaRPr lang="zh-CN" sz="1500" b="1" dirty="0" err="1">
                  <a:solidFill>
                    <a:srgbClr val="E32323"/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2836" y="3768"/>
                <a:ext cx="360" cy="470"/>
              </a:xfrm>
              <a:prstGeom prst="rect">
                <a:avLst/>
              </a:prstGeom>
            </p:spPr>
          </p:pic>
        </p:grpSp>
        <p:sp>
          <p:nvSpPr>
            <p:cNvPr id="23" name="矩形 22"/>
            <p:cNvSpPr/>
            <p:nvPr/>
          </p:nvSpPr>
          <p:spPr>
            <a:xfrm>
              <a:off x="5115" y="2734"/>
              <a:ext cx="13750" cy="1833"/>
            </a:xfrm>
            <a:prstGeom prst="rect">
              <a:avLst/>
            </a:prstGeom>
            <a:noFill/>
            <a:ln w="22225">
              <a:solidFill>
                <a:srgbClr val="F43C3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36" y="2734"/>
              <a:ext cx="594" cy="1805"/>
            </a:xfrm>
            <a:prstGeom prst="rect">
              <a:avLst/>
            </a:prstGeom>
            <a:solidFill>
              <a:srgbClr val="FFA996"/>
            </a:solidFill>
          </p:spPr>
          <p:txBody>
            <a:bodyPr vert="eaVert" wrap="square" rtlCol="0" anchor="t">
              <a:noAutofit/>
            </a:bodyPr>
            <a:lstStyle/>
            <a:p>
              <a:pPr algn="l"/>
              <a:r>
                <a:rPr lang="zh-CN" altLang="en-US" sz="1200" b="1">
                  <a:solidFill>
                    <a:schemeClr val="tx1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数据研究探索</a:t>
              </a:r>
              <a:endParaRPr lang="zh-CN" altLang="en-US" sz="1200" b="1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763270" y="3737610"/>
            <a:ext cx="335280" cy="1084580"/>
          </a:xfrm>
          <a:prstGeom prst="rect">
            <a:avLst/>
          </a:prstGeom>
          <a:solidFill>
            <a:srgbClr val="FFA996"/>
          </a:solidFill>
        </p:spPr>
        <p:txBody>
          <a:bodyPr vert="eaVert" wrap="square" rtlCol="0" anchor="t">
            <a:noAutofit/>
          </a:bodyPr>
          <a:lstStyle/>
          <a:p>
            <a:pPr algn="l"/>
            <a:r>
              <a:rPr lang="zh-CN" altLang="en-US" sz="1200" b="1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数据模型共建</a:t>
            </a:r>
            <a:endParaRPr lang="zh-CN" altLang="en-US" sz="1200" b="1">
              <a:solidFill>
                <a:schemeClr val="tx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385820" y="1861185"/>
            <a:ext cx="1047750" cy="1019175"/>
            <a:chOff x="5332" y="2931"/>
            <a:chExt cx="1650" cy="1605"/>
          </a:xfrm>
        </p:grpSpPr>
        <p:pic>
          <p:nvPicPr>
            <p:cNvPr id="31" name="图片 30" descr="32313538353333343b32313538353332383b8bfe591696058bfb"/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549" y="2931"/>
              <a:ext cx="907" cy="907"/>
            </a:xfrm>
            <a:prstGeom prst="rect">
              <a:avLst/>
            </a:prstGeom>
          </p:spPr>
        </p:pic>
        <p:sp>
          <p:nvSpPr>
            <p:cNvPr id="32" name="object 5"/>
            <p:cNvSpPr txBox="1"/>
            <p:nvPr>
              <p:custDataLst>
                <p:tags r:id="rId26"/>
              </p:custDataLst>
            </p:nvPr>
          </p:nvSpPr>
          <p:spPr>
            <a:xfrm>
              <a:off x="5332" y="4068"/>
              <a:ext cx="1651" cy="46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1pPr>
              <a:lvl2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2pPr>
              <a:lvl3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3pPr>
              <a:lvl4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4pPr>
              <a:lvl5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5pPr>
              <a:lvl6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6pPr>
              <a:lvl7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7pPr>
              <a:lvl8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8pPr>
            </a:lstStyle>
            <a:p>
              <a:pPr>
                <a:lnSpc>
                  <a:spcPts val="175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sz="1400" b="1" dirty="0" err="1">
                  <a:solidFill>
                    <a:srgbClr val="E32323"/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</a:rPr>
                <a:t>数据浏览器</a:t>
              </a:r>
              <a:endParaRPr lang="zh-CN" sz="1400" b="1" dirty="0" err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396990" y="1861185"/>
            <a:ext cx="1047750" cy="1019175"/>
            <a:chOff x="9054" y="2931"/>
            <a:chExt cx="1650" cy="1605"/>
          </a:xfrm>
        </p:grpSpPr>
        <p:pic>
          <p:nvPicPr>
            <p:cNvPr id="33" name="图片 32" descr="32313533373638373b32313533373634373b671b8fdc955c89c25bdf63a27d22"/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162" y="2931"/>
              <a:ext cx="907" cy="907"/>
            </a:xfrm>
            <a:prstGeom prst="rect">
              <a:avLst/>
            </a:prstGeom>
          </p:spPr>
        </p:pic>
        <p:sp>
          <p:nvSpPr>
            <p:cNvPr id="34" name="object 5"/>
            <p:cNvSpPr txBox="1"/>
            <p:nvPr>
              <p:custDataLst>
                <p:tags r:id="rId29"/>
              </p:custDataLst>
            </p:nvPr>
          </p:nvSpPr>
          <p:spPr>
            <a:xfrm>
              <a:off x="9054" y="4068"/>
              <a:ext cx="1651" cy="46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1pPr>
              <a:lvl2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2pPr>
              <a:lvl3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3pPr>
              <a:lvl4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4pPr>
              <a:lvl5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5pPr>
              <a:lvl6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6pPr>
              <a:lvl7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7pPr>
              <a:lvl8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8pPr>
            </a:lstStyle>
            <a:p>
              <a:pPr>
                <a:lnSpc>
                  <a:spcPts val="175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sz="1400" b="1" dirty="0" err="1">
                  <a:solidFill>
                    <a:srgbClr val="E32323"/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</a:rPr>
                <a:t>数据探索</a:t>
              </a:r>
              <a:endParaRPr lang="zh-CN" sz="1400" b="1" dirty="0" err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408160" y="1861185"/>
            <a:ext cx="1048385" cy="1019175"/>
            <a:chOff x="12775" y="2931"/>
            <a:chExt cx="1651" cy="1605"/>
          </a:xfrm>
        </p:grpSpPr>
        <p:pic>
          <p:nvPicPr>
            <p:cNvPr id="36" name="图片 35" descr="343435383231303b333634343232303b4e0a4f20"/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2775" y="2931"/>
              <a:ext cx="907" cy="907"/>
            </a:xfrm>
            <a:prstGeom prst="rect">
              <a:avLst/>
            </a:prstGeom>
          </p:spPr>
        </p:pic>
        <p:sp>
          <p:nvSpPr>
            <p:cNvPr id="37" name="object 5"/>
            <p:cNvSpPr txBox="1"/>
            <p:nvPr>
              <p:custDataLst>
                <p:tags r:id="rId32"/>
              </p:custDataLst>
            </p:nvPr>
          </p:nvSpPr>
          <p:spPr>
            <a:xfrm>
              <a:off x="12776" y="4068"/>
              <a:ext cx="1651" cy="46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1pPr>
              <a:lvl2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2pPr>
              <a:lvl3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3pPr>
              <a:lvl4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4pPr>
              <a:lvl5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5pPr>
              <a:lvl6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6pPr>
              <a:lvl7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7pPr>
              <a:lvl8pPr marL="0" algn="l" defTabSz="914400" rtl="0" eaLnBrk="0" latinLnBrk="0" hangingPunct="0">
                <a:defRPr sz="1800" kern="1200">
                  <a:solidFill>
                    <a:schemeClr val="phClr"/>
                  </a:solidFill>
                  <a:latin typeface="Arial" panose="020B0604020202020204"/>
                  <a:ea typeface="Arial" panose="020B0604020202020204"/>
                  <a:cs typeface="Arial" panose="020B0604020202020204"/>
                </a:defRPr>
              </a:lvl8pPr>
            </a:lstStyle>
            <a:p>
              <a:pPr>
                <a:lnSpc>
                  <a:spcPts val="175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sz="1400" b="1" dirty="0" err="1">
                  <a:solidFill>
                    <a:srgbClr val="E32323"/>
                  </a:solidFill>
                  <a:latin typeface="微软雅黑" panose="020B0503020204020204" charset="-122"/>
                  <a:ea typeface="微软雅黑" panose="020B0503020204020204" charset="-122"/>
                  <a:cs typeface="ETLWME+Î¢ÈíÑÅºÚ,Bold"/>
                </a:rPr>
                <a:t>名单上传</a:t>
              </a:r>
              <a:endParaRPr lang="zh-CN" sz="1400" b="1" dirty="0" err="1">
                <a:solidFill>
                  <a:srgbClr val="E32323"/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</a:endParaRPr>
            </a:p>
          </p:txBody>
        </p:sp>
      </p:grpSp>
      <p:sp>
        <p:nvSpPr>
          <p:cNvPr id="40" name="文本框 39"/>
          <p:cNvSpPr txBox="1"/>
          <p:nvPr>
            <p:custDataLst>
              <p:tags r:id="rId33"/>
            </p:custDataLst>
          </p:nvPr>
        </p:nvSpPr>
        <p:spPr>
          <a:xfrm>
            <a:off x="8305800" y="4622165"/>
            <a:ext cx="3146425" cy="275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（</a:t>
            </a:r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1.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数据结果输出</a:t>
            </a:r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；</a:t>
            </a:r>
            <a:r>
              <a:rPr lang="en-US" altLang="zh-CN" sz="1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2.</a:t>
            </a:r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模型部署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ETLWME+Î¢ÈíÑÅºÚ,Bold"/>
                <a:sym typeface="+mn-ea"/>
              </a:rPr>
              <a:t>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ETLWME+Î¢ÈíÑÅºÚ,Bold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178300" y="1861185"/>
            <a:ext cx="1814195" cy="895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全库数据表单展示</a:t>
            </a:r>
            <a:endParaRPr lang="zh-CN" altLang="en-US" sz="1200" b="1">
              <a:solidFill>
                <a:schemeClr val="tx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indent="0" algn="l" fontAlgn="auto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支持单表多字段检索</a:t>
            </a:r>
            <a:endParaRPr lang="zh-CN" altLang="en-US" sz="1200" b="1">
              <a:solidFill>
                <a:schemeClr val="tx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文本框 46"/>
          <p:cNvSpPr txBox="1"/>
          <p:nvPr>
            <p:custDataLst>
              <p:tags r:id="rId34"/>
            </p:custDataLst>
          </p:nvPr>
        </p:nvSpPr>
        <p:spPr>
          <a:xfrm>
            <a:off x="7113270" y="1861185"/>
            <a:ext cx="1814195" cy="895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超8千万家企业主体数据标签化，通过标签组合查询完成目标企业筛选及统计分析研究</a:t>
            </a:r>
            <a:endParaRPr lang="zh-CN" altLang="en-US" sz="1200" b="1">
              <a:solidFill>
                <a:schemeClr val="tx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048240" y="1861185"/>
            <a:ext cx="1758315" cy="554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b="1">
                <a:latin typeface="Arial" panose="020B0604020202020204"/>
                <a:cs typeface="Arial" panose="020B0604020202020204"/>
                <a:sym typeface="Arial" panose="020B0604020202020204"/>
              </a:rPr>
              <a:t>自有企业名单快速导入，匹配有数标签体系，命中标签情况一键了解</a:t>
            </a:r>
            <a:endParaRPr lang="zh-CN" altLang="en-US" sz="1200" b="1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3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347089" y="6417368"/>
            <a:ext cx="2844912" cy="364853"/>
          </a:xfrm>
        </p:spPr>
        <p:txBody>
          <a:bodyPr/>
          <a:lstStyle/>
          <a:p>
            <a:pPr defTabSz="967740"/>
            <a:fld id="{0C913308-F349-4B6D-A68A-DD1791B4A57B}" type="slidenum">
              <a:rPr lang="zh-CN" altLang="en-US" sz="148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48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  <p:pic>
        <p:nvPicPr>
          <p:cNvPr id="6" name="图片 5" descr="结尾@2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25"/>
            <a:ext cx="12192672" cy="6857622"/>
          </a:xfrm>
          <a:prstGeom prst="rect">
            <a:avLst/>
          </a:prstGeom>
        </p:spPr>
      </p:pic>
      <p:pic>
        <p:nvPicPr>
          <p:cNvPr id="2" name="图片 1" descr="logo@2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3" y="257871"/>
            <a:ext cx="1113372" cy="4528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数据能力</a:t>
            </a:r>
            <a:r>
              <a:rPr lang="en-US" altLang="zh-CN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|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一站式产融大数据生产引擎</a:t>
            </a:r>
            <a:endParaRPr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79312" y="891492"/>
            <a:ext cx="3727144" cy="199560"/>
            <a:chOff x="860" y="3231"/>
            <a:chExt cx="5547" cy="396"/>
          </a:xfrm>
        </p:grpSpPr>
        <p:sp>
          <p:nvSpPr>
            <p:cNvPr id="3" name="圆角矩形 2"/>
            <p:cNvSpPr/>
            <p:nvPr/>
          </p:nvSpPr>
          <p:spPr>
            <a:xfrm>
              <a:off x="1873" y="3231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照面信息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股东信息   投资任职   变更信息   企业年报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860" y="3254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工商数据</a:t>
              </a:r>
              <a:endParaRPr lang="zh-CN" altLang="en-US" sz="845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79312" y="1171683"/>
            <a:ext cx="3727144" cy="199560"/>
            <a:chOff x="947" y="3770"/>
            <a:chExt cx="5547" cy="396"/>
          </a:xfrm>
        </p:grpSpPr>
        <p:sp>
          <p:nvSpPr>
            <p:cNvPr id="8" name="圆角矩形 7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招投标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招聘信息   土地信息   产品信息   竞品信息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经营数据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9312" y="1452545"/>
            <a:ext cx="3727144" cy="199560"/>
            <a:chOff x="947" y="3770"/>
            <a:chExt cx="5547" cy="396"/>
          </a:xfrm>
        </p:grpSpPr>
        <p:sp>
          <p:nvSpPr>
            <p:cNvPr id="13" name="圆角矩形 12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立案信息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开庭公告   裁判文书   被执行人   司法拍卖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司法数据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79312" y="1732736"/>
            <a:ext cx="3727144" cy="199560"/>
            <a:chOff x="947" y="3770"/>
            <a:chExt cx="5547" cy="396"/>
          </a:xfrm>
        </p:grpSpPr>
        <p:sp>
          <p:nvSpPr>
            <p:cNvPr id="19" name="圆角矩形 18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经营异常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工商处罚   税务处罚   环保处罚  诚信信息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风险数据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9312" y="2013599"/>
            <a:ext cx="3727144" cy="199560"/>
            <a:chOff x="947" y="3770"/>
            <a:chExt cx="5547" cy="396"/>
          </a:xfrm>
        </p:grpSpPr>
        <p:sp>
          <p:nvSpPr>
            <p:cNvPr id="22" name="圆角矩形 21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专利信息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商标信息   软件著作   作品著作   域名备案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知识产权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79312" y="2293790"/>
            <a:ext cx="3727144" cy="199560"/>
            <a:chOff x="947" y="3770"/>
            <a:chExt cx="5547" cy="396"/>
          </a:xfrm>
        </p:grpSpPr>
        <p:sp>
          <p:nvSpPr>
            <p:cNvPr id="28" name="圆角矩形 27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经营牌照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行政许可   资质证书   高新企业   专精特新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资质许可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9984" y="2574653"/>
            <a:ext cx="3727144" cy="199560"/>
            <a:chOff x="947" y="3770"/>
            <a:chExt cx="5547" cy="396"/>
          </a:xfrm>
        </p:grpSpPr>
        <p:sp>
          <p:nvSpPr>
            <p:cNvPr id="31" name="圆角矩形 30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l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投融资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抵押担保   并购重组   债券信息    二级市场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金融信息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0656" y="2854844"/>
            <a:ext cx="3727144" cy="199560"/>
            <a:chOff x="947" y="3770"/>
            <a:chExt cx="5547" cy="396"/>
          </a:xfrm>
        </p:grpSpPr>
        <p:sp>
          <p:nvSpPr>
            <p:cNvPr id="34" name="圆角矩形 33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0" rIns="95412" bIns="49722" rtlCol="0" anchor="ctr"/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正面舆情</a:t>
              </a:r>
              <a:r>
                <a:rPr lang="en-US" altLang="zh-CN" sz="8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负面舆情   中性舆情   关联舆情   研究报告</a:t>
              </a:r>
              <a:endPara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E5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舆情信息</a:t>
              </a:r>
              <a:endPara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388370" y="748373"/>
            <a:ext cx="4267368" cy="2401444"/>
          </a:xfrm>
          <a:prstGeom prst="roundRect">
            <a:avLst>
              <a:gd name="adj" fmla="val 1070"/>
            </a:avLst>
          </a:prstGeom>
          <a:noFill/>
          <a:ln w="12700">
            <a:solidFill>
              <a:srgbClr val="FFE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82879" y="949949"/>
            <a:ext cx="286238" cy="9124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060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企业大数据</a:t>
            </a:r>
            <a:endParaRPr lang="zh-CN" altLang="en-US" sz="1060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4813639" y="748373"/>
            <a:ext cx="4181362" cy="4908380"/>
          </a:xfrm>
          <a:prstGeom prst="roundRect">
            <a:avLst>
              <a:gd name="adj" fmla="val 1070"/>
            </a:avLst>
          </a:prstGeom>
          <a:noFill/>
          <a:ln w="12700">
            <a:solidFill>
              <a:srgbClr val="FFE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080392" y="959356"/>
            <a:ext cx="3727144" cy="202920"/>
            <a:chOff x="860" y="3231"/>
            <a:chExt cx="5547" cy="396"/>
          </a:xfrm>
        </p:grpSpPr>
        <p:sp>
          <p:nvSpPr>
            <p:cNvPr id="44" name="圆角矩形 43"/>
            <p:cNvSpPr/>
            <p:nvPr/>
          </p:nvSpPr>
          <p:spPr>
            <a:xfrm>
              <a:off x="1873" y="3231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新兴产业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产业链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国家战略产业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860" y="3254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产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业</a:t>
              </a:r>
              <a:endParaRPr lang="zh-CN" altLang="en-US" sz="950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080392" y="1255001"/>
            <a:ext cx="3727144" cy="202920"/>
            <a:chOff x="947" y="3770"/>
            <a:chExt cx="5547" cy="396"/>
          </a:xfrm>
        </p:grpSpPr>
        <p:sp>
          <p:nvSpPr>
            <p:cNvPr id="47" name="圆角矩形 46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产业人才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科研人才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企业高管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人才计划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</a:t>
              </a:r>
              <a:r>
                <a:rPr lang="en-US" alt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才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080392" y="1543255"/>
            <a:ext cx="3727144" cy="202920"/>
            <a:chOff x="947" y="3770"/>
            <a:chExt cx="5547" cy="396"/>
          </a:xfrm>
        </p:grpSpPr>
        <p:sp>
          <p:nvSpPr>
            <p:cNvPr id="50" name="圆角矩形 49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行政处罚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司法失信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空壳企业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风</a:t>
              </a:r>
              <a:r>
                <a:rPr lang="en-US" alt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险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080392" y="1835540"/>
            <a:ext cx="3727144" cy="202920"/>
            <a:chOff x="947" y="3770"/>
            <a:chExt cx="5547" cy="396"/>
          </a:xfrm>
        </p:grpSpPr>
        <p:sp>
          <p:nvSpPr>
            <p:cNvPr id="53" name="圆角矩形 52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国际榜单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国内榜单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行业榜单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知名机构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榜</a:t>
              </a:r>
              <a:r>
                <a:rPr lang="en-US" alt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单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080392" y="2123122"/>
            <a:ext cx="3727144" cy="202920"/>
            <a:chOff x="947" y="3770"/>
            <a:chExt cx="5547" cy="396"/>
          </a:xfrm>
        </p:grpSpPr>
        <p:sp>
          <p:nvSpPr>
            <p:cNvPr id="56" name="圆角矩形 55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投融资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发债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IPO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担保圈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各省偿债能力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融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资</a:t>
              </a:r>
              <a:endParaRPr lang="zh-CN" altLang="en-US" sz="950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080392" y="2420111"/>
            <a:ext cx="3727144" cy="202920"/>
            <a:chOff x="947" y="3770"/>
            <a:chExt cx="5547" cy="396"/>
          </a:xfrm>
        </p:grpSpPr>
        <p:sp>
          <p:nvSpPr>
            <p:cNvPr id="59" name="圆角矩形 58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金融许可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药品许可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经营许可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50+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许可类型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资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质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080392" y="2693583"/>
            <a:ext cx="3727144" cy="202920"/>
            <a:chOff x="947" y="3770"/>
            <a:chExt cx="5547" cy="396"/>
          </a:xfrm>
        </p:grpSpPr>
        <p:sp>
          <p:nvSpPr>
            <p:cNvPr id="62" name="圆角矩形 61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固定资产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无形资产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股权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财 产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080392" y="3004010"/>
            <a:ext cx="3727144" cy="202920"/>
            <a:chOff x="947" y="3770"/>
            <a:chExt cx="5547" cy="396"/>
          </a:xfrm>
        </p:grpSpPr>
        <p:sp>
          <p:nvSpPr>
            <p:cNvPr id="65" name="圆角矩形 64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绿色专利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绿色企业   绿色资质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绿色评价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绿色园区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色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080392" y="3296296"/>
            <a:ext cx="3727144" cy="202920"/>
            <a:chOff x="947" y="3770"/>
            <a:chExt cx="5547" cy="396"/>
          </a:xfrm>
        </p:grpSpPr>
        <p:sp>
          <p:nvSpPr>
            <p:cNvPr id="68" name="圆角矩形 67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土地交易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产权交易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融资租赁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应收账款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动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080392" y="3880867"/>
            <a:ext cx="3727144" cy="202920"/>
            <a:chOff x="947" y="3770"/>
            <a:chExt cx="5547" cy="396"/>
          </a:xfrm>
        </p:grpSpPr>
        <p:sp>
          <p:nvSpPr>
            <p:cNvPr id="71" name="圆角矩形 70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科创标签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政府补贴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工作站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科技奖项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科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创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080392" y="3588581"/>
            <a:ext cx="3727144" cy="202920"/>
            <a:chOff x="947" y="3770"/>
            <a:chExt cx="5547" cy="396"/>
          </a:xfrm>
        </p:grpSpPr>
        <p:sp>
          <p:nvSpPr>
            <p:cNvPr id="74" name="圆角矩形 73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律所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金融机构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行业协会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投资机构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服</a:t>
              </a:r>
              <a:r>
                <a:rPr lang="en-US" alt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务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080392" y="4173152"/>
            <a:ext cx="3727144" cy="202920"/>
            <a:chOff x="947" y="3770"/>
            <a:chExt cx="5547" cy="396"/>
          </a:xfrm>
        </p:grpSpPr>
        <p:sp>
          <p:nvSpPr>
            <p:cNvPr id="77" name="圆角矩形 76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园区大全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政府宏观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招商意愿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招商实力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招</a:t>
              </a:r>
              <a:r>
                <a:rPr lang="en-US" alt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商</a:t>
              </a:r>
              <a:endParaRPr lang="zh-CN" altLang="en-US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080392" y="4757723"/>
            <a:ext cx="3727144" cy="202920"/>
            <a:chOff x="947" y="3770"/>
            <a:chExt cx="5547" cy="396"/>
          </a:xfrm>
        </p:grpSpPr>
        <p:sp>
          <p:nvSpPr>
            <p:cNvPr id="80" name="圆角矩形 79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政府采购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企业采购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学术科研项目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" name="圆角矩形 80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项 目</a:t>
              </a:r>
              <a:endParaRPr lang="zh-CN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080392" y="5050009"/>
            <a:ext cx="3727144" cy="202920"/>
            <a:chOff x="947" y="3770"/>
            <a:chExt cx="5547" cy="396"/>
          </a:xfrm>
        </p:grpSpPr>
        <p:sp>
          <p:nvSpPr>
            <p:cNvPr id="83" name="圆角矩形 82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专利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软著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商标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论文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圆角矩形 83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知 产</a:t>
              </a:r>
              <a:endParaRPr lang="zh-CN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080392" y="4460734"/>
            <a:ext cx="3727144" cy="202920"/>
            <a:chOff x="947" y="3770"/>
            <a:chExt cx="5547" cy="396"/>
          </a:xfrm>
        </p:grpSpPr>
        <p:sp>
          <p:nvSpPr>
            <p:cNvPr id="86" name="圆角矩形 85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75927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政策图谱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政策补贴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政策比对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圆角矩形 86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政 策</a:t>
              </a:r>
              <a:endParaRPr lang="zh-CN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5080392" y="5342294"/>
            <a:ext cx="3727144" cy="202920"/>
            <a:chOff x="947" y="3770"/>
            <a:chExt cx="5547" cy="396"/>
          </a:xfrm>
        </p:grpSpPr>
        <p:sp>
          <p:nvSpPr>
            <p:cNvPr id="89" name="圆角矩形 88"/>
            <p:cNvSpPr/>
            <p:nvPr/>
          </p:nvSpPr>
          <p:spPr>
            <a:xfrm>
              <a:off x="1960" y="3770"/>
              <a:ext cx="4535" cy="3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153" tIns="38299" rIns="95412" bIns="49722" rtlCol="0" anchor="ctr"/>
            <a:lstStyle/>
            <a:p>
              <a:pPr algn="l"/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外贸企业</a:t>
              </a:r>
              <a:r>
                <a:rPr lang="en-US" altLang="zh-CN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</a:t>
              </a:r>
              <a:r>
                <a:rPr lang="zh-CN" altLang="en-US" sz="845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外贸产品</a:t>
              </a:r>
              <a:endParaRPr lang="zh-CN" altLang="en-US" sz="84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圆角矩形 89"/>
            <p:cNvSpPr/>
            <p:nvPr/>
          </p:nvSpPr>
          <p:spPr>
            <a:xfrm>
              <a:off x="947" y="3793"/>
              <a:ext cx="1128" cy="352"/>
            </a:xfrm>
            <a:prstGeom prst="roundRect">
              <a:avLst/>
            </a:prstGeom>
            <a:solidFill>
              <a:srgbClr val="FFE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950" b="1" dirty="0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外 贸</a:t>
              </a:r>
              <a:endParaRPr lang="zh-CN" sz="950" b="1" dirty="0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91" name="圆角矩形 90"/>
          <p:cNvSpPr/>
          <p:nvPr/>
        </p:nvSpPr>
        <p:spPr>
          <a:xfrm>
            <a:off x="4677240" y="1033267"/>
            <a:ext cx="305052" cy="9642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060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专题数据</a:t>
            </a:r>
            <a:endParaRPr lang="zh-CN" altLang="en-US" sz="1060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830802" y="3491153"/>
            <a:ext cx="1576326" cy="2052718"/>
          </a:xfrm>
          <a:prstGeom prst="roundRect">
            <a:avLst>
              <a:gd name="adj" fmla="val 4298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0153" tIns="0" rIns="95412" bIns="49722" rtlCol="0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智能制造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新能源汽车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集成电路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5G产业链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新材料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生物医药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低碳技术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新金融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智能安防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4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……</a:t>
            </a:r>
            <a:endParaRPr lang="en-US" altLang="zh-CN" sz="84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79312" y="3491825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企业数据库（</a:t>
            </a:r>
            <a:r>
              <a:rPr lang="en-US" altLang="zh-CN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79312" y="3755889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人才数据库（1000W+）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79312" y="4019954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知识产权库（</a:t>
            </a:r>
            <a:r>
              <a:rPr lang="en-US" altLang="zh-CN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79312" y="4284019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项目数据库（1000W+）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79312" y="4548756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服务机构库（100W+）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79312" y="4812821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政策数据库（</a:t>
            </a:r>
            <a:r>
              <a:rPr lang="en-US" altLang="zh-CN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79312" y="5076885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经济数据库（4500W+）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679312" y="5340950"/>
            <a:ext cx="1523916" cy="202920"/>
          </a:xfrm>
          <a:prstGeom prst="roundRect">
            <a:avLst/>
          </a:prstGeom>
          <a:solidFill>
            <a:srgbClr val="E5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27" tIns="0" rIns="75927"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8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新闻舆情库（10000W+）</a:t>
            </a:r>
            <a:endParaRPr lang="zh-CN" altLang="en-US" sz="8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3" name="圆角矩形 92"/>
          <p:cNvSpPr/>
          <p:nvPr/>
        </p:nvSpPr>
        <p:spPr>
          <a:xfrm>
            <a:off x="370900" y="3420601"/>
            <a:ext cx="4267368" cy="2236152"/>
          </a:xfrm>
          <a:prstGeom prst="roundRect">
            <a:avLst>
              <a:gd name="adj" fmla="val 1070"/>
            </a:avLst>
          </a:prstGeom>
          <a:noFill/>
          <a:ln w="12700">
            <a:solidFill>
              <a:srgbClr val="FFE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82879" y="3709527"/>
            <a:ext cx="262049" cy="878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060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产业大数据</a:t>
            </a:r>
            <a:endParaRPr lang="zh-CN" altLang="en-US" sz="1060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" name="圆角矩形 111"/>
          <p:cNvSpPr/>
          <p:nvPr/>
        </p:nvSpPr>
        <p:spPr>
          <a:xfrm>
            <a:off x="9077648" y="962043"/>
            <a:ext cx="2895306" cy="1712054"/>
          </a:xfrm>
          <a:prstGeom prst="roundRect">
            <a:avLst>
              <a:gd name="adj" fmla="val 512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9173061" y="1235515"/>
            <a:ext cx="1437910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受益人/实控人识别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集团族群/关联路径挖掘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潜在IPO企业挖掘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营销价值评分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营销响应评分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0610299" y="1235515"/>
            <a:ext cx="136265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空壳企业识别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企业风险雷达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企业信用风险评分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小微企业全息风险分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贷后风险监测预警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......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圆角矩形 108"/>
          <p:cNvSpPr/>
          <p:nvPr/>
        </p:nvSpPr>
        <p:spPr>
          <a:xfrm>
            <a:off x="9839606" y="880741"/>
            <a:ext cx="1371390" cy="256674"/>
          </a:xfrm>
          <a:prstGeom prst="roundRect">
            <a:avLst>
              <a:gd name="adj" fmla="val 50000"/>
            </a:avLst>
          </a:prstGeom>
          <a:solidFill>
            <a:srgbClr val="DC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金融场景模型</a:t>
            </a:r>
            <a:endParaRPr lang="zh-CN" altLang="en-US" sz="10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3" name="圆角矩形 112"/>
          <p:cNvSpPr/>
          <p:nvPr/>
        </p:nvSpPr>
        <p:spPr>
          <a:xfrm>
            <a:off x="9077648" y="2977133"/>
            <a:ext cx="2895306" cy="2527094"/>
          </a:xfrm>
          <a:prstGeom prst="roundRect">
            <a:avLst>
              <a:gd name="adj" fmla="val 512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9189859" y="3257996"/>
            <a:ext cx="1412377" cy="237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亩均效益评价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企业风险监测预警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绿色企业/项目评价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ESG模型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碳效模型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企业信用评价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政策精准匹配模型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企业成长性评价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企业培育/专精特新标准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0" name="圆角矩形 109"/>
          <p:cNvSpPr/>
          <p:nvPr/>
        </p:nvSpPr>
        <p:spPr>
          <a:xfrm>
            <a:off x="9839606" y="2858203"/>
            <a:ext cx="1371390" cy="266081"/>
          </a:xfrm>
          <a:prstGeom prst="roundRect">
            <a:avLst>
              <a:gd name="adj" fmla="val 50000"/>
            </a:avLst>
          </a:prstGeom>
          <a:solidFill>
            <a:srgbClr val="DC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6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产业场景模型</a:t>
            </a:r>
            <a:endParaRPr lang="zh-CN" altLang="en-US" sz="106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10610299" y="3257996"/>
            <a:ext cx="1232974" cy="2353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产业发展指数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产业断链监测模型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产业转移监测模型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招商可行性评估模型区域经济监测模型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产业知识图谱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产业健康度发展指数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产业园区等级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产业园区效益评价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5" name="图片 124" descr="Frame@2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43" y="5878487"/>
            <a:ext cx="305052" cy="305052"/>
          </a:xfrm>
          <a:prstGeom prst="rect">
            <a:avLst/>
          </a:prstGeom>
        </p:spPr>
      </p:pic>
      <p:sp>
        <p:nvSpPr>
          <p:cNvPr id="664" name="TextBox 53"/>
          <p:cNvSpPr txBox="1"/>
          <p:nvPr/>
        </p:nvSpPr>
        <p:spPr>
          <a:xfrm>
            <a:off x="766661" y="5833468"/>
            <a:ext cx="935314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数据来源</a:t>
            </a:r>
            <a:endParaRPr kumimoji="0" lang="zh-CN" altLang="en-US" sz="10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5" name="TextBox 53"/>
          <p:cNvSpPr txBox="1"/>
          <p:nvPr/>
        </p:nvSpPr>
        <p:spPr>
          <a:xfrm>
            <a:off x="766661" y="6111643"/>
            <a:ext cx="800257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4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10000+</a:t>
            </a:r>
            <a:r>
              <a:rPr kumimoji="0" lang="zh-CN" altLang="en-US" sz="84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来源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微软雅黑" panose="020B0503020204020204" charset="-122"/>
              <a:sym typeface="+mn-lt"/>
            </a:endParaRPr>
          </a:p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4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全国覆盖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微软雅黑" panose="020B0503020204020204" charset="-122"/>
              <a:sym typeface="+mn-lt"/>
            </a:endParaRPr>
          </a:p>
        </p:txBody>
      </p:sp>
      <p:pic>
        <p:nvPicPr>
          <p:cNvPr id="128" name="图片 127" descr="/Users/apple/Desktop/未命名文件夹/Frame@2x-1.pngFrame@2x-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1374" y="5868408"/>
            <a:ext cx="305052" cy="305052"/>
          </a:xfrm>
          <a:prstGeom prst="rect">
            <a:avLst/>
          </a:prstGeom>
        </p:spPr>
      </p:pic>
      <p:sp>
        <p:nvSpPr>
          <p:cNvPr id="129" name="TextBox 53"/>
          <p:cNvSpPr txBox="1"/>
          <p:nvPr/>
        </p:nvSpPr>
        <p:spPr>
          <a:xfrm>
            <a:off x="2476028" y="5833468"/>
            <a:ext cx="935314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6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采集能力</a:t>
            </a:r>
            <a:endParaRPr kumimoji="0" lang="zh-CN" altLang="en-US" sz="10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0" name="TextBox 53"/>
          <p:cNvSpPr txBox="1"/>
          <p:nvPr/>
        </p:nvSpPr>
        <p:spPr>
          <a:xfrm>
            <a:off x="2476028" y="6111643"/>
            <a:ext cx="837885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千万日更新</a:t>
            </a:r>
            <a:endParaRPr lang="zh-CN" altLang="en-US" sz="845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秒级入库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2" name="图片 131" descr="/Users/apple/Desktop/未命名文件夹/Frame@2x-3.pngFrame@2x-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95407" y="5878487"/>
            <a:ext cx="305052" cy="306396"/>
          </a:xfrm>
          <a:prstGeom prst="rect">
            <a:avLst/>
          </a:prstGeom>
        </p:spPr>
      </p:pic>
      <p:sp>
        <p:nvSpPr>
          <p:cNvPr id="133" name="TextBox 53"/>
          <p:cNvSpPr txBox="1"/>
          <p:nvPr/>
        </p:nvSpPr>
        <p:spPr>
          <a:xfrm>
            <a:off x="5685121" y="5833468"/>
            <a:ext cx="930610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6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数据质检</a:t>
            </a:r>
            <a:endParaRPr kumimoji="0" lang="zh-CN" altLang="en-US" sz="10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4" name="TextBox 53"/>
          <p:cNvSpPr txBox="1"/>
          <p:nvPr/>
        </p:nvSpPr>
        <p:spPr>
          <a:xfrm>
            <a:off x="5685121" y="6111643"/>
            <a:ext cx="1066338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1000+质检标准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微软雅黑" panose="020B0503020204020204" charset="-122"/>
              <a:sym typeface="+mn-lt"/>
            </a:endParaRPr>
          </a:p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多数据源优化比对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微软雅黑" panose="020B0503020204020204" charset="-122"/>
              <a:sym typeface="+mn-lt"/>
            </a:endParaRPr>
          </a:p>
        </p:txBody>
      </p:sp>
      <p:pic>
        <p:nvPicPr>
          <p:cNvPr id="136" name="图片 135" descr="/Users/apple/Desktop/未命名文件夹/Frame@2x-2.pngFrame@2x-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38334" y="5833468"/>
            <a:ext cx="380979" cy="380979"/>
          </a:xfrm>
          <a:prstGeom prst="rect">
            <a:avLst/>
          </a:prstGeom>
        </p:spPr>
      </p:pic>
      <p:sp>
        <p:nvSpPr>
          <p:cNvPr id="137" name="TextBox 53"/>
          <p:cNvSpPr txBox="1"/>
          <p:nvPr/>
        </p:nvSpPr>
        <p:spPr>
          <a:xfrm>
            <a:off x="4068479" y="5833468"/>
            <a:ext cx="935314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6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数据清洗</a:t>
            </a:r>
            <a:endParaRPr kumimoji="0" lang="zh-CN" altLang="en-US" sz="10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8" name="TextBox 53"/>
          <p:cNvSpPr txBox="1"/>
          <p:nvPr/>
        </p:nvSpPr>
        <p:spPr>
          <a:xfrm>
            <a:off x="4068479" y="6111643"/>
            <a:ext cx="761958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50000+</a:t>
            </a: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规则 </a:t>
            </a:r>
            <a:endParaRPr lang="zh-CN" altLang="en-US" sz="845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微软雅黑" panose="020B0503020204020204" charset="-122"/>
              <a:sym typeface="+mn-lt"/>
            </a:endParaRPr>
          </a:p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99.99%</a:t>
            </a: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准确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微软雅黑" panose="020B0503020204020204" charset="-122"/>
              <a:sym typeface="+mn-lt"/>
            </a:endParaRPr>
          </a:p>
        </p:txBody>
      </p:sp>
      <p:pic>
        <p:nvPicPr>
          <p:cNvPr id="145" name="图片 144" descr="/Users/apple/Desktop/未命名文件夹/Frame@2x-4.pngFrame@2x-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57299" y="5884534"/>
            <a:ext cx="306396" cy="305052"/>
          </a:xfrm>
          <a:prstGeom prst="rect">
            <a:avLst/>
          </a:prstGeom>
        </p:spPr>
      </p:pic>
      <p:sp>
        <p:nvSpPr>
          <p:cNvPr id="146" name="TextBox 53"/>
          <p:cNvSpPr txBox="1"/>
          <p:nvPr/>
        </p:nvSpPr>
        <p:spPr>
          <a:xfrm>
            <a:off x="7608157" y="5833468"/>
            <a:ext cx="930610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6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数据整合</a:t>
            </a:r>
            <a:endParaRPr kumimoji="0" lang="zh-CN" altLang="en-US" sz="10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7" name="TextBox 53"/>
          <p:cNvSpPr txBox="1"/>
          <p:nvPr/>
        </p:nvSpPr>
        <p:spPr>
          <a:xfrm>
            <a:off x="7608157" y="6111643"/>
            <a:ext cx="761958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多源数据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毫秒级合并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9" name="图片 148" descr="/Users/apple/Desktop/未命名文件夹/Frame@2x-5.pngFrame@2x-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19075" y="5904020"/>
            <a:ext cx="341336" cy="342008"/>
          </a:xfrm>
          <a:prstGeom prst="rect">
            <a:avLst/>
          </a:prstGeom>
        </p:spPr>
      </p:pic>
      <p:sp>
        <p:nvSpPr>
          <p:cNvPr id="150" name="TextBox 53"/>
          <p:cNvSpPr txBox="1"/>
          <p:nvPr/>
        </p:nvSpPr>
        <p:spPr>
          <a:xfrm>
            <a:off x="9332306" y="5833468"/>
            <a:ext cx="930610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6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数据服务</a:t>
            </a:r>
            <a:endParaRPr kumimoji="0" lang="zh-CN" altLang="en-US" sz="10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1" name="TextBox 53"/>
          <p:cNvSpPr txBox="1"/>
          <p:nvPr/>
        </p:nvSpPr>
        <p:spPr>
          <a:xfrm>
            <a:off x="9332306" y="6111643"/>
            <a:ext cx="1066338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亿级日调用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毫秒级响应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53" name="图片 152" descr="/Users/apple/Desktop/未命名文件夹/Frame00@2x.pngFrame00@2x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4409" y="5906707"/>
            <a:ext cx="341336" cy="342008"/>
          </a:xfrm>
          <a:prstGeom prst="rect">
            <a:avLst/>
          </a:prstGeom>
        </p:spPr>
      </p:pic>
      <p:sp>
        <p:nvSpPr>
          <p:cNvPr id="154" name="TextBox 53"/>
          <p:cNvSpPr txBox="1"/>
          <p:nvPr/>
        </p:nvSpPr>
        <p:spPr>
          <a:xfrm>
            <a:off x="11151195" y="5833468"/>
            <a:ext cx="930610" cy="24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6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联合建模</a:t>
            </a:r>
            <a:endParaRPr lang="zh-CN" altLang="en-US" sz="1060" b="1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5" name="TextBox 53"/>
          <p:cNvSpPr txBox="1">
            <a:spLocks noChangeAspect="1"/>
          </p:cNvSpPr>
          <p:nvPr/>
        </p:nvSpPr>
        <p:spPr>
          <a:xfrm>
            <a:off x="11151195" y="6111643"/>
            <a:ext cx="1066338" cy="260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支持数据融合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45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适配业务场景</a:t>
            </a:r>
            <a:endParaRPr kumimoji="0" lang="zh-CN" altLang="en-US" sz="84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4" name="灯片编号占位符 1"/>
          <p:cNvSpPr>
            <a:spLocks noGrp="1"/>
          </p:cNvSpPr>
          <p:nvPr/>
        </p:nvSpPr>
        <p:spPr>
          <a:xfrm>
            <a:off x="8941245" y="6331717"/>
            <a:ext cx="2843495" cy="364957"/>
          </a:xfrm>
          <a:prstGeom prst="rect">
            <a:avLst/>
          </a:prstGeom>
        </p:spPr>
        <p:txBody>
          <a:bodyPr vert="horz" lIns="45696" tIns="22846" rIns="45696" bIns="22846" rtlCol="0" anchor="ctr"/>
          <a:lstStyle>
            <a:defPPr>
              <a:defRPr lang="zh-CN"/>
            </a:defPPr>
            <a:lvl1pPr marL="0" algn="r" defTabSz="1934845" rtl="0" eaLnBrk="1" latinLnBrk="0" hangingPunct="1">
              <a:defRPr sz="2540" kern="1200">
                <a:solidFill>
                  <a:srgbClr val="221715">
                    <a:alpha val="29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96774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484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258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032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38065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517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291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0650" algn="l" defTabSz="1934845" rtl="0" eaLnBrk="1" latinLnBrk="0" hangingPunct="1">
              <a:defRPr sz="3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934845"/>
            <a:fld id="{0C913308-F349-4B6D-A68A-DD1791B4A57B}" type="slidenum">
              <a:rPr lang="zh-CN" altLang="en-US" sz="1270" smtClean="0">
                <a:solidFill>
                  <a:prstClr val="white">
                    <a:lumMod val="65000"/>
                    <a:alpha val="48000"/>
                  </a:prstClr>
                </a:solidFill>
              </a:rPr>
            </a:fld>
            <a:endParaRPr lang="zh-CN" altLang="en-US" sz="1270" dirty="0">
              <a:solidFill>
                <a:prstClr val="white">
                  <a:lumMod val="65000"/>
                  <a:alpha val="48000"/>
                </a:prst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图片 3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2000"/>
            <a:lum contrast="24000"/>
          </a:blip>
          <a:stretch>
            <a:fillRect/>
          </a:stretch>
        </p:blipFill>
        <p:spPr>
          <a:xfrm>
            <a:off x="4311015" y="2489835"/>
            <a:ext cx="3557270" cy="33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模型能力</a:t>
            </a:r>
            <a:r>
              <a:rPr kumimoji="0" lang="en-US" altLang="zh-CN" sz="2115" b="1" i="0" u="none" strike="noStrike" kern="1200" cap="none" spc="0" normalizeH="0" baseline="0" noProof="1">
                <a:ln>
                  <a:noFill/>
                </a:ln>
                <a:solidFill>
                  <a:srgbClr val="DC000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|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有数特色“</a:t>
            </a:r>
            <a:r>
              <a:rPr>
                <a:solidFill>
                  <a:schemeClr val="tx1"/>
                </a:solidFill>
                <a:sym typeface="+mn-ea"/>
              </a:rPr>
              <a:t>信用</a:t>
            </a:r>
            <a:r>
              <a:rPr lang="en-US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场景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企业评价体系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TextBox 50"/>
          <p:cNvSpPr txBox="1"/>
          <p:nvPr/>
        </p:nvSpPr>
        <p:spPr>
          <a:xfrm>
            <a:off x="4734834" y="1826380"/>
            <a:ext cx="2722327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企业主体信用评价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36" name="Straight Connector 7334"/>
          <p:cNvCxnSpPr/>
          <p:nvPr/>
        </p:nvCxnSpPr>
        <p:spPr>
          <a:xfrm flipV="1">
            <a:off x="6079615" y="2242774"/>
            <a:ext cx="16383" cy="89417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文本框 339"/>
          <p:cNvSpPr txBox="1"/>
          <p:nvPr/>
        </p:nvSpPr>
        <p:spPr>
          <a:xfrm>
            <a:off x="462034" y="1359367"/>
            <a:ext cx="1242104" cy="36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基本资质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6232262" y="1345920"/>
            <a:ext cx="1242104" cy="36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招投标情况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2" name="文本框 341"/>
          <p:cNvSpPr txBox="1"/>
          <p:nvPr/>
        </p:nvSpPr>
        <p:spPr>
          <a:xfrm>
            <a:off x="1904591" y="1362995"/>
            <a:ext cx="1242104" cy="36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资产状况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7674819" y="1349548"/>
            <a:ext cx="1242104" cy="354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违法违规</a:t>
            </a:r>
            <a:endParaRPr lang="zh-CN" altLang="en-US" sz="15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347148" y="1362624"/>
            <a:ext cx="1242104" cy="36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财务表现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5" name="文本框 344"/>
          <p:cNvSpPr txBox="1"/>
          <p:nvPr/>
        </p:nvSpPr>
        <p:spPr>
          <a:xfrm>
            <a:off x="9117376" y="1349177"/>
            <a:ext cx="1242104" cy="36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关联风险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4789705" y="1352805"/>
            <a:ext cx="1242104" cy="365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投融资情况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10559933" y="1352805"/>
            <a:ext cx="1233450" cy="351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5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…………</a:t>
            </a:r>
            <a:endParaRPr lang="zh-CN" altLang="en-US" sz="15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8" name="TextBox 53"/>
          <p:cNvSpPr txBox="1"/>
          <p:nvPr/>
        </p:nvSpPr>
        <p:spPr>
          <a:xfrm>
            <a:off x="478752" y="850956"/>
            <a:ext cx="11206741" cy="230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微软雅黑" panose="020B0503020204020204" charset="-122"/>
                <a:sym typeface="+mn-lt"/>
              </a:rPr>
              <a:t>有数构建了</a:t>
            </a:r>
            <a:r>
              <a:rPr kumimoji="0" lang="en-US" altLang="zh-CN" sz="1500" b="1" i="0" u="none" strike="noStrike" kern="1200" cap="none" spc="0" normalizeH="0" baseline="0" noProof="0">
                <a:ln>
                  <a:noFill/>
                </a:ln>
                <a:solidFill>
                  <a:srgbClr val="E5000A"/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10000+</a:t>
            </a:r>
            <a:r>
              <a:rPr kumimoji="0" lang="zh-CN" alt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微软雅黑" panose="020B0503020204020204" charset="-122"/>
                <a:sym typeface="+mn-lt"/>
              </a:rPr>
              <a:t>指标体系，以企业主体信用评价为基座，在不同业务场景下叠加</a:t>
            </a:r>
            <a:r>
              <a: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E5000A"/>
                </a:solidFill>
                <a:effectLst/>
                <a:uLnTx/>
                <a:uFillTx/>
                <a:cs typeface="微软雅黑" panose="020B0503020204020204" charset="-122"/>
                <a:sym typeface="+mn-lt"/>
              </a:rPr>
              <a:t>特色化指标</a:t>
            </a:r>
            <a:r>
              <a:rPr kumimoji="0" lang="zh-CN" alt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微软雅黑" panose="020B0503020204020204" charset="-122"/>
                <a:sym typeface="+mn-lt"/>
              </a:rPr>
              <a:t>评估企业的综合信用状况。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微软雅黑" panose="020B0503020204020204" charset="-122"/>
              <a:sym typeface="+mn-lt"/>
            </a:endParaRPr>
          </a:p>
        </p:txBody>
      </p:sp>
      <p:sp>
        <p:nvSpPr>
          <p:cNvPr id="357" name="文本框 356"/>
          <p:cNvSpPr txBox="1"/>
          <p:nvPr/>
        </p:nvSpPr>
        <p:spPr>
          <a:xfrm>
            <a:off x="2564405" y="2472886"/>
            <a:ext cx="1750502" cy="379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科创实力评价</a:t>
            </a:r>
            <a:endParaRPr lang="zh-CN" altLang="en-US" sz="1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60" name="TextBox 53"/>
          <p:cNvSpPr txBox="1"/>
          <p:nvPr/>
        </p:nvSpPr>
        <p:spPr>
          <a:xfrm>
            <a:off x="2527796" y="2930816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科研能力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61" name="TextBox 53"/>
          <p:cNvSpPr txBox="1"/>
          <p:nvPr/>
        </p:nvSpPr>
        <p:spPr>
          <a:xfrm>
            <a:off x="3418885" y="2927113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发展潜力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62" name="矩形 361"/>
          <p:cNvSpPr/>
          <p:nvPr/>
        </p:nvSpPr>
        <p:spPr>
          <a:xfrm>
            <a:off x="2564405" y="2468545"/>
            <a:ext cx="1746567" cy="97359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9" name="TextBox 53"/>
          <p:cNvSpPr txBox="1"/>
          <p:nvPr/>
        </p:nvSpPr>
        <p:spPr>
          <a:xfrm>
            <a:off x="2517681" y="3167868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奖补情况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0" name="TextBox 53"/>
          <p:cNvSpPr txBox="1"/>
          <p:nvPr/>
        </p:nvSpPr>
        <p:spPr>
          <a:xfrm>
            <a:off x="3410055" y="3144594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…………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1" name="文本框 370"/>
          <p:cNvSpPr txBox="1"/>
          <p:nvPr/>
        </p:nvSpPr>
        <p:spPr>
          <a:xfrm>
            <a:off x="1867042" y="3715551"/>
            <a:ext cx="1750502" cy="379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绿色评价</a:t>
            </a:r>
            <a:r>
              <a:rPr lang="en-US" altLang="zh-CN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/ESG</a:t>
            </a:r>
            <a:endParaRPr lang="zh-CN" altLang="en-US" sz="1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2" name="TextBox 53"/>
          <p:cNvSpPr txBox="1"/>
          <p:nvPr/>
        </p:nvSpPr>
        <p:spPr>
          <a:xfrm>
            <a:off x="1830433" y="4173481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环境表现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3" name="TextBox 53"/>
          <p:cNvSpPr txBox="1"/>
          <p:nvPr/>
        </p:nvSpPr>
        <p:spPr>
          <a:xfrm>
            <a:off x="2721522" y="4169778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碳效水平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4" name="矩形 373"/>
          <p:cNvSpPr/>
          <p:nvPr/>
        </p:nvSpPr>
        <p:spPr>
          <a:xfrm>
            <a:off x="1867042" y="3711210"/>
            <a:ext cx="1746567" cy="97359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5" name="TextBox 53"/>
          <p:cNvSpPr txBox="1"/>
          <p:nvPr/>
        </p:nvSpPr>
        <p:spPr>
          <a:xfrm>
            <a:off x="1833765" y="4410533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社会影响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6" name="TextBox 53"/>
          <p:cNvSpPr txBox="1"/>
          <p:nvPr/>
        </p:nvSpPr>
        <p:spPr>
          <a:xfrm>
            <a:off x="2712692" y="4387259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…………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7" name="文本框 376"/>
          <p:cNvSpPr txBox="1"/>
          <p:nvPr/>
        </p:nvSpPr>
        <p:spPr>
          <a:xfrm>
            <a:off x="7931268" y="2494096"/>
            <a:ext cx="1750502" cy="379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产业特色评价</a:t>
            </a:r>
            <a:endParaRPr lang="zh-CN" altLang="en-US" sz="1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8" name="TextBox 53"/>
          <p:cNvSpPr txBox="1"/>
          <p:nvPr/>
        </p:nvSpPr>
        <p:spPr>
          <a:xfrm>
            <a:off x="7894659" y="2952026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产业趋势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9" name="TextBox 53"/>
          <p:cNvSpPr txBox="1"/>
          <p:nvPr/>
        </p:nvSpPr>
        <p:spPr>
          <a:xfrm>
            <a:off x="8785748" y="2948323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同行地位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0" name="矩形 379"/>
          <p:cNvSpPr/>
          <p:nvPr/>
        </p:nvSpPr>
        <p:spPr>
          <a:xfrm>
            <a:off x="7931268" y="2489755"/>
            <a:ext cx="1746567" cy="97359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1" name="TextBox 53"/>
          <p:cNvSpPr txBox="1"/>
          <p:nvPr/>
        </p:nvSpPr>
        <p:spPr>
          <a:xfrm>
            <a:off x="7897991" y="3189078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区域特性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2" name="TextBox 53"/>
          <p:cNvSpPr txBox="1"/>
          <p:nvPr/>
        </p:nvSpPr>
        <p:spPr>
          <a:xfrm>
            <a:off x="8776918" y="3165804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…………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3" name="文本框 382"/>
          <p:cNvSpPr txBox="1"/>
          <p:nvPr/>
        </p:nvSpPr>
        <p:spPr>
          <a:xfrm>
            <a:off x="8611668" y="3733339"/>
            <a:ext cx="1750502" cy="379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小微企业评价</a:t>
            </a:r>
            <a:endParaRPr lang="zh-CN" altLang="en-US" sz="1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84" name="TextBox 53"/>
          <p:cNvSpPr txBox="1"/>
          <p:nvPr/>
        </p:nvSpPr>
        <p:spPr>
          <a:xfrm>
            <a:off x="8575059" y="4191269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企业主信息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5" name="TextBox 53"/>
          <p:cNvSpPr txBox="1"/>
          <p:nvPr/>
        </p:nvSpPr>
        <p:spPr>
          <a:xfrm>
            <a:off x="9466148" y="4187566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税票表现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6" name="矩形 385"/>
          <p:cNvSpPr/>
          <p:nvPr/>
        </p:nvSpPr>
        <p:spPr>
          <a:xfrm>
            <a:off x="8611668" y="3728998"/>
            <a:ext cx="1746567" cy="97359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7" name="TextBox 53"/>
          <p:cNvSpPr txBox="1"/>
          <p:nvPr/>
        </p:nvSpPr>
        <p:spPr>
          <a:xfrm>
            <a:off x="8578391" y="4428321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商户交易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8" name="TextBox 53"/>
          <p:cNvSpPr txBox="1"/>
          <p:nvPr/>
        </p:nvSpPr>
        <p:spPr>
          <a:xfrm>
            <a:off x="9457318" y="4405047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…………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9" name="文本框 388"/>
          <p:cNvSpPr txBox="1"/>
          <p:nvPr/>
        </p:nvSpPr>
        <p:spPr>
          <a:xfrm>
            <a:off x="3048270" y="4967322"/>
            <a:ext cx="1750502" cy="379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租赁行为评价</a:t>
            </a:r>
            <a:endParaRPr lang="zh-CN" altLang="en-US" sz="1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90" name="TextBox 53"/>
          <p:cNvSpPr txBox="1"/>
          <p:nvPr/>
        </p:nvSpPr>
        <p:spPr>
          <a:xfrm>
            <a:off x="3011661" y="5425252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租赁信息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1" name="TextBox 53"/>
          <p:cNvSpPr txBox="1"/>
          <p:nvPr/>
        </p:nvSpPr>
        <p:spPr>
          <a:xfrm>
            <a:off x="3902750" y="5421549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行业属性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2" name="矩形 391"/>
          <p:cNvSpPr/>
          <p:nvPr/>
        </p:nvSpPr>
        <p:spPr>
          <a:xfrm>
            <a:off x="3048270" y="4962981"/>
            <a:ext cx="1746567" cy="97359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3" name="TextBox 53"/>
          <p:cNvSpPr txBox="1"/>
          <p:nvPr/>
        </p:nvSpPr>
        <p:spPr>
          <a:xfrm>
            <a:off x="3014993" y="5662304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租赁活跃度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4" name="TextBox 53"/>
          <p:cNvSpPr txBox="1"/>
          <p:nvPr/>
        </p:nvSpPr>
        <p:spPr>
          <a:xfrm>
            <a:off x="3893920" y="5639030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…………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5" name="文本框 394"/>
          <p:cNvSpPr txBox="1"/>
          <p:nvPr/>
        </p:nvSpPr>
        <p:spPr>
          <a:xfrm>
            <a:off x="7397162" y="4974948"/>
            <a:ext cx="1750502" cy="354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工业企业评估</a:t>
            </a:r>
            <a:endParaRPr lang="zh-CN" altLang="en-US" sz="15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96" name="TextBox 53"/>
          <p:cNvSpPr txBox="1"/>
          <p:nvPr/>
        </p:nvSpPr>
        <p:spPr>
          <a:xfrm>
            <a:off x="7360553" y="5432878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生产状况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7" name="TextBox 53"/>
          <p:cNvSpPr txBox="1"/>
          <p:nvPr/>
        </p:nvSpPr>
        <p:spPr>
          <a:xfrm>
            <a:off x="8251642" y="5429175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用电信息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8" name="矩形 397"/>
          <p:cNvSpPr/>
          <p:nvPr/>
        </p:nvSpPr>
        <p:spPr>
          <a:xfrm>
            <a:off x="7397162" y="4970607"/>
            <a:ext cx="1746567" cy="97359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9" name="TextBox 53"/>
          <p:cNvSpPr txBox="1"/>
          <p:nvPr/>
        </p:nvSpPr>
        <p:spPr>
          <a:xfrm>
            <a:off x="7363885" y="5669930"/>
            <a:ext cx="951295" cy="257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IoT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数据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0" name="TextBox 53"/>
          <p:cNvSpPr txBox="1"/>
          <p:nvPr/>
        </p:nvSpPr>
        <p:spPr>
          <a:xfrm>
            <a:off x="8242812" y="5646656"/>
            <a:ext cx="951295" cy="228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1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67105" rtl="0" eaLnBrk="1" fontAlgn="auto" latinLnBrk="0" hangingPunct="1">
              <a:lnSpc>
                <a:spcPts val="2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…………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1" name="箭头: V 形 400"/>
          <p:cNvSpPr/>
          <p:nvPr/>
        </p:nvSpPr>
        <p:spPr>
          <a:xfrm>
            <a:off x="526506" y="6112793"/>
            <a:ext cx="1503276" cy="570159"/>
          </a:xfrm>
          <a:prstGeom prst="chevron">
            <a:avLst/>
          </a:prstGeom>
          <a:solidFill>
            <a:srgbClr val="F43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定义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2" name="箭头: V 形 401"/>
          <p:cNvSpPr/>
          <p:nvPr/>
        </p:nvSpPr>
        <p:spPr>
          <a:xfrm>
            <a:off x="1906457" y="6112793"/>
            <a:ext cx="1503276" cy="570159"/>
          </a:xfrm>
          <a:prstGeom prst="chevron">
            <a:avLst/>
          </a:prstGeom>
          <a:solidFill>
            <a:srgbClr val="E3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数据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调研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3" name="箭头: V 形 402"/>
          <p:cNvSpPr/>
          <p:nvPr/>
        </p:nvSpPr>
        <p:spPr>
          <a:xfrm>
            <a:off x="3287053" y="6112793"/>
            <a:ext cx="1503276" cy="570159"/>
          </a:xfrm>
          <a:prstGeom prst="chevron">
            <a:avLst/>
          </a:prstGeom>
          <a:solidFill>
            <a:srgbClr val="F43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指标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衍生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4" name="箭头: V 形 403"/>
          <p:cNvSpPr/>
          <p:nvPr/>
        </p:nvSpPr>
        <p:spPr>
          <a:xfrm>
            <a:off x="4667004" y="6112793"/>
            <a:ext cx="1503276" cy="570159"/>
          </a:xfrm>
          <a:prstGeom prst="chevron">
            <a:avLst/>
          </a:prstGeom>
          <a:solidFill>
            <a:srgbClr val="E3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指标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筛选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5" name="箭头: V 形 404"/>
          <p:cNvSpPr/>
          <p:nvPr/>
        </p:nvSpPr>
        <p:spPr>
          <a:xfrm>
            <a:off x="6047600" y="6107476"/>
            <a:ext cx="1503276" cy="570159"/>
          </a:xfrm>
          <a:prstGeom prst="chevron">
            <a:avLst/>
          </a:prstGeom>
          <a:solidFill>
            <a:srgbClr val="F43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开发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6" name="箭头: V 形 405"/>
          <p:cNvSpPr/>
          <p:nvPr/>
        </p:nvSpPr>
        <p:spPr>
          <a:xfrm>
            <a:off x="7415025" y="6107476"/>
            <a:ext cx="1503276" cy="570159"/>
          </a:xfrm>
          <a:prstGeom prst="chevron">
            <a:avLst/>
          </a:prstGeom>
          <a:solidFill>
            <a:srgbClr val="E3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验证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7" name="箭头: V 形 406"/>
          <p:cNvSpPr/>
          <p:nvPr/>
        </p:nvSpPr>
        <p:spPr>
          <a:xfrm>
            <a:off x="8802266" y="6107020"/>
            <a:ext cx="1503276" cy="570159"/>
          </a:xfrm>
          <a:prstGeom prst="chevron">
            <a:avLst/>
          </a:prstGeom>
          <a:solidFill>
            <a:srgbClr val="F43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监控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8" name="箭头: V 形 407"/>
          <p:cNvSpPr/>
          <p:nvPr/>
        </p:nvSpPr>
        <p:spPr>
          <a:xfrm>
            <a:off x="10182217" y="6107020"/>
            <a:ext cx="1503276" cy="570159"/>
          </a:xfrm>
          <a:prstGeom prst="chevron">
            <a:avLst/>
          </a:prstGeom>
          <a:solidFill>
            <a:srgbClr val="E3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en-US" altLang="zh-CN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调优</a:t>
            </a:r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50"/>
          <p:cNvSpPr txBox="1"/>
          <p:nvPr/>
        </p:nvSpPr>
        <p:spPr>
          <a:xfrm>
            <a:off x="896616" y="2760894"/>
            <a:ext cx="166068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信用</a:t>
            </a:r>
            <a:r>
              <a:rPr lang="en-US" altLang="zh-CN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科创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0"/>
          <p:cNvSpPr txBox="1"/>
          <p:nvPr/>
        </p:nvSpPr>
        <p:spPr>
          <a:xfrm>
            <a:off x="202421" y="4059576"/>
            <a:ext cx="166068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信用</a:t>
            </a:r>
            <a:r>
              <a:rPr lang="en-US" altLang="zh-CN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绿色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50"/>
          <p:cNvSpPr txBox="1"/>
          <p:nvPr/>
        </p:nvSpPr>
        <p:spPr>
          <a:xfrm>
            <a:off x="1402626" y="5311347"/>
            <a:ext cx="166068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信用</a:t>
            </a:r>
            <a:r>
              <a:rPr lang="en-US" altLang="zh-CN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租赁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50"/>
          <p:cNvSpPr txBox="1"/>
          <p:nvPr/>
        </p:nvSpPr>
        <p:spPr>
          <a:xfrm>
            <a:off x="9711578" y="2760894"/>
            <a:ext cx="166068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信用</a:t>
            </a:r>
            <a:r>
              <a:rPr lang="en-US" altLang="zh-CN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50"/>
          <p:cNvSpPr txBox="1"/>
          <p:nvPr/>
        </p:nvSpPr>
        <p:spPr>
          <a:xfrm>
            <a:off x="9168722" y="5311347"/>
            <a:ext cx="166068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信用</a:t>
            </a:r>
            <a:r>
              <a:rPr lang="en-US" altLang="zh-CN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工业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50"/>
          <p:cNvSpPr txBox="1"/>
          <p:nvPr/>
        </p:nvSpPr>
        <p:spPr>
          <a:xfrm>
            <a:off x="10369373" y="4054563"/>
            <a:ext cx="166068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信用</a:t>
            </a:r>
            <a:r>
              <a:rPr lang="en-US" altLang="zh-CN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E500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小微</a:t>
            </a:r>
            <a:endParaRPr lang="zh-CN" altLang="en-US" b="1">
              <a:solidFill>
                <a:srgbClr val="E500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产品能力</a:t>
            </a:r>
            <a:r>
              <a:rPr kumimoji="0" lang="en-US" altLang="zh-CN" sz="2115" b="1" i="0" u="none" strike="noStrike" kern="1200" cap="none" spc="0" normalizeH="0" baseline="0" noProof="1">
                <a:ln>
                  <a:noFill/>
                </a:ln>
                <a:solidFill>
                  <a:srgbClr val="DC000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|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产品服务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客户价值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843985" y="781987"/>
            <a:ext cx="10511892" cy="39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50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以产融大数据为基础构建产品服务体系，为金融、企业、智库、政府等诸多行业客户提供业务场景解决方案。</a:t>
            </a:r>
            <a:endParaRPr lang="zh-CN" altLang="en-US" sz="1500" dirty="0">
              <a:solidFill>
                <a:schemeClr val="tx1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20" name="组 2"/>
          <p:cNvGrpSpPr/>
          <p:nvPr/>
        </p:nvGrpSpPr>
        <p:grpSpPr>
          <a:xfrm>
            <a:off x="499709" y="5042566"/>
            <a:ext cx="11258335" cy="1341377"/>
            <a:chOff x="572852" y="4094340"/>
            <a:chExt cx="8355286" cy="274901"/>
          </a:xfrm>
        </p:grpSpPr>
        <p:sp>
          <p:nvSpPr>
            <p:cNvPr id="139" name="矩形 138"/>
            <p:cNvSpPr/>
            <p:nvPr/>
          </p:nvSpPr>
          <p:spPr>
            <a:xfrm>
              <a:off x="642265" y="4097802"/>
              <a:ext cx="1019769" cy="26959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1737588" y="4099645"/>
              <a:ext cx="4459302" cy="2695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1" name="矩形 140"/>
            <p:cNvSpPr/>
            <p:nvPr/>
          </p:nvSpPr>
          <p:spPr>
            <a:xfrm>
              <a:off x="6392593" y="4098666"/>
              <a:ext cx="2535545" cy="2687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2" name="Rounded Rectangle 36"/>
            <p:cNvSpPr/>
            <p:nvPr/>
          </p:nvSpPr>
          <p:spPr>
            <a:xfrm>
              <a:off x="2453863" y="4094340"/>
              <a:ext cx="3071092" cy="70927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  <a:sym typeface="+mn-lt"/>
                </a:rPr>
                <a:t>有数自采数据</a:t>
              </a:r>
              <a:endPara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43" name="Rounded Rectangle 37"/>
            <p:cNvSpPr/>
            <p:nvPr/>
          </p:nvSpPr>
          <p:spPr>
            <a:xfrm>
              <a:off x="6917804" y="4098583"/>
              <a:ext cx="1507427" cy="6902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  <a:sym typeface="+mn-lt"/>
                </a:rPr>
                <a:t>生态合作数据</a:t>
              </a:r>
              <a:endPara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572852" y="4192207"/>
              <a:ext cx="1164736" cy="75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数据底座</a:t>
              </a:r>
              <a:endParaRPr kumimoji="0" lang="zh-CN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83" name="矩形 182"/>
          <p:cNvSpPr/>
          <p:nvPr/>
        </p:nvSpPr>
        <p:spPr>
          <a:xfrm>
            <a:off x="5326329" y="3435985"/>
            <a:ext cx="3146173" cy="1326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5342288" y="4006835"/>
            <a:ext cx="1037917" cy="343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智慧营销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6230821" y="4006835"/>
            <a:ext cx="135191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智慧风控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5399744" y="3556259"/>
            <a:ext cx="2917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“智客”对公业务数字化系统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32323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8985715" y="3434080"/>
            <a:ext cx="2774485" cy="13315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9461635" y="3524212"/>
            <a:ext cx="18135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数据应用配套服务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32323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80132" y="3445158"/>
            <a:ext cx="2765376" cy="1331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05226" y="3562350"/>
            <a:ext cx="2476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“智信”</a:t>
            </a: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企业</a:t>
            </a:r>
            <a:r>
              <a:rPr kumimoji="1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大数据产品</a:t>
            </a: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E32323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34829" y="4000299"/>
            <a:ext cx="1190514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数据同步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36032" y="4347284"/>
            <a:ext cx="1190514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企业视图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602057" y="4000299"/>
            <a:ext cx="1190514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数据</a:t>
            </a:r>
            <a:r>
              <a:rPr kumimoji="1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API</a:t>
            </a:r>
            <a:endParaRPr kumimoji="1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02193" y="4341608"/>
            <a:ext cx="1190514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关联图谱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54713" y="4004791"/>
            <a:ext cx="135210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系统定制</a:t>
            </a:r>
            <a:endParaRPr kumimoji="1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32666" y="4006835"/>
            <a:ext cx="135210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模型咨询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4797" y="3441376"/>
            <a:ext cx="1362531" cy="13238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6280" y="3925028"/>
            <a:ext cx="1552982" cy="3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产品服务</a:t>
            </a:r>
            <a:endParaRPr kumimoji="0" lang="zh-CN" altLang="en-US" sz="1800" b="1" i="0" u="none" strike="noStrike" kern="1200" cap="none" spc="0" normalizeH="0" baseline="0" noProof="0" dirty="0" err="1">
              <a:ln>
                <a:noFill/>
              </a:ln>
              <a:solidFill>
                <a:srgbClr val="E32323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7899" y="2431600"/>
            <a:ext cx="11396865" cy="724366"/>
            <a:chOff x="543273" y="1876477"/>
            <a:chExt cx="8106478" cy="428397"/>
          </a:xfrm>
        </p:grpSpPr>
        <p:sp>
          <p:nvSpPr>
            <p:cNvPr id="36" name="矩形 35"/>
            <p:cNvSpPr/>
            <p:nvPr/>
          </p:nvSpPr>
          <p:spPr>
            <a:xfrm>
              <a:off x="637078" y="1902585"/>
              <a:ext cx="975145" cy="40228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675100" y="1894243"/>
              <a:ext cx="6897932" cy="4048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9" name="Rounded Rectangle 1"/>
            <p:cNvSpPr/>
            <p:nvPr/>
          </p:nvSpPr>
          <p:spPr>
            <a:xfrm>
              <a:off x="1682307" y="1876477"/>
              <a:ext cx="6967444" cy="329042"/>
            </a:xfrm>
            <a:prstGeom prst="roundRect">
              <a:avLst>
                <a:gd name="adj" fmla="val 0"/>
              </a:avLst>
            </a:prstGeom>
            <a:noFill/>
            <a:ln w="9525" cap="rnd">
              <a:noFill/>
              <a:prstDash val="soli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风险防控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营销获客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普惠金融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科创金融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绿色金融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lang="zh-CN" altLang="en-US" sz="1600" b="1">
                  <a:solidFill>
                    <a:srgbClr val="E32323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供应商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管理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产融数智化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3273" y="1983962"/>
              <a:ext cx="1164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解决方案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0932" y="1481486"/>
            <a:ext cx="11396865" cy="706608"/>
            <a:chOff x="543273" y="1886979"/>
            <a:chExt cx="8106478" cy="417895"/>
          </a:xfrm>
        </p:grpSpPr>
        <p:sp>
          <p:nvSpPr>
            <p:cNvPr id="52" name="矩形 51"/>
            <p:cNvSpPr/>
            <p:nvPr/>
          </p:nvSpPr>
          <p:spPr>
            <a:xfrm>
              <a:off x="637078" y="1902585"/>
              <a:ext cx="975145" cy="40228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675100" y="1899494"/>
              <a:ext cx="6897932" cy="4048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4" name="Rounded Rectangle 1"/>
            <p:cNvSpPr/>
            <p:nvPr/>
          </p:nvSpPr>
          <p:spPr>
            <a:xfrm>
              <a:off x="1682307" y="1886979"/>
              <a:ext cx="6967444" cy="329042"/>
            </a:xfrm>
            <a:prstGeom prst="roundRect">
              <a:avLst>
                <a:gd name="adj" fmla="val 0"/>
              </a:avLst>
            </a:prstGeom>
            <a:noFill/>
            <a:ln w="9525" cap="rnd">
              <a:noFill/>
              <a:prstDash val="soli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银行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证券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保险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租赁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担保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小贷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支付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互联网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大型企业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学术智库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丨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政府机构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43273" y="1999713"/>
              <a:ext cx="1164736" cy="21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32323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客户领域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32323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342288" y="4349025"/>
            <a:ext cx="103791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产业图谱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34585" y="4337686"/>
            <a:ext cx="103791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工具应用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14258" y="4340552"/>
            <a:ext cx="120205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供应商管理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77587" y="4000399"/>
            <a:ext cx="135191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管理</a:t>
            </a:r>
            <a:r>
              <a:rPr kumimoji="1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分析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35967" y="4341481"/>
            <a:ext cx="135210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数据终端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254713" y="4350248"/>
            <a:ext cx="135210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数据实验室</a:t>
            </a:r>
            <a:endParaRPr kumimoji="1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2337033" y="5918392"/>
            <a:ext cx="1136155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知识产权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238432" y="5437294"/>
            <a:ext cx="1135681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司法涉诉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232471" y="5925377"/>
            <a:ext cx="1135681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金融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3784966" y="5925377"/>
            <a:ext cx="1135681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资质荣誉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785847" y="5437294"/>
            <a:ext cx="1135681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经营活动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6691017" y="5437294"/>
            <a:ext cx="1135681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风险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6679976" y="5925377"/>
            <a:ext cx="1135681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舆情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2332834" y="5430309"/>
            <a:ext cx="1136155" cy="394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工商信息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8487861" y="5431468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司法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9310413" y="5419521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税票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10132965" y="5419521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电力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10959693" y="5431468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征信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8487861" y="5930143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支付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9310413" y="5918196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电商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10132965" y="5918196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SaaS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10959693" y="5930143"/>
            <a:ext cx="683562" cy="405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……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ym typeface="+mn-ea"/>
              </a:rPr>
              <a:t>典型客户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| </a:t>
            </a:r>
            <a:r>
              <a:rPr lang="zh-CN" altLang="en-US">
                <a:solidFill>
                  <a:schemeClr val="tx1"/>
                </a:solidFill>
              </a:rPr>
              <a:t>金融、企业、智库、政府</a:t>
            </a:r>
            <a:r>
              <a:rPr lang="en-US" altLang="zh-CN">
                <a:solidFill>
                  <a:schemeClr val="tx1"/>
                </a:solidFill>
              </a:rPr>
              <a:t>……</a:t>
            </a:r>
            <a:endParaRPr>
              <a:sym typeface="+mn-ea"/>
            </a:endParaRPr>
          </a:p>
        </p:txBody>
      </p:sp>
      <p:grpSp>
        <p:nvGrpSpPr>
          <p:cNvPr id="201" name="组合 200"/>
          <p:cNvGrpSpPr/>
          <p:nvPr/>
        </p:nvGrpSpPr>
        <p:grpSpPr>
          <a:xfrm>
            <a:off x="382375" y="1123692"/>
            <a:ext cx="11187479" cy="495300"/>
            <a:chOff x="794" y="1410"/>
            <a:chExt cx="16650" cy="790"/>
          </a:xfrm>
        </p:grpSpPr>
        <p:grpSp>
          <p:nvGrpSpPr>
            <p:cNvPr id="202" name="组合 201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203" name="梯形 202"/>
              <p:cNvSpPr/>
              <p:nvPr>
                <p:custDataLst>
                  <p:tags r:id="rId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4" name="矩形 203"/>
              <p:cNvSpPr/>
              <p:nvPr>
                <p:custDataLst>
                  <p:tags r:id="rId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05" name="组合 204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206" name="梯形 205"/>
              <p:cNvSpPr/>
              <p:nvPr>
                <p:custDataLst>
                  <p:tags r:id="rId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7" name="矩形 206"/>
              <p:cNvSpPr/>
              <p:nvPr>
                <p:custDataLst>
                  <p:tags r:id="rId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209" name="梯形 208"/>
              <p:cNvSpPr/>
              <p:nvPr>
                <p:custDataLst>
                  <p:tags r:id="rId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0" name="矩形 209"/>
              <p:cNvSpPr/>
              <p:nvPr>
                <p:custDataLst>
                  <p:tags r:id="rId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11" name="组合 210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212" name="梯形 211"/>
              <p:cNvSpPr/>
              <p:nvPr>
                <p:custDataLst>
                  <p:tags r:id="rId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3" name="矩形 212"/>
              <p:cNvSpPr/>
              <p:nvPr>
                <p:custDataLst>
                  <p:tags r:id="rId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14" name="组合 213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215" name="梯形 214"/>
              <p:cNvSpPr/>
              <p:nvPr>
                <p:custDataLst>
                  <p:tags r:id="rId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6" name="矩形 2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17" name="组合 216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218" name="梯形 2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9" name="矩形 2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20" name="组合 219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221" name="梯形 2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2" name="矩形 2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82375" y="6165592"/>
            <a:ext cx="11187479" cy="495300"/>
            <a:chOff x="794" y="1410"/>
            <a:chExt cx="16650" cy="790"/>
          </a:xfrm>
        </p:grpSpPr>
        <p:grpSp>
          <p:nvGrpSpPr>
            <p:cNvPr id="32" name="组合 31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42" name="梯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78" name="矩形 77"/>
              <p:cNvSpPr/>
              <p:nvPr>
                <p:custDataLst>
                  <p:tags r:id="rId1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80" name="梯形 7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1" name="矩形 80"/>
              <p:cNvSpPr/>
              <p:nvPr>
                <p:custDataLst>
                  <p:tags r:id="rId1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232" name="梯形 231"/>
              <p:cNvSpPr/>
              <p:nvPr>
                <p:custDataLst>
                  <p:tags r:id="rId1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3" name="矩形 232"/>
              <p:cNvSpPr/>
              <p:nvPr>
                <p:custDataLst>
                  <p:tags r:id="rId2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34" name="组合 233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235" name="梯形 234"/>
              <p:cNvSpPr/>
              <p:nvPr>
                <p:custDataLst>
                  <p:tags r:id="rId2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/>
              <p:nvPr>
                <p:custDataLst>
                  <p:tags r:id="rId2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37" name="组合 236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238" name="梯形 237"/>
              <p:cNvSpPr/>
              <p:nvPr>
                <p:custDataLst>
                  <p:tags r:id="rId2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/>
              <p:nvPr>
                <p:custDataLst>
                  <p:tags r:id="rId2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40" name="组合 239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241" name="梯形 240"/>
              <p:cNvSpPr/>
              <p:nvPr>
                <p:custDataLst>
                  <p:tags r:id="rId2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/>
              <p:nvPr>
                <p:custDataLst>
                  <p:tags r:id="rId2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43" name="组合 242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244" name="梯形 243"/>
              <p:cNvSpPr/>
              <p:nvPr>
                <p:custDataLst>
                  <p:tags r:id="rId2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/>
              <p:nvPr>
                <p:custDataLst>
                  <p:tags r:id="rId2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246" name="组合 245"/>
          <p:cNvGrpSpPr/>
          <p:nvPr/>
        </p:nvGrpSpPr>
        <p:grpSpPr>
          <a:xfrm>
            <a:off x="382375" y="2132072"/>
            <a:ext cx="11187479" cy="495300"/>
            <a:chOff x="794" y="1410"/>
            <a:chExt cx="16650" cy="790"/>
          </a:xfrm>
        </p:grpSpPr>
        <p:grpSp>
          <p:nvGrpSpPr>
            <p:cNvPr id="247" name="组合 246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248" name="梯形 247"/>
              <p:cNvSpPr/>
              <p:nvPr>
                <p:custDataLst>
                  <p:tags r:id="rId2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/>
              <p:nvPr>
                <p:custDataLst>
                  <p:tags r:id="rId3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50" name="组合 249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251" name="梯形 250"/>
              <p:cNvSpPr/>
              <p:nvPr>
                <p:custDataLst>
                  <p:tags r:id="rId3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/>
              <p:nvPr>
                <p:custDataLst>
                  <p:tags r:id="rId3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53" name="组合 252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254" name="梯形 253"/>
              <p:cNvSpPr/>
              <p:nvPr>
                <p:custDataLst>
                  <p:tags r:id="rId3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55" name="矩形 254"/>
              <p:cNvSpPr/>
              <p:nvPr>
                <p:custDataLst>
                  <p:tags r:id="rId3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56" name="组合 255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257" name="梯形 256"/>
              <p:cNvSpPr/>
              <p:nvPr>
                <p:custDataLst>
                  <p:tags r:id="rId3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58" name="矩形 257"/>
              <p:cNvSpPr/>
              <p:nvPr>
                <p:custDataLst>
                  <p:tags r:id="rId3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59" name="组合 258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260" name="梯形 259"/>
              <p:cNvSpPr/>
              <p:nvPr>
                <p:custDataLst>
                  <p:tags r:id="rId3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61" name="矩形 260"/>
              <p:cNvSpPr/>
              <p:nvPr>
                <p:custDataLst>
                  <p:tags r:id="rId3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62" name="组合 261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263" name="梯形 262"/>
              <p:cNvSpPr/>
              <p:nvPr>
                <p:custDataLst>
                  <p:tags r:id="rId3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64" name="矩形 263"/>
              <p:cNvSpPr/>
              <p:nvPr>
                <p:custDataLst>
                  <p:tags r:id="rId4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65" name="组合 264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266" name="梯形 265"/>
              <p:cNvSpPr/>
              <p:nvPr>
                <p:custDataLst>
                  <p:tags r:id="rId4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67" name="矩形 266"/>
              <p:cNvSpPr/>
              <p:nvPr>
                <p:custDataLst>
                  <p:tags r:id="rId4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268" name="组合 267"/>
          <p:cNvGrpSpPr/>
          <p:nvPr/>
        </p:nvGrpSpPr>
        <p:grpSpPr>
          <a:xfrm>
            <a:off x="382375" y="2636262"/>
            <a:ext cx="11187479" cy="495300"/>
            <a:chOff x="794" y="1410"/>
            <a:chExt cx="16650" cy="790"/>
          </a:xfrm>
        </p:grpSpPr>
        <p:grpSp>
          <p:nvGrpSpPr>
            <p:cNvPr id="269" name="组合 268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270" name="梯形 269"/>
              <p:cNvSpPr/>
              <p:nvPr>
                <p:custDataLst>
                  <p:tags r:id="rId4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71" name="矩形 270"/>
              <p:cNvSpPr/>
              <p:nvPr>
                <p:custDataLst>
                  <p:tags r:id="rId4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73" name="组合 272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274" name="梯形 273"/>
              <p:cNvSpPr/>
              <p:nvPr>
                <p:custDataLst>
                  <p:tags r:id="rId4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/>
              <p:nvPr>
                <p:custDataLst>
                  <p:tags r:id="rId4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76" name="组合 275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277" name="梯形 276"/>
              <p:cNvSpPr/>
              <p:nvPr>
                <p:custDataLst>
                  <p:tags r:id="rId4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/>
              <p:nvPr>
                <p:custDataLst>
                  <p:tags r:id="rId4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79" name="组合 278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280" name="梯形 279"/>
              <p:cNvSpPr/>
              <p:nvPr>
                <p:custDataLst>
                  <p:tags r:id="rId4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81" name="矩形 280"/>
              <p:cNvSpPr/>
              <p:nvPr>
                <p:custDataLst>
                  <p:tags r:id="rId5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82" name="组合 281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283" name="梯形 282"/>
              <p:cNvSpPr/>
              <p:nvPr>
                <p:custDataLst>
                  <p:tags r:id="rId5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84" name="矩形 283"/>
              <p:cNvSpPr/>
              <p:nvPr>
                <p:custDataLst>
                  <p:tags r:id="rId5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85" name="组合 284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286" name="梯形 285"/>
              <p:cNvSpPr/>
              <p:nvPr>
                <p:custDataLst>
                  <p:tags r:id="rId5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87" name="矩形 286"/>
              <p:cNvSpPr/>
              <p:nvPr>
                <p:custDataLst>
                  <p:tags r:id="rId5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88" name="组合 287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289" name="梯形 288"/>
              <p:cNvSpPr/>
              <p:nvPr>
                <p:custDataLst>
                  <p:tags r:id="rId5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90" name="矩形 289"/>
              <p:cNvSpPr/>
              <p:nvPr>
                <p:custDataLst>
                  <p:tags r:id="rId5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294" name="组合 293"/>
          <p:cNvGrpSpPr/>
          <p:nvPr/>
        </p:nvGrpSpPr>
        <p:grpSpPr>
          <a:xfrm>
            <a:off x="382375" y="3140452"/>
            <a:ext cx="11187479" cy="495300"/>
            <a:chOff x="794" y="1410"/>
            <a:chExt cx="16650" cy="790"/>
          </a:xfrm>
        </p:grpSpPr>
        <p:grpSp>
          <p:nvGrpSpPr>
            <p:cNvPr id="297" name="组合 296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298" name="梯形 297"/>
              <p:cNvSpPr/>
              <p:nvPr>
                <p:custDataLst>
                  <p:tags r:id="rId5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99" name="矩形 298"/>
              <p:cNvSpPr/>
              <p:nvPr>
                <p:custDataLst>
                  <p:tags r:id="rId5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00" name="组合 299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301" name="梯形 300"/>
              <p:cNvSpPr/>
              <p:nvPr>
                <p:custDataLst>
                  <p:tags r:id="rId5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02" name="矩形 301"/>
              <p:cNvSpPr/>
              <p:nvPr>
                <p:custDataLst>
                  <p:tags r:id="rId6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03" name="组合 302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304" name="梯形 303"/>
              <p:cNvSpPr/>
              <p:nvPr>
                <p:custDataLst>
                  <p:tags r:id="rId6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05" name="矩形 304"/>
              <p:cNvSpPr/>
              <p:nvPr>
                <p:custDataLst>
                  <p:tags r:id="rId6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06" name="组合 305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307" name="梯形 306"/>
              <p:cNvSpPr/>
              <p:nvPr>
                <p:custDataLst>
                  <p:tags r:id="rId6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08" name="矩形 307"/>
              <p:cNvSpPr/>
              <p:nvPr>
                <p:custDataLst>
                  <p:tags r:id="rId6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09" name="组合 308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310" name="梯形 309"/>
              <p:cNvSpPr/>
              <p:nvPr>
                <p:custDataLst>
                  <p:tags r:id="rId6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11" name="矩形 310"/>
              <p:cNvSpPr/>
              <p:nvPr>
                <p:custDataLst>
                  <p:tags r:id="rId6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12" name="组合 311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313" name="梯形 312"/>
              <p:cNvSpPr/>
              <p:nvPr>
                <p:custDataLst>
                  <p:tags r:id="rId6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14" name="矩形 313"/>
              <p:cNvSpPr/>
              <p:nvPr>
                <p:custDataLst>
                  <p:tags r:id="rId6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15" name="组合 314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316" name="梯形 315"/>
              <p:cNvSpPr/>
              <p:nvPr>
                <p:custDataLst>
                  <p:tags r:id="rId6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17" name="矩形 316"/>
              <p:cNvSpPr/>
              <p:nvPr>
                <p:custDataLst>
                  <p:tags r:id="rId7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318" name="组合 317"/>
          <p:cNvGrpSpPr/>
          <p:nvPr/>
        </p:nvGrpSpPr>
        <p:grpSpPr>
          <a:xfrm>
            <a:off x="382375" y="3644642"/>
            <a:ext cx="11187479" cy="495300"/>
            <a:chOff x="794" y="1410"/>
            <a:chExt cx="16650" cy="790"/>
          </a:xfrm>
        </p:grpSpPr>
        <p:grpSp>
          <p:nvGrpSpPr>
            <p:cNvPr id="322" name="组合 321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323" name="梯形 322"/>
              <p:cNvSpPr/>
              <p:nvPr>
                <p:custDataLst>
                  <p:tags r:id="rId7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31" name="矩形 330"/>
              <p:cNvSpPr/>
              <p:nvPr>
                <p:custDataLst>
                  <p:tags r:id="rId7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33" name="组合 332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334" name="梯形 333"/>
              <p:cNvSpPr/>
              <p:nvPr>
                <p:custDataLst>
                  <p:tags r:id="rId7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35" name="矩形 334"/>
              <p:cNvSpPr/>
              <p:nvPr>
                <p:custDataLst>
                  <p:tags r:id="rId7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36" name="组合 335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337" name="梯形 336"/>
              <p:cNvSpPr/>
              <p:nvPr>
                <p:custDataLst>
                  <p:tags r:id="rId7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38" name="矩形 337"/>
              <p:cNvSpPr/>
              <p:nvPr>
                <p:custDataLst>
                  <p:tags r:id="rId7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39" name="组合 338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340" name="梯形 339"/>
              <p:cNvSpPr/>
              <p:nvPr>
                <p:custDataLst>
                  <p:tags r:id="rId7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41" name="矩形 340"/>
              <p:cNvSpPr/>
              <p:nvPr>
                <p:custDataLst>
                  <p:tags r:id="rId7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42" name="组合 341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344" name="梯形 343"/>
              <p:cNvSpPr/>
              <p:nvPr>
                <p:custDataLst>
                  <p:tags r:id="rId7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45" name="矩形 344"/>
              <p:cNvSpPr/>
              <p:nvPr>
                <p:custDataLst>
                  <p:tags r:id="rId8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46" name="组合 345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347" name="梯形 346"/>
              <p:cNvSpPr/>
              <p:nvPr>
                <p:custDataLst>
                  <p:tags r:id="rId8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48" name="矩形 347"/>
              <p:cNvSpPr/>
              <p:nvPr>
                <p:custDataLst>
                  <p:tags r:id="rId8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49" name="组合 348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350" name="梯形 349"/>
              <p:cNvSpPr/>
              <p:nvPr>
                <p:custDataLst>
                  <p:tags r:id="rId8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51" name="矩形 350"/>
              <p:cNvSpPr/>
              <p:nvPr>
                <p:custDataLst>
                  <p:tags r:id="rId8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352" name="组合 351"/>
          <p:cNvGrpSpPr/>
          <p:nvPr/>
        </p:nvGrpSpPr>
        <p:grpSpPr>
          <a:xfrm>
            <a:off x="382375" y="4148832"/>
            <a:ext cx="11187479" cy="495300"/>
            <a:chOff x="794" y="1410"/>
            <a:chExt cx="16650" cy="790"/>
          </a:xfrm>
        </p:grpSpPr>
        <p:grpSp>
          <p:nvGrpSpPr>
            <p:cNvPr id="353" name="组合 352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354" name="梯形 353"/>
              <p:cNvSpPr/>
              <p:nvPr>
                <p:custDataLst>
                  <p:tags r:id="rId8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55" name="矩形 354"/>
              <p:cNvSpPr/>
              <p:nvPr>
                <p:custDataLst>
                  <p:tags r:id="rId8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56" name="组合 355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357" name="梯形 356"/>
              <p:cNvSpPr/>
              <p:nvPr>
                <p:custDataLst>
                  <p:tags r:id="rId8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58" name="矩形 357"/>
              <p:cNvSpPr/>
              <p:nvPr>
                <p:custDataLst>
                  <p:tags r:id="rId8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59" name="组合 358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360" name="梯形 359"/>
              <p:cNvSpPr/>
              <p:nvPr>
                <p:custDataLst>
                  <p:tags r:id="rId8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61" name="矩形 360"/>
              <p:cNvSpPr/>
              <p:nvPr>
                <p:custDataLst>
                  <p:tags r:id="rId9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62" name="组合 361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363" name="梯形 362"/>
              <p:cNvSpPr/>
              <p:nvPr>
                <p:custDataLst>
                  <p:tags r:id="rId9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64" name="矩形 363"/>
              <p:cNvSpPr/>
              <p:nvPr>
                <p:custDataLst>
                  <p:tags r:id="rId9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65" name="组合 364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366" name="梯形 365"/>
              <p:cNvSpPr/>
              <p:nvPr>
                <p:custDataLst>
                  <p:tags r:id="rId9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67" name="矩形 366"/>
              <p:cNvSpPr/>
              <p:nvPr>
                <p:custDataLst>
                  <p:tags r:id="rId9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68" name="组合 367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369" name="梯形 368"/>
              <p:cNvSpPr/>
              <p:nvPr>
                <p:custDataLst>
                  <p:tags r:id="rId9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70" name="矩形 369"/>
              <p:cNvSpPr/>
              <p:nvPr>
                <p:custDataLst>
                  <p:tags r:id="rId9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71" name="组合 370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372" name="梯形 371"/>
              <p:cNvSpPr/>
              <p:nvPr>
                <p:custDataLst>
                  <p:tags r:id="rId9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73" name="矩形 372"/>
              <p:cNvSpPr/>
              <p:nvPr>
                <p:custDataLst>
                  <p:tags r:id="rId9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374" name="组合 373"/>
          <p:cNvGrpSpPr/>
          <p:nvPr/>
        </p:nvGrpSpPr>
        <p:grpSpPr>
          <a:xfrm>
            <a:off x="382375" y="4653022"/>
            <a:ext cx="11187479" cy="495300"/>
            <a:chOff x="794" y="1410"/>
            <a:chExt cx="16650" cy="790"/>
          </a:xfrm>
        </p:grpSpPr>
        <p:grpSp>
          <p:nvGrpSpPr>
            <p:cNvPr id="375" name="组合 374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376" name="梯形 375"/>
              <p:cNvSpPr/>
              <p:nvPr>
                <p:custDataLst>
                  <p:tags r:id="rId9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77" name="矩形 376"/>
              <p:cNvSpPr/>
              <p:nvPr>
                <p:custDataLst>
                  <p:tags r:id="rId10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78" name="组合 377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379" name="梯形 378"/>
              <p:cNvSpPr/>
              <p:nvPr>
                <p:custDataLst>
                  <p:tags r:id="rId10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80" name="矩形 379"/>
              <p:cNvSpPr/>
              <p:nvPr>
                <p:custDataLst>
                  <p:tags r:id="rId10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81" name="组合 380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382" name="梯形 381"/>
              <p:cNvSpPr/>
              <p:nvPr>
                <p:custDataLst>
                  <p:tags r:id="rId10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83" name="矩形 382"/>
              <p:cNvSpPr/>
              <p:nvPr>
                <p:custDataLst>
                  <p:tags r:id="rId10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84" name="组合 383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385" name="梯形 384"/>
              <p:cNvSpPr/>
              <p:nvPr>
                <p:custDataLst>
                  <p:tags r:id="rId10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86" name="矩形 385"/>
              <p:cNvSpPr/>
              <p:nvPr>
                <p:custDataLst>
                  <p:tags r:id="rId10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87" name="组合 386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388" name="梯形 387"/>
              <p:cNvSpPr/>
              <p:nvPr>
                <p:custDataLst>
                  <p:tags r:id="rId10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90" name="矩形 389"/>
              <p:cNvSpPr/>
              <p:nvPr>
                <p:custDataLst>
                  <p:tags r:id="rId10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92" name="组合 391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393" name="梯形 392"/>
              <p:cNvSpPr/>
              <p:nvPr>
                <p:custDataLst>
                  <p:tags r:id="rId10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94" name="矩形 393"/>
              <p:cNvSpPr/>
              <p:nvPr>
                <p:custDataLst>
                  <p:tags r:id="rId11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95" name="组合 394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397" name="梯形 396"/>
              <p:cNvSpPr/>
              <p:nvPr>
                <p:custDataLst>
                  <p:tags r:id="rId11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98" name="矩形 397"/>
              <p:cNvSpPr/>
              <p:nvPr>
                <p:custDataLst>
                  <p:tags r:id="rId11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399" name="组合 398"/>
          <p:cNvGrpSpPr/>
          <p:nvPr/>
        </p:nvGrpSpPr>
        <p:grpSpPr>
          <a:xfrm>
            <a:off x="382375" y="5157212"/>
            <a:ext cx="11187479" cy="495300"/>
            <a:chOff x="794" y="1410"/>
            <a:chExt cx="16650" cy="790"/>
          </a:xfrm>
        </p:grpSpPr>
        <p:grpSp>
          <p:nvGrpSpPr>
            <p:cNvPr id="400" name="组合 399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402" name="梯形 401"/>
              <p:cNvSpPr/>
              <p:nvPr>
                <p:custDataLst>
                  <p:tags r:id="rId11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04" name="矩形 403"/>
              <p:cNvSpPr/>
              <p:nvPr>
                <p:custDataLst>
                  <p:tags r:id="rId11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05" name="组合 404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406" name="梯形 405"/>
              <p:cNvSpPr/>
              <p:nvPr>
                <p:custDataLst>
                  <p:tags r:id="rId11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07" name="矩形 406"/>
              <p:cNvSpPr/>
              <p:nvPr>
                <p:custDataLst>
                  <p:tags r:id="rId11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11" name="组合 410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412" name="梯形 411"/>
              <p:cNvSpPr/>
              <p:nvPr>
                <p:custDataLst>
                  <p:tags r:id="rId11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14" name="矩形 413"/>
              <p:cNvSpPr/>
              <p:nvPr>
                <p:custDataLst>
                  <p:tags r:id="rId11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15" name="组合 414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438" name="梯形 437"/>
              <p:cNvSpPr/>
              <p:nvPr>
                <p:custDataLst>
                  <p:tags r:id="rId11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39" name="矩形 438"/>
              <p:cNvSpPr/>
              <p:nvPr>
                <p:custDataLst>
                  <p:tags r:id="rId12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40" name="组合 439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441" name="梯形 440"/>
              <p:cNvSpPr/>
              <p:nvPr>
                <p:custDataLst>
                  <p:tags r:id="rId12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2" name="矩形 441"/>
              <p:cNvSpPr/>
              <p:nvPr>
                <p:custDataLst>
                  <p:tags r:id="rId12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43" name="组合 442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444" name="梯形 443"/>
              <p:cNvSpPr/>
              <p:nvPr>
                <p:custDataLst>
                  <p:tags r:id="rId12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6" name="矩形 445"/>
              <p:cNvSpPr/>
              <p:nvPr>
                <p:custDataLst>
                  <p:tags r:id="rId12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15" name="组合 514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521" name="梯形 520"/>
              <p:cNvSpPr/>
              <p:nvPr>
                <p:custDataLst>
                  <p:tags r:id="rId12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23" name="矩形 522"/>
              <p:cNvSpPr/>
              <p:nvPr>
                <p:custDataLst>
                  <p:tags r:id="rId12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524" name="组合 523"/>
          <p:cNvGrpSpPr/>
          <p:nvPr/>
        </p:nvGrpSpPr>
        <p:grpSpPr>
          <a:xfrm>
            <a:off x="382375" y="1627882"/>
            <a:ext cx="11187479" cy="495300"/>
            <a:chOff x="794" y="1410"/>
            <a:chExt cx="16650" cy="790"/>
          </a:xfrm>
        </p:grpSpPr>
        <p:grpSp>
          <p:nvGrpSpPr>
            <p:cNvPr id="525" name="组合 524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526" name="梯形 525"/>
              <p:cNvSpPr/>
              <p:nvPr>
                <p:custDataLst>
                  <p:tags r:id="rId12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27" name="矩形 526"/>
              <p:cNvSpPr/>
              <p:nvPr>
                <p:custDataLst>
                  <p:tags r:id="rId12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28" name="组合 527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529" name="梯形 528"/>
              <p:cNvSpPr/>
              <p:nvPr>
                <p:custDataLst>
                  <p:tags r:id="rId12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30" name="矩形 529"/>
              <p:cNvSpPr/>
              <p:nvPr>
                <p:custDataLst>
                  <p:tags r:id="rId13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31" name="组合 530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533" name="梯形 532"/>
              <p:cNvSpPr/>
              <p:nvPr>
                <p:custDataLst>
                  <p:tags r:id="rId13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34" name="矩形 533"/>
              <p:cNvSpPr/>
              <p:nvPr>
                <p:custDataLst>
                  <p:tags r:id="rId13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35" name="组合 534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536" name="梯形 535"/>
              <p:cNvSpPr/>
              <p:nvPr>
                <p:custDataLst>
                  <p:tags r:id="rId13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37" name="矩形 536"/>
              <p:cNvSpPr/>
              <p:nvPr>
                <p:custDataLst>
                  <p:tags r:id="rId13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39" name="组合 538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540" name="梯形 539"/>
              <p:cNvSpPr/>
              <p:nvPr>
                <p:custDataLst>
                  <p:tags r:id="rId13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43" name="矩形 542"/>
              <p:cNvSpPr/>
              <p:nvPr>
                <p:custDataLst>
                  <p:tags r:id="rId13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44" name="组合 543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546" name="梯形 545"/>
              <p:cNvSpPr/>
              <p:nvPr>
                <p:custDataLst>
                  <p:tags r:id="rId13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47" name="矩形 546"/>
              <p:cNvSpPr/>
              <p:nvPr>
                <p:custDataLst>
                  <p:tags r:id="rId13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48" name="组合 547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549" name="梯形 548"/>
              <p:cNvSpPr/>
              <p:nvPr>
                <p:custDataLst>
                  <p:tags r:id="rId13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50" name="矩形 549"/>
              <p:cNvSpPr/>
              <p:nvPr>
                <p:custDataLst>
                  <p:tags r:id="rId14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551" name="组合 550"/>
          <p:cNvGrpSpPr/>
          <p:nvPr/>
        </p:nvGrpSpPr>
        <p:grpSpPr>
          <a:xfrm>
            <a:off x="382375" y="5661402"/>
            <a:ext cx="11187479" cy="495300"/>
            <a:chOff x="794" y="1410"/>
            <a:chExt cx="16650" cy="790"/>
          </a:xfrm>
        </p:grpSpPr>
        <p:grpSp>
          <p:nvGrpSpPr>
            <p:cNvPr id="552" name="组合 551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553" name="梯形 552"/>
              <p:cNvSpPr/>
              <p:nvPr>
                <p:custDataLst>
                  <p:tags r:id="rId14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54" name="矩形 553"/>
              <p:cNvSpPr/>
              <p:nvPr>
                <p:custDataLst>
                  <p:tags r:id="rId14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55" name="组合 554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556" name="梯形 555"/>
              <p:cNvSpPr/>
              <p:nvPr>
                <p:custDataLst>
                  <p:tags r:id="rId14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57" name="矩形 556"/>
              <p:cNvSpPr/>
              <p:nvPr>
                <p:custDataLst>
                  <p:tags r:id="rId14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58" name="组合 557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559" name="梯形 558"/>
              <p:cNvSpPr/>
              <p:nvPr>
                <p:custDataLst>
                  <p:tags r:id="rId14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60" name="矩形 559"/>
              <p:cNvSpPr/>
              <p:nvPr>
                <p:custDataLst>
                  <p:tags r:id="rId14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61" name="组合 560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562" name="梯形 561"/>
              <p:cNvSpPr/>
              <p:nvPr>
                <p:custDataLst>
                  <p:tags r:id="rId14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63" name="矩形 562"/>
              <p:cNvSpPr/>
              <p:nvPr>
                <p:custDataLst>
                  <p:tags r:id="rId14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64" name="组合 563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565" name="梯形 564"/>
              <p:cNvSpPr/>
              <p:nvPr>
                <p:custDataLst>
                  <p:tags r:id="rId14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66" name="矩形 565"/>
              <p:cNvSpPr/>
              <p:nvPr>
                <p:custDataLst>
                  <p:tags r:id="rId15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67" name="组合 566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568" name="梯形 567"/>
              <p:cNvSpPr/>
              <p:nvPr>
                <p:custDataLst>
                  <p:tags r:id="rId15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69" name="矩形 568"/>
              <p:cNvSpPr/>
              <p:nvPr>
                <p:custDataLst>
                  <p:tags r:id="rId15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70" name="组合 569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571" name="梯形 570"/>
              <p:cNvSpPr/>
              <p:nvPr>
                <p:custDataLst>
                  <p:tags r:id="rId15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72" name="矩形 571"/>
              <p:cNvSpPr/>
              <p:nvPr>
                <p:custDataLst>
                  <p:tags r:id="rId15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573" name="组合 572"/>
          <p:cNvGrpSpPr/>
          <p:nvPr/>
        </p:nvGrpSpPr>
        <p:grpSpPr>
          <a:xfrm>
            <a:off x="382375" y="618925"/>
            <a:ext cx="11187479" cy="495877"/>
            <a:chOff x="794" y="1410"/>
            <a:chExt cx="16650" cy="790"/>
          </a:xfrm>
        </p:grpSpPr>
        <p:grpSp>
          <p:nvGrpSpPr>
            <p:cNvPr id="574" name="组合 573"/>
            <p:cNvGrpSpPr/>
            <p:nvPr/>
          </p:nvGrpSpPr>
          <p:grpSpPr>
            <a:xfrm>
              <a:off x="794" y="1410"/>
              <a:ext cx="2136" cy="791"/>
              <a:chOff x="794" y="1410"/>
              <a:chExt cx="2136" cy="791"/>
            </a:xfrm>
          </p:grpSpPr>
          <p:sp>
            <p:nvSpPr>
              <p:cNvPr id="575" name="梯形 574"/>
              <p:cNvSpPr/>
              <p:nvPr>
                <p:custDataLst>
                  <p:tags r:id="rId15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76" name="矩形 575"/>
              <p:cNvSpPr/>
              <p:nvPr>
                <p:custDataLst>
                  <p:tags r:id="rId15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77" name="组合 576"/>
            <p:cNvGrpSpPr/>
            <p:nvPr/>
          </p:nvGrpSpPr>
          <p:grpSpPr>
            <a:xfrm>
              <a:off x="3213" y="1410"/>
              <a:ext cx="2136" cy="791"/>
              <a:chOff x="794" y="1410"/>
              <a:chExt cx="2136" cy="791"/>
            </a:xfrm>
          </p:grpSpPr>
          <p:sp>
            <p:nvSpPr>
              <p:cNvPr id="578" name="梯形 577"/>
              <p:cNvSpPr/>
              <p:nvPr>
                <p:custDataLst>
                  <p:tags r:id="rId15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79" name="矩形 578"/>
              <p:cNvSpPr/>
              <p:nvPr>
                <p:custDataLst>
                  <p:tags r:id="rId15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80" name="组合 579"/>
            <p:cNvGrpSpPr/>
            <p:nvPr/>
          </p:nvGrpSpPr>
          <p:grpSpPr>
            <a:xfrm>
              <a:off x="5632" y="1410"/>
              <a:ext cx="2136" cy="791"/>
              <a:chOff x="794" y="1410"/>
              <a:chExt cx="2136" cy="791"/>
            </a:xfrm>
          </p:grpSpPr>
          <p:sp>
            <p:nvSpPr>
              <p:cNvPr id="581" name="梯形 580"/>
              <p:cNvSpPr/>
              <p:nvPr>
                <p:custDataLst>
                  <p:tags r:id="rId159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82" name="矩形 581"/>
              <p:cNvSpPr/>
              <p:nvPr>
                <p:custDataLst>
                  <p:tags r:id="rId160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83" name="组合 582"/>
            <p:cNvGrpSpPr/>
            <p:nvPr/>
          </p:nvGrpSpPr>
          <p:grpSpPr>
            <a:xfrm>
              <a:off x="8051" y="1410"/>
              <a:ext cx="2136" cy="791"/>
              <a:chOff x="794" y="1410"/>
              <a:chExt cx="2136" cy="791"/>
            </a:xfrm>
          </p:grpSpPr>
          <p:sp>
            <p:nvSpPr>
              <p:cNvPr id="584" name="梯形 583"/>
              <p:cNvSpPr/>
              <p:nvPr>
                <p:custDataLst>
                  <p:tags r:id="rId161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85" name="矩形 584"/>
              <p:cNvSpPr/>
              <p:nvPr>
                <p:custDataLst>
                  <p:tags r:id="rId162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86" name="组合 585"/>
            <p:cNvGrpSpPr/>
            <p:nvPr/>
          </p:nvGrpSpPr>
          <p:grpSpPr>
            <a:xfrm>
              <a:off x="10470" y="1410"/>
              <a:ext cx="2136" cy="791"/>
              <a:chOff x="794" y="1410"/>
              <a:chExt cx="2136" cy="791"/>
            </a:xfrm>
          </p:grpSpPr>
          <p:sp>
            <p:nvSpPr>
              <p:cNvPr id="587" name="梯形 586"/>
              <p:cNvSpPr/>
              <p:nvPr>
                <p:custDataLst>
                  <p:tags r:id="rId163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88" name="矩形 587"/>
              <p:cNvSpPr/>
              <p:nvPr>
                <p:custDataLst>
                  <p:tags r:id="rId164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89" name="组合 588"/>
            <p:cNvGrpSpPr/>
            <p:nvPr/>
          </p:nvGrpSpPr>
          <p:grpSpPr>
            <a:xfrm>
              <a:off x="12889" y="1410"/>
              <a:ext cx="2136" cy="791"/>
              <a:chOff x="794" y="1410"/>
              <a:chExt cx="2136" cy="791"/>
            </a:xfrm>
          </p:grpSpPr>
          <p:sp>
            <p:nvSpPr>
              <p:cNvPr id="590" name="梯形 589"/>
              <p:cNvSpPr/>
              <p:nvPr>
                <p:custDataLst>
                  <p:tags r:id="rId165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91" name="矩形 590"/>
              <p:cNvSpPr/>
              <p:nvPr>
                <p:custDataLst>
                  <p:tags r:id="rId166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92" name="组合 591"/>
            <p:cNvGrpSpPr/>
            <p:nvPr/>
          </p:nvGrpSpPr>
          <p:grpSpPr>
            <a:xfrm>
              <a:off x="15308" y="1410"/>
              <a:ext cx="2136" cy="791"/>
              <a:chOff x="794" y="1410"/>
              <a:chExt cx="2136" cy="791"/>
            </a:xfrm>
          </p:grpSpPr>
          <p:sp>
            <p:nvSpPr>
              <p:cNvPr id="593" name="梯形 592"/>
              <p:cNvSpPr/>
              <p:nvPr>
                <p:custDataLst>
                  <p:tags r:id="rId167"/>
                </p:custDataLst>
              </p:nvPr>
            </p:nvSpPr>
            <p:spPr>
              <a:xfrm>
                <a:off x="796" y="1410"/>
                <a:ext cx="2133" cy="178"/>
              </a:xfrm>
              <a:prstGeom prst="trapezoid">
                <a:avLst>
                  <a:gd name="adj" fmla="val 49341"/>
                </a:avLst>
              </a:prstGeom>
              <a:gradFill flip="none" rotWithShape="1">
                <a:gsLst>
                  <a:gs pos="44000">
                    <a:srgbClr val="F3F6F8">
                      <a:alpha val="44000"/>
                    </a:srgbClr>
                  </a:gs>
                  <a:gs pos="0">
                    <a:srgbClr val="F7F9FA">
                      <a:alpha val="0"/>
                    </a:srgbClr>
                  </a:gs>
                  <a:gs pos="100000">
                    <a:srgbClr val="EEF2F5"/>
                  </a:gs>
                </a:gsLst>
                <a:lin ang="5400000" scaled="1"/>
              </a:gradFill>
              <a:ln w="9525" cap="rnd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77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94" name="矩形 593"/>
              <p:cNvSpPr/>
              <p:nvPr>
                <p:custDataLst>
                  <p:tags r:id="rId168"/>
                </p:custDataLst>
              </p:nvPr>
            </p:nvSpPr>
            <p:spPr>
              <a:xfrm>
                <a:off x="794" y="1587"/>
                <a:ext cx="2137" cy="61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pic>
        <p:nvPicPr>
          <p:cNvPr id="603" name="图片 602" descr="logo_ue2"/>
          <p:cNvPicPr preferRelativeResize="0"/>
          <p:nvPr>
            <p:custDataLst>
              <p:tags r:id="rId169"/>
            </p:custDataLst>
          </p:nvPr>
        </p:nvPicPr>
        <p:blipFill>
          <a:blip r:embed="rId170"/>
          <a:stretch>
            <a:fillRect/>
          </a:stretch>
        </p:blipFill>
        <p:spPr>
          <a:xfrm>
            <a:off x="3616960" y="745567"/>
            <a:ext cx="1368000" cy="360000"/>
          </a:xfrm>
          <a:prstGeom prst="rect">
            <a:avLst/>
          </a:prstGeom>
        </p:spPr>
      </p:pic>
      <p:pic>
        <p:nvPicPr>
          <p:cNvPr id="604" name="图片 603"/>
          <p:cNvPicPr preferRelativeResize="0"/>
          <p:nvPr>
            <p:custDataLst>
              <p:tags r:id="rId171"/>
            </p:custDataLst>
          </p:nvPr>
        </p:nvPicPr>
        <p:blipFill>
          <a:blip r:embed="rId172"/>
          <a:stretch>
            <a:fillRect/>
          </a:stretch>
        </p:blipFill>
        <p:spPr>
          <a:xfrm>
            <a:off x="383540" y="745567"/>
            <a:ext cx="1368000" cy="360000"/>
          </a:xfrm>
          <a:prstGeom prst="rect">
            <a:avLst/>
          </a:prstGeom>
        </p:spPr>
      </p:pic>
      <p:pic>
        <p:nvPicPr>
          <p:cNvPr id="605" name="图片 604"/>
          <p:cNvPicPr preferRelativeResize="0"/>
          <p:nvPr>
            <p:custDataLst>
              <p:tags r:id="rId173"/>
            </p:custDataLst>
          </p:nvPr>
        </p:nvPicPr>
        <p:blipFill>
          <a:blip r:embed="rId174"/>
          <a:stretch>
            <a:fillRect/>
          </a:stretch>
        </p:blipFill>
        <p:spPr>
          <a:xfrm>
            <a:off x="2042160" y="743027"/>
            <a:ext cx="1368000" cy="360000"/>
          </a:xfrm>
          <a:prstGeom prst="rect">
            <a:avLst/>
          </a:prstGeom>
        </p:spPr>
      </p:pic>
      <p:pic>
        <p:nvPicPr>
          <p:cNvPr id="606" name="图片 605"/>
          <p:cNvPicPr preferRelativeResize="0"/>
          <p:nvPr>
            <p:custDataLst>
              <p:tags r:id="rId175"/>
            </p:custDataLst>
          </p:nvPr>
        </p:nvPicPr>
        <p:blipFill>
          <a:blip r:embed="rId176"/>
          <a:stretch>
            <a:fillRect/>
          </a:stretch>
        </p:blipFill>
        <p:spPr>
          <a:xfrm>
            <a:off x="5260975" y="745567"/>
            <a:ext cx="1368000" cy="360000"/>
          </a:xfrm>
          <a:prstGeom prst="rect">
            <a:avLst/>
          </a:prstGeom>
        </p:spPr>
      </p:pic>
      <p:pic>
        <p:nvPicPr>
          <p:cNvPr id="607" name="图片 606"/>
          <p:cNvPicPr preferRelativeResize="0"/>
          <p:nvPr>
            <p:custDataLst>
              <p:tags r:id="rId177"/>
            </p:custDataLst>
          </p:nvPr>
        </p:nvPicPr>
        <p:blipFill>
          <a:blip r:embed="rId178"/>
          <a:stretch>
            <a:fillRect/>
          </a:stretch>
        </p:blipFill>
        <p:spPr>
          <a:xfrm>
            <a:off x="6817995" y="745567"/>
            <a:ext cx="1368000" cy="360000"/>
          </a:xfrm>
          <a:prstGeom prst="rect">
            <a:avLst/>
          </a:prstGeom>
        </p:spPr>
      </p:pic>
      <p:pic>
        <p:nvPicPr>
          <p:cNvPr id="608" name="图片 607"/>
          <p:cNvPicPr preferRelativeResize="0"/>
          <p:nvPr>
            <p:custDataLst>
              <p:tags r:id="rId179"/>
            </p:custDataLst>
          </p:nvPr>
        </p:nvPicPr>
        <p:blipFill>
          <a:blip r:embed="rId180"/>
          <a:stretch>
            <a:fillRect/>
          </a:stretch>
        </p:blipFill>
        <p:spPr>
          <a:xfrm>
            <a:off x="8514080" y="745567"/>
            <a:ext cx="1368000" cy="360000"/>
          </a:xfrm>
          <a:prstGeom prst="rect">
            <a:avLst/>
          </a:prstGeom>
        </p:spPr>
      </p:pic>
      <p:pic>
        <p:nvPicPr>
          <p:cNvPr id="609" name="图片 608"/>
          <p:cNvPicPr preferRelativeResize="0"/>
          <p:nvPr>
            <p:custDataLst>
              <p:tags r:id="rId181"/>
            </p:custDataLst>
          </p:nvPr>
        </p:nvPicPr>
        <p:blipFill>
          <a:blip r:embed="rId182"/>
          <a:stretch>
            <a:fillRect/>
          </a:stretch>
        </p:blipFill>
        <p:spPr>
          <a:xfrm>
            <a:off x="10111740" y="745567"/>
            <a:ext cx="1368000" cy="360000"/>
          </a:xfrm>
          <a:prstGeom prst="rect">
            <a:avLst/>
          </a:prstGeom>
        </p:spPr>
      </p:pic>
      <p:pic>
        <p:nvPicPr>
          <p:cNvPr id="610" name="图片 609"/>
          <p:cNvPicPr preferRelativeResize="0"/>
          <p:nvPr>
            <p:custDataLst>
              <p:tags r:id="rId183"/>
            </p:custDataLst>
          </p:nvPr>
        </p:nvPicPr>
        <p:blipFill>
          <a:blip r:embed="rId184"/>
          <a:stretch>
            <a:fillRect/>
          </a:stretch>
        </p:blipFill>
        <p:spPr>
          <a:xfrm>
            <a:off x="2032006" y="1259280"/>
            <a:ext cx="1332000" cy="360000"/>
          </a:xfrm>
          <a:prstGeom prst="rect">
            <a:avLst/>
          </a:prstGeom>
        </p:spPr>
      </p:pic>
      <p:pic>
        <p:nvPicPr>
          <p:cNvPr id="611" name="图片 610"/>
          <p:cNvPicPr preferRelativeResize="0"/>
          <p:nvPr>
            <p:custDataLst>
              <p:tags r:id="rId185"/>
            </p:custDataLst>
          </p:nvPr>
        </p:nvPicPr>
        <p:blipFill>
          <a:blip r:embed="rId186"/>
          <a:stretch>
            <a:fillRect/>
          </a:stretch>
        </p:blipFill>
        <p:spPr>
          <a:xfrm>
            <a:off x="3652526" y="1259280"/>
            <a:ext cx="1332000" cy="360000"/>
          </a:xfrm>
          <a:prstGeom prst="rect">
            <a:avLst/>
          </a:prstGeom>
        </p:spPr>
      </p:pic>
      <p:pic>
        <p:nvPicPr>
          <p:cNvPr id="612" name="图片 611"/>
          <p:cNvPicPr preferRelativeResize="0"/>
          <p:nvPr>
            <p:custDataLst>
              <p:tags r:id="rId187"/>
            </p:custDataLst>
          </p:nvPr>
        </p:nvPicPr>
        <p:blipFill>
          <a:blip r:embed="rId188"/>
          <a:stretch>
            <a:fillRect/>
          </a:stretch>
        </p:blipFill>
        <p:spPr>
          <a:xfrm>
            <a:off x="5273046" y="1259280"/>
            <a:ext cx="1332000" cy="360000"/>
          </a:xfrm>
          <a:prstGeom prst="rect">
            <a:avLst/>
          </a:prstGeom>
        </p:spPr>
      </p:pic>
      <p:pic>
        <p:nvPicPr>
          <p:cNvPr id="613" name="图片 612" descr="logo"/>
          <p:cNvPicPr preferRelativeResize="0"/>
          <p:nvPr>
            <p:custDataLst>
              <p:tags r:id="rId189"/>
            </p:custDataLst>
          </p:nvPr>
        </p:nvPicPr>
        <p:blipFill>
          <a:blip r:embed="rId190"/>
          <a:stretch>
            <a:fillRect/>
          </a:stretch>
        </p:blipFill>
        <p:spPr>
          <a:xfrm>
            <a:off x="411276" y="1259280"/>
            <a:ext cx="1332000" cy="360000"/>
          </a:xfrm>
          <a:prstGeom prst="rect">
            <a:avLst/>
          </a:prstGeom>
        </p:spPr>
      </p:pic>
      <p:pic>
        <p:nvPicPr>
          <p:cNvPr id="614" name="图片 613"/>
          <p:cNvPicPr preferRelativeResize="0"/>
          <p:nvPr>
            <p:custDataLst>
              <p:tags r:id="rId191"/>
            </p:custDataLst>
          </p:nvPr>
        </p:nvPicPr>
        <p:blipFill>
          <a:blip r:embed="rId192"/>
          <a:stretch>
            <a:fillRect/>
          </a:stretch>
        </p:blipFill>
        <p:spPr>
          <a:xfrm>
            <a:off x="6893566" y="1259280"/>
            <a:ext cx="1332000" cy="360000"/>
          </a:xfrm>
          <a:prstGeom prst="rect">
            <a:avLst/>
          </a:prstGeom>
        </p:spPr>
      </p:pic>
      <p:pic>
        <p:nvPicPr>
          <p:cNvPr id="615" name="图片 614" descr="1_278368100"/>
          <p:cNvPicPr preferRelativeResize="0"/>
          <p:nvPr>
            <p:custDataLst>
              <p:tags r:id="rId193"/>
            </p:custDataLst>
          </p:nvPr>
        </p:nvPicPr>
        <p:blipFill>
          <a:blip r:embed="rId194"/>
          <a:stretch>
            <a:fillRect/>
          </a:stretch>
        </p:blipFill>
        <p:spPr>
          <a:xfrm>
            <a:off x="8514086" y="1259280"/>
            <a:ext cx="1332000" cy="360000"/>
          </a:xfrm>
          <a:prstGeom prst="rect">
            <a:avLst/>
          </a:prstGeom>
        </p:spPr>
      </p:pic>
      <p:pic>
        <p:nvPicPr>
          <p:cNvPr id="616" name="图片 615"/>
          <p:cNvPicPr preferRelativeResize="0"/>
          <p:nvPr>
            <p:custDataLst>
              <p:tags r:id="rId195"/>
            </p:custDataLst>
          </p:nvPr>
        </p:nvPicPr>
        <p:blipFill>
          <a:blip r:embed="rId196"/>
          <a:stretch>
            <a:fillRect/>
          </a:stretch>
        </p:blipFill>
        <p:spPr>
          <a:xfrm>
            <a:off x="10134606" y="1259280"/>
            <a:ext cx="1332000" cy="360000"/>
          </a:xfrm>
          <a:prstGeom prst="rect">
            <a:avLst/>
          </a:prstGeom>
        </p:spPr>
      </p:pic>
      <p:pic>
        <p:nvPicPr>
          <p:cNvPr id="617" name="图片 616"/>
          <p:cNvPicPr preferRelativeResize="0"/>
          <p:nvPr>
            <p:custDataLst>
              <p:tags r:id="rId197"/>
            </p:custDataLst>
          </p:nvPr>
        </p:nvPicPr>
        <p:blipFill>
          <a:blip r:embed="rId198"/>
          <a:stretch>
            <a:fillRect/>
          </a:stretch>
        </p:blipFill>
        <p:spPr>
          <a:xfrm>
            <a:off x="2004905" y="1747595"/>
            <a:ext cx="1367790" cy="360000"/>
          </a:xfrm>
          <a:prstGeom prst="rect">
            <a:avLst/>
          </a:prstGeom>
        </p:spPr>
      </p:pic>
      <p:pic>
        <p:nvPicPr>
          <p:cNvPr id="618" name="图片 617"/>
          <p:cNvPicPr preferRelativeResize="0"/>
          <p:nvPr>
            <p:custDataLst>
              <p:tags r:id="rId199"/>
            </p:custDataLst>
          </p:nvPr>
        </p:nvPicPr>
        <p:blipFill>
          <a:blip r:embed="rId200"/>
          <a:stretch>
            <a:fillRect/>
          </a:stretch>
        </p:blipFill>
        <p:spPr>
          <a:xfrm>
            <a:off x="5257375" y="1747595"/>
            <a:ext cx="1367790" cy="360000"/>
          </a:xfrm>
          <a:prstGeom prst="rect">
            <a:avLst/>
          </a:prstGeom>
        </p:spPr>
      </p:pic>
      <p:pic>
        <p:nvPicPr>
          <p:cNvPr id="619" name="图片 618"/>
          <p:cNvPicPr preferRelativeResize="0"/>
          <p:nvPr>
            <p:custDataLst>
              <p:tags r:id="rId201"/>
            </p:custDataLst>
          </p:nvPr>
        </p:nvPicPr>
        <p:blipFill>
          <a:blip r:embed="rId202"/>
          <a:stretch>
            <a:fillRect/>
          </a:stretch>
        </p:blipFill>
        <p:spPr>
          <a:xfrm>
            <a:off x="10136080" y="1747595"/>
            <a:ext cx="1367790" cy="360000"/>
          </a:xfrm>
          <a:prstGeom prst="rect">
            <a:avLst/>
          </a:prstGeom>
        </p:spPr>
      </p:pic>
      <p:pic>
        <p:nvPicPr>
          <p:cNvPr id="620" name="图片 619"/>
          <p:cNvPicPr preferRelativeResize="0"/>
          <p:nvPr>
            <p:custDataLst>
              <p:tags r:id="rId203"/>
            </p:custDataLst>
          </p:nvPr>
        </p:nvPicPr>
        <p:blipFill>
          <a:blip r:embed="rId204"/>
          <a:stretch>
            <a:fillRect/>
          </a:stretch>
        </p:blipFill>
        <p:spPr>
          <a:xfrm>
            <a:off x="8509845" y="1747595"/>
            <a:ext cx="1367790" cy="360000"/>
          </a:xfrm>
          <a:prstGeom prst="rect">
            <a:avLst/>
          </a:prstGeom>
        </p:spPr>
      </p:pic>
      <p:pic>
        <p:nvPicPr>
          <p:cNvPr id="621" name="图片 620"/>
          <p:cNvPicPr preferRelativeResize="0"/>
          <p:nvPr>
            <p:custDataLst>
              <p:tags r:id="rId205"/>
            </p:custDataLst>
          </p:nvPr>
        </p:nvPicPr>
        <p:blipFill>
          <a:blip r:embed="rId206"/>
          <a:stretch>
            <a:fillRect/>
          </a:stretch>
        </p:blipFill>
        <p:spPr>
          <a:xfrm>
            <a:off x="378460" y="1747595"/>
            <a:ext cx="1368000" cy="360000"/>
          </a:xfrm>
          <a:prstGeom prst="rect">
            <a:avLst/>
          </a:prstGeom>
        </p:spPr>
      </p:pic>
      <p:pic>
        <p:nvPicPr>
          <p:cNvPr id="622" name="图片 621"/>
          <p:cNvPicPr preferRelativeResize="0"/>
          <p:nvPr>
            <p:custDataLst>
              <p:tags r:id="rId207"/>
            </p:custDataLst>
          </p:nvPr>
        </p:nvPicPr>
        <p:blipFill>
          <a:blip r:embed="rId208"/>
          <a:stretch>
            <a:fillRect/>
          </a:stretch>
        </p:blipFill>
        <p:spPr>
          <a:xfrm>
            <a:off x="6883610" y="1747595"/>
            <a:ext cx="1367790" cy="360000"/>
          </a:xfrm>
          <a:prstGeom prst="rect">
            <a:avLst/>
          </a:prstGeom>
        </p:spPr>
      </p:pic>
      <p:pic>
        <p:nvPicPr>
          <p:cNvPr id="623" name="图片 622"/>
          <p:cNvPicPr preferRelativeResize="0"/>
          <p:nvPr>
            <p:custDataLst>
              <p:tags r:id="rId209"/>
            </p:custDataLst>
          </p:nvPr>
        </p:nvPicPr>
        <p:blipFill>
          <a:blip r:embed="rId210"/>
          <a:stretch>
            <a:fillRect/>
          </a:stretch>
        </p:blipFill>
        <p:spPr>
          <a:xfrm>
            <a:off x="3589865" y="1738705"/>
            <a:ext cx="1367790" cy="360000"/>
          </a:xfrm>
          <a:prstGeom prst="rect">
            <a:avLst/>
          </a:prstGeom>
        </p:spPr>
      </p:pic>
      <p:pic>
        <p:nvPicPr>
          <p:cNvPr id="636" name="图片 635"/>
          <p:cNvPicPr preferRelativeResize="0"/>
          <p:nvPr>
            <p:custDataLst>
              <p:tags r:id="rId211"/>
            </p:custDataLst>
          </p:nvPr>
        </p:nvPicPr>
        <p:blipFill>
          <a:blip r:embed="rId212"/>
          <a:stretch>
            <a:fillRect/>
          </a:stretch>
        </p:blipFill>
        <p:spPr>
          <a:xfrm>
            <a:off x="8509210" y="2242911"/>
            <a:ext cx="1367790" cy="360000"/>
          </a:xfrm>
          <a:prstGeom prst="rect">
            <a:avLst/>
          </a:prstGeom>
        </p:spPr>
      </p:pic>
      <p:pic>
        <p:nvPicPr>
          <p:cNvPr id="637" name="图片 636"/>
          <p:cNvPicPr preferRelativeResize="0"/>
          <p:nvPr>
            <p:custDataLst>
              <p:tags r:id="rId213"/>
            </p:custDataLst>
          </p:nvPr>
        </p:nvPicPr>
        <p:blipFill>
          <a:blip r:embed="rId214"/>
          <a:stretch>
            <a:fillRect/>
          </a:stretch>
        </p:blipFill>
        <p:spPr>
          <a:xfrm>
            <a:off x="2011255" y="2243546"/>
            <a:ext cx="1367790" cy="360000"/>
          </a:xfrm>
          <a:prstGeom prst="rect">
            <a:avLst/>
          </a:prstGeom>
        </p:spPr>
      </p:pic>
      <p:pic>
        <p:nvPicPr>
          <p:cNvPr id="638" name="图片 637"/>
          <p:cNvPicPr preferRelativeResize="0"/>
          <p:nvPr>
            <p:custDataLst>
              <p:tags r:id="rId215"/>
            </p:custDataLst>
          </p:nvPr>
        </p:nvPicPr>
        <p:blipFill>
          <a:blip r:embed="rId216"/>
          <a:stretch>
            <a:fillRect/>
          </a:stretch>
        </p:blipFill>
        <p:spPr>
          <a:xfrm>
            <a:off x="370840" y="2244181"/>
            <a:ext cx="1368000" cy="360000"/>
          </a:xfrm>
          <a:prstGeom prst="rect">
            <a:avLst/>
          </a:prstGeom>
        </p:spPr>
      </p:pic>
      <p:pic>
        <p:nvPicPr>
          <p:cNvPr id="639" name="图片 638"/>
          <p:cNvPicPr preferRelativeResize="0"/>
          <p:nvPr>
            <p:custDataLst>
              <p:tags r:id="rId217"/>
            </p:custDataLst>
          </p:nvPr>
        </p:nvPicPr>
        <p:blipFill>
          <a:blip r:embed="rId218"/>
          <a:stretch>
            <a:fillRect/>
          </a:stretch>
        </p:blipFill>
        <p:spPr>
          <a:xfrm>
            <a:off x="5257375" y="2242911"/>
            <a:ext cx="1367790" cy="360000"/>
          </a:xfrm>
          <a:prstGeom prst="rect">
            <a:avLst/>
          </a:prstGeom>
        </p:spPr>
      </p:pic>
      <p:pic>
        <p:nvPicPr>
          <p:cNvPr id="640" name="图片 639"/>
          <p:cNvPicPr preferRelativeResize="0"/>
          <p:nvPr>
            <p:custDataLst>
              <p:tags r:id="rId219"/>
            </p:custDataLst>
          </p:nvPr>
        </p:nvPicPr>
        <p:blipFill>
          <a:blip r:embed="rId220"/>
          <a:stretch>
            <a:fillRect/>
          </a:stretch>
        </p:blipFill>
        <p:spPr>
          <a:xfrm>
            <a:off x="3651460" y="2243546"/>
            <a:ext cx="1367790" cy="360000"/>
          </a:xfrm>
          <a:prstGeom prst="rect">
            <a:avLst/>
          </a:prstGeom>
        </p:spPr>
      </p:pic>
      <p:pic>
        <p:nvPicPr>
          <p:cNvPr id="641" name="图片 640"/>
          <p:cNvPicPr preferRelativeResize="0"/>
          <p:nvPr>
            <p:custDataLst>
              <p:tags r:id="rId221"/>
            </p:custDataLst>
          </p:nvPr>
        </p:nvPicPr>
        <p:blipFill>
          <a:blip r:embed="rId222"/>
          <a:stretch>
            <a:fillRect/>
          </a:stretch>
        </p:blipFill>
        <p:spPr>
          <a:xfrm>
            <a:off x="6885515" y="2243546"/>
            <a:ext cx="1367790" cy="360000"/>
          </a:xfrm>
          <a:prstGeom prst="rect">
            <a:avLst/>
          </a:prstGeom>
        </p:spPr>
      </p:pic>
      <p:pic>
        <p:nvPicPr>
          <p:cNvPr id="642" name="图片 641"/>
          <p:cNvPicPr preferRelativeResize="0"/>
          <p:nvPr>
            <p:custDataLst>
              <p:tags r:id="rId223"/>
            </p:custDataLst>
          </p:nvPr>
        </p:nvPicPr>
        <p:blipFill>
          <a:blip r:embed="rId224"/>
          <a:stretch>
            <a:fillRect/>
          </a:stretch>
        </p:blipFill>
        <p:spPr>
          <a:xfrm>
            <a:off x="10136080" y="2242911"/>
            <a:ext cx="1367790" cy="360000"/>
          </a:xfrm>
          <a:prstGeom prst="rect">
            <a:avLst/>
          </a:prstGeom>
        </p:spPr>
      </p:pic>
      <p:pic>
        <p:nvPicPr>
          <p:cNvPr id="653" name="图片 652"/>
          <p:cNvPicPr preferRelativeResize="0"/>
          <p:nvPr>
            <p:custDataLst>
              <p:tags r:id="rId225"/>
            </p:custDataLst>
          </p:nvPr>
        </p:nvPicPr>
        <p:blipFill>
          <a:blip r:embed="rId224"/>
          <a:stretch>
            <a:fillRect/>
          </a:stretch>
        </p:blipFill>
        <p:spPr>
          <a:xfrm>
            <a:off x="10134810" y="2242911"/>
            <a:ext cx="1367790" cy="360000"/>
          </a:xfrm>
          <a:prstGeom prst="rect">
            <a:avLst/>
          </a:prstGeom>
        </p:spPr>
      </p:pic>
      <p:pic>
        <p:nvPicPr>
          <p:cNvPr id="654" name="图片 653"/>
          <p:cNvPicPr preferRelativeResize="0"/>
          <p:nvPr>
            <p:custDataLst>
              <p:tags r:id="rId226"/>
            </p:custDataLst>
          </p:nvPr>
        </p:nvPicPr>
        <p:blipFill>
          <a:blip r:embed="rId227"/>
          <a:stretch>
            <a:fillRect/>
          </a:stretch>
        </p:blipFill>
        <p:spPr>
          <a:xfrm>
            <a:off x="383540" y="2725495"/>
            <a:ext cx="1368000" cy="360000"/>
          </a:xfrm>
          <a:prstGeom prst="rect">
            <a:avLst/>
          </a:prstGeom>
        </p:spPr>
      </p:pic>
      <p:pic>
        <p:nvPicPr>
          <p:cNvPr id="655" name="图片 654"/>
          <p:cNvPicPr preferRelativeResize="0"/>
          <p:nvPr>
            <p:custDataLst>
              <p:tags r:id="rId228"/>
            </p:custDataLst>
          </p:nvPr>
        </p:nvPicPr>
        <p:blipFill>
          <a:blip r:embed="rId229"/>
          <a:stretch>
            <a:fillRect/>
          </a:stretch>
        </p:blipFill>
        <p:spPr>
          <a:xfrm>
            <a:off x="2009350" y="2725495"/>
            <a:ext cx="1367790" cy="360000"/>
          </a:xfrm>
          <a:prstGeom prst="rect">
            <a:avLst/>
          </a:prstGeom>
        </p:spPr>
      </p:pic>
      <p:pic>
        <p:nvPicPr>
          <p:cNvPr id="656" name="图片 655"/>
          <p:cNvPicPr preferRelativeResize="0"/>
          <p:nvPr>
            <p:custDataLst>
              <p:tags r:id="rId230"/>
            </p:custDataLst>
          </p:nvPr>
        </p:nvPicPr>
        <p:blipFill>
          <a:blip r:embed="rId231"/>
          <a:stretch>
            <a:fillRect/>
          </a:stretch>
        </p:blipFill>
        <p:spPr>
          <a:xfrm>
            <a:off x="3634950" y="2725495"/>
            <a:ext cx="1367790" cy="360000"/>
          </a:xfrm>
          <a:prstGeom prst="rect">
            <a:avLst/>
          </a:prstGeom>
        </p:spPr>
      </p:pic>
      <p:pic>
        <p:nvPicPr>
          <p:cNvPr id="657" name="图片 656"/>
          <p:cNvPicPr preferRelativeResize="0"/>
          <p:nvPr>
            <p:custDataLst>
              <p:tags r:id="rId232"/>
            </p:custDataLst>
          </p:nvPr>
        </p:nvPicPr>
        <p:blipFill>
          <a:blip r:embed="rId233"/>
          <a:stretch>
            <a:fillRect/>
          </a:stretch>
        </p:blipFill>
        <p:spPr>
          <a:xfrm>
            <a:off x="5260550" y="2725495"/>
            <a:ext cx="1367790" cy="360000"/>
          </a:xfrm>
          <a:prstGeom prst="rect">
            <a:avLst/>
          </a:prstGeom>
        </p:spPr>
      </p:pic>
      <p:pic>
        <p:nvPicPr>
          <p:cNvPr id="658" name="图片 657"/>
          <p:cNvPicPr preferRelativeResize="0"/>
          <p:nvPr>
            <p:custDataLst>
              <p:tags r:id="rId234"/>
            </p:custDataLst>
          </p:nvPr>
        </p:nvPicPr>
        <p:blipFill>
          <a:blip r:embed="rId235"/>
          <a:stretch>
            <a:fillRect/>
          </a:stretch>
        </p:blipFill>
        <p:spPr>
          <a:xfrm>
            <a:off x="6886150" y="2725495"/>
            <a:ext cx="1367790" cy="360000"/>
          </a:xfrm>
          <a:prstGeom prst="rect">
            <a:avLst/>
          </a:prstGeom>
        </p:spPr>
      </p:pic>
      <p:pic>
        <p:nvPicPr>
          <p:cNvPr id="659" name="图片 658"/>
          <p:cNvPicPr preferRelativeResize="0"/>
          <p:nvPr>
            <p:custDataLst>
              <p:tags r:id="rId236"/>
            </p:custDataLst>
          </p:nvPr>
        </p:nvPicPr>
        <p:blipFill>
          <a:blip r:embed="rId237"/>
          <a:stretch>
            <a:fillRect/>
          </a:stretch>
        </p:blipFill>
        <p:spPr>
          <a:xfrm>
            <a:off x="8511750" y="2725495"/>
            <a:ext cx="1367790" cy="360000"/>
          </a:xfrm>
          <a:prstGeom prst="rect">
            <a:avLst/>
          </a:prstGeom>
        </p:spPr>
      </p:pic>
      <p:pic>
        <p:nvPicPr>
          <p:cNvPr id="660" name="图片 659"/>
          <p:cNvPicPr preferRelativeResize="0"/>
          <p:nvPr>
            <p:custDataLst>
              <p:tags r:id="rId238"/>
            </p:custDataLst>
          </p:nvPr>
        </p:nvPicPr>
        <p:blipFill>
          <a:blip r:embed="rId239"/>
          <a:stretch>
            <a:fillRect/>
          </a:stretch>
        </p:blipFill>
        <p:spPr>
          <a:xfrm>
            <a:off x="10137350" y="2725495"/>
            <a:ext cx="1367790" cy="360000"/>
          </a:xfrm>
          <a:prstGeom prst="rect">
            <a:avLst/>
          </a:prstGeom>
        </p:spPr>
      </p:pic>
      <p:pic>
        <p:nvPicPr>
          <p:cNvPr id="661" name="图片 660"/>
          <p:cNvPicPr preferRelativeResize="0"/>
          <p:nvPr>
            <p:custDataLst>
              <p:tags r:id="rId240"/>
            </p:custDataLst>
          </p:nvPr>
        </p:nvPicPr>
        <p:blipFill>
          <a:blip r:embed="rId241"/>
          <a:stretch>
            <a:fillRect/>
          </a:stretch>
        </p:blipFill>
        <p:spPr>
          <a:xfrm>
            <a:off x="400685" y="3284295"/>
            <a:ext cx="1368000" cy="360000"/>
          </a:xfrm>
          <a:prstGeom prst="rect">
            <a:avLst/>
          </a:prstGeom>
        </p:spPr>
      </p:pic>
      <p:pic>
        <p:nvPicPr>
          <p:cNvPr id="662" name="图片 661"/>
          <p:cNvPicPr preferRelativeResize="0"/>
          <p:nvPr>
            <p:custDataLst>
              <p:tags r:id="rId242"/>
            </p:custDataLst>
          </p:nvPr>
        </p:nvPicPr>
        <p:blipFill>
          <a:blip r:embed="rId243"/>
          <a:stretch>
            <a:fillRect/>
          </a:stretch>
        </p:blipFill>
        <p:spPr>
          <a:xfrm>
            <a:off x="2022050" y="3284295"/>
            <a:ext cx="1367790" cy="360000"/>
          </a:xfrm>
          <a:prstGeom prst="rect">
            <a:avLst/>
          </a:prstGeom>
        </p:spPr>
      </p:pic>
      <p:pic>
        <p:nvPicPr>
          <p:cNvPr id="663" name="图片 662"/>
          <p:cNvPicPr preferRelativeResize="0"/>
          <p:nvPr>
            <p:custDataLst>
              <p:tags r:id="rId244"/>
            </p:custDataLst>
          </p:nvPr>
        </p:nvPicPr>
        <p:blipFill>
          <a:blip r:embed="rId245"/>
          <a:stretch>
            <a:fillRect/>
          </a:stretch>
        </p:blipFill>
        <p:spPr>
          <a:xfrm>
            <a:off x="6885515" y="3284295"/>
            <a:ext cx="1367790" cy="360000"/>
          </a:xfrm>
          <a:prstGeom prst="rect">
            <a:avLst/>
          </a:prstGeom>
        </p:spPr>
      </p:pic>
      <p:pic>
        <p:nvPicPr>
          <p:cNvPr id="664" name="图片 663"/>
          <p:cNvPicPr preferRelativeResize="0"/>
          <p:nvPr>
            <p:custDataLst>
              <p:tags r:id="rId246"/>
            </p:custDataLst>
          </p:nvPr>
        </p:nvPicPr>
        <p:blipFill>
          <a:blip r:embed="rId247"/>
          <a:stretch>
            <a:fillRect/>
          </a:stretch>
        </p:blipFill>
        <p:spPr>
          <a:xfrm>
            <a:off x="8506670" y="3284295"/>
            <a:ext cx="1367790" cy="360000"/>
          </a:xfrm>
          <a:prstGeom prst="rect">
            <a:avLst/>
          </a:prstGeom>
        </p:spPr>
      </p:pic>
      <p:pic>
        <p:nvPicPr>
          <p:cNvPr id="665" name="图片 664"/>
          <p:cNvPicPr preferRelativeResize="0"/>
          <p:nvPr>
            <p:custDataLst>
              <p:tags r:id="rId248"/>
            </p:custDataLst>
          </p:nvPr>
        </p:nvPicPr>
        <p:blipFill>
          <a:blip r:embed="rId249"/>
          <a:stretch>
            <a:fillRect/>
          </a:stretch>
        </p:blipFill>
        <p:spPr>
          <a:xfrm>
            <a:off x="10127825" y="3284295"/>
            <a:ext cx="1367790" cy="360000"/>
          </a:xfrm>
          <a:prstGeom prst="rect">
            <a:avLst/>
          </a:prstGeom>
        </p:spPr>
      </p:pic>
      <p:pic>
        <p:nvPicPr>
          <p:cNvPr id="666" name="图片 665"/>
          <p:cNvPicPr preferRelativeResize="0"/>
          <p:nvPr>
            <p:custDataLst>
              <p:tags r:id="rId250"/>
            </p:custDataLst>
          </p:nvPr>
        </p:nvPicPr>
        <p:blipFill>
          <a:blip r:embed="rId251"/>
          <a:stretch>
            <a:fillRect/>
          </a:stretch>
        </p:blipFill>
        <p:spPr>
          <a:xfrm>
            <a:off x="3643205" y="3284295"/>
            <a:ext cx="1367790" cy="360000"/>
          </a:xfrm>
          <a:prstGeom prst="rect">
            <a:avLst/>
          </a:prstGeom>
        </p:spPr>
      </p:pic>
      <p:pic>
        <p:nvPicPr>
          <p:cNvPr id="667" name="图片 666"/>
          <p:cNvPicPr preferRelativeResize="0"/>
          <p:nvPr>
            <p:custDataLst>
              <p:tags r:id="rId252"/>
            </p:custDataLst>
          </p:nvPr>
        </p:nvPicPr>
        <p:blipFill>
          <a:blip r:embed="rId253"/>
          <a:stretch>
            <a:fillRect/>
          </a:stretch>
        </p:blipFill>
        <p:spPr>
          <a:xfrm>
            <a:off x="5264360" y="3284295"/>
            <a:ext cx="1367790" cy="360000"/>
          </a:xfrm>
          <a:prstGeom prst="rect">
            <a:avLst/>
          </a:prstGeom>
        </p:spPr>
      </p:pic>
      <p:pic>
        <p:nvPicPr>
          <p:cNvPr id="668" name="图片 667"/>
          <p:cNvPicPr preferRelativeResize="0"/>
          <p:nvPr>
            <p:custDataLst>
              <p:tags r:id="rId254"/>
            </p:custDataLst>
          </p:nvPr>
        </p:nvPicPr>
        <p:blipFill>
          <a:blip r:embed="rId255"/>
          <a:stretch>
            <a:fillRect/>
          </a:stretch>
        </p:blipFill>
        <p:spPr>
          <a:xfrm>
            <a:off x="375920" y="3762450"/>
            <a:ext cx="1368000" cy="360000"/>
          </a:xfrm>
          <a:prstGeom prst="rect">
            <a:avLst/>
          </a:prstGeom>
        </p:spPr>
      </p:pic>
      <p:pic>
        <p:nvPicPr>
          <p:cNvPr id="669" name="图片 668"/>
          <p:cNvPicPr preferRelativeResize="0"/>
          <p:nvPr>
            <p:custDataLst>
              <p:tags r:id="rId256"/>
            </p:custDataLst>
          </p:nvPr>
        </p:nvPicPr>
        <p:blipFill>
          <a:blip r:embed="rId257"/>
          <a:stretch>
            <a:fillRect/>
          </a:stretch>
        </p:blipFill>
        <p:spPr>
          <a:xfrm>
            <a:off x="2002365" y="3762450"/>
            <a:ext cx="1367790" cy="360000"/>
          </a:xfrm>
          <a:prstGeom prst="rect">
            <a:avLst/>
          </a:prstGeom>
        </p:spPr>
      </p:pic>
      <p:pic>
        <p:nvPicPr>
          <p:cNvPr id="670" name="图片 669"/>
          <p:cNvPicPr preferRelativeResize="0"/>
          <p:nvPr>
            <p:custDataLst>
              <p:tags r:id="rId258"/>
            </p:custDataLst>
          </p:nvPr>
        </p:nvPicPr>
        <p:blipFill>
          <a:blip r:embed="rId259"/>
          <a:stretch>
            <a:fillRect/>
          </a:stretch>
        </p:blipFill>
        <p:spPr>
          <a:xfrm>
            <a:off x="8507305" y="3762450"/>
            <a:ext cx="1367790" cy="360000"/>
          </a:xfrm>
          <a:prstGeom prst="rect">
            <a:avLst/>
          </a:prstGeom>
        </p:spPr>
      </p:pic>
      <p:pic>
        <p:nvPicPr>
          <p:cNvPr id="671" name="图片 670"/>
          <p:cNvPicPr preferRelativeResize="0"/>
          <p:nvPr>
            <p:custDataLst>
              <p:tags r:id="rId260"/>
            </p:custDataLst>
          </p:nvPr>
        </p:nvPicPr>
        <p:blipFill>
          <a:blip r:embed="rId261"/>
          <a:stretch>
            <a:fillRect/>
          </a:stretch>
        </p:blipFill>
        <p:spPr>
          <a:xfrm>
            <a:off x="6881070" y="3762450"/>
            <a:ext cx="1367790" cy="360000"/>
          </a:xfrm>
          <a:prstGeom prst="rect">
            <a:avLst/>
          </a:prstGeom>
        </p:spPr>
      </p:pic>
      <p:pic>
        <p:nvPicPr>
          <p:cNvPr id="672" name="图片 671"/>
          <p:cNvPicPr preferRelativeResize="0"/>
          <p:nvPr>
            <p:custDataLst>
              <p:tags r:id="rId262"/>
            </p:custDataLst>
          </p:nvPr>
        </p:nvPicPr>
        <p:blipFill>
          <a:blip r:embed="rId263"/>
          <a:stretch>
            <a:fillRect/>
          </a:stretch>
        </p:blipFill>
        <p:spPr>
          <a:xfrm>
            <a:off x="3628600" y="3762450"/>
            <a:ext cx="1367790" cy="360000"/>
          </a:xfrm>
          <a:prstGeom prst="rect">
            <a:avLst/>
          </a:prstGeom>
        </p:spPr>
      </p:pic>
      <p:pic>
        <p:nvPicPr>
          <p:cNvPr id="673" name="图片 672"/>
          <p:cNvPicPr preferRelativeResize="0"/>
          <p:nvPr>
            <p:custDataLst>
              <p:tags r:id="rId264"/>
            </p:custDataLst>
          </p:nvPr>
        </p:nvPicPr>
        <p:blipFill>
          <a:blip r:embed="rId265"/>
          <a:stretch>
            <a:fillRect/>
          </a:stretch>
        </p:blipFill>
        <p:spPr>
          <a:xfrm>
            <a:off x="5254835" y="3762450"/>
            <a:ext cx="1367790" cy="360000"/>
          </a:xfrm>
          <a:prstGeom prst="rect">
            <a:avLst/>
          </a:prstGeom>
        </p:spPr>
      </p:pic>
      <p:pic>
        <p:nvPicPr>
          <p:cNvPr id="674" name="图片 673"/>
          <p:cNvPicPr/>
          <p:nvPr>
            <p:custDataLst>
              <p:tags r:id="rId266"/>
            </p:custDataLst>
          </p:nvPr>
        </p:nvPicPr>
        <p:blipFill>
          <a:blip r:embed="rId267"/>
          <a:stretch>
            <a:fillRect/>
          </a:stretch>
        </p:blipFill>
        <p:spPr>
          <a:xfrm>
            <a:off x="10502900" y="3716730"/>
            <a:ext cx="540000" cy="432000"/>
          </a:xfrm>
          <a:prstGeom prst="rect">
            <a:avLst/>
          </a:prstGeom>
        </p:spPr>
      </p:pic>
      <p:pic>
        <p:nvPicPr>
          <p:cNvPr id="675" name="图片 674"/>
          <p:cNvPicPr preferRelativeResize="0"/>
          <p:nvPr>
            <p:custDataLst>
              <p:tags r:id="rId268"/>
            </p:custDataLst>
          </p:nvPr>
        </p:nvPicPr>
        <p:blipFill>
          <a:blip r:embed="rId269"/>
          <a:stretch>
            <a:fillRect/>
          </a:stretch>
        </p:blipFill>
        <p:spPr>
          <a:xfrm>
            <a:off x="2456497" y="4776678"/>
            <a:ext cx="540000" cy="432000"/>
          </a:xfrm>
          <a:prstGeom prst="rect">
            <a:avLst/>
          </a:prstGeom>
        </p:spPr>
      </p:pic>
      <p:pic>
        <p:nvPicPr>
          <p:cNvPr id="676" name="图片 675"/>
          <p:cNvPicPr preferRelativeResize="0"/>
          <p:nvPr>
            <p:custDataLst>
              <p:tags r:id="rId270"/>
            </p:custDataLst>
          </p:nvPr>
        </p:nvPicPr>
        <p:blipFill>
          <a:blip r:embed="rId271"/>
          <a:stretch>
            <a:fillRect/>
          </a:stretch>
        </p:blipFill>
        <p:spPr>
          <a:xfrm>
            <a:off x="6901497" y="4800808"/>
            <a:ext cx="1367790" cy="360000"/>
          </a:xfrm>
          <a:prstGeom prst="rect">
            <a:avLst/>
          </a:prstGeom>
        </p:spPr>
      </p:pic>
      <p:pic>
        <p:nvPicPr>
          <p:cNvPr id="677" name="图片 676"/>
          <p:cNvPicPr preferRelativeResize="0"/>
          <p:nvPr>
            <p:custDataLst>
              <p:tags r:id="rId272"/>
            </p:custDataLst>
          </p:nvPr>
        </p:nvPicPr>
        <p:blipFill>
          <a:blip r:embed="rId273"/>
          <a:stretch>
            <a:fillRect/>
          </a:stretch>
        </p:blipFill>
        <p:spPr>
          <a:xfrm>
            <a:off x="798302" y="4246453"/>
            <a:ext cx="540000" cy="432000"/>
          </a:xfrm>
          <a:prstGeom prst="rect">
            <a:avLst/>
          </a:prstGeom>
        </p:spPr>
      </p:pic>
      <p:pic>
        <p:nvPicPr>
          <p:cNvPr id="678" name="图片 677"/>
          <p:cNvPicPr preferRelativeResize="0"/>
          <p:nvPr>
            <p:custDataLst>
              <p:tags r:id="rId274"/>
            </p:custDataLst>
          </p:nvPr>
        </p:nvPicPr>
        <p:blipFill>
          <a:blip r:embed="rId275"/>
          <a:stretch>
            <a:fillRect/>
          </a:stretch>
        </p:blipFill>
        <p:spPr>
          <a:xfrm>
            <a:off x="6918007" y="4318843"/>
            <a:ext cx="1367790" cy="360000"/>
          </a:xfrm>
          <a:prstGeom prst="rect">
            <a:avLst/>
          </a:prstGeom>
        </p:spPr>
      </p:pic>
      <p:pic>
        <p:nvPicPr>
          <p:cNvPr id="679" name="图片 678"/>
          <p:cNvPicPr preferRelativeResize="0"/>
          <p:nvPr>
            <p:custDataLst>
              <p:tags r:id="rId276"/>
            </p:custDataLst>
          </p:nvPr>
        </p:nvPicPr>
        <p:blipFill>
          <a:blip r:embed="rId277"/>
          <a:stretch>
            <a:fillRect/>
          </a:stretch>
        </p:blipFill>
        <p:spPr>
          <a:xfrm>
            <a:off x="8618220" y="4282515"/>
            <a:ext cx="1217295" cy="360045"/>
          </a:xfrm>
          <a:prstGeom prst="rect">
            <a:avLst/>
          </a:prstGeom>
        </p:spPr>
      </p:pic>
      <p:pic>
        <p:nvPicPr>
          <p:cNvPr id="680" name="图片 679"/>
          <p:cNvPicPr preferRelativeResize="0"/>
          <p:nvPr>
            <p:custDataLst>
              <p:tags r:id="rId278"/>
            </p:custDataLst>
          </p:nvPr>
        </p:nvPicPr>
        <p:blipFill>
          <a:blip r:embed="rId279"/>
          <a:stretch>
            <a:fillRect/>
          </a:stretch>
        </p:blipFill>
        <p:spPr>
          <a:xfrm>
            <a:off x="10254615" y="4293310"/>
            <a:ext cx="1217295" cy="360045"/>
          </a:xfrm>
          <a:prstGeom prst="rect">
            <a:avLst/>
          </a:prstGeom>
        </p:spPr>
      </p:pic>
      <p:pic>
        <p:nvPicPr>
          <p:cNvPr id="681" name="图片 680"/>
          <p:cNvPicPr preferRelativeResize="0"/>
          <p:nvPr>
            <p:custDataLst>
              <p:tags r:id="rId280"/>
            </p:custDataLst>
          </p:nvPr>
        </p:nvPicPr>
        <p:blipFill>
          <a:blip r:embed="rId281"/>
          <a:stretch>
            <a:fillRect/>
          </a:stretch>
        </p:blipFill>
        <p:spPr>
          <a:xfrm>
            <a:off x="5707062" y="4764613"/>
            <a:ext cx="540000" cy="432000"/>
          </a:xfrm>
          <a:prstGeom prst="rect">
            <a:avLst/>
          </a:prstGeom>
        </p:spPr>
      </p:pic>
      <p:pic>
        <p:nvPicPr>
          <p:cNvPr id="682" name="图片 681"/>
          <p:cNvPicPr preferRelativeResize="0"/>
          <p:nvPr>
            <p:custDataLst>
              <p:tags r:id="rId282"/>
            </p:custDataLst>
          </p:nvPr>
        </p:nvPicPr>
        <p:blipFill>
          <a:blip r:embed="rId283"/>
          <a:stretch>
            <a:fillRect/>
          </a:stretch>
        </p:blipFill>
        <p:spPr>
          <a:xfrm>
            <a:off x="2043005" y="4306010"/>
            <a:ext cx="1367790" cy="360000"/>
          </a:xfrm>
          <a:prstGeom prst="rect">
            <a:avLst/>
          </a:prstGeom>
        </p:spPr>
      </p:pic>
      <p:pic>
        <p:nvPicPr>
          <p:cNvPr id="683" name="图片 682"/>
          <p:cNvPicPr preferRelativeResize="0"/>
          <p:nvPr>
            <p:custDataLst>
              <p:tags r:id="rId284"/>
            </p:custDataLst>
          </p:nvPr>
        </p:nvPicPr>
        <p:blipFill>
          <a:blip r:embed="rId285"/>
          <a:stretch>
            <a:fillRect/>
          </a:stretch>
        </p:blipFill>
        <p:spPr>
          <a:xfrm>
            <a:off x="5292725" y="4292675"/>
            <a:ext cx="1368000" cy="360000"/>
          </a:xfrm>
          <a:prstGeom prst="rect">
            <a:avLst/>
          </a:prstGeom>
        </p:spPr>
      </p:pic>
      <p:pic>
        <p:nvPicPr>
          <p:cNvPr id="684" name="图片 683"/>
          <p:cNvPicPr preferRelativeResize="0"/>
          <p:nvPr>
            <p:custDataLst>
              <p:tags r:id="rId286"/>
            </p:custDataLst>
          </p:nvPr>
        </p:nvPicPr>
        <p:blipFill>
          <a:blip r:embed="rId287"/>
          <a:stretch>
            <a:fillRect/>
          </a:stretch>
        </p:blipFill>
        <p:spPr>
          <a:xfrm>
            <a:off x="3667970" y="4796865"/>
            <a:ext cx="1367790" cy="360000"/>
          </a:xfrm>
          <a:prstGeom prst="rect">
            <a:avLst/>
          </a:prstGeom>
        </p:spPr>
      </p:pic>
      <p:pic>
        <p:nvPicPr>
          <p:cNvPr id="685" name="图片 684"/>
          <p:cNvPicPr preferRelativeResize="0"/>
          <p:nvPr>
            <p:custDataLst>
              <p:tags r:id="rId288"/>
            </p:custDataLst>
          </p:nvPr>
        </p:nvPicPr>
        <p:blipFill>
          <a:blip r:embed="rId289"/>
          <a:stretch>
            <a:fillRect/>
          </a:stretch>
        </p:blipFill>
        <p:spPr>
          <a:xfrm>
            <a:off x="425025" y="4776545"/>
            <a:ext cx="1367790" cy="360000"/>
          </a:xfrm>
          <a:prstGeom prst="rect">
            <a:avLst/>
          </a:prstGeom>
        </p:spPr>
      </p:pic>
      <p:pic>
        <p:nvPicPr>
          <p:cNvPr id="686" name="图片 685"/>
          <p:cNvPicPr preferRelativeResize="0"/>
          <p:nvPr>
            <p:custDataLst>
              <p:tags r:id="rId290"/>
            </p:custDataLst>
          </p:nvPr>
        </p:nvPicPr>
        <p:blipFill>
          <a:blip r:embed="rId291"/>
          <a:stretch>
            <a:fillRect/>
          </a:stretch>
        </p:blipFill>
        <p:spPr>
          <a:xfrm>
            <a:off x="8517465" y="4788610"/>
            <a:ext cx="1367790" cy="360000"/>
          </a:xfrm>
          <a:prstGeom prst="rect">
            <a:avLst/>
          </a:prstGeom>
        </p:spPr>
      </p:pic>
      <p:pic>
        <p:nvPicPr>
          <p:cNvPr id="687" name="图片 686"/>
          <p:cNvPicPr preferRelativeResize="0"/>
          <p:nvPr>
            <p:custDataLst>
              <p:tags r:id="rId292"/>
            </p:custDataLst>
          </p:nvPr>
        </p:nvPicPr>
        <p:blipFill>
          <a:blip r:embed="rId293"/>
          <a:stretch>
            <a:fillRect/>
          </a:stretch>
        </p:blipFill>
        <p:spPr>
          <a:xfrm>
            <a:off x="3667970" y="4292675"/>
            <a:ext cx="1367790" cy="360000"/>
          </a:xfrm>
          <a:prstGeom prst="rect">
            <a:avLst/>
          </a:prstGeom>
        </p:spPr>
      </p:pic>
      <p:pic>
        <p:nvPicPr>
          <p:cNvPr id="689" name="图片 688"/>
          <p:cNvPicPr preferRelativeResize="0"/>
          <p:nvPr>
            <p:custDataLst>
              <p:tags r:id="rId294"/>
            </p:custDataLst>
          </p:nvPr>
        </p:nvPicPr>
        <p:blipFill>
          <a:blip r:embed="rId295"/>
          <a:stretch>
            <a:fillRect/>
          </a:stretch>
        </p:blipFill>
        <p:spPr>
          <a:xfrm>
            <a:off x="2023320" y="5326483"/>
            <a:ext cx="1367790" cy="360000"/>
          </a:xfrm>
          <a:prstGeom prst="rect">
            <a:avLst/>
          </a:prstGeom>
        </p:spPr>
      </p:pic>
      <p:pic>
        <p:nvPicPr>
          <p:cNvPr id="690" name="图片 689"/>
          <p:cNvPicPr preferRelativeResize="0"/>
          <p:nvPr>
            <p:custDataLst>
              <p:tags r:id="rId296"/>
            </p:custDataLst>
          </p:nvPr>
        </p:nvPicPr>
        <p:blipFill>
          <a:blip r:embed="rId297"/>
          <a:stretch>
            <a:fillRect/>
          </a:stretch>
        </p:blipFill>
        <p:spPr>
          <a:xfrm>
            <a:off x="396240" y="5326483"/>
            <a:ext cx="1368000" cy="360000"/>
          </a:xfrm>
          <a:prstGeom prst="rect">
            <a:avLst/>
          </a:prstGeom>
        </p:spPr>
      </p:pic>
      <p:pic>
        <p:nvPicPr>
          <p:cNvPr id="691" name="图片 690"/>
          <p:cNvPicPr preferRelativeResize="0"/>
          <p:nvPr>
            <p:custDataLst>
              <p:tags r:id="rId298"/>
            </p:custDataLst>
          </p:nvPr>
        </p:nvPicPr>
        <p:blipFill>
          <a:blip r:embed="rId299"/>
          <a:stretch>
            <a:fillRect/>
          </a:stretch>
        </p:blipFill>
        <p:spPr>
          <a:xfrm>
            <a:off x="3637490" y="5326483"/>
            <a:ext cx="1367790" cy="360000"/>
          </a:xfrm>
          <a:prstGeom prst="rect">
            <a:avLst/>
          </a:prstGeom>
        </p:spPr>
      </p:pic>
      <p:pic>
        <p:nvPicPr>
          <p:cNvPr id="692" name="图片 691"/>
          <p:cNvPicPr preferRelativeResize="0"/>
          <p:nvPr>
            <p:custDataLst>
              <p:tags r:id="rId300"/>
            </p:custDataLst>
          </p:nvPr>
        </p:nvPicPr>
        <p:blipFill>
          <a:blip r:embed="rId301"/>
          <a:stretch>
            <a:fillRect/>
          </a:stretch>
        </p:blipFill>
        <p:spPr>
          <a:xfrm>
            <a:off x="5264360" y="5326483"/>
            <a:ext cx="1367790" cy="360000"/>
          </a:xfrm>
          <a:prstGeom prst="rect">
            <a:avLst/>
          </a:prstGeom>
        </p:spPr>
      </p:pic>
      <p:pic>
        <p:nvPicPr>
          <p:cNvPr id="693" name="图片 692"/>
          <p:cNvPicPr preferRelativeResize="0">
            <a:picLocks noChangeAspect="1"/>
          </p:cNvPicPr>
          <p:nvPr>
            <p:custDataLst>
              <p:tags r:id="rId302"/>
            </p:custDataLst>
          </p:nvPr>
        </p:nvPicPr>
        <p:blipFill>
          <a:blip r:embed="rId303"/>
          <a:stretch>
            <a:fillRect/>
          </a:stretch>
        </p:blipFill>
        <p:spPr>
          <a:xfrm>
            <a:off x="10607675" y="5268035"/>
            <a:ext cx="435153" cy="432000"/>
          </a:xfrm>
          <a:prstGeom prst="rect">
            <a:avLst/>
          </a:prstGeom>
        </p:spPr>
      </p:pic>
      <p:pic>
        <p:nvPicPr>
          <p:cNvPr id="694" name="图片 693"/>
          <p:cNvPicPr preferRelativeResize="0"/>
          <p:nvPr>
            <p:custDataLst>
              <p:tags r:id="rId304"/>
            </p:custDataLst>
          </p:nvPr>
        </p:nvPicPr>
        <p:blipFill>
          <a:blip r:embed="rId305"/>
          <a:stretch>
            <a:fillRect/>
          </a:stretch>
        </p:blipFill>
        <p:spPr>
          <a:xfrm>
            <a:off x="8910955" y="5268035"/>
            <a:ext cx="540000" cy="43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5" name="图片 694"/>
          <p:cNvPicPr preferRelativeResize="0">
            <a:picLocks noChangeAspect="1"/>
          </p:cNvPicPr>
          <p:nvPr>
            <p:custDataLst>
              <p:tags r:id="rId306"/>
            </p:custDataLst>
          </p:nvPr>
        </p:nvPicPr>
        <p:blipFill>
          <a:blip r:embed="rId307"/>
          <a:stretch>
            <a:fillRect/>
          </a:stretch>
        </p:blipFill>
        <p:spPr>
          <a:xfrm>
            <a:off x="7396480" y="5268035"/>
            <a:ext cx="432000" cy="432000"/>
          </a:xfrm>
          <a:prstGeom prst="rect">
            <a:avLst/>
          </a:prstGeom>
        </p:spPr>
      </p:pic>
      <p:pic>
        <p:nvPicPr>
          <p:cNvPr id="696" name="图片 695"/>
          <p:cNvPicPr preferRelativeResize="0"/>
          <p:nvPr>
            <p:custDataLst>
              <p:tags r:id="rId308"/>
            </p:custDataLst>
          </p:nvPr>
        </p:nvPicPr>
        <p:blipFill>
          <a:blip r:embed="rId309"/>
          <a:stretch>
            <a:fillRect/>
          </a:stretch>
        </p:blipFill>
        <p:spPr>
          <a:xfrm>
            <a:off x="361315" y="5805245"/>
            <a:ext cx="1368000" cy="360000"/>
          </a:xfrm>
          <a:prstGeom prst="rect">
            <a:avLst/>
          </a:prstGeom>
        </p:spPr>
      </p:pic>
      <p:pic>
        <p:nvPicPr>
          <p:cNvPr id="697" name="图片 696"/>
          <p:cNvPicPr preferRelativeResize="0"/>
          <p:nvPr>
            <p:custDataLst>
              <p:tags r:id="rId310"/>
            </p:custDataLst>
          </p:nvPr>
        </p:nvPicPr>
        <p:blipFill>
          <a:blip r:embed="rId311"/>
          <a:stretch>
            <a:fillRect/>
          </a:stretch>
        </p:blipFill>
        <p:spPr>
          <a:xfrm>
            <a:off x="1990935" y="5805245"/>
            <a:ext cx="1367790" cy="360000"/>
          </a:xfrm>
          <a:prstGeom prst="rect">
            <a:avLst/>
          </a:prstGeom>
        </p:spPr>
      </p:pic>
      <p:pic>
        <p:nvPicPr>
          <p:cNvPr id="698" name="图片 697"/>
          <p:cNvPicPr preferRelativeResize="0"/>
          <p:nvPr>
            <p:custDataLst>
              <p:tags r:id="rId312"/>
            </p:custDataLst>
          </p:nvPr>
        </p:nvPicPr>
        <p:blipFill>
          <a:blip r:embed="rId313"/>
          <a:stretch>
            <a:fillRect/>
          </a:stretch>
        </p:blipFill>
        <p:spPr>
          <a:xfrm>
            <a:off x="1984160" y="6301180"/>
            <a:ext cx="1367790" cy="360000"/>
          </a:xfrm>
          <a:prstGeom prst="rect">
            <a:avLst/>
          </a:prstGeom>
        </p:spPr>
      </p:pic>
      <p:pic>
        <p:nvPicPr>
          <p:cNvPr id="699" name="图片 698"/>
          <p:cNvPicPr preferRelativeResize="0"/>
          <p:nvPr>
            <p:custDataLst>
              <p:tags r:id="rId314"/>
            </p:custDataLst>
          </p:nvPr>
        </p:nvPicPr>
        <p:blipFill>
          <a:blip r:embed="rId315"/>
          <a:stretch>
            <a:fillRect/>
          </a:stretch>
        </p:blipFill>
        <p:spPr>
          <a:xfrm>
            <a:off x="10151530" y="6289115"/>
            <a:ext cx="1367790" cy="360000"/>
          </a:xfrm>
          <a:prstGeom prst="rect">
            <a:avLst/>
          </a:prstGeom>
        </p:spPr>
      </p:pic>
      <p:pic>
        <p:nvPicPr>
          <p:cNvPr id="700" name="图片 699"/>
          <p:cNvPicPr preferRelativeResize="0"/>
          <p:nvPr>
            <p:custDataLst>
              <p:tags r:id="rId316"/>
            </p:custDataLst>
          </p:nvPr>
        </p:nvPicPr>
        <p:blipFill>
          <a:blip r:embed="rId317"/>
          <a:stretch>
            <a:fillRect/>
          </a:stretch>
        </p:blipFill>
        <p:spPr>
          <a:xfrm>
            <a:off x="361525" y="6301180"/>
            <a:ext cx="1368000" cy="360000"/>
          </a:xfrm>
          <a:prstGeom prst="rect">
            <a:avLst/>
          </a:prstGeom>
        </p:spPr>
      </p:pic>
      <p:pic>
        <p:nvPicPr>
          <p:cNvPr id="701" name="图片 700"/>
          <p:cNvPicPr preferRelativeResize="0"/>
          <p:nvPr>
            <p:custDataLst>
              <p:tags r:id="rId318"/>
            </p:custDataLst>
          </p:nvPr>
        </p:nvPicPr>
        <p:blipFill>
          <a:blip r:embed="rId319"/>
          <a:stretch>
            <a:fillRect/>
          </a:stretch>
        </p:blipFill>
        <p:spPr>
          <a:xfrm>
            <a:off x="8533975" y="5805245"/>
            <a:ext cx="1367790" cy="360000"/>
          </a:xfrm>
          <a:prstGeom prst="rect">
            <a:avLst/>
          </a:prstGeom>
        </p:spPr>
      </p:pic>
      <p:pic>
        <p:nvPicPr>
          <p:cNvPr id="195" name="图片 194"/>
          <p:cNvPicPr/>
          <p:nvPr>
            <p:custDataLst>
              <p:tags r:id="rId320"/>
            </p:custDataLst>
          </p:nvPr>
        </p:nvPicPr>
        <p:blipFill>
          <a:blip r:embed="rId321"/>
          <a:stretch>
            <a:fillRect/>
          </a:stretch>
        </p:blipFill>
        <p:spPr>
          <a:xfrm>
            <a:off x="10150685" y="5805245"/>
            <a:ext cx="1367790" cy="360000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322"/>
            </p:custDataLst>
          </p:nvPr>
        </p:nvPicPr>
        <p:blipFill>
          <a:blip r:embed="rId323"/>
          <a:stretch>
            <a:fillRect/>
          </a:stretch>
        </p:blipFill>
        <p:spPr>
          <a:xfrm>
            <a:off x="3606585" y="6301180"/>
            <a:ext cx="1367790" cy="360000"/>
          </a:xfrm>
          <a:prstGeom prst="rect">
            <a:avLst/>
          </a:prstGeom>
        </p:spPr>
      </p:pic>
      <p:pic>
        <p:nvPicPr>
          <p:cNvPr id="4" name="图片 3"/>
          <p:cNvPicPr/>
          <p:nvPr>
            <p:custDataLst>
              <p:tags r:id="rId324"/>
            </p:custDataLst>
          </p:nvPr>
        </p:nvPicPr>
        <p:blipFill>
          <a:blip r:embed="rId325"/>
          <a:stretch>
            <a:fillRect/>
          </a:stretch>
        </p:blipFill>
        <p:spPr>
          <a:xfrm>
            <a:off x="3589655" y="5805245"/>
            <a:ext cx="1367790" cy="360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26"/>
            </p:custDataLst>
          </p:nvPr>
        </p:nvPicPr>
        <p:blipFill>
          <a:blip r:embed="rId327"/>
          <a:stretch>
            <a:fillRect/>
          </a:stretch>
        </p:blipFill>
        <p:spPr>
          <a:xfrm>
            <a:off x="6858000" y="5805245"/>
            <a:ext cx="1368000" cy="307324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328"/>
            </p:custDataLst>
          </p:nvPr>
        </p:nvPicPr>
        <p:blipFill>
          <a:blip r:embed="rId329"/>
          <a:stretch>
            <a:fillRect/>
          </a:stretch>
        </p:blipFill>
        <p:spPr>
          <a:xfrm>
            <a:off x="5273040" y="5805245"/>
            <a:ext cx="1368000" cy="36000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30"/>
            </p:custDataLst>
          </p:nvPr>
        </p:nvPicPr>
        <p:blipFill>
          <a:blip r:embed="rId331"/>
          <a:stretch>
            <a:fillRect/>
          </a:stretch>
        </p:blipFill>
        <p:spPr>
          <a:xfrm>
            <a:off x="6917475" y="6301180"/>
            <a:ext cx="1367790" cy="360000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332"/>
            </p:custDataLst>
          </p:nvPr>
        </p:nvPicPr>
        <p:blipFill>
          <a:blip r:embed="rId333"/>
          <a:stretch>
            <a:fillRect/>
          </a:stretch>
        </p:blipFill>
        <p:spPr>
          <a:xfrm>
            <a:off x="5254625" y="6301180"/>
            <a:ext cx="1368000" cy="360000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334"/>
            </p:custDataLst>
          </p:nvPr>
        </p:nvPicPr>
        <p:blipFill>
          <a:blip r:embed="rId333"/>
          <a:stretch>
            <a:fillRect/>
          </a:stretch>
        </p:blipFill>
        <p:spPr>
          <a:xfrm>
            <a:off x="5229010" y="6301180"/>
            <a:ext cx="1367790" cy="360000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335"/>
            </p:custDataLst>
          </p:nvPr>
        </p:nvPicPr>
        <p:blipFill>
          <a:blip r:embed="rId336"/>
          <a:stretch>
            <a:fillRect/>
          </a:stretch>
        </p:blipFill>
        <p:spPr>
          <a:xfrm>
            <a:off x="10164020" y="4788610"/>
            <a:ext cx="1367790" cy="3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37"/>
          <a:stretch>
            <a:fillRect/>
          </a:stretch>
        </p:blipFill>
        <p:spPr>
          <a:xfrm>
            <a:off x="8541385" y="6289115"/>
            <a:ext cx="1346200" cy="355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59968" y="362019"/>
            <a:ext cx="184731" cy="28777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67740"/>
            <a:endParaRPr lang="zh-CN" altLang="en-US" sz="127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27769" y="2832335"/>
            <a:ext cx="4658426" cy="1194003"/>
            <a:chOff x="3943" y="4070"/>
            <a:chExt cx="6933" cy="1777"/>
          </a:xfrm>
        </p:grpSpPr>
        <p:grpSp>
          <p:nvGrpSpPr>
            <p:cNvPr id="6" name="组合 5"/>
            <p:cNvGrpSpPr/>
            <p:nvPr/>
          </p:nvGrpSpPr>
          <p:grpSpPr>
            <a:xfrm>
              <a:off x="3943" y="4070"/>
              <a:ext cx="1777" cy="1777"/>
              <a:chOff x="2052" y="3885"/>
              <a:chExt cx="1777" cy="1777"/>
            </a:xfrm>
          </p:grpSpPr>
          <p:pic>
            <p:nvPicPr>
              <p:cNvPr id="22" name="图片 21" descr="Group 52@2x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52" y="3885"/>
                <a:ext cx="1777" cy="1777"/>
              </a:xfrm>
              <a:prstGeom prst="rect">
                <a:avLst/>
              </a:prstGeom>
            </p:spPr>
          </p:pic>
          <p:pic>
            <p:nvPicPr>
              <p:cNvPr id="37" name="图片 36" descr="简介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71" y="4404"/>
                <a:ext cx="738" cy="738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6443" y="4493"/>
              <a:ext cx="4433" cy="815"/>
              <a:chOff x="7824" y="4193"/>
              <a:chExt cx="4433" cy="815"/>
            </a:xfrm>
          </p:grpSpPr>
          <p:sp>
            <p:nvSpPr>
              <p:cNvPr id="3" name="文本框 2"/>
              <p:cNvSpPr txBox="1"/>
              <p:nvPr userDrawn="1"/>
            </p:nvSpPr>
            <p:spPr>
              <a:xfrm>
                <a:off x="8815" y="4193"/>
                <a:ext cx="3442" cy="8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defTabSz="967740"/>
                <a:r>
                  <a:rPr lang="zh-CN" altLang="en-US" sz="2965" b="1">
                    <a:solidFill>
                      <a:srgbClr val="E5000A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产品服务</a:t>
                </a:r>
                <a:endParaRPr lang="zh-CN" altLang="en-US" sz="2965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7" name="文本框 6"/>
              <p:cNvSpPr txBox="1"/>
              <p:nvPr userDrawn="1"/>
            </p:nvSpPr>
            <p:spPr>
              <a:xfrm>
                <a:off x="7824" y="4193"/>
                <a:ext cx="1251" cy="8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defTabSz="967740"/>
                <a:endParaRPr lang="en-US" altLang="zh-CN" sz="2965" b="1">
                  <a:solidFill>
                    <a:srgbClr val="E5000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110">
                <a:sym typeface="+mn-ea"/>
              </a:rPr>
              <a:t>“智信”</a:t>
            </a:r>
            <a:r>
              <a:rPr lang="zh-CN" altLang="en-US" sz="2110">
                <a:solidFill>
                  <a:srgbClr val="DC000C"/>
                </a:solidFill>
                <a:sym typeface="+mn-ea"/>
              </a:rPr>
              <a:t>基础数据服务</a:t>
            </a:r>
            <a:endParaRPr lang="zh-CN" altLang="en-US" sz="2110">
              <a:solidFill>
                <a:srgbClr val="DC000C"/>
              </a:solidFill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1551940" y="2444115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招投标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招聘信息   土地信息   产品信息   竞品信息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2"/>
            </p:custDataLst>
          </p:nvPr>
        </p:nvSpPr>
        <p:spPr>
          <a:xfrm>
            <a:off x="426720" y="2466340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经营活动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3"/>
            </p:custDataLst>
          </p:nvPr>
        </p:nvSpPr>
        <p:spPr>
          <a:xfrm>
            <a:off x="1551940" y="2978150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立案信息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开庭公告   裁判文书   被执行人   司法拍卖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4"/>
            </p:custDataLst>
          </p:nvPr>
        </p:nvSpPr>
        <p:spPr>
          <a:xfrm>
            <a:off x="426720" y="3000375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司法涉诉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5"/>
            </p:custDataLst>
          </p:nvPr>
        </p:nvSpPr>
        <p:spPr>
          <a:xfrm>
            <a:off x="1551940" y="3510915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经营异常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市场监管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税务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违法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债券违约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黑名单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6"/>
            </p:custDataLst>
          </p:nvPr>
        </p:nvSpPr>
        <p:spPr>
          <a:xfrm>
            <a:off x="426720" y="3533140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风险信息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圆角矩形 24"/>
          <p:cNvSpPr/>
          <p:nvPr>
            <p:custDataLst>
              <p:tags r:id="rId7"/>
            </p:custDataLst>
          </p:nvPr>
        </p:nvSpPr>
        <p:spPr>
          <a:xfrm>
            <a:off x="1551940" y="4044950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专利信息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商标信息   软件著作   作品著作   域名备案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圆角矩形 26"/>
          <p:cNvSpPr/>
          <p:nvPr>
            <p:custDataLst>
              <p:tags r:id="rId8"/>
            </p:custDataLst>
          </p:nvPr>
        </p:nvSpPr>
        <p:spPr>
          <a:xfrm>
            <a:off x="426720" y="4067175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知识产权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圆角矩形 28"/>
          <p:cNvSpPr/>
          <p:nvPr>
            <p:custDataLst>
              <p:tags r:id="rId9"/>
            </p:custDataLst>
          </p:nvPr>
        </p:nvSpPr>
        <p:spPr>
          <a:xfrm>
            <a:off x="1551940" y="4577715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经营牌照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行政许可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资质证书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荣誉认证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行业榜单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圆角矩形 29"/>
          <p:cNvSpPr/>
          <p:nvPr>
            <p:custDataLst>
              <p:tags r:id="rId10"/>
            </p:custDataLst>
          </p:nvPr>
        </p:nvSpPr>
        <p:spPr>
          <a:xfrm>
            <a:off x="426720" y="4599940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资质荣誉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圆角矩形 32"/>
          <p:cNvSpPr/>
          <p:nvPr>
            <p:custDataLst>
              <p:tags r:id="rId11"/>
            </p:custDataLst>
          </p:nvPr>
        </p:nvSpPr>
        <p:spPr>
          <a:xfrm>
            <a:off x="1553210" y="5111750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投融资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抵押担保   并购重组   债券信息   二级市场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12"/>
            </p:custDataLst>
          </p:nvPr>
        </p:nvSpPr>
        <p:spPr>
          <a:xfrm>
            <a:off x="427990" y="5133975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金融信息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13"/>
            </p:custDataLst>
          </p:nvPr>
        </p:nvSpPr>
        <p:spPr>
          <a:xfrm>
            <a:off x="1553210" y="5644515"/>
            <a:ext cx="503809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0" rIns="90170" bIns="4699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正面舆情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负面舆情   中性舆情   关联舆情   研究报告 ……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14"/>
            </p:custDataLst>
          </p:nvPr>
        </p:nvSpPr>
        <p:spPr>
          <a:xfrm>
            <a:off x="427990" y="5666740"/>
            <a:ext cx="1252855" cy="337820"/>
          </a:xfrm>
          <a:prstGeom prst="roundRect">
            <a:avLst/>
          </a:prstGeom>
          <a:solidFill>
            <a:srgbClr val="F4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舆情信息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441959" y="907415"/>
            <a:ext cx="11199701" cy="84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强大的数据采集、清洗、挖掘和资源整合能力为核心，聚焦客户业务场景的痛点，提供标准、稳定、全面、高质量的数据服务。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6671310" y="1931035"/>
            <a:ext cx="5070475" cy="1604010"/>
            <a:chOff x="10506" y="3041"/>
            <a:chExt cx="7985" cy="2526"/>
          </a:xfrm>
        </p:grpSpPr>
        <p:sp>
          <p:nvSpPr>
            <p:cNvPr id="4" name="同心圆 13"/>
            <p:cNvSpPr/>
            <p:nvPr>
              <p:custDataLst>
                <p:tags r:id="rId16"/>
              </p:custDataLst>
            </p:nvPr>
          </p:nvSpPr>
          <p:spPr>
            <a:xfrm>
              <a:off x="15965" y="3041"/>
              <a:ext cx="2526" cy="2526"/>
            </a:xfrm>
            <a:prstGeom prst="donut">
              <a:avLst>
                <a:gd name="adj" fmla="val 5052"/>
              </a:avLst>
            </a:prstGeom>
            <a:solidFill>
              <a:srgbClr val="F43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rgbClr r="0" g="0" b="0">
                    <a:alpha val="100000"/>
                  </a:sc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0506" y="3041"/>
              <a:ext cx="4344" cy="2526"/>
              <a:chOff x="10506" y="3041"/>
              <a:chExt cx="4344" cy="2526"/>
            </a:xfrm>
          </p:grpSpPr>
          <p:sp>
            <p:nvSpPr>
              <p:cNvPr id="5" name="同心圆 7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506" y="3041"/>
                <a:ext cx="2526" cy="2526"/>
              </a:xfrm>
              <a:prstGeom prst="donut">
                <a:avLst>
                  <a:gd name="adj" fmla="val 5052"/>
                </a:avLst>
              </a:prstGeom>
              <a:solidFill>
                <a:srgbClr val="F43D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rgbClr r="0" g="0" b="0">
                      <a:alpha val="100000"/>
                    </a:sc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同心圆 10"/>
              <p:cNvSpPr/>
              <p:nvPr>
                <p:custDataLst>
                  <p:tags r:id="rId18"/>
                </p:custDataLst>
              </p:nvPr>
            </p:nvSpPr>
            <p:spPr>
              <a:xfrm>
                <a:off x="12324" y="3041"/>
                <a:ext cx="2526" cy="2526"/>
              </a:xfrm>
              <a:prstGeom prst="donut">
                <a:avLst>
                  <a:gd name="adj" fmla="val 5052"/>
                </a:avLst>
              </a:prstGeom>
              <a:solidFill>
                <a:srgbClr val="F43D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rgbClr r="0" g="0" b="0">
                      <a:alpha val="100000"/>
                    </a:sc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7" name="同心圆 13"/>
            <p:cNvSpPr/>
            <p:nvPr>
              <p:custDataLst>
                <p:tags r:id="rId19"/>
              </p:custDataLst>
            </p:nvPr>
          </p:nvSpPr>
          <p:spPr>
            <a:xfrm>
              <a:off x="14143" y="3041"/>
              <a:ext cx="2526" cy="2526"/>
            </a:xfrm>
            <a:prstGeom prst="donut">
              <a:avLst>
                <a:gd name="adj" fmla="val 5052"/>
              </a:avLst>
            </a:prstGeom>
            <a:solidFill>
              <a:srgbClr val="F43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rgbClr r="0" g="0" b="0">
                    <a:alpha val="100000"/>
                  </a:sc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1" name="椭圆 8"/>
          <p:cNvSpPr/>
          <p:nvPr>
            <p:custDataLst>
              <p:tags r:id="rId20"/>
            </p:custDataLst>
          </p:nvPr>
        </p:nvSpPr>
        <p:spPr>
          <a:xfrm>
            <a:off x="6795673" y="2055234"/>
            <a:ext cx="1355156" cy="1355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rgbClr r="100000" g="100000" b="100000">
                  <a:alpha val="100000"/>
                </a:sc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4" name="椭圆 11"/>
          <p:cNvSpPr/>
          <p:nvPr>
            <p:custDataLst>
              <p:tags r:id="rId21"/>
            </p:custDataLst>
          </p:nvPr>
        </p:nvSpPr>
        <p:spPr>
          <a:xfrm>
            <a:off x="7950320" y="2055234"/>
            <a:ext cx="1355156" cy="1355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rgbClr r="100000" g="100000" b="100000">
                  <a:alpha val="100000"/>
                </a:sc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椭圆 14"/>
          <p:cNvSpPr/>
          <p:nvPr>
            <p:custDataLst>
              <p:tags r:id="rId22"/>
            </p:custDataLst>
          </p:nvPr>
        </p:nvSpPr>
        <p:spPr>
          <a:xfrm>
            <a:off x="9129168" y="2055234"/>
            <a:ext cx="1355156" cy="1355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rgbClr r="100000" g="100000" b="100000">
                  <a:alpha val="100000"/>
                </a:sc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3" name="椭圆 33"/>
          <p:cNvSpPr/>
          <p:nvPr>
            <p:custDataLst>
              <p:tags r:id="rId23"/>
            </p:custDataLst>
          </p:nvPr>
        </p:nvSpPr>
        <p:spPr>
          <a:xfrm>
            <a:off x="10273058" y="2055234"/>
            <a:ext cx="1355156" cy="1355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rgbClr r="100000" g="100000" b="100000">
                  <a:alpha val="100000"/>
                </a:sc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文本框 19"/>
          <p:cNvSpPr txBox="1"/>
          <p:nvPr>
            <p:custDataLst>
              <p:tags r:id="rId24"/>
            </p:custDataLst>
          </p:nvPr>
        </p:nvSpPr>
        <p:spPr>
          <a:xfrm>
            <a:off x="6715311" y="4271645"/>
            <a:ext cx="518033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数据覆盖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3.2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亿+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企事业主体，实时更新；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数百台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服务器数据采集服务集群，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7*24小时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持续采集；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机器自动完成处理结合人工审核校验；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E7261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100+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人专业数据服务团队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851015" y="2082800"/>
            <a:ext cx="4631690" cy="1419225"/>
            <a:chOff x="10789" y="3280"/>
            <a:chExt cx="7294" cy="2235"/>
          </a:xfrm>
        </p:grpSpPr>
        <p:sp>
          <p:nvSpPr>
            <p:cNvPr id="64" name="文本框 38"/>
            <p:cNvSpPr txBox="1"/>
            <p:nvPr>
              <p:custDataLst>
                <p:tags r:id="rId25"/>
              </p:custDataLst>
            </p:nvPr>
          </p:nvSpPr>
          <p:spPr>
            <a:xfrm>
              <a:off x="10789" y="3983"/>
              <a:ext cx="2053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crgbClr r="0" g="0" b="0">
                      <a:alpha val="100000"/>
                      <a:lumMod val="75000"/>
                      <a:lumOff val="25000"/>
                    </a:scrgb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最早的企业工商查询服务商之一；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crgbClr r="0" g="0" b="0">
                    <a:alpha val="100000"/>
                    <a:lumMod val="75000"/>
                    <a:lumOff val="25000"/>
                  </a:sc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crgbClr r="0" g="0" b="0">
                      <a:alpha val="100000"/>
                      <a:lumMod val="75000"/>
                      <a:lumOff val="25000"/>
                    </a:scrgb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新企与变更时效处于行业领先水平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crgbClr r="0" g="0" b="0">
                    <a:alpha val="100000"/>
                    <a:lumMod val="75000"/>
                    <a:lumOff val="25000"/>
                  </a:sc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1231" y="3280"/>
              <a:ext cx="6852" cy="2235"/>
              <a:chOff x="11231" y="3280"/>
              <a:chExt cx="6852" cy="2235"/>
            </a:xfrm>
          </p:grpSpPr>
          <p:sp>
            <p:nvSpPr>
              <p:cNvPr id="31" name="文本框 2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1231" y="3292"/>
                <a:ext cx="978" cy="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工商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12652" y="3280"/>
                <a:ext cx="5431" cy="2235"/>
                <a:chOff x="12652" y="3280"/>
                <a:chExt cx="5431" cy="2235"/>
              </a:xfrm>
            </p:grpSpPr>
            <p:grpSp>
              <p:nvGrpSpPr>
                <p:cNvPr id="7" name="组合 6"/>
                <p:cNvGrpSpPr/>
                <p:nvPr/>
              </p:nvGrpSpPr>
              <p:grpSpPr>
                <a:xfrm>
                  <a:off x="12652" y="3983"/>
                  <a:ext cx="5431" cy="1532"/>
                  <a:chOff x="12652" y="3983"/>
                  <a:chExt cx="5431" cy="1532"/>
                </a:xfrm>
              </p:grpSpPr>
              <p:sp>
                <p:nvSpPr>
                  <p:cNvPr id="65" name="文本框 40"/>
                  <p:cNvSpPr txBox="1"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12652" y="3983"/>
                    <a:ext cx="1844" cy="130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rgbClr r="0" g="0" b="0">
                            <a:alpha val="100000"/>
                            <a:lumMod val="75000"/>
                            <a:lumOff val="25000"/>
                          </a:sc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微软雅黑" panose="020B0503020204020204" charset="-122"/>
                        <a:cs typeface="Arial" panose="020B0604020202020204"/>
                        <a:sym typeface="Arial" panose="020B0604020202020204"/>
                      </a:rPr>
                      <a:t>最高法旗下法研院官方授权；</a:t>
                    </a:r>
                    <a:endPara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crgbClr r="0" g="0" b="0">
                          <a:alpha val="100000"/>
                          <a:lumMod val="75000"/>
                          <a:lumOff val="25000"/>
                        </a:scrgbClr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rgbClr r="0" g="0" b="0">
                            <a:alpha val="100000"/>
                            <a:lumMod val="75000"/>
                            <a:lumOff val="25000"/>
                          </a:sc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微软雅黑" panose="020B0503020204020204" charset="-122"/>
                        <a:cs typeface="Arial" panose="020B0604020202020204"/>
                        <a:sym typeface="Arial" panose="020B0604020202020204"/>
                      </a:rPr>
                      <a:t>自采数据质量显著优于同行</a:t>
                    </a:r>
                    <a:endPara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crgbClr r="0" g="0" b="0">
                          <a:alpha val="100000"/>
                          <a:lumMod val="75000"/>
                          <a:lumOff val="25000"/>
                        </a:scrgbClr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6" name="文本框 41"/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14607" y="4103"/>
                    <a:ext cx="2019" cy="141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rgbClr r="0" g="0" b="0">
                            <a:alpha val="100000"/>
                            <a:lumMod val="75000"/>
                            <a:lumOff val="25000"/>
                          </a:sc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微软雅黑" panose="020B0503020204020204" charset="-122"/>
                        <a:cs typeface="Arial" panose="020B0604020202020204"/>
                        <a:sym typeface="Arial" panose="020B0604020202020204"/>
                      </a:rPr>
                      <a:t>国家知识产权局旗下知识产权出版社官方战略合作</a:t>
                    </a:r>
                    <a:endPara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crgbClr r="0" g="0" b="0">
                          <a:alpha val="100000"/>
                          <a:lumMod val="75000"/>
                          <a:lumOff val="25000"/>
                        </a:scrgbClr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crgbClr r="0" g="0" b="0">
                          <a:alpha val="100000"/>
                          <a:lumMod val="75000"/>
                          <a:lumOff val="25000"/>
                        </a:scrgbClr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7" name="文本框 42"/>
                  <p:cNvSpPr txBox="1"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16511" y="4154"/>
                    <a:ext cx="1573" cy="96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rgbClr r="0" g="0" b="0">
                            <a:alpha val="100000"/>
                            <a:lumMod val="75000"/>
                            <a:lumOff val="25000"/>
                          </a:sc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微软雅黑" panose="020B0503020204020204" charset="-122"/>
                        <a:cs typeface="Arial" panose="020B0604020202020204"/>
                        <a:sym typeface="Arial" panose="020B0604020202020204"/>
                      </a:rPr>
                      <a:t>百度深度战略合作伙伴</a:t>
                    </a:r>
                    <a:endPara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crgbClr r="0" g="0" b="0">
                          <a:alpha val="100000"/>
                          <a:lumMod val="75000"/>
                          <a:lumOff val="25000"/>
                        </a:scrgbClr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crgbClr r="0" g="0" b="0">
                          <a:alpha val="100000"/>
                          <a:lumMod val="75000"/>
                          <a:lumOff val="25000"/>
                        </a:scrgbClr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8" name="组合 7"/>
                <p:cNvGrpSpPr/>
                <p:nvPr/>
              </p:nvGrpSpPr>
              <p:grpSpPr>
                <a:xfrm>
                  <a:off x="13098" y="3280"/>
                  <a:ext cx="4646" cy="781"/>
                  <a:chOff x="13098" y="3280"/>
                  <a:chExt cx="4646" cy="781"/>
                </a:xfrm>
              </p:grpSpPr>
              <p:sp>
                <p:nvSpPr>
                  <p:cNvPr id="26" name="文本框 25"/>
                  <p:cNvSpPr txBox="1"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13098" y="3292"/>
                    <a:ext cx="978" cy="7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rPr>
                      <a:t>司法</a:t>
                    </a:r>
                    <a:endParaRPr kumimoji="0" lang="zh-CN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2" name="文本框 25"/>
                  <p:cNvSpPr txBox="1"/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15036" y="3280"/>
                    <a:ext cx="978" cy="7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rPr>
                      <a:t>知识产权</a:t>
                    </a:r>
                    <a:endParaRPr kumimoji="0" lang="zh-CN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7" name="文本框 25"/>
                  <p:cNvSpPr txBox="1"/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16766" y="3292"/>
                    <a:ext cx="978" cy="7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kumimoji="0" lang="zh-CN" altLang="en-US" sz="1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rPr>
                      <a:t>舆情</a:t>
                    </a:r>
                    <a:endParaRPr kumimoji="0" lang="zh-CN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49" name="组合 48"/>
          <p:cNvGrpSpPr/>
          <p:nvPr/>
        </p:nvGrpSpPr>
        <p:grpSpPr>
          <a:xfrm>
            <a:off x="426720" y="1911350"/>
            <a:ext cx="6163310" cy="4646930"/>
            <a:chOff x="672" y="3010"/>
            <a:chExt cx="9706" cy="7318"/>
          </a:xfrm>
        </p:grpSpPr>
        <p:sp>
          <p:nvSpPr>
            <p:cNvPr id="9" name="圆角矩形 8"/>
            <p:cNvSpPr/>
            <p:nvPr>
              <p:custDataLst>
                <p:tags r:id="rId33"/>
              </p:custDataLst>
            </p:nvPr>
          </p:nvSpPr>
          <p:spPr>
            <a:xfrm>
              <a:off x="2444" y="3010"/>
              <a:ext cx="7934" cy="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705" tIns="0" rIns="90170" bIns="4699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照面信息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股东信息   投资任职   变更信息   企业年报 ……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7" name="圆角矩形 46"/>
            <p:cNvSpPr/>
            <p:nvPr>
              <p:custDataLst>
                <p:tags r:id="rId34"/>
              </p:custDataLst>
            </p:nvPr>
          </p:nvSpPr>
          <p:spPr>
            <a:xfrm>
              <a:off x="2444" y="9728"/>
              <a:ext cx="7934" cy="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705" tIns="0" rIns="90170" bIns="4699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个体</a:t>
              </a:r>
              <a:r>
                <a:rPr kumimoji="0" 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工商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户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机关单位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社会组织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医院/律所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香港企业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……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8" name="圆角矩形 47"/>
            <p:cNvSpPr/>
            <p:nvPr>
              <p:custDataLst>
                <p:tags r:id="rId35"/>
              </p:custDataLst>
            </p:nvPr>
          </p:nvSpPr>
          <p:spPr>
            <a:xfrm>
              <a:off x="672" y="9763"/>
              <a:ext cx="1973" cy="532"/>
            </a:xfrm>
            <a:prstGeom prst="roundRect">
              <a:avLst/>
            </a:prstGeom>
            <a:solidFill>
              <a:srgbClr val="F4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非工商主体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0" name="圆角矩形 49"/>
          <p:cNvSpPr/>
          <p:nvPr>
            <p:custDataLst>
              <p:tags r:id="rId36"/>
            </p:custDataLst>
          </p:nvPr>
        </p:nvSpPr>
        <p:spPr>
          <a:xfrm>
            <a:off x="426720" y="1933575"/>
            <a:ext cx="1252855" cy="337820"/>
          </a:xfrm>
          <a:prstGeom prst="roundRect">
            <a:avLst/>
          </a:prstGeom>
          <a:solidFill>
            <a:srgbClr val="F4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工商信息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110">
                <a:sym typeface="+mn-ea"/>
              </a:rPr>
              <a:t>“智信”</a:t>
            </a:r>
            <a:r>
              <a:rPr lang="zh-CN" altLang="en-US" sz="2110">
                <a:solidFill>
                  <a:srgbClr val="DC000C"/>
                </a:solidFill>
                <a:sym typeface="+mn-ea"/>
              </a:rPr>
              <a:t>特色数据服务</a:t>
            </a:r>
            <a:endParaRPr lang="zh-CN" altLang="en-US" sz="2110">
              <a:solidFill>
                <a:srgbClr val="DC000C"/>
              </a:solidFill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70" b="0" i="0" u="none" strike="noStrike" kern="1200" cap="none" spc="0" normalizeH="0" baseline="0" noProof="0" smtClean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06525" y="772795"/>
            <a:ext cx="10135235" cy="6085206"/>
            <a:chOff x="2602" y="1217"/>
            <a:chExt cx="15961" cy="9583"/>
          </a:xfrm>
        </p:grpSpPr>
        <p:sp>
          <p:nvSpPr>
            <p:cNvPr id="17" name="椭圆 16"/>
            <p:cNvSpPr/>
            <p:nvPr>
              <p:custDataLst>
                <p:tags r:id="rId1"/>
              </p:custDataLst>
            </p:nvPr>
          </p:nvSpPr>
          <p:spPr>
            <a:xfrm flipH="1">
              <a:off x="7977" y="4451"/>
              <a:ext cx="1440" cy="1440"/>
            </a:xfrm>
            <a:prstGeom prst="ellipse">
              <a:avLst/>
            </a:prstGeom>
            <a:solidFill>
              <a:srgbClr val="F43C3C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2"/>
              </p:custDataLst>
            </p:nvPr>
          </p:nvSpPr>
          <p:spPr>
            <a:xfrm flipH="1">
              <a:off x="7586" y="6268"/>
              <a:ext cx="1440" cy="1440"/>
            </a:xfrm>
            <a:prstGeom prst="ellipse">
              <a:avLst/>
            </a:prstGeom>
            <a:solidFill>
              <a:srgbClr val="D6343F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lIns="90000" tIns="46800" rIns="90000" bIns="4680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TextBox 3"/>
            <p:cNvSpPr/>
            <p:nvPr>
              <p:custDataLst>
                <p:tags r:id="rId3"/>
              </p:custDataLst>
            </p:nvPr>
          </p:nvSpPr>
          <p:spPr>
            <a:xfrm>
              <a:off x="8918" y="6980"/>
              <a:ext cx="113" cy="3820"/>
            </a:xfrm>
            <a:prstGeom prst="rect">
              <a:avLst/>
            </a:prstGeom>
            <a:solidFill>
              <a:srgbClr val="D6343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4"/>
              </p:custDataLst>
            </p:nvPr>
          </p:nvSpPr>
          <p:spPr>
            <a:xfrm flipH="1">
              <a:off x="7206" y="8085"/>
              <a:ext cx="1440" cy="1440"/>
            </a:xfrm>
            <a:prstGeom prst="ellipse">
              <a:avLst/>
            </a:prstGeom>
            <a:solidFill>
              <a:srgbClr val="F43C3C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4" name="TextBox 3"/>
            <p:cNvSpPr/>
            <p:nvPr>
              <p:custDataLst>
                <p:tags r:id="rId5"/>
              </p:custDataLst>
            </p:nvPr>
          </p:nvSpPr>
          <p:spPr>
            <a:xfrm>
              <a:off x="8549" y="8778"/>
              <a:ext cx="113" cy="2022"/>
            </a:xfrm>
            <a:prstGeom prst="rect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6"/>
              </p:custDataLst>
            </p:nvPr>
          </p:nvSpPr>
          <p:spPr>
            <a:xfrm flipH="1">
              <a:off x="9293" y="5141"/>
              <a:ext cx="113" cy="5659"/>
            </a:xfrm>
            <a:prstGeom prst="rect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7"/>
              </p:custDataLst>
            </p:nvPr>
          </p:nvSpPr>
          <p:spPr>
            <a:xfrm>
              <a:off x="10751" y="4452"/>
              <a:ext cx="1440" cy="1440"/>
            </a:xfrm>
            <a:prstGeom prst="ellipse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07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TextBox 2"/>
            <p:cNvSpPr/>
            <p:nvPr>
              <p:custDataLst>
                <p:tags r:id="rId8"/>
              </p:custDataLst>
            </p:nvPr>
          </p:nvSpPr>
          <p:spPr>
            <a:xfrm>
              <a:off x="10745" y="5140"/>
              <a:ext cx="113" cy="5660"/>
            </a:xfrm>
            <a:prstGeom prst="rect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9"/>
              </p:custDataLst>
            </p:nvPr>
          </p:nvSpPr>
          <p:spPr>
            <a:xfrm>
              <a:off x="11093" y="6624"/>
              <a:ext cx="1440" cy="1440"/>
            </a:xfrm>
            <a:prstGeom prst="ellipse">
              <a:avLst/>
            </a:prstGeom>
            <a:solidFill>
              <a:srgbClr val="D6343F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08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2" name="TextBox 4"/>
            <p:cNvSpPr/>
            <p:nvPr>
              <p:custDataLst>
                <p:tags r:id="rId10"/>
              </p:custDataLst>
            </p:nvPr>
          </p:nvSpPr>
          <p:spPr>
            <a:xfrm>
              <a:off x="11086" y="7337"/>
              <a:ext cx="113" cy="3463"/>
            </a:xfrm>
            <a:prstGeom prst="rect">
              <a:avLst/>
            </a:prstGeom>
            <a:solidFill>
              <a:srgbClr val="D6343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1"/>
              </p:custDataLst>
            </p:nvPr>
          </p:nvSpPr>
          <p:spPr>
            <a:xfrm>
              <a:off x="11425" y="8528"/>
              <a:ext cx="1440" cy="1440"/>
            </a:xfrm>
            <a:prstGeom prst="ellipse">
              <a:avLst/>
            </a:prstGeom>
            <a:solidFill>
              <a:srgbClr val="F43C3C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09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TextBox 4"/>
            <p:cNvSpPr/>
            <p:nvPr>
              <p:custDataLst>
                <p:tags r:id="rId12"/>
              </p:custDataLst>
            </p:nvPr>
          </p:nvSpPr>
          <p:spPr>
            <a:xfrm>
              <a:off x="11420" y="9241"/>
              <a:ext cx="113" cy="1559"/>
            </a:xfrm>
            <a:prstGeom prst="rect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7" name="TextBox 2"/>
            <p:cNvSpPr/>
            <p:nvPr>
              <p:custDataLst>
                <p:tags r:id="rId13"/>
              </p:custDataLst>
            </p:nvPr>
          </p:nvSpPr>
          <p:spPr>
            <a:xfrm>
              <a:off x="9673" y="3647"/>
              <a:ext cx="113" cy="7153"/>
            </a:xfrm>
            <a:prstGeom prst="rect">
              <a:avLst/>
            </a:prstGeom>
            <a:solidFill>
              <a:srgbClr val="D6343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8" name="TextBox 2"/>
            <p:cNvSpPr/>
            <p:nvPr>
              <p:custDataLst>
                <p:tags r:id="rId14"/>
              </p:custDataLst>
            </p:nvPr>
          </p:nvSpPr>
          <p:spPr>
            <a:xfrm>
              <a:off x="10399" y="3647"/>
              <a:ext cx="113" cy="7153"/>
            </a:xfrm>
            <a:prstGeom prst="rect">
              <a:avLst/>
            </a:prstGeom>
            <a:solidFill>
              <a:srgbClr val="D6343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9" name="TextBox 2"/>
            <p:cNvSpPr/>
            <p:nvPr>
              <p:custDataLst>
                <p:tags r:id="rId15"/>
              </p:custDataLst>
            </p:nvPr>
          </p:nvSpPr>
          <p:spPr>
            <a:xfrm flipH="1">
              <a:off x="10033" y="1862"/>
              <a:ext cx="120" cy="8938"/>
            </a:xfrm>
            <a:prstGeom prst="rect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16"/>
              </p:custDataLst>
            </p:nvPr>
          </p:nvSpPr>
          <p:spPr>
            <a:xfrm>
              <a:off x="10399" y="2819"/>
              <a:ext cx="1440" cy="1440"/>
            </a:xfrm>
            <a:prstGeom prst="ellipse">
              <a:avLst/>
            </a:prstGeom>
            <a:solidFill>
              <a:srgbClr val="D6343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06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6" name="椭圆 75"/>
            <p:cNvSpPr/>
            <p:nvPr>
              <p:custDataLst>
                <p:tags r:id="rId17"/>
              </p:custDataLst>
            </p:nvPr>
          </p:nvSpPr>
          <p:spPr>
            <a:xfrm>
              <a:off x="8347" y="2798"/>
              <a:ext cx="1440" cy="1440"/>
            </a:xfrm>
            <a:prstGeom prst="ellipse">
              <a:avLst/>
            </a:prstGeom>
            <a:solidFill>
              <a:srgbClr val="D6343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04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0" name="椭圆 79"/>
            <p:cNvSpPr/>
            <p:nvPr>
              <p:custDataLst>
                <p:tags r:id="rId18"/>
              </p:custDataLst>
            </p:nvPr>
          </p:nvSpPr>
          <p:spPr>
            <a:xfrm>
              <a:off x="10035" y="1272"/>
              <a:ext cx="1440" cy="1440"/>
            </a:xfrm>
            <a:prstGeom prst="ellipse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05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3" name="TextBox 78"/>
            <p:cNvSpPr txBox="1"/>
            <p:nvPr>
              <p:custDataLst>
                <p:tags r:id="rId19"/>
              </p:custDataLst>
            </p:nvPr>
          </p:nvSpPr>
          <p:spPr>
            <a:xfrm>
              <a:off x="2602" y="8064"/>
              <a:ext cx="4438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科创数据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 科创企业、政府补贴 、科研基地、科技奖项、知识产权、科创标签、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84" name="TextBox 77"/>
            <p:cNvSpPr txBox="1"/>
            <p:nvPr>
              <p:custDataLst>
                <p:tags r:id="rId20"/>
              </p:custDataLst>
            </p:nvPr>
          </p:nvSpPr>
          <p:spPr>
            <a:xfrm>
              <a:off x="2964" y="5984"/>
              <a:ext cx="4288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绿色数据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绿色资质、绿色政策、绿色经营、绿色金融、绿色技术、绿色公益、绿色农业、绿色产品、环境许可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86" name="TextBox 77"/>
            <p:cNvSpPr txBox="1"/>
            <p:nvPr>
              <p:custDataLst>
                <p:tags r:id="rId21"/>
              </p:custDataLst>
            </p:nvPr>
          </p:nvSpPr>
          <p:spPr>
            <a:xfrm>
              <a:off x="2965" y="4319"/>
              <a:ext cx="4692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涉农数据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农民专业合作社、涉农企业、家庭农场、农业社会化服务组织、农产品价格、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87" name="TextBox 77"/>
            <p:cNvSpPr txBox="1"/>
            <p:nvPr>
              <p:custDataLst>
                <p:tags r:id="rId22"/>
              </p:custDataLst>
            </p:nvPr>
          </p:nvSpPr>
          <p:spPr>
            <a:xfrm>
              <a:off x="2961" y="2713"/>
              <a:ext cx="5018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外贸数据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进出口企业、海关产品、产品重量、产品价格、进出口城市、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 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89" name="TextBox 74"/>
            <p:cNvSpPr txBox="1"/>
            <p:nvPr>
              <p:custDataLst>
                <p:tags r:id="rId23"/>
              </p:custDataLst>
            </p:nvPr>
          </p:nvSpPr>
          <p:spPr>
            <a:xfrm>
              <a:off x="13254" y="8345"/>
              <a:ext cx="4851" cy="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其他特色数据服务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90" name="TextBox 74"/>
            <p:cNvSpPr txBox="1"/>
            <p:nvPr>
              <p:custDataLst>
                <p:tags r:id="rId24"/>
              </p:custDataLst>
            </p:nvPr>
          </p:nvSpPr>
          <p:spPr>
            <a:xfrm>
              <a:off x="12768" y="6430"/>
              <a:ext cx="4851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指标标签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行业划分、资质荣誉、财务状况、经营实力、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经营动态、优企名录、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91" name="TextBox 74"/>
            <p:cNvSpPr txBox="1"/>
            <p:nvPr>
              <p:custDataLst>
                <p:tags r:id="rId25"/>
              </p:custDataLst>
            </p:nvPr>
          </p:nvSpPr>
          <p:spPr>
            <a:xfrm>
              <a:off x="12529" y="4585"/>
              <a:ext cx="4851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政策数据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政策图谱 、政策补贴、政策比对、政策对象、兑付明细、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92" name="TextBox 74"/>
            <p:cNvSpPr txBox="1"/>
            <p:nvPr>
              <p:custDataLst>
                <p:tags r:id="rId26"/>
              </p:custDataLst>
            </p:nvPr>
          </p:nvSpPr>
          <p:spPr>
            <a:xfrm>
              <a:off x="12265" y="3060"/>
              <a:ext cx="4851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产业数据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新兴产业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、绿色产业、国家战略产业、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产业链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、产业图谱、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93" name="TextBox 74"/>
            <p:cNvSpPr txBox="1"/>
            <p:nvPr>
              <p:custDataLst>
                <p:tags r:id="rId27"/>
              </p:custDataLst>
            </p:nvPr>
          </p:nvSpPr>
          <p:spPr>
            <a:xfrm>
              <a:off x="11839" y="1217"/>
              <a:ext cx="6724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园区数据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工业制造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经济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开发区、高新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技术开发区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产业集聚区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农村产业融合发展示范园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边境/跨境经济合作区</a:t>
              </a:r>
              <a:r>
                <a: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、海关特殊监管区、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……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</p:grpSp>
    </p:spTree>
    <p:custDataLst>
      <p:tags r:id="rId2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ym typeface="+mn-ea"/>
              </a:rPr>
              <a:t>“智信”</a:t>
            </a:r>
            <a:r>
              <a:rPr lang="zh-CN" altLang="en-US">
                <a:solidFill>
                  <a:srgbClr val="DC000C"/>
                </a:solidFill>
              </a:rPr>
              <a:t>数据服务形式</a:t>
            </a:r>
            <a:r>
              <a:rPr lang="en-US" altLang="zh-CN">
                <a:solidFill>
                  <a:srgbClr val="DC000C"/>
                </a:solidFill>
                <a:sym typeface="+mn-ea"/>
              </a:rPr>
              <a:t> </a:t>
            </a:r>
            <a:endParaRPr lang="en-US" altLang="zh-CN">
              <a:solidFill>
                <a:srgbClr val="DC000C"/>
              </a:solidFill>
              <a:sym typeface="+mn-ea"/>
            </a:endParaRPr>
          </a:p>
        </p:txBody>
      </p:sp>
      <p:sp>
        <p:nvSpPr>
          <p:cNvPr id="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948147" y="6370555"/>
            <a:ext cx="2844365" cy="365013"/>
          </a:xfrm>
        </p:spPr>
        <p:txBody>
          <a:bodyPr/>
          <a:lstStyle/>
          <a:p>
            <a:pPr marL="0" marR="0" lvl="0" indent="0" algn="r" defTabSz="1024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1715">
                    <a:alpha val="29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21715">
                  <a:alpha val="29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741319" y="1494390"/>
            <a:ext cx="5093864" cy="342900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9273" y="1103865"/>
            <a:ext cx="5667169" cy="5266690"/>
            <a:chOff x="5679" y="2040"/>
            <a:chExt cx="7843" cy="8294"/>
          </a:xfrm>
        </p:grpSpPr>
        <p:sp>
          <p:nvSpPr>
            <p:cNvPr id="20" name="梯形 19"/>
            <p:cNvSpPr/>
            <p:nvPr>
              <p:custDataLst>
                <p:tags r:id="rId2"/>
              </p:custDataLst>
            </p:nvPr>
          </p:nvSpPr>
          <p:spPr>
            <a:xfrm flipV="1">
              <a:off x="5679" y="8100"/>
              <a:ext cx="3554" cy="660"/>
            </a:xfrm>
            <a:prstGeom prst="trapezoid">
              <a:avLst>
                <a:gd name="adj" fmla="val 34090"/>
              </a:avLst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梯形 20"/>
            <p:cNvSpPr/>
            <p:nvPr>
              <p:custDataLst>
                <p:tags r:id="rId3"/>
              </p:custDataLst>
            </p:nvPr>
          </p:nvSpPr>
          <p:spPr>
            <a:xfrm>
              <a:off x="5679" y="2040"/>
              <a:ext cx="3554" cy="660"/>
            </a:xfrm>
            <a:prstGeom prst="trapezoid">
              <a:avLst>
                <a:gd name="adj" fmla="val 34090"/>
              </a:avLst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>
              <a:off x="5904" y="2040"/>
              <a:ext cx="3100" cy="6720"/>
            </a:xfrm>
            <a:prstGeom prst="rect">
              <a:avLst/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25400" dir="10800000" algn="r" rotWithShape="0">
                <a:srgbClr val="6096E6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6102" y="2255"/>
              <a:ext cx="2902" cy="629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02" h="6291">
                  <a:moveTo>
                    <a:pt x="182" y="362"/>
                  </a:moveTo>
                  <a:cubicBezTo>
                    <a:pt x="182" y="287"/>
                    <a:pt x="242" y="227"/>
                    <a:pt x="317" y="227"/>
                  </a:cubicBezTo>
                  <a:cubicBezTo>
                    <a:pt x="392" y="227"/>
                    <a:pt x="452" y="287"/>
                    <a:pt x="452" y="362"/>
                  </a:cubicBezTo>
                  <a:cubicBezTo>
                    <a:pt x="452" y="437"/>
                    <a:pt x="392" y="497"/>
                    <a:pt x="317" y="497"/>
                  </a:cubicBezTo>
                  <a:cubicBezTo>
                    <a:pt x="242" y="497"/>
                    <a:pt x="182" y="437"/>
                    <a:pt x="182" y="362"/>
                  </a:cubicBezTo>
                  <a:close/>
                  <a:moveTo>
                    <a:pt x="0" y="0"/>
                  </a:moveTo>
                  <a:lnTo>
                    <a:pt x="2902" y="0"/>
                  </a:lnTo>
                  <a:lnTo>
                    <a:pt x="2902" y="6291"/>
                  </a:lnTo>
                  <a:lnTo>
                    <a:pt x="0" y="6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D8"/>
            </a:solidFill>
            <a:ln w="12700" cap="flat" cmpd="sng" algn="ctr">
              <a:noFill/>
              <a:prstDash val="dash"/>
              <a:miter lim="800000"/>
            </a:ln>
            <a:effectLst>
              <a:outerShdw blurRad="63500" dist="25400" dir="10800000" algn="r" rotWithShape="0">
                <a:srgbClr val="6096E6">
                  <a:lumMod val="75000"/>
                  <a:alpha val="40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五角星 25"/>
            <p:cNvSpPr/>
            <p:nvPr>
              <p:custDataLst>
                <p:tags r:id="rId6"/>
              </p:custDataLst>
            </p:nvPr>
          </p:nvSpPr>
          <p:spPr>
            <a:xfrm>
              <a:off x="7418" y="6782"/>
              <a:ext cx="1518" cy="1518"/>
            </a:xfrm>
            <a:prstGeom prst="star5">
              <a:avLst>
                <a:gd name="adj" fmla="val 33013"/>
                <a:gd name="hf" fmla="val 105146"/>
                <a:gd name="vf" fmla="val 110557"/>
              </a:avLst>
            </a:prstGeom>
            <a:gradFill>
              <a:gsLst>
                <a:gs pos="0">
                  <a:srgbClr val="FDA08D"/>
                </a:gs>
                <a:gs pos="57000">
                  <a:srgbClr val="FFB9AA"/>
                </a:gs>
                <a:gs pos="100000">
                  <a:srgbClr val="FF5C3C"/>
                </a:gs>
              </a:gsLst>
              <a:lin ang="10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7"/>
              </p:custDataLst>
            </p:nvPr>
          </p:nvSpPr>
          <p:spPr>
            <a:xfrm>
              <a:off x="6522" y="8646"/>
              <a:ext cx="2063" cy="1688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300" normalizeH="0" baseline="0" noProof="0">
                  <a:ln w="12700">
                    <a:solidFill>
                      <a:srgbClr val="F43C3C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Heavy" panose="020B0A00000000000000" charset="-122"/>
                  <a:ea typeface="思源黑体 CN Heavy" panose="020B0A00000000000000" charset="-122"/>
                  <a:cs typeface="+mn-cs"/>
                </a:rPr>
                <a:t>01</a:t>
              </a:r>
              <a:endParaRPr kumimoji="0" lang="en-US" altLang="zh-CN" sz="6600" b="0" i="0" u="none" strike="noStrike" kern="1200" cap="none" spc="300" normalizeH="0" baseline="0" noProof="0">
                <a:ln w="12700">
                  <a:solidFill>
                    <a:srgbClr val="F43C3C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endParaRPr>
            </a:p>
          </p:txBody>
        </p:sp>
        <p:sp>
          <p:nvSpPr>
            <p:cNvPr id="54" name="梯形 53"/>
            <p:cNvSpPr/>
            <p:nvPr>
              <p:custDataLst>
                <p:tags r:id="rId8"/>
              </p:custDataLst>
            </p:nvPr>
          </p:nvSpPr>
          <p:spPr>
            <a:xfrm flipV="1">
              <a:off x="9968" y="8100"/>
              <a:ext cx="3554" cy="660"/>
            </a:xfrm>
            <a:prstGeom prst="trapezoid">
              <a:avLst>
                <a:gd name="adj" fmla="val 34090"/>
              </a:avLst>
            </a:prstGeom>
            <a:solidFill>
              <a:srgbClr val="F4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梯形 30"/>
            <p:cNvSpPr/>
            <p:nvPr>
              <p:custDataLst>
                <p:tags r:id="rId9"/>
              </p:custDataLst>
            </p:nvPr>
          </p:nvSpPr>
          <p:spPr>
            <a:xfrm>
              <a:off x="9968" y="2040"/>
              <a:ext cx="3554" cy="660"/>
            </a:xfrm>
            <a:prstGeom prst="trapezoid">
              <a:avLst>
                <a:gd name="adj" fmla="val 34090"/>
              </a:avLst>
            </a:prstGeom>
            <a:solidFill>
              <a:srgbClr val="EA3E4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0"/>
              </p:custDataLst>
            </p:nvPr>
          </p:nvSpPr>
          <p:spPr>
            <a:xfrm>
              <a:off x="10193" y="2040"/>
              <a:ext cx="3100" cy="6720"/>
            </a:xfrm>
            <a:prstGeom prst="rect">
              <a:avLst/>
            </a:prstGeom>
            <a:solidFill>
              <a:srgbClr val="EA3D4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25400" dir="10800000" algn="r" rotWithShape="0">
                <a:srgbClr val="58B6E5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任意多边形 34"/>
            <p:cNvSpPr/>
            <p:nvPr>
              <p:custDataLst>
                <p:tags r:id="rId11"/>
              </p:custDataLst>
            </p:nvPr>
          </p:nvSpPr>
          <p:spPr>
            <a:xfrm>
              <a:off x="10391" y="2255"/>
              <a:ext cx="2902" cy="629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02" h="6291">
                  <a:moveTo>
                    <a:pt x="182" y="362"/>
                  </a:moveTo>
                  <a:cubicBezTo>
                    <a:pt x="182" y="287"/>
                    <a:pt x="242" y="227"/>
                    <a:pt x="317" y="227"/>
                  </a:cubicBezTo>
                  <a:cubicBezTo>
                    <a:pt x="392" y="227"/>
                    <a:pt x="452" y="287"/>
                    <a:pt x="452" y="362"/>
                  </a:cubicBezTo>
                  <a:cubicBezTo>
                    <a:pt x="452" y="437"/>
                    <a:pt x="392" y="497"/>
                    <a:pt x="317" y="497"/>
                  </a:cubicBezTo>
                  <a:cubicBezTo>
                    <a:pt x="242" y="497"/>
                    <a:pt x="182" y="437"/>
                    <a:pt x="182" y="362"/>
                  </a:cubicBezTo>
                  <a:close/>
                  <a:moveTo>
                    <a:pt x="0" y="0"/>
                  </a:moveTo>
                  <a:lnTo>
                    <a:pt x="2902" y="0"/>
                  </a:lnTo>
                  <a:lnTo>
                    <a:pt x="2902" y="6291"/>
                  </a:lnTo>
                  <a:lnTo>
                    <a:pt x="0" y="6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D8"/>
            </a:solidFill>
            <a:ln w="12700" cap="flat" cmpd="sng" algn="ctr">
              <a:noFill/>
              <a:prstDash val="dash"/>
              <a:miter lim="800000"/>
            </a:ln>
            <a:effectLst>
              <a:outerShdw blurRad="63500" dist="25400" dir="10800000" algn="r" rotWithShape="0">
                <a:srgbClr val="58B6E5">
                  <a:lumMod val="75000"/>
                  <a:alpha val="40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五角星 35"/>
            <p:cNvSpPr/>
            <p:nvPr>
              <p:custDataLst>
                <p:tags r:id="rId12"/>
              </p:custDataLst>
            </p:nvPr>
          </p:nvSpPr>
          <p:spPr>
            <a:xfrm>
              <a:off x="11707" y="6782"/>
              <a:ext cx="1518" cy="1518"/>
            </a:xfrm>
            <a:prstGeom prst="star5">
              <a:avLst>
                <a:gd name="adj" fmla="val 33013"/>
                <a:gd name="hf" fmla="val 105146"/>
                <a:gd name="vf" fmla="val 110557"/>
              </a:avLst>
            </a:prstGeom>
            <a:gradFill>
              <a:gsLst>
                <a:gs pos="0">
                  <a:srgbClr val="FDA08D"/>
                </a:gs>
                <a:gs pos="57000">
                  <a:srgbClr val="FFB9AA"/>
                </a:gs>
                <a:gs pos="100000">
                  <a:srgbClr val="FF5C3C"/>
                </a:gs>
              </a:gsLst>
              <a:lin ang="10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10811" y="8646"/>
              <a:ext cx="2063" cy="1688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300" normalizeH="0" baseline="0" noProof="0">
                  <a:ln w="12700">
                    <a:solidFill>
                      <a:srgbClr val="F43C3C"/>
                    </a:solidFill>
                  </a:ln>
                  <a:noFill/>
                  <a:effectLst/>
                  <a:uLnTx/>
                  <a:uFillTx/>
                  <a:latin typeface="思源黑体 CN Heavy" panose="020B0A00000000000000" charset="-122"/>
                  <a:ea typeface="思源黑体 CN Heavy" panose="020B0A00000000000000" charset="-122"/>
                  <a:cs typeface="+mn-cs"/>
                </a:rPr>
                <a:t>02</a:t>
              </a:r>
              <a:endParaRPr kumimoji="0" lang="en-US" altLang="zh-CN" sz="6600" b="0" i="0" u="none" strike="noStrike" kern="1200" cap="none" spc="300" normalizeH="0" baseline="0" noProof="0">
                <a:ln w="12700">
                  <a:solidFill>
                    <a:srgbClr val="F43C3C"/>
                  </a:solidFill>
                </a:ln>
                <a:noFill/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4"/>
              </p:custDataLst>
            </p:nvPr>
          </p:nvSpPr>
          <p:spPr>
            <a:xfrm>
              <a:off x="6142" y="3265"/>
              <a:ext cx="2828" cy="649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300" normalizeH="0" baseline="0" noProof="0">
                  <a:ln>
                    <a:noFill/>
                  </a:ln>
                  <a:solidFill>
                    <a:srgbClr val="F43C3C"/>
                  </a:solidFill>
                  <a:effectLst/>
                  <a:uLnTx/>
                  <a:uFillTx/>
                  <a:latin typeface="+mj-lt"/>
                  <a:ea typeface="+mj-lt"/>
                  <a:cs typeface="+mj-lt"/>
                </a:rPr>
                <a:t>API</a:t>
              </a:r>
              <a:r>
                <a:rPr kumimoji="0" lang="zh-CN" altLang="en-US" b="1" i="0" u="none" strike="noStrike" kern="1200" cap="none" spc="300" normalizeH="0" baseline="0" noProof="0">
                  <a:ln>
                    <a:noFill/>
                  </a:ln>
                  <a:solidFill>
                    <a:srgbClr val="F43C3C"/>
                  </a:solidFill>
                  <a:effectLst/>
                  <a:uLnTx/>
                  <a:uFillTx/>
                  <a:latin typeface="+mj-lt"/>
                  <a:ea typeface="+mj-lt"/>
                  <a:cs typeface="+mj-lt"/>
                </a:rPr>
                <a:t>接口</a:t>
              </a:r>
              <a:endParaRPr kumimoji="0" lang="zh-CN" altLang="en-US" b="1" i="0" u="none" strike="noStrike" kern="1200" cap="none" spc="300" normalizeH="0" baseline="0" noProof="0">
                <a:ln>
                  <a:noFill/>
                </a:ln>
                <a:solidFill>
                  <a:srgbClr val="F43C3C"/>
                </a:solidFill>
                <a:effectLst/>
                <a:uLnTx/>
                <a:uFillTx/>
                <a:latin typeface="+mj-lt"/>
                <a:ea typeface="+mj-lt"/>
                <a:cs typeface="+mj-lt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5"/>
              </p:custDataLst>
            </p:nvPr>
          </p:nvSpPr>
          <p:spPr>
            <a:xfrm flipH="1">
              <a:off x="6064" y="3898"/>
              <a:ext cx="3044" cy="2881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1000+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接口任意选择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支持接口并发</a:t>
              </a:r>
              <a:r>
                <a: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500qps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平均响应时间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毫秒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以内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每日高达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亿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调用量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提供数据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/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标签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/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模型等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多形态接口服务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思源黑体 CN Medium" panose="020B0600000000000000" charset="-122"/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6"/>
              </p:custDataLst>
            </p:nvPr>
          </p:nvSpPr>
          <p:spPr>
            <a:xfrm>
              <a:off x="10431" y="3265"/>
              <a:ext cx="2828" cy="649"/>
            </a:xfrm>
            <a:prstGeom prst="rect">
              <a:avLst/>
            </a:prstGeom>
            <a:noFill/>
          </p:spPr>
          <p:txBody>
            <a:bodyPr wrap="square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300" normalizeH="0" baseline="0" noProof="0">
                  <a:ln>
                    <a:noFill/>
                  </a:ln>
                  <a:solidFill>
                    <a:srgbClr val="F43C3C"/>
                  </a:solidFill>
                  <a:effectLst/>
                  <a:uLnTx/>
                  <a:uFillTx/>
                  <a:latin typeface="+mj-lt"/>
                  <a:ea typeface="+mj-lt"/>
                  <a:cs typeface="+mn-cs"/>
                </a:rPr>
                <a:t>数据同步</a:t>
              </a:r>
              <a:endParaRPr kumimoji="0" lang="zh-CN" altLang="en-US" b="1" i="0" u="none" strike="noStrike" kern="1200" cap="none" spc="300" normalizeH="0" baseline="0" noProof="0">
                <a:ln>
                  <a:noFill/>
                </a:ln>
                <a:solidFill>
                  <a:srgbClr val="F43C3C"/>
                </a:solidFill>
                <a:effectLst/>
                <a:uLnTx/>
                <a:uFillTx/>
                <a:latin typeface="+mj-lt"/>
                <a:ea typeface="+mj-lt"/>
                <a:cs typeface="+mn-cs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 flipH="1">
              <a:off x="10336" y="3892"/>
              <a:ext cx="3130" cy="2881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数据内容</a:t>
              </a: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按需快速落库</a:t>
              </a:r>
              <a:r>
                <a:rPr kumimoji="0" lang="zh-CN" altLang="en-US" sz="1200" i="0" u="none" strike="noStrike" kern="1200" cap="none" spc="0" normalizeH="0" baseline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至客户服务器环境</a:t>
              </a:r>
              <a:endParaRPr kumimoji="0" lang="zh-CN" altLang="en-US" sz="1200" i="0" u="none" strike="noStrike" kern="1200" cap="none" spc="0" normalizeH="0" baseline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持续同步更新</a:t>
              </a:r>
              <a:r>
                <a:rPr lang="zh-CN" altLang="en-US" sz="120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，保证数据新鲜度</a:t>
              </a:r>
              <a:endParaRPr lang="zh-CN" altLang="en-US" sz="12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技术兼容性强，支持多种同步方式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E7261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客户自身数据不出库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，保障安全合规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+mn-cs"/>
                <a:sym typeface="微软雅黑" panose="020B0503020204020204" charset="-122"/>
              </a:endParaRPr>
            </a:p>
          </p:txBody>
        </p:sp>
      </p:grpSp>
      <p:pic>
        <p:nvPicPr>
          <p:cNvPr id="93" name="图片 92" descr="templates\docerresourceshop\icons\\3b333634343731353bb8b4d6c6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74813" y="4460475"/>
            <a:ext cx="412781" cy="391795"/>
          </a:xfrm>
          <a:prstGeom prst="rect">
            <a:avLst/>
          </a:prstGeom>
        </p:spPr>
      </p:pic>
      <p:pic>
        <p:nvPicPr>
          <p:cNvPr id="95" name="图片 94" descr="API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70560" y="4450315"/>
            <a:ext cx="487041" cy="46228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457315" y="565150"/>
            <a:ext cx="5032375" cy="5889625"/>
            <a:chOff x="10169" y="890"/>
            <a:chExt cx="7925" cy="9275"/>
          </a:xfrm>
        </p:grpSpPr>
        <p:sp>
          <p:nvSpPr>
            <p:cNvPr id="18" name="圆角矩形 11"/>
            <p:cNvSpPr/>
            <p:nvPr>
              <p:custDataLst>
                <p:tags r:id="rId22"/>
              </p:custDataLst>
            </p:nvPr>
          </p:nvSpPr>
          <p:spPr bwMode="auto">
            <a:xfrm>
              <a:off x="10393" y="8585"/>
              <a:ext cx="4883" cy="526"/>
            </a:xfrm>
            <a:prstGeom prst="roundRect">
              <a:avLst>
                <a:gd name="adj" fmla="val 14047"/>
              </a:avLst>
            </a:prstGeom>
            <a:solidFill>
              <a:srgbClr val="F43C3C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某互联网巨头旗下企业查询平台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9" name="剪去同侧角的矩形 14"/>
            <p:cNvSpPr/>
            <p:nvPr>
              <p:custDataLst>
                <p:tags r:id="rId23"/>
              </p:custDataLst>
            </p:nvPr>
          </p:nvSpPr>
          <p:spPr>
            <a:xfrm>
              <a:off x="10169" y="9025"/>
              <a:ext cx="7731" cy="1141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/>
            <a:lstStyle/>
            <a:p>
              <a:pPr marL="228600" marR="0" lvl="0" indent="-228600" algn="l" defTabSz="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该平台作为中国知名的企业大数据平台，依托企业大数据为网民提供真实快速的企业信息免费查询服务。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0334" y="890"/>
              <a:ext cx="7760" cy="7568"/>
              <a:chOff x="10334" y="890"/>
              <a:chExt cx="7760" cy="7568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10334" y="890"/>
                <a:ext cx="7746" cy="7568"/>
                <a:chOff x="10319" y="1392"/>
                <a:chExt cx="7866" cy="836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10334" y="1392"/>
                  <a:ext cx="7851" cy="6473"/>
                  <a:chOff x="1938" y="2359"/>
                  <a:chExt cx="7851" cy="6473"/>
                </a:xfrm>
              </p:grpSpPr>
              <p:sp>
                <p:nvSpPr>
                  <p:cNvPr id="4" name="圆角矩形 15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1938" y="2359"/>
                    <a:ext cx="5007" cy="591"/>
                  </a:xfrm>
                  <a:prstGeom prst="roundRect">
                    <a:avLst>
                      <a:gd name="adj" fmla="val 14047"/>
                    </a:avLst>
                  </a:prstGeom>
                  <a:solidFill>
                    <a:srgbClr val="F43C3C"/>
                  </a:solidFill>
                  <a:ln w="381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Pct val="100000"/>
                      <a:buFontTx/>
                      <a:buNone/>
                      <a:defRPr/>
                    </a:pPr>
                    <a:r>
                      <a:rPr kumimoji="0" lang="zh-CN" alt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rPr>
                      <a:t>某股份制银行总行全量数据同步项目 </a:t>
                    </a:r>
                    <a:endParaRPr kumimoji="0" lang="zh-CN" alt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endParaRPr>
                  </a:p>
                </p:txBody>
              </p:sp>
              <p:sp>
                <p:nvSpPr>
                  <p:cNvPr id="5" name="剪去同侧角的矩形 16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1938" y="2993"/>
                    <a:ext cx="7851" cy="1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/>
                  <a:lstStyle/>
                  <a:p>
                    <a:pPr marL="228600" marR="0" lvl="0" indent="-228600" algn="l" defTabSz="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Pct val="100000"/>
                      <a:buFont typeface="Arial" panose="020B0604020202020204" pitchFamily="34" charset="0"/>
                      <a:buChar char="•"/>
                      <a:tabLst>
                        <a:tab pos="227965" algn="l"/>
                      </a:tabLst>
                      <a:defRPr/>
                    </a:pPr>
                    <a:r>
                      <a:rPr kumimoji="0" lang="zh-CN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rPr>
                      <a:t>构建全行企业数据底座，打造一个面向对公客户全面分析的全量工商数据环境，以此为基础构建关联图谱，搭建智能风控体系，推进数字化转型。</a:t>
                    </a:r>
                    <a:endParaRPr kumimoji="0" lang="zh-CN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  <a:sym typeface="+mn-ea"/>
                    </a:endParaRPr>
                  </a:p>
                </p:txBody>
              </p:sp>
              <p:sp>
                <p:nvSpPr>
                  <p:cNvPr id="7" name="圆角矩形 13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938" y="4790"/>
                    <a:ext cx="5005" cy="625"/>
                  </a:xfrm>
                  <a:prstGeom prst="roundRect">
                    <a:avLst>
                      <a:gd name="adj" fmla="val 14047"/>
                    </a:avLst>
                  </a:prstGeom>
                  <a:solidFill>
                    <a:srgbClr val="F43C3C"/>
                  </a:solidFill>
                  <a:ln w="381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rPr>
                      <a:t>某国有金融租赁营销中心建设项目</a:t>
                    </a:r>
                    <a:endParaRPr kumimoji="0" lang="zh-CN" alt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endParaRPr>
                  </a:p>
                </p:txBody>
              </p:sp>
              <p:sp>
                <p:nvSpPr>
                  <p:cNvPr id="8" name="剪去同侧角的矩形 14"/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1938" y="5423"/>
                    <a:ext cx="7851" cy="1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/>
                  <a:lstStyle/>
                  <a:p>
                    <a:pPr marL="228600" marR="0" lvl="0" indent="-228600" algn="l" defTabSz="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227965" algn="l"/>
                      </a:tabLst>
                      <a:defRPr/>
                    </a:pPr>
                    <a:r>
                      <a:rPr kumimoji="0" lang="zh-CN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rPr>
                      <a:t>基于专业的数据挖掘能力和特色营销数据标签，助力客户高效挖掘高融资需求目标客群，精准触达目标客户，实现营销效能整体提升。</a:t>
                    </a:r>
                    <a:endParaRPr kumimoji="0" lang="zh-CN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ea"/>
                    </a:endParaRPr>
                  </a:p>
                </p:txBody>
              </p:sp>
              <p:sp>
                <p:nvSpPr>
                  <p:cNvPr id="9" name="圆角矩形 11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938" y="6937"/>
                    <a:ext cx="5006" cy="591"/>
                  </a:xfrm>
                  <a:prstGeom prst="roundRect">
                    <a:avLst>
                      <a:gd name="adj" fmla="val 14047"/>
                    </a:avLst>
                  </a:prstGeom>
                  <a:solidFill>
                    <a:srgbClr val="F43C3C"/>
                  </a:solidFill>
                  <a:ln w="38100"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rPr>
                      <a:t>某省经信厅亩均论英雄平台</a:t>
                    </a:r>
                    <a:endParaRPr kumimoji="0" lang="zh-CN" alt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ea"/>
                    </a:endParaRPr>
                  </a:p>
                </p:txBody>
              </p:sp>
              <p:sp>
                <p:nvSpPr>
                  <p:cNvPr id="10" name="剪去同侧角的矩形 12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1938" y="7571"/>
                    <a:ext cx="7851" cy="1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>
                    <a:normAutofit fontScale="95000"/>
                  </a:bodyPr>
                  <a:lstStyle/>
                  <a:p>
                    <a:pPr marL="228600" marR="0" lvl="0" indent="-228600" algn="l" defTabSz="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227965" algn="l"/>
                      </a:tabLst>
                      <a:defRPr/>
                    </a:pPr>
                    <a:r>
                      <a:rPr kumimoji="0" lang="zh-CN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rPr>
                      <a:t>基于PB级企业大数据能力，结合有数数据和政务数据，清晰掌握区域、平台、行业、企业底数；构建用数据说话、用数据决策的经济治理新模式。</a:t>
                    </a:r>
                    <a:endParaRPr kumimoji="0" lang="zh-CN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ea"/>
                    </a:endParaRPr>
                  </a:p>
                </p:txBody>
              </p:sp>
              <p:cxnSp>
                <p:nvCxnSpPr>
                  <p:cNvPr id="11" name="直接连接符 7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>
                    <a:off x="2054" y="8660"/>
                    <a:ext cx="7702" cy="7"/>
                  </a:xfrm>
                  <a:prstGeom prst="line">
                    <a:avLst/>
                  </a:prstGeom>
                  <a:ln w="3175" cap="rnd">
                    <a:solidFill>
                      <a:schemeClr val="bg1">
                        <a:lumMod val="85000"/>
                      </a:schemeClr>
                    </a:solidFill>
                    <a:round/>
                    <a:headEnd type="none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直接连接符 7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>
                    <a:off x="2087" y="4518"/>
                    <a:ext cx="7702" cy="7"/>
                  </a:xfrm>
                  <a:prstGeom prst="line">
                    <a:avLst/>
                  </a:prstGeom>
                  <a:ln w="3175" cap="rnd">
                    <a:solidFill>
                      <a:schemeClr val="bg1">
                        <a:lumMod val="85000"/>
                      </a:schemeClr>
                    </a:solidFill>
                    <a:round/>
                    <a:headEnd type="none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直接连接符 7"/>
                <p:cNvCxnSpPr/>
                <p:nvPr>
                  <p:custDataLst>
                    <p:tags r:id="rId32"/>
                  </p:custDataLst>
                </p:nvPr>
              </p:nvCxnSpPr>
              <p:spPr>
                <a:xfrm>
                  <a:off x="10476" y="5667"/>
                  <a:ext cx="7702" cy="7"/>
                </a:xfrm>
                <a:prstGeom prst="line">
                  <a:avLst/>
                </a:prstGeom>
                <a:ln w="3175" cap="rnd">
                  <a:solidFill>
                    <a:schemeClr val="bg1">
                      <a:lumMod val="85000"/>
                    </a:schemeClr>
                  </a:solidFill>
                  <a:round/>
                  <a:headEnd type="non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圆角矩形 11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0390" y="7866"/>
                  <a:ext cx="4948" cy="591"/>
                </a:xfrm>
                <a:prstGeom prst="roundRect">
                  <a:avLst>
                    <a:gd name="adj" fmla="val 14047"/>
                  </a:avLst>
                </a:prstGeom>
                <a:solidFill>
                  <a:srgbClr val="F43C3C"/>
                </a:soli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ea"/>
                    </a:rPr>
                    <a:t>某电信运营商政企市场服务项目</a:t>
                  </a:r>
                  <a:endParaRPr kumimoji="0" lang="zh-CN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ea"/>
                  </a:endParaRPr>
                </a:p>
              </p:txBody>
            </p:sp>
            <p:sp>
              <p:nvSpPr>
                <p:cNvPr id="16" name="剪去同侧角的矩形 14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0319" y="8492"/>
                  <a:ext cx="7851" cy="1261"/>
                </a:xfrm>
                <a:prstGeom prst="snip2SameRect">
                  <a:avLst>
                    <a:gd name="adj1" fmla="val 0"/>
                    <a:gd name="adj2" fmla="val 0"/>
                  </a:avLst>
                </a:prstGeom>
                <a:ln>
                  <a:noFill/>
                </a:ln>
              </p:spPr>
              <p:txBody>
                <a:bodyPr wrap="square" anchor="t"/>
                <a:lstStyle/>
                <a:p>
                  <a:pPr marL="228600" marR="0" lvl="0" indent="-228600" algn="l" defTabSz="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>
                      <a:tab pos="227965" algn="l"/>
                    </a:tabLst>
                    <a:defRPr/>
                  </a:pPr>
                  <a:r>
                    <a:rPr kumimoji="0" lang="zh-CN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ea"/>
                    </a:rPr>
                    <a:t>以企业数据为原料搭建企业营销沙盘，总览企业情况，并利用实际经营地址数据划分营销网格，实现精准营销，大幅提升营销效率。</a:t>
                  </a: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ea"/>
                  </a:endParaRPr>
                </a:p>
              </p:txBody>
            </p:sp>
          </p:grpSp>
          <p:cxnSp>
            <p:nvCxnSpPr>
              <p:cNvPr id="23" name="直接连接符 7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0510" y="8355"/>
                <a:ext cx="7585" cy="6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3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UNIT_PLACING_PICTURE_USER_VIEWPORT" val="{&quot;height&quot;:560.3108379305295,&quot;width&quot;:1406.2924159503445}"/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  <p:tag name="KSO_WM_UNIT_PLACING_PICTURE_USER_VIEWPORT" val="{&quot;height&quot;:425,&quot;width&quot;:2083}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  <p:tag name="KSO_WM_UNIT_PLACING_PICTURE_USER_VIEWPORT" val="{&quot;height&quot;:498,&quot;width&quot;:1572.9553497679315}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  <p:tag name="KSO_WM_UNIT_PLACING_PICTURE_USER_VIEWPORT" val="{&quot;height&quot;:365,&quot;width&quot;:2134}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8*l_h_f*1_2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11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8*l_h_a*1_2_1"/>
  <p:tag name="KSO_WM_TEMPLATE_INDEX" val="19882022"/>
  <p:tag name="KSO_WM_TAG_VERSION" val="2.0"/>
  <p:tag name="KSO_WM_DIAGRAM_GROUP_CODE" val="l1-1"/>
  <p:tag name="KSO_WM_UNIT_USESOURCEFORMAT_APPLY" val="1"/>
</p:tagLst>
</file>

<file path=ppt/tags/tag312.xml><?xml version="1.0" encoding="utf-8"?>
<p:tagLst xmlns:p="http://schemas.openxmlformats.org/presentationml/2006/main">
  <p:tag name="KSO_WM_BEAUTIFY_FLAG" val="#wm#"/>
  <p:tag name="KSO_WM_UNIT_TYPE" val="l_h_f"/>
  <p:tag name="KSO_WM_UNIT_INDEX" val="1_3_1"/>
  <p:tag name="KSO_WM_UNIT_ID" val="diagram19882022_8*l_h_f*1_3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13.xml><?xml version="1.0" encoding="utf-8"?>
<p:tagLst xmlns:p="http://schemas.openxmlformats.org/presentationml/2006/main">
  <p:tag name="KSO_WM_BEAUTIFY_FLAG" val="#wm#"/>
  <p:tag name="KSO_WM_UNIT_TYPE" val="l_h_a"/>
  <p:tag name="KSO_WM_UNIT_INDEX" val="1_3_1"/>
  <p:tag name="KSO_WM_UNIT_ID" val="diagram19882022_8*l_h_a*1_3_1"/>
  <p:tag name="KSO_WM_TEMPLATE_INDEX" val="19882022"/>
  <p:tag name="KSO_WM_TAG_VERSION" val="2.0"/>
  <p:tag name="KSO_WM_DIAGRAM_GROUP_CODE" val="l1-1"/>
  <p:tag name="KSO_WM_UNIT_USESOURCEFORMAT_APPLY" val="1"/>
</p:tagLst>
</file>

<file path=ppt/tags/tag314.xml><?xml version="1.0" encoding="utf-8"?>
<p:tagLst xmlns:p="http://schemas.openxmlformats.org/presentationml/2006/main">
  <p:tag name="KSO_WM_BEAUTIFY_FLAG" val="#wm#"/>
  <p:tag name="KSO_WM_UNIT_TYPE" val="l_h_f"/>
  <p:tag name="KSO_WM_UNIT_INDEX" val="1_4_1"/>
  <p:tag name="KSO_WM_UNIT_ID" val="diagram19882022_8*l_h_f*1_4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15.xml><?xml version="1.0" encoding="utf-8"?>
<p:tagLst xmlns:p="http://schemas.openxmlformats.org/presentationml/2006/main">
  <p:tag name="KSO_WM_BEAUTIFY_FLAG" val="#wm#"/>
  <p:tag name="KSO_WM_UNIT_TYPE" val="l_h_a"/>
  <p:tag name="KSO_WM_UNIT_INDEX" val="1_4_1"/>
  <p:tag name="KSO_WM_UNIT_ID" val="diagram19882022_8*l_h_a*1_4_1"/>
  <p:tag name="KSO_WM_TEMPLATE_INDEX" val="19882022"/>
  <p:tag name="KSO_WM_TAG_VERSION" val="2.0"/>
  <p:tag name="KSO_WM_DIAGRAM_GROUP_CODE" val="l1-1"/>
  <p:tag name="KSO_WM_UNIT_USESOURCEFORMAT_APPLY" val="1"/>
</p:tagLst>
</file>

<file path=ppt/tags/tag316.xml><?xml version="1.0" encoding="utf-8"?>
<p:tagLst xmlns:p="http://schemas.openxmlformats.org/presentationml/2006/main">
  <p:tag name="KSO_WM_BEAUTIFY_FLAG" val="#wm#"/>
  <p:tag name="KSO_WM_UNIT_TYPE" val="l_h_f"/>
  <p:tag name="KSO_WM_UNIT_INDEX" val="1_5_1"/>
  <p:tag name="KSO_WM_UNIT_ID" val="diagram19882022_8*l_h_f*1_5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17.xml><?xml version="1.0" encoding="utf-8"?>
<p:tagLst xmlns:p="http://schemas.openxmlformats.org/presentationml/2006/main">
  <p:tag name="KSO_WM_BEAUTIFY_FLAG" val="#wm#"/>
  <p:tag name="KSO_WM_UNIT_TYPE" val="l_h_a"/>
  <p:tag name="KSO_WM_UNIT_INDEX" val="1_5_1"/>
  <p:tag name="KSO_WM_UNIT_ID" val="diagram19882022_8*l_h_a*1_5_1"/>
  <p:tag name="KSO_WM_TEMPLATE_INDEX" val="19882022"/>
  <p:tag name="KSO_WM_TAG_VERSION" val="2.0"/>
  <p:tag name="KSO_WM_DIAGRAM_GROUP_CODE" val="l1-1"/>
  <p:tag name="KSO_WM_UNIT_USESOURCEFORMAT_APPLY" val="1"/>
</p:tagLst>
</file>

<file path=ppt/tags/tag318.xml><?xml version="1.0" encoding="utf-8"?>
<p:tagLst xmlns:p="http://schemas.openxmlformats.org/presentationml/2006/main">
  <p:tag name="KSO_WM_BEAUTIFY_FLAG" val="#wm#"/>
  <p:tag name="KSO_WM_UNIT_TYPE" val="l_h_f"/>
  <p:tag name="KSO_WM_UNIT_INDEX" val="1_6_1"/>
  <p:tag name="KSO_WM_UNIT_ID" val="diagram19882022_8*l_h_f*1_6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19.xml><?xml version="1.0" encoding="utf-8"?>
<p:tagLst xmlns:p="http://schemas.openxmlformats.org/presentationml/2006/main">
  <p:tag name="KSO_WM_BEAUTIFY_FLAG" val="#wm#"/>
  <p:tag name="KSO_WM_UNIT_TYPE" val="l_h_a"/>
  <p:tag name="KSO_WM_UNIT_INDEX" val="1_6_1"/>
  <p:tag name="KSO_WM_UNIT_ID" val="diagram19882022_8*l_h_a*1_6_1"/>
  <p:tag name="KSO_WM_TEMPLATE_INDEX" val="19882022"/>
  <p:tag name="KSO_WM_TAG_VERSION" val="2.0"/>
  <p:tag name="KSO_WM_DIAGRAM_GROUP_CODE" val="l1-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TYPE" val="l_h_f"/>
  <p:tag name="KSO_WM_UNIT_INDEX" val="1_7_1"/>
  <p:tag name="KSO_WM_UNIT_ID" val="diagram19882022_8*l_h_f*1_7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21.xml><?xml version="1.0" encoding="utf-8"?>
<p:tagLst xmlns:p="http://schemas.openxmlformats.org/presentationml/2006/main">
  <p:tag name="KSO_WM_BEAUTIFY_FLAG" val="#wm#"/>
  <p:tag name="KSO_WM_UNIT_TYPE" val="l_h_a"/>
  <p:tag name="KSO_WM_UNIT_INDEX" val="1_7_1"/>
  <p:tag name="KSO_WM_UNIT_ID" val="diagram19882022_8*l_h_a*1_7_1"/>
  <p:tag name="KSO_WM_TEMPLATE_INDEX" val="19882022"/>
  <p:tag name="KSO_WM_TAG_VERSION" val="2.0"/>
  <p:tag name="KSO_WM_DIAGRAM_GROUP_CODE" val="l1-1"/>
  <p:tag name="KSO_WM_UNIT_USESOURCEFORMAT_APPLY" val="1"/>
</p:tagLst>
</file>

<file path=ppt/tags/tag322.xml><?xml version="1.0" encoding="utf-8"?>
<p:tagLst xmlns:p="http://schemas.openxmlformats.org/presentationml/2006/main">
  <p:tag name="KSO_WM_BEAUTIFY_FLAG" val="#wm#"/>
  <p:tag name="KSO_WM_UNIT_TYPE" val="l_h_f"/>
  <p:tag name="KSO_WM_UNIT_INDEX" val="1_8_1"/>
  <p:tag name="KSO_WM_UNIT_ID" val="diagram19882022_8*l_h_f*1_8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23.xml><?xml version="1.0" encoding="utf-8"?>
<p:tagLst xmlns:p="http://schemas.openxmlformats.org/presentationml/2006/main">
  <p:tag name="KSO_WM_BEAUTIFY_FLAG" val="#wm#"/>
  <p:tag name="KSO_WM_UNIT_TYPE" val="l_h_a"/>
  <p:tag name="KSO_WM_UNIT_INDEX" val="1_8_1"/>
  <p:tag name="KSO_WM_UNIT_ID" val="diagram19882022_8*l_h_a*1_8_1"/>
  <p:tag name="KSO_WM_TEMPLATE_INDEX" val="19882022"/>
  <p:tag name="KSO_WM_TAG_VERSION" val="2.0"/>
  <p:tag name="KSO_WM_DIAGRAM_GROUP_CODE" val="l1-1"/>
  <p:tag name="KSO_WM_UNIT_USESOURCEFORMAT_APPLY" val="1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4_1"/>
  <p:tag name="KSO_WM_UNIT_ID" val="diagram20181263_3*l_h_i*1_4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26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1_1"/>
  <p:tag name="KSO_WM_UNIT_ID" val="diagram20181263_3*l_h_i*1_1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27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2_1"/>
  <p:tag name="KSO_WM_UNIT_ID" val="diagram20181263_3*l_h_i*1_2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28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3_1"/>
  <p:tag name="KSO_WM_UNIT_ID" val="diagram20181263_3*l_h_i*1_3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29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1_2"/>
  <p:tag name="KSO_WM_UNIT_ID" val="diagram20181263_3*l_h_i*1_1_2"/>
  <p:tag name="KSO_WM_UNIT_LAYERLEVEL" val="1_1_1"/>
  <p:tag name="KSO_WM_DIAGRAM_GROUP_CODE" val="l1-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2_2"/>
  <p:tag name="KSO_WM_UNIT_ID" val="diagram20181263_3*l_h_i*1_2_2"/>
  <p:tag name="KSO_WM_UNIT_LAYERLEVEL" val="1_1_1"/>
  <p:tag name="KSO_WM_DIAGRAM_GROUP_CODE" val="l1-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1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3_2"/>
  <p:tag name="KSO_WM_UNIT_ID" val="diagram20181263_3*l_h_i*1_3_2"/>
  <p:tag name="KSO_WM_UNIT_LAYERLEVEL" val="1_1_1"/>
  <p:tag name="KSO_WM_DIAGRAM_GROUP_CODE" val="l1-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2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i"/>
  <p:tag name="KSO_WM_UNIT_INDEX" val="1_4_2"/>
  <p:tag name="KSO_WM_UNIT_ID" val="diagram20181263_3*l_h_i*1_4_2"/>
  <p:tag name="KSO_WM_UNIT_LAYERLEVEL" val="1_1_1"/>
  <p:tag name="KSO_WM_DIAGRAM_GROUP_CODE" val="l1-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a"/>
  <p:tag name="KSO_WM_UNIT_INDEX" val="1_1_1"/>
  <p:tag name="KSO_WM_UNIT_ID" val="diagram20181263_3*l_h_a*1_1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PRESET_TEXT" val="输入标题内容"/>
  <p:tag name="KSO_WM_UNIT_TEXT_FILL_FORE_SCHEMECOLOR_INDEX_BRIGHTNESS" val="-0.5"/>
  <p:tag name="KSO_WM_UNIT_TEXT_FILL_FORE_SCHEMECOLOR_INDEX" val="16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f"/>
  <p:tag name="KSO_WM_UNIT_INDEX" val="1_1_1"/>
  <p:tag name="KSO_WM_UNIT_ID" val="diagram20181263_3*l_h_f*1_1_1"/>
  <p:tag name="KSO_WM_UNIT_LAYERLEVEL" val="1_1_1"/>
  <p:tag name="KSO_WM_UNIT_VALUE" val="0"/>
  <p:tag name="KSO_WM_UNIT_HIGHLIGHT" val="0"/>
  <p:tag name="KSO_WM_UNIT_COMPATIBLE" val="0"/>
  <p:tag name="KSO_WM_UNIT_CLEAR" val="0"/>
  <p:tag name="KSO_WM_DIAGRAM_GROUP_CODE" val="l1-1"/>
  <p:tag name="KSO_WM_UNIT_PRESET_TEXT" val="A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336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a"/>
  <p:tag name="KSO_WM_UNIT_INDEX" val="1_2_1"/>
  <p:tag name="KSO_WM_UNIT_ID" val="diagram20181263_3*l_h_a*1_2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PRESET_TEXT" val="输入标题内容"/>
  <p:tag name="KSO_WM_UNIT_TEXT_FILL_FORE_SCHEMECOLOR_INDEX_BRIGHTNESS" val="-0.5"/>
  <p:tag name="KSO_WM_UNIT_TEXT_FILL_FORE_SCHEMECOLOR_INDEX" val="16"/>
  <p:tag name="KSO_WM_UNIT_TEXT_FILL_TYPE" val="1"/>
  <p:tag name="KSO_WM_UNIT_USESOURCEFORMAT_APPLY" val="1"/>
</p:tagLst>
</file>

<file path=ppt/tags/tag337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a"/>
  <p:tag name="KSO_WM_UNIT_INDEX" val="1_3_1"/>
  <p:tag name="KSO_WM_UNIT_ID" val="diagram20181263_3*l_h_a*1_3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PRESET_TEXT" val="输入标题内容"/>
  <p:tag name="KSO_WM_UNIT_TEXT_FILL_FORE_SCHEMECOLOR_INDEX_BRIGHTNESS" val="-0.5"/>
  <p:tag name="KSO_WM_UNIT_TEXT_FILL_FORE_SCHEMECOLOR_INDEX" val="16"/>
  <p:tag name="KSO_WM_UNIT_TEXT_FILL_TYPE" val="1"/>
  <p:tag name="KSO_WM_UNIT_USESOURCEFORMAT_APPLY" val="1"/>
</p:tagLst>
</file>

<file path=ppt/tags/tag338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#wm#"/>
  <p:tag name="KSO_WM_UNIT_TYPE" val="l_h_a"/>
  <p:tag name="KSO_WM_UNIT_INDEX" val="1_4_1"/>
  <p:tag name="KSO_WM_UNIT_ID" val="diagram20181263_3*l_h_a*1_4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PRESET_TEXT" val="输入标题内容"/>
  <p:tag name="KSO_WM_UNIT_TEXT_FILL_FORE_SCHEMECOLOR_INDEX_BRIGHTNESS" val="-0.5"/>
  <p:tag name="KSO_WM_UNIT_TEXT_FILL_FORE_SCHEMECOLOR_INDEX" val="16"/>
  <p:tag name="KSO_WM_UNIT_TEXT_FILL_TYPE" val="1"/>
  <p:tag name="KSO_WM_UNIT_USESOURCEFORMAT_APPLY" val="1"/>
</p:tagLst>
</file>

<file path=ppt/tags/tag339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"/>
  <p:tag name="KSO_WM_UNIT_TYPE" val="l_h_f"/>
  <p:tag name="KSO_WM_UNIT_INDEX" val="1_1_1"/>
  <p:tag name="KSO_WM_UNIT_ID" val="diagram20181263_3*l_h_f*1_1_1"/>
  <p:tag name="KSO_WM_UNIT_LAYERLEVEL" val="1_1_1"/>
  <p:tag name="KSO_WM_UNIT_VALUE" val="0"/>
  <p:tag name="KSO_WM_UNIT_HIGHLIGHT" val="0"/>
  <p:tag name="KSO_WM_UNIT_COMPATIBLE" val="0"/>
  <p:tag name="KSO_WM_UNIT_CLEAR" val="0"/>
  <p:tag name="KSO_WM_DIAGRAM_GROUP_CODE" val="l1-1"/>
  <p:tag name="KSO_WM_UNIT_PRESET_TEXT" val="A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"/>
  <p:tag name="KSO_WM_UNIT_TYPE" val="l_h_f"/>
  <p:tag name="KSO_WM_UNIT_INDEX" val="1_1_1"/>
  <p:tag name="KSO_WM_UNIT_ID" val="diagram20181263_3*l_h_f*1_1_1"/>
  <p:tag name="KSO_WM_UNIT_LAYERLEVEL" val="1_1_1"/>
  <p:tag name="KSO_WM_UNIT_VALUE" val="0"/>
  <p:tag name="KSO_WM_UNIT_HIGHLIGHT" val="0"/>
  <p:tag name="KSO_WM_UNIT_COMPATIBLE" val="0"/>
  <p:tag name="KSO_WM_UNIT_CLEAR" val="0"/>
  <p:tag name="KSO_WM_DIAGRAM_GROUP_CODE" val="l1-1"/>
  <p:tag name="KSO_WM_UNIT_PRESET_TEXT" val="A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341.xml><?xml version="1.0" encoding="utf-8"?>
<p:tagLst xmlns:p="http://schemas.openxmlformats.org/presentationml/2006/main">
  <p:tag name="KSO_WM_TEMPLATE_CATEGORY" val="diagram"/>
  <p:tag name="KSO_WM_TEMPLATE_INDEX" val="20181263"/>
  <p:tag name="KSO_WM_TAG_VERSION" val="1.0"/>
  <p:tag name="KSO_WM_BEAUTIFY_FLAG" val=""/>
  <p:tag name="KSO_WM_UNIT_TYPE" val="l_h_f"/>
  <p:tag name="KSO_WM_UNIT_INDEX" val="1_1_1"/>
  <p:tag name="KSO_WM_UNIT_ID" val="diagram20181263_3*l_h_f*1_1_1"/>
  <p:tag name="KSO_WM_UNIT_LAYERLEVEL" val="1_1_1"/>
  <p:tag name="KSO_WM_UNIT_VALUE" val="0"/>
  <p:tag name="KSO_WM_UNIT_HIGHLIGHT" val="0"/>
  <p:tag name="KSO_WM_UNIT_COMPATIBLE" val="0"/>
  <p:tag name="KSO_WM_UNIT_CLEAR" val="0"/>
  <p:tag name="KSO_WM_DIAGRAM_GROUP_CODE" val="l1-1"/>
  <p:tag name="KSO_WM_UNIT_PRESET_TEXT" val="A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8*l_h_f*1_1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43.xml><?xml version="1.0" encoding="utf-8"?>
<p:tagLst xmlns:p="http://schemas.openxmlformats.org/presentationml/2006/main">
  <p:tag name="KSO_WM_BEAUTIFY_FLAG" val=""/>
  <p:tag name="KSO_WM_UNIT_TYPE" val="l_h_f"/>
  <p:tag name="KSO_WM_UNIT_INDEX" val="1_8_1"/>
  <p:tag name="KSO_WM_UNIT_ID" val="diagram19882022_8*l_h_f*1_8_1"/>
  <p:tag name="KSO_WM_TEMPLATE_INDEX" val="19882022"/>
  <p:tag name="KSO_WM_TAG_VERSION" val="2.0"/>
  <p:tag name="KSO_WM_DIAGRAM_GROUP_CODE" val="l1-1"/>
  <p:tag name="KSO_WM_UNIT_FILL_FORE_SCHEMECOLOR_INDEX" val="14"/>
  <p:tag name="KSO_WM_UNIT_FILL_TYPE" val="1"/>
  <p:tag name="KSO_WM_UNIT_USESOURCEFORMAT_APPLY" val="1"/>
</p:tagLst>
</file>

<file path=ppt/tags/tag344.xml><?xml version="1.0" encoding="utf-8"?>
<p:tagLst xmlns:p="http://schemas.openxmlformats.org/presentationml/2006/main">
  <p:tag name="KSO_WM_BEAUTIFY_FLAG" val=""/>
  <p:tag name="KSO_WM_UNIT_TYPE" val="l_h_a"/>
  <p:tag name="KSO_WM_UNIT_INDEX" val="1_8_1"/>
  <p:tag name="KSO_WM_UNIT_ID" val="diagram19882022_8*l_h_a*1_8_1"/>
  <p:tag name="KSO_WM_TEMPLATE_INDEX" val="19882022"/>
  <p:tag name="KSO_WM_TAG_VERSION" val="2.0"/>
  <p:tag name="KSO_WM_DIAGRAM_GROUP_CODE" val="l1-1"/>
  <p:tag name="KSO_WM_UNIT_USESOURCEFORMAT_APPLY" val="1"/>
</p:tagLst>
</file>

<file path=ppt/tags/tag345.xml><?xml version="1.0" encoding="utf-8"?>
<p:tagLst xmlns:p="http://schemas.openxmlformats.org/presentationml/2006/main">
  <p:tag name="KSO_WM_BEAUTIFY_FLAG" val=""/>
  <p:tag name="KSO_WM_UNIT_TYPE" val="l_h_a"/>
  <p:tag name="KSO_WM_UNIT_INDEX" val="1_1_1"/>
  <p:tag name="KSO_WM_UNIT_ID" val="diagram19882022_8*l_h_a*1_1_1"/>
  <p:tag name="KSO_WM_TEMPLATE_INDEX" val="19882022"/>
  <p:tag name="KSO_WM_TAG_VERSION" val="2.0"/>
  <p:tag name="KSO_WM_DIAGRAM_GROUP_CODE" val="l1-1"/>
  <p:tag name="KSO_WM_UNIT_USESOURCEFORMAT_APPLY" val="1"/>
</p:tagLst>
</file>

<file path=ppt/tags/tag346.xml><?xml version="1.0" encoding="utf-8"?>
<p:tagLst xmlns:p="http://schemas.openxmlformats.org/presentationml/2006/main">
  <p:tag name="KSO_WM_SLIDE_ITEM_CNT" val="4"/>
  <p:tag name="ORIGINALNOUSEDACCENT" val="1"/>
  <p:tag name="STRIPEENUMTEXTTINT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169799_5*l_h_i*1_3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169799_5*l_h_i*1_2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9799_5*l_h_i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169799_5*l_h_i*1_1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9799_5*l_h_i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9799_5*l_h_i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169799_5*l_h_i*1_4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9799_5*l_h_i*1_4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20169799_5*l_h_i*1_5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169799_5*l_h_i*1_5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2"/>
  <p:tag name="KSO_WM_UNIT_ID" val="diagram20169799_5*l_h_i*1_6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169799_5*l_h_i*1_6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9799_5*l_h_i*1_4_1"/>
  <p:tag name="KSO_WM_TEMPLATE_CATEGORY" val="diagram"/>
  <p:tag name="KSO_WM_TEMPLATE_INDEX" val="2016979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9799_5*l_h_i*1_4_1"/>
  <p:tag name="KSO_WM_TEMPLATE_CATEGORY" val="diagram"/>
  <p:tag name="KSO_WM_TEMPLATE_INDEX" val="2016979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9799_5*l_h_i*1_4_1"/>
  <p:tag name="KSO_WM_TEMPLATE_CATEGORY" val="diagram"/>
  <p:tag name="KSO_WM_TEMPLATE_INDEX" val="2016979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169799_5*l_h_i*1_4_2"/>
  <p:tag name="KSO_WM_TEMPLATE_CATEGORY" val="diagram"/>
  <p:tag name="KSO_WM_TEMPLATE_INDEX" val="2016979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169799_5*l_h_i*1_4_2"/>
  <p:tag name="KSO_WM_TEMPLATE_CATEGORY" val="diagram"/>
  <p:tag name="KSO_WM_TEMPLATE_INDEX" val="2016979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169799_5*l_h_i*1_4_2"/>
  <p:tag name="KSO_WM_TEMPLATE_CATEGORY" val="diagram"/>
  <p:tag name="KSO_WM_TEMPLATE_INDEX" val="2016979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SLIDE_ITEM_CNT" val="4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27990_2*l_i*1_1"/>
  <p:tag name="KSO_WM_TEMPLATE_CATEGORY" val="diagram"/>
  <p:tag name="KSO_WM_TEMPLATE_INDEX" val="2022799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2"/>
  <p:tag name="KSO_WM_UNIT_TEXT_FILL_TYPE" val="1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90_2*l_h_i*1_1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90_2*l_h_i*1_1_2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990_2*l_h_i*1_1_3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7990_2*l_h_i*1_1_4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27990_2*l_h_i*1_1_5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27990_2*l_h_i*1_1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TEXT_FORE_SCHEMECOLOR_INDEX" val="5"/>
  <p:tag name="KSO_WM_UNIT_TEXT_LINE_FILL_TYPE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90_2*l_h_i*1_2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90_2*l_h_i*1_2_2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7990_2*l_h_i*1_2_3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SHADOW_SCHEMECOLOR_INDEX" val="6"/>
  <p:tag name="KSO_WM_UNIT_TEXT_FILL_FORE_SCHEMECOLOR_INDEX" val="2"/>
  <p:tag name="KSO_WM_UNIT_TEXT_FILL_TYPE" val="1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27990_2*l_h_i*1_2_4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SHADOW_SCHEMECOLOR_INDEX" val="6"/>
  <p:tag name="KSO_WM_UNIT_TEXT_FILL_FORE_SCHEMECOLOR_INDEX" val="2"/>
  <p:tag name="KSO_WM_UNIT_TEXT_FILL_TYPE" val="1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27990_2*l_h_i*1_2_5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27990_2*l_h_i*1_2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TEXT_FORE_SCHEMECOLOR_INDEX" val="6"/>
  <p:tag name="KSO_WM_UNIT_TEXT_LINE_FILL_TYPE" val="2"/>
</p:tagLst>
</file>

<file path=ppt/tags/tag38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7990_2*l_h_a*1_1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389.xml><?xml version="1.0" encoding="utf-8"?>
<p:tagLst xmlns:p="http://schemas.openxmlformats.org/presentationml/2006/main">
  <p:tag name="KSO_WM_UNIT_SUBTYPE" val="a"/>
  <p:tag name="KSO_WM_UNIT_PRESET_TEXT" val="单击此处输入你的正文，文字是您思想的提炼,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7990_2*l_h_f*1_1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7990_2*l_h_a*1_2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391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7990_2*l_h_f*1_2_1"/>
  <p:tag name="KSO_WM_TEMPLATE_CATEGORY" val="diagram"/>
  <p:tag name="KSO_WM_TEMPLATE_INDEX" val="2022799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92.xml><?xml version="1.0" encoding="utf-8"?>
<p:tagLst xmlns:p="http://schemas.openxmlformats.org/presentationml/2006/main">
  <p:tag name="KSO_WM_TEMPLATE_CATEGORY" val="diagram"/>
  <p:tag name="KSO_WM_TEMPLATE_INDEX" val="20186230"/>
  <p:tag name="KSO_WM_UNIT_TYPE" val="l_h_a"/>
  <p:tag name="KSO_WM_UNIT_INDEX" val="1_3_1"/>
  <p:tag name="KSO_WM_UNIT_ID" val="diagram20186230_2*l_h_a*1_3_1"/>
  <p:tag name="KSO_WM_UNIT_LAYERLEVEL" val="1_1_1"/>
  <p:tag name="KSO_WM_UNIT_VALUE" val="3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关键词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3.xml><?xml version="1.0" encoding="utf-8"?>
<p:tagLst xmlns:p="http://schemas.openxmlformats.org/presentationml/2006/main">
  <p:tag name="KSO_WM_TEMPLATE_CATEGORY" val="diagram"/>
  <p:tag name="KSO_WM_TEMPLATE_INDEX" val="20186230"/>
  <p:tag name="KSO_WM_UNIT_TYPE" val="l_h_f"/>
  <p:tag name="KSO_WM_UNIT_INDEX" val="1_2_1"/>
  <p:tag name="KSO_WM_UNIT_ID" val="diagram20186230_2*l_h_f*1_2_1"/>
  <p:tag name="KSO_WM_UNIT_LAYERLEVEL" val="1_1_1"/>
  <p:tag name="KSO_WM_UNIT_VALUE" val="78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此部分内容作为文字排版占位显示（建议使用主题字体）&#10;如需更改请在（设置形状格式）菜单下（文本选项）中调整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94.xml><?xml version="1.0" encoding="utf-8"?>
<p:tagLst xmlns:p="http://schemas.openxmlformats.org/presentationml/2006/main">
  <p:tag name="KSO_WM_TEMPLATE_CATEGORY" val="diagram"/>
  <p:tag name="KSO_WM_TEMPLATE_INDEX" val="20186230"/>
  <p:tag name="KSO_WM_UNIT_TYPE" val="l_h_a"/>
  <p:tag name="KSO_WM_UNIT_INDEX" val="1_1_1"/>
  <p:tag name="KSO_WM_UNIT_ID" val="diagram20186230_2*l_h_a*1_1_1"/>
  <p:tag name="KSO_WM_UNIT_LAYERLEVEL" val="1_1_1"/>
  <p:tag name="KSO_WM_UNIT_VALUE" val="3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关键词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5.xml><?xml version="1.0" encoding="utf-8"?>
<p:tagLst xmlns:p="http://schemas.openxmlformats.org/presentationml/2006/main">
  <p:tag name="KSO_WM_TEMPLATE_CATEGORY" val="diagram"/>
  <p:tag name="KSO_WM_TEMPLATE_INDEX" val="20186230"/>
  <p:tag name="KSO_WM_UNIT_TYPE" val="l_h_f"/>
  <p:tag name="KSO_WM_UNIT_INDEX" val="1_1_1"/>
  <p:tag name="KSO_WM_UNIT_ID" val="diagram20186230_2*l_h_f*1_1_1"/>
  <p:tag name="KSO_WM_UNIT_LAYERLEVEL" val="1_1_1"/>
  <p:tag name="KSO_WM_UNIT_VALUE" val="78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此部分内容作为文字排版占位显示（建议使用主题字体）&#10;如需更改请在（设置形状格式）菜单下（文本选项）中调整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96.xml><?xml version="1.0" encoding="utf-8"?>
<p:tagLst xmlns:p="http://schemas.openxmlformats.org/presentationml/2006/main">
  <p:tag name="KSO_WM_TEMPLATE_CATEGORY" val="diagram"/>
  <p:tag name="KSO_WM_TEMPLATE_INDEX" val="20186230"/>
  <p:tag name="KSO_WM_UNIT_TYPE" val="l_h_a"/>
  <p:tag name="KSO_WM_UNIT_INDEX" val="1_2_1"/>
  <p:tag name="KSO_WM_UNIT_ID" val="diagram20186230_2*l_h_a*1_2_1"/>
  <p:tag name="KSO_WM_UNIT_LAYERLEVEL" val="1_1_1"/>
  <p:tag name="KSO_WM_UNIT_VALUE" val="3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关键词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7.xml><?xml version="1.0" encoding="utf-8"?>
<p:tagLst xmlns:p="http://schemas.openxmlformats.org/presentationml/2006/main">
  <p:tag name="KSO_WM_TEMPLATE_CATEGORY" val="diagram"/>
  <p:tag name="KSO_WM_TEMPLATE_INDEX" val="20186230"/>
  <p:tag name="KSO_WM_UNIT_TYPE" val="l_h_f"/>
  <p:tag name="KSO_WM_UNIT_INDEX" val="1_2_1"/>
  <p:tag name="KSO_WM_UNIT_ID" val="diagram20186230_2*l_h_f*1_2_1"/>
  <p:tag name="KSO_WM_UNIT_LAYERLEVEL" val="1_1_1"/>
  <p:tag name="KSO_WM_UNIT_VALUE" val="78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此部分内容作为文字排版占位显示（建议使用主题字体）&#10;如需更改请在（设置形状格式）菜单下（文本选项）中调整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98.xml><?xml version="1.0" encoding="utf-8"?>
<p:tagLst xmlns:p="http://schemas.openxmlformats.org/presentationml/2006/main">
  <p:tag name="KSO_WM_TEMPLATE_CATEGORY" val="diagram"/>
  <p:tag name="KSO_WM_TEMPLATE_INDEX" val="20186230"/>
  <p:tag name="KSO_WM_UNIT_TYPE" val="l_h_a"/>
  <p:tag name="KSO_WM_UNIT_INDEX" val="1_3_1"/>
  <p:tag name="KSO_WM_UNIT_ID" val="diagram20186230_2*l_h_a*1_3_1"/>
  <p:tag name="KSO_WM_UNIT_LAYERLEVEL" val="1_1_1"/>
  <p:tag name="KSO_WM_UNIT_VALUE" val="3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关键词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9.xml><?xml version="1.0" encoding="utf-8"?>
<p:tagLst xmlns:p="http://schemas.openxmlformats.org/presentationml/2006/main">
  <p:tag name="KSO_WM_TEMPLATE_CATEGORY" val="diagram"/>
  <p:tag name="KSO_WM_TEMPLATE_INDEX" val="20186230"/>
  <p:tag name="KSO_WM_UNIT_TYPE" val="l_h_f"/>
  <p:tag name="KSO_WM_UNIT_INDEX" val="1_3_1"/>
  <p:tag name="KSO_WM_UNIT_ID" val="diagram20186230_2*l_h_f*1_3_1"/>
  <p:tag name="KSO_WM_UNIT_LAYERLEVEL" val="1_1_1"/>
  <p:tag name="KSO_WM_UNIT_VALUE" val="78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此部分内容作为文字排版占位显示（建议使用主题字体）&#10;如需更改请在（设置形状格式）菜单下（文本选项）中调整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TEMPLATE_CATEGORY" val="diagram"/>
  <p:tag name="KSO_WM_TEMPLATE_INDEX" val="20186230"/>
  <p:tag name="KSO_WM_UNIT_TYPE" val="l_i"/>
  <p:tag name="KSO_WM_UNIT_INDEX" val="1_3"/>
  <p:tag name="KSO_WM_UNIT_ID" val="diagram20186230_2*l_i*1_3"/>
  <p:tag name="KSO_WM_UNIT_LAYERLEVEL" val="1_1"/>
  <p:tag name="KSO_WM_BEAUTIFY_FLAG" val=""/>
  <p:tag name="KSO_WM_TAG_VERSION" val="1.0"/>
  <p:tag name="KSO_WM_DIAGRAM_GROUP_CODE" val="l1-1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401.xml><?xml version="1.0" encoding="utf-8"?>
<p:tagLst xmlns:p="http://schemas.openxmlformats.org/presentationml/2006/main">
  <p:tag name="KSO_WM_TEMPLATE_CATEGORY" val="diagram"/>
  <p:tag name="KSO_WM_TEMPLATE_INDEX" val="20186230"/>
  <p:tag name="KSO_WM_UNIT_TYPE" val="l_i"/>
  <p:tag name="KSO_WM_UNIT_INDEX" val="1_3"/>
  <p:tag name="KSO_WM_UNIT_ID" val="diagram20186230_2*l_i*1_3"/>
  <p:tag name="KSO_WM_UNIT_LAYERLEVEL" val="1_1"/>
  <p:tag name="KSO_WM_BEAUTIFY_FLAG" val=""/>
  <p:tag name="KSO_WM_TAG_VERSION" val="1.0"/>
  <p:tag name="KSO_WM_DIAGRAM_GROUP_CODE" val="l1-1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402.xml><?xml version="1.0" encoding="utf-8"?>
<p:tagLst xmlns:p="http://schemas.openxmlformats.org/presentationml/2006/main">
  <p:tag name="KSO_WM_TEMPLATE_CATEGORY" val="diagram"/>
  <p:tag name="KSO_WM_TEMPLATE_INDEX" val="20186230"/>
  <p:tag name="KSO_WM_UNIT_TYPE" val="l_i"/>
  <p:tag name="KSO_WM_UNIT_INDEX" val="1_3"/>
  <p:tag name="KSO_WM_UNIT_ID" val="diagram20186230_2*l_i*1_3"/>
  <p:tag name="KSO_WM_UNIT_LAYERLEVEL" val="1_1"/>
  <p:tag name="KSO_WM_BEAUTIFY_FLAG" val=""/>
  <p:tag name="KSO_WM_TAG_VERSION" val="1.0"/>
  <p:tag name="KSO_WM_DIAGRAM_GROUP_CODE" val="l1-1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403.xml><?xml version="1.0" encoding="utf-8"?>
<p:tagLst xmlns:p="http://schemas.openxmlformats.org/presentationml/2006/main">
  <p:tag name="KSO_WM_TEMPLATE_CATEGORY" val="diagram"/>
  <p:tag name="KSO_WM_TEMPLATE_INDEX" val="20186230"/>
  <p:tag name="KSO_WM_UNIT_TYPE" val="l_h_a"/>
  <p:tag name="KSO_WM_UNIT_INDEX" val="1_3_1"/>
  <p:tag name="KSO_WM_UNIT_ID" val="diagram20186230_2*l_h_a*1_3_1"/>
  <p:tag name="KSO_WM_UNIT_LAYERLEVEL" val="1_1_1"/>
  <p:tag name="KSO_WM_UNIT_VALUE" val="3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关键词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4.xml><?xml version="1.0" encoding="utf-8"?>
<p:tagLst xmlns:p="http://schemas.openxmlformats.org/presentationml/2006/main">
  <p:tag name="KSO_WM_TEMPLATE_CATEGORY" val="diagram"/>
  <p:tag name="KSO_WM_TEMPLATE_INDEX" val="20186230"/>
  <p:tag name="KSO_WM_UNIT_TYPE" val="l_h_f"/>
  <p:tag name="KSO_WM_UNIT_INDEX" val="1_2_1"/>
  <p:tag name="KSO_WM_UNIT_ID" val="diagram20186230_2*l_h_f*1_2_1"/>
  <p:tag name="KSO_WM_UNIT_LAYERLEVEL" val="1_1_1"/>
  <p:tag name="KSO_WM_UNIT_VALUE" val="78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此部分内容作为文字排版占位显示（建议使用主题字体）&#10;如需更改请在（设置形状格式）菜单下（文本选项）中调整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405.xml><?xml version="1.0" encoding="utf-8"?>
<p:tagLst xmlns:p="http://schemas.openxmlformats.org/presentationml/2006/main">
  <p:tag name="KSO_WM_TEMPLATE_CATEGORY" val="diagram"/>
  <p:tag name="KSO_WM_TEMPLATE_INDEX" val="20186230"/>
  <p:tag name="KSO_WM_UNIT_TYPE" val="l_i"/>
  <p:tag name="KSO_WM_UNIT_INDEX" val="1_3"/>
  <p:tag name="KSO_WM_UNIT_ID" val="diagram20186230_2*l_i*1_3"/>
  <p:tag name="KSO_WM_UNIT_LAYERLEVEL" val="1_1"/>
  <p:tag name="KSO_WM_BEAUTIFY_FLAG" val=""/>
  <p:tag name="KSO_WM_TAG_VERSION" val="1.0"/>
  <p:tag name="KSO_WM_DIAGRAM_GROUP_CODE" val="l1-1"/>
  <p:tag name="KSO_WM_UNIT_LINE_FORE_SCHEMECOLOR_INDEX_BRIGHTNESS" val="-0.15"/>
  <p:tag name="KSO_WM_UNIT_LINE_FORE_SCHEMECOLOR_INDEX" val="14"/>
  <p:tag name="KSO_WM_UNIT_LINE_FILL_TYPE" val="2"/>
  <p:tag name="KSO_WM_UNIT_USESOURCEFORMAT_APPLY" val="1"/>
</p:tagLst>
</file>

<file path=ppt/tags/tag406.xml><?xml version="1.0" encoding="utf-8"?>
<p:tagLst xmlns:p="http://schemas.openxmlformats.org/presentationml/2006/main">
  <p:tag name="ISLIDE.ICON" val="#370961;#407180;"/>
  <p:tag name="KSO_WM_SLIDE_ITEM_CNT" val="4"/>
</p:tagLst>
</file>

<file path=ppt/tags/tag407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08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FILL_FORE_SCHEMECOLOR_INDEX" val="13"/>
  <p:tag name="KSO_WM_UNIT_FILL_TYPE" val="1"/>
  <p:tag name="KSO_WM_UNIT_LINE_FORE_SCHEMECOLOR_INDEX" val="14"/>
  <p:tag name="KSO_WM_UNIT_LINE_FILL_TYPE" val="2"/>
  <p:tag name="KSO_WM_UNIT_USESOURCEFORMAT_APPLY" val="1"/>
</p:tagLst>
</file>

<file path=ppt/tags/tag409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USESOURCEFORMAT_APPLY" val="1"/>
</p:tagLst>
</file>

<file path=ppt/tags/tag411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2.xml><?xml version="1.0" encoding="utf-8"?>
<p:tagLst xmlns:p="http://schemas.openxmlformats.org/presentationml/2006/main">
  <p:tag name="KSO_WM_BEAUTIFY_FLAG" val="#wm#"/>
  <p:tag name="KSO_WM_UNIT_TYPE" val="l_h_i"/>
  <p:tag name="KSO_WM_UNIT_INDEX" val="1_4_1"/>
  <p:tag name="KSO_WM_UNIT_ID" val="diagram19882022_4*l_h_i*1_4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3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4.xml><?xml version="1.0" encoding="utf-8"?>
<p:tagLst xmlns:p="http://schemas.openxmlformats.org/presentationml/2006/main">
  <p:tag name="KSO_WM_BEAUTIFY_FLAG" val="#wm#"/>
  <p:tag name="KSO_WM_UNIT_TYPE" val="l_h_i"/>
  <p:tag name="KSO_WM_UNIT_INDEX" val="1_3_3"/>
  <p:tag name="KSO_WM_UNIT_ID" val="diagram19882022_4*l_h_i*1_3_3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5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6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7.xml><?xml version="1.0" encoding="utf-8"?>
<p:tagLst xmlns:p="http://schemas.openxmlformats.org/presentationml/2006/main">
  <p:tag name="KSO_WM_BEAUTIFY_FLAG" val="#wm#"/>
  <p:tag name="KSO_WM_UNIT_TYPE" val="l_h_i"/>
  <p:tag name="KSO_WM_UNIT_INDEX" val="1_4_5"/>
  <p:tag name="KSO_WM_UNIT_ID" val="diagram19882022_4*l_h_i*1_4_5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8.xml><?xml version="1.0" encoding="utf-8"?>
<p:tagLst xmlns:p="http://schemas.openxmlformats.org/presentationml/2006/main">
  <p:tag name="KSO_WM_BEAUTIFY_FLAG" val="#wm#"/>
  <p:tag name="KSO_WM_UNIT_TYPE" val="l_h_i"/>
  <p:tag name="KSO_WM_UNIT_INDEX" val="1_1_4"/>
  <p:tag name="KSO_WM_UNIT_ID" val="diagram19882022_4*l_h_i*1_1_4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19.xml><?xml version="1.0" encoding="utf-8"?>
<p:tagLst xmlns:p="http://schemas.openxmlformats.org/presentationml/2006/main">
  <p:tag name="KSO_WM_BEAUTIFY_FLAG" val="#wm#"/>
  <p:tag name="KSO_WM_UNIT_TYPE" val="l_h_i"/>
  <p:tag name="KSO_WM_UNIT_INDEX" val="1_3_4"/>
  <p:tag name="KSO_WM_UNIT_ID" val="diagram19882022_4*l_h_i*1_3_4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UNIT_TYPE" val="l_h_i"/>
  <p:tag name="KSO_WM_UNIT_INDEX" val="1_2_4"/>
  <p:tag name="KSO_WM_UNIT_ID" val="diagram19882022_4*l_h_i*1_2_4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21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UNIT_USESOURCEFORMAT_APPLY" val="1"/>
</p:tagLst>
</file>

<file path=ppt/tags/tag422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UNIT_USESOURCEFORMAT_APPLY" val="1"/>
</p:tagLst>
</file>

<file path=ppt/tags/tag423.xml><?xml version="1.0" encoding="utf-8"?>
<p:tagLst xmlns:p="http://schemas.openxmlformats.org/presentationml/2006/main">
  <p:tag name="KSO_WM_BEAUTIFY_FLAG" val="#wm#"/>
  <p:tag name="KSO_WM_UNIT_TYPE" val="l_h_a"/>
  <p:tag name="KSO_WM_UNIT_INDEX" val="1_3_1"/>
  <p:tag name="KSO_WM_UNIT_ID" val="diagram19882022_4*l_h_a*1_3_1"/>
  <p:tag name="KSO_WM_TEMPLATE_INDEX" val="19882022"/>
  <p:tag name="KSO_WM_TAG_VERSION" val="2.0"/>
  <p:tag name="KSO_WM_DIAGRAM_GROUP_CODE" val="l1-1"/>
  <p:tag name="KSO_WM_UNIT_USESOURCEFORMAT_APPLY" val="1"/>
</p:tagLst>
</file>

<file path=ppt/tags/tag424.xml><?xml version="1.0" encoding="utf-8"?>
<p:tagLst xmlns:p="http://schemas.openxmlformats.org/presentationml/2006/main">
  <p:tag name="KSO_WM_BEAUTIFY_FLAG" val="#wm#"/>
  <p:tag name="KSO_WM_UNIT_TYPE" val="l_h_a"/>
  <p:tag name="KSO_WM_UNIT_INDEX" val="1_4_1"/>
  <p:tag name="KSO_WM_UNIT_ID" val="diagram19882022_4*l_h_a*1_4_1"/>
  <p:tag name="KSO_WM_TEMPLATE_INDEX" val="19882022"/>
  <p:tag name="KSO_WM_TAG_VERSION" val="2.0"/>
  <p:tag name="KSO_WM_DIAGRAM_GROUP_CODE" val="l1-1"/>
  <p:tag name="KSO_WM_UNIT_USESOURCEFORMAT_APPLY" val="1"/>
</p:tagLst>
</file>

<file path=ppt/tags/tag425.xml><?xml version="1.0" encoding="utf-8"?>
<p:tagLst xmlns:p="http://schemas.openxmlformats.org/presentationml/2006/main">
  <p:tag name="KSO_WM_BEAUTIFY_FLAG" val="#wm#"/>
  <p:tag name="KSO_WM_UNIT_TYPE" val="l_h_i"/>
  <p:tag name="KSO_WM_UNIT_INDEX" val="1_4_2"/>
  <p:tag name="KSO_WM_UNIT_ID" val="diagram19882022_4*l_h_i*1_4_2"/>
  <p:tag name="KSO_WM_TEMPLATE_INDEX" val="19882022"/>
  <p:tag name="KSO_WM_TAG_VERSION" val="2.0"/>
  <p:tag name="KSO_WM_DIAGRAM_GROUP_CODE" val="l1-1"/>
  <p:tag name="KSO_WM_UNIT_USESOURCEFORMAT_APPLY" val="1"/>
</p:tagLst>
</file>

<file path=ppt/tags/tag426.xml><?xml version="1.0" encoding="utf-8"?>
<p:tagLst xmlns:p="http://schemas.openxmlformats.org/presentationml/2006/main">
  <p:tag name="KSO_WM_BEAUTIFY_FLAG" val="#wm#"/>
  <p:tag name="KSO_WM_UNIT_TYPE" val="l_h_i"/>
  <p:tag name="KSO_WM_UNIT_INDEX" val="1_3_2"/>
  <p:tag name="KSO_WM_UNIT_ID" val="diagram19882022_4*l_h_i*1_3_2"/>
  <p:tag name="KSO_WM_TEMPLATE_INDEX" val="19882022"/>
  <p:tag name="KSO_WM_TAG_VERSION" val="2.0"/>
  <p:tag name="KSO_WM_DIAGRAM_GROUP_CODE" val="l1-1"/>
  <p:tag name="KSO_WM_UNIT_USESOURCEFORMAT_APPLY" val="1"/>
</p:tagLst>
</file>

<file path=ppt/tags/tag427.xml><?xml version="1.0" encoding="utf-8"?>
<p:tagLst xmlns:p="http://schemas.openxmlformats.org/presentationml/2006/main">
  <p:tag name="KSO_WM_BEAUTIFY_FLAG" val="#wm#"/>
  <p:tag name="KSO_WM_UNIT_TYPE" val="l_h_i"/>
  <p:tag name="KSO_WM_UNIT_INDEX" val="1_4_4"/>
  <p:tag name="KSO_WM_UNIT_ID" val="diagram19882022_4*l_h_i*1_4_4"/>
  <p:tag name="KSO_WM_TEMPLATE_INDEX" val="19882022"/>
  <p:tag name="KSO_WM_TAG_VERSION" val="2.0"/>
  <p:tag name="KSO_WM_DIAGRAM_GROUP_CODE" val="l1-1"/>
  <p:tag name="KSO_WM_UNIT_USESOURCEFORMAT_APPLY" val="1"/>
</p:tagLst>
</file>

<file path=ppt/tags/tag428.xml><?xml version="1.0" encoding="utf-8"?>
<p:tagLst xmlns:p="http://schemas.openxmlformats.org/presentationml/2006/main">
  <p:tag name="KSO_WM_BEAUTIFY_FLAG" val="#wm#"/>
  <p:tag name="KSO_WM_UNIT_TYPE" val="l_h_i"/>
  <p:tag name="KSO_WM_UNIT_INDEX" val="1_3_6"/>
  <p:tag name="KSO_WM_UNIT_ID" val="diagram19882022_4*l_h_i*1_3_6"/>
  <p:tag name="KSO_WM_TEMPLATE_INDEX" val="19882022"/>
  <p:tag name="KSO_WM_TAG_VERSION" val="2.0"/>
  <p:tag name="KSO_WM_DIAGRAM_GROUP_CODE" val="l1-1"/>
  <p:tag name="KSO_WM_UNIT_USESOURCEFORMAT_APPLY" val="1"/>
</p:tagLst>
</file>

<file path=ppt/tags/tag429.xml><?xml version="1.0" encoding="utf-8"?>
<p:tagLst xmlns:p="http://schemas.openxmlformats.org/presentationml/2006/main">
  <p:tag name="KSO_WM_BEAUTIFY_FLAG" val="#wm#"/>
  <p:tag name="KSO_WM_UNIT_TYPE" val="l_h_i"/>
  <p:tag name="KSO_WM_UNIT_INDEX" val="1_2_3"/>
  <p:tag name="KSO_WM_UNIT_ID" val="diagram19882022_4*l_h_i*1_2_3"/>
  <p:tag name="KSO_WM_TEMPLATE_INDEX" val="19882022"/>
  <p:tag name="KSO_WM_TAG_VERSION" val="2.0"/>
  <p:tag name="KSO_WM_DIAGRAM_GROUP_CODE" val="l1-1"/>
  <p:tag name="KSO_WM_UNIT_USESOURCEFORMAT_APPLY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4*l_h_i*1_1_3"/>
  <p:tag name="KSO_WM_TEMPLATE_INDEX" val="19882022"/>
  <p:tag name="KSO_WM_TAG_VERSION" val="2.0"/>
  <p:tag name="KSO_WM_DIAGRAM_GROUP_CODE" val="l1-1"/>
  <p:tag name="KSO_WM_UNIT_USESOURCEFORMAT_APPLY" val="1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4*l_h_f*1_2_1"/>
  <p:tag name="KSO_WM_TEMPLATE_INDEX" val="19882022"/>
  <p:tag name="KSO_WM_TAG_VERSION" val="2.0"/>
  <p:tag name="KSO_WM_DIAGRAM_GROUP_CODE" val="l1-1"/>
  <p:tag name="KSO_WM_UNIT_USESOURCEFORMAT_APPLY" val="1"/>
</p:tagLst>
</file>

<file path=ppt/tags/tag433.xml><?xml version="1.0" encoding="utf-8"?>
<p:tagLst xmlns:p="http://schemas.openxmlformats.org/presentationml/2006/main">
  <p:tag name="KSO_WM_BEAUTIFY_FLAG" val="#wm#"/>
  <p:tag name="KSO_WM_UNIT_TYPE" val="l_h_f"/>
  <p:tag name="KSO_WM_UNIT_INDEX" val="1_4_1"/>
  <p:tag name="KSO_WM_UNIT_ID" val="diagram19882022_4*l_h_f*1_4_1"/>
  <p:tag name="KSO_WM_TEMPLATE_INDEX" val="19882022"/>
  <p:tag name="KSO_WM_TAG_VERSION" val="2.0"/>
  <p:tag name="KSO_WM_DIAGRAM_GROUP_CODE" val="l1-1"/>
  <p:tag name="KSO_WM_UNIT_USESOURCEFORMAT_APPLY" val="1"/>
</p:tagLst>
</file>

<file path=ppt/tags/tag434.xml><?xml version="1.0" encoding="utf-8"?>
<p:tagLst xmlns:p="http://schemas.openxmlformats.org/presentationml/2006/main">
  <p:tag name="KSO_WM_BEAUTIFY_FLAG" val="#wm#"/>
  <p:tag name="KSO_WM_UNIT_TYPE" val="l_h_f"/>
  <p:tag name="KSO_WM_UNIT_INDEX" val="1_3_1"/>
  <p:tag name="KSO_WM_UNIT_ID" val="diagram19882022_4*l_h_f*1_3_1"/>
  <p:tag name="KSO_WM_TEMPLATE_INDEX" val="19882022"/>
  <p:tag name="KSO_WM_TAG_VERSION" val="2.0"/>
  <p:tag name="KSO_WM_DIAGRAM_GROUP_CODE" val="l1-1"/>
  <p:tag name="KSO_WM_UNIT_USESOURCEFORMAT_APPLY" val="1"/>
</p:tagLst>
</file>

<file path=ppt/tags/tag435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4*l_h_f*1_1_1"/>
  <p:tag name="KSO_WM_TEMPLATE_INDEX" val="19882022"/>
  <p:tag name="KSO_WM_TAG_VERSION" val="2.0"/>
  <p:tag name="KSO_WM_DIAGRAM_GROUP_CODE" val="l1-1"/>
  <p:tag name="KSO_WM_UNIT_USESOURCEFORMAT_APPLY" val="1"/>
</p:tagLst>
</file>

<file path=ppt/tags/tag436.xml><?xml version="1.0" encoding="utf-8"?>
<p:tagLst xmlns:p="http://schemas.openxmlformats.org/presentationml/2006/main">
  <p:tag name="KSO_WM_BEAUTIFY_FLAG" val="#wm#"/>
  <p:tag name="KSO_WM_UNIT_TYPE" val="l_h_i"/>
  <p:tag name="KSO_WM_UNIT_INDEX" val="1_3_1"/>
  <p:tag name="KSO_WM_UNIT_ID" val="diagram19882022_4*l_h_i*1_3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37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4*l_h_i*1_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38.xml><?xml version="1.0" encoding="utf-8"?>
<p:tagLst xmlns:p="http://schemas.openxmlformats.org/presentationml/2006/main">
  <p:tag name="KSO_WM_BEAUTIFY_FLAG" val="#wm#"/>
  <p:tag name="KSO_WM_UNIT_TYPE" val="l_h_i"/>
  <p:tag name="KSO_WM_UNIT_INDEX" val="1_1_2"/>
  <p:tag name="KSO_WM_UNIT_ID" val="diagram19882022_4*l_h_i*1_1_2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#wm#"/>
  <p:tag name="KSO_WM_UNIT_TYPE" val="l_h_i"/>
  <p:tag name="KSO_WM_UNIT_INDEX" val="1_4_6"/>
  <p:tag name="KSO_WM_UNIT_ID" val="diagram19882022_4*l_h_i*1_4_6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42.xml><?xml version="1.0" encoding="utf-8"?>
<p:tagLst xmlns:p="http://schemas.openxmlformats.org/presentationml/2006/main">
  <p:tag name="KSO_WM_BEAUTIFY_FLAG" val="#wm#"/>
  <p:tag name="KSO_WM_UNIT_TYPE" val="l_h_i"/>
  <p:tag name="KSO_WM_UNIT_INDEX" val="1_4_3"/>
  <p:tag name="KSO_WM_UNIT_ID" val="diagram19882022_4*l_h_i*1_4_3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43.xml><?xml version="1.0" encoding="utf-8"?>
<p:tagLst xmlns:p="http://schemas.openxmlformats.org/presentationml/2006/main">
  <p:tag name="KSO_WM_BEAUTIFY_FLAG" val="#wm#"/>
  <p:tag name="KSO_WM_UNIT_TYPE" val="l_h_i"/>
  <p:tag name="KSO_WM_UNIT_INDEX" val="1_2_2"/>
  <p:tag name="KSO_WM_UNIT_ID" val="diagram19882022_4*l_h_i*1_2_2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44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4*l_h_i*1_2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45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4*l_i*1_1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46.xml><?xml version="1.0" encoding="utf-8"?>
<p:tagLst xmlns:p="http://schemas.openxmlformats.org/presentationml/2006/main">
  <p:tag name="KSO_WM_BEAUTIFY_FLAG" val="#wm#"/>
  <p:tag name="KSO_WM_UNIT_TYPE" val="l_h_i"/>
  <p:tag name="KSO_WM_UNIT_INDEX" val="1_3_5"/>
  <p:tag name="KSO_WM_UNIT_ID" val="diagram19882022_4*l_h_i*1_3_5"/>
  <p:tag name="KSO_WM_TEMPLATE_INDEX" val="19882022"/>
  <p:tag name="KSO_WM_TAG_VERSION" val="2.0"/>
  <p:tag name="KSO_WM_DIAGRAM_GROUP_CODE" val="l1-1"/>
  <p:tag name="KSO_WM_UNIT_LINE_FORE_SCHEMECOLOR_INDEX" val="14"/>
  <p:tag name="KSO_WM_UNIT_LINE_FILL_TYPE" val="2"/>
  <p:tag name="KSO_WM_UNIT_USESOURCEFORMAT_APPLY" val="1"/>
</p:tagLst>
</file>

<file path=ppt/tags/tag447.xml><?xml version="1.0" encoding="utf-8"?>
<p:tagLst xmlns:p="http://schemas.openxmlformats.org/presentationml/2006/main">
  <p:tag name="KSO_WM_BEAUTIFY_FLAG" val=""/>
  <p:tag name="KSO_WM_UNIT_TYPE" val="l_h_f"/>
  <p:tag name="KSO_WM_UNIT_INDEX" val="1_4_1"/>
  <p:tag name="KSO_WM_UNIT_ID" val="diagram19882022_4*l_h_f*1_4_1"/>
  <p:tag name="KSO_WM_TEMPLATE_INDEX" val="19882022"/>
  <p:tag name="KSO_WM_TAG_VERSION" val="2.0"/>
  <p:tag name="KSO_WM_DIAGRAM_GROUP_CODE" val="l1-1"/>
  <p:tag name="KSO_WM_UNIT_USESOURCEFORMAT_APPLY" val="1"/>
</p:tagLst>
</file>

<file path=ppt/tags/tag448.xml><?xml version="1.0" encoding="utf-8"?>
<p:tagLst xmlns:p="http://schemas.openxmlformats.org/presentationml/2006/main">
  <p:tag name="KSO_WM_UNIT_COLOR_SCHEME_SHAPE_ID" val="15"/>
  <p:tag name="KSO_WM_UNIT_COLOR_SCHEME_PARENT_PAGE" val="0_2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4"/>
  <p:tag name="KSO_WM_UNIT_ID" val="diagram20196506_2*l_h_i*1_2_4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UNIT_USESOURCEFORMAT_APPLY" val="1"/>
</p:tagLst>
</file>

<file path=ppt/tags/tag449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51.xml><?xml version="1.0" encoding="utf-8"?>
<p:tagLst xmlns:p="http://schemas.openxmlformats.org/presentationml/2006/main">
  <p:tag name="KSO_WM_UNIT_TEXT_PART_ID_V2" val="c-3-1"/>
  <p:tag name="KSO_WM_UNIT_COLOR_SCHEME_SHAPE_ID" val="37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6506_2*l_h_a*1_2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52.xml><?xml version="1.0" encoding="utf-8"?>
<p:tagLst xmlns:p="http://schemas.openxmlformats.org/presentationml/2006/main">
  <p:tag name="KSO_WM_UNIT_TEXT_PART_ID_V2" val="d-3-1"/>
  <p:tag name="KSO_WM_UNIT_COLOR_SCHEME_SHAPE_ID" val="38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6506_2*l_h_f*1_2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53.xml><?xml version="1.0" encoding="utf-8"?>
<p:tagLst xmlns:p="http://schemas.openxmlformats.org/presentationml/2006/main">
  <p:tag name="KSO_WM_UNIT_COLOR_SCHEME_SHAPE_ID" val="14"/>
  <p:tag name="KSO_WM_UNIT_COLOR_SCHEME_PARENT_PAGE" val="0_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196506_2*l_h_i*1_1_2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UNIT_USESOURCEFORMAT_APPLY" val="1"/>
</p:tagLst>
</file>

<file path=ppt/tags/tag454.xml><?xml version="1.0" encoding="utf-8"?>
<p:tagLst xmlns:p="http://schemas.openxmlformats.org/presentationml/2006/main">
  <p:tag name="KSO_WM_UNIT_COLOR_SCHEME_SHAPE_ID" val="15"/>
  <p:tag name="KSO_WM_UNIT_COLOR_SCHEME_PARENT_PAGE" val="0_2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4"/>
  <p:tag name="KSO_WM_UNIT_ID" val="diagram20196506_2*l_h_i*1_2_4"/>
  <p:tag name="KSO_WM_TEMPLATE_CATEGORY" val="diagram"/>
  <p:tag name="KSO_WM_TEMPLATE_INDEX" val="20196506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6"/>
  <p:tag name="KSO_WM_UNIT_TEXT_FILL_TYPE" val="1"/>
  <p:tag name="KSO_WM_UNIT_USESOURCEFORMAT_APPLY" val="1"/>
</p:tagLst>
</file>

<file path=ppt/tags/tag455.xml><?xml version="1.0" encoding="utf-8"?>
<p:tagLst xmlns:p="http://schemas.openxmlformats.org/presentationml/2006/main">
  <p:tag name="KSO_WM_UNIT_TEXT_PART_ID_V2" val="c-3-1"/>
  <p:tag name="KSO_WM_UNIT_COLOR_SCHEME_SHAPE_ID" val="37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6506_2*l_h_a*1_2_1"/>
  <p:tag name="KSO_WM_TEMPLATE_CATEGORY" val="diagram"/>
  <p:tag name="KSO_WM_TEMPLATE_INDEX" val="20196506"/>
  <p:tag name="KSO_WM_UNIT_LAYERLEVEL" val="1_1_1"/>
  <p:tag name="KSO_WM_TAG_VERSION" val="1.0"/>
  <p:tag name="KSO_WM_BEAUTIFY_FLAG" val="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56.xml><?xml version="1.0" encoding="utf-8"?>
<p:tagLst xmlns:p="http://schemas.openxmlformats.org/presentationml/2006/main">
  <p:tag name="KSO_WM_UNIT_TEXT_PART_ID_V2" val="d-3-1"/>
  <p:tag name="KSO_WM_UNIT_COLOR_SCHEME_SHAPE_ID" val="38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6506_2*l_h_f*1_2_1"/>
  <p:tag name="KSO_WM_TEMPLATE_CATEGORY" val="diagram"/>
  <p:tag name="KSO_WM_TEMPLATE_INDEX" val="20196506"/>
  <p:tag name="KSO_WM_UNIT_LAYERLEVEL" val="1_1_1"/>
  <p:tag name="KSO_WM_TAG_VERSION" val="1.0"/>
  <p:tag name="KSO_WM_BEAUTIFY_FLAG" val="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57.xml><?xml version="1.0" encoding="utf-8"?>
<p:tagLst xmlns:p="http://schemas.openxmlformats.org/presentationml/2006/main">
  <p:tag name="KSO_WM_SLIDE_ITEM_CNT" val="2"/>
</p:tagLst>
</file>

<file path=ppt/tags/tag458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59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61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68787_1*l_h_i*1_1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787_1*l_h_i*1_1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87_1*l_h_a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65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787_1*l_h_f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66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67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68.xml><?xml version="1.0" encoding="utf-8"?>
<p:tagLst xmlns:p="http://schemas.openxmlformats.org/presentationml/2006/main">
  <p:tag name="KSO_WM_TAG_VERSION" val="1.0"/>
  <p:tag name="KSO_WM_TEMPLATE_CATEGORY" val="diagram"/>
  <p:tag name="KSO_WM_TEMPLATE_INDEX" val="20187873"/>
  <p:tag name="KSO_WM_UNIT_TYPE" val="q_h_a"/>
  <p:tag name="KSO_WM_UNIT_INDEX" val="1_2_1"/>
  <p:tag name="KSO_WM_UNIT_ID" val="diagram20187873_6*q_h_a*1_2_1"/>
  <p:tag name="KSO_WM_UNIT_LAYERLEVEL" val="1_1_1"/>
  <p:tag name="KSO_WM_UNIT_VALUE" val="6"/>
  <p:tag name="KSO_WM_UNIT_HIGHLIGHT" val="0"/>
  <p:tag name="KSO_WM_UNIT_COMPATIBLE" val="0"/>
  <p:tag name="KSO_WM_BEAUTIFY_FLAG" val="#wm#"/>
  <p:tag name="KSO_WM_UNIT_PRESET_TEXT" val="添加标题"/>
  <p:tag name="KSO_WM_UNIT_ISCONTENTSTITLE" val="0"/>
  <p:tag name="KSO_WM_DIAGRAM_GROUP_CODE" val="q1-1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469.xml><?xml version="1.0" encoding="utf-8"?>
<p:tagLst xmlns:p="http://schemas.openxmlformats.org/presentationml/2006/main">
  <p:tag name="KSO_WM_SLIDE_ITEM_CNT" val="4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71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2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73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4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75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6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77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8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9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81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82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83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84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85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86.xml><?xml version="1.0" encoding="utf-8"?>
<p:tagLst xmlns:p="http://schemas.openxmlformats.org/presentationml/2006/main">
  <p:tag name="KSO_WM_SLIDE_ITEM_CNT" val="4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89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TEXT_PART_ID_V2" val="d-3-1"/>
  <p:tag name="KSO_WM_UNIT_COLOR_SCHEME_SHAPE_ID" val="25"/>
  <p:tag name="KSO_WM_UNIT_COLOR_SCHEME_PARENT_PAGE" val="0_2"/>
  <p:tag name="KSO_WM_UNIT_DIAGRAM_MODELTYPE" val="stripeEnum"/>
  <p:tag name="KSO_WM_UNIT_SUBTYPE" val="a"/>
  <p:tag name="KSO_WM_UNIT_NOCLEAR" val="0"/>
  <p:tag name="KSO_WM_UNIT_VALUE" val="1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06_2*l_h_f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，并根据需要酌情增减文字。即便信息错综复杂，需要用更多的文字来表述，也请您尽可能提炼思想的精髓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91.xml><?xml version="1.0" encoding="utf-8"?>
<p:tagLst xmlns:p="http://schemas.openxmlformats.org/presentationml/2006/main">
  <p:tag name="KSO_WM_UNIT_TEXT_PART_ID_V2" val="c-3-1"/>
  <p:tag name="KSO_WM_UNIT_COLOR_SCHEME_SHAPE_ID" val="18"/>
  <p:tag name="KSO_WM_UNIT_COLOR_SCHEME_PARENT_PAGE" val="0_2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6_2*l_h_a*1_1_1"/>
  <p:tag name="KSO_WM_TEMPLATE_CATEGORY" val="diagram"/>
  <p:tag name="KSO_WM_TEMPLATE_INDEX" val="20196506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92.xml><?xml version="1.0" encoding="utf-8"?>
<p:tagLst xmlns:p="http://schemas.openxmlformats.org/presentationml/2006/main">
  <p:tag name="KSO_WM_SLIDE_ITEM_CNT" val="4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ISLIDE.ICON" val="#370961;#407180;"/>
  <p:tag name="KSO_WM_SLIDE_ITEM_CNT" val="4"/>
</p:tagLst>
</file>

<file path=ppt/tags/tag511.xml><?xml version="1.0" encoding="utf-8"?>
<p:tagLst xmlns:p="http://schemas.openxmlformats.org/presentationml/2006/main">
  <p:tag name="COMMONDATA" val="eyJoZGlkIjoiOTU0OGJlNzg4MWM2NTk0NTNjZDFiNDk1NjZlMWJlMDUifQ=="/>
  <p:tag name="KSO_WPP_MARK_KEY" val="ada76616-052c-4be6-a432-03b77d3aa8d4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PLACING_PICTURE_USER_VIEWPORT" val="{&quot;height&quot;:5394.700787401574,&quot;width&quot;:5735.629921259842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l">
          <a:defRPr lang="zh-CN" altLang="en-US" sz="1200" b="1">
            <a:solidFill>
              <a:schemeClr val="tx1"/>
            </a:solidFill>
            <a:latin typeface="Arial" panose="020B0604020202020204"/>
            <a:cs typeface="Arial" panose="020B0604020202020204"/>
            <a:sym typeface="Arial" panose="020B06040202020202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5895</Words>
  <Application>WPS 演示</Application>
  <PresentationFormat>宽屏</PresentationFormat>
  <Paragraphs>793</Paragraphs>
  <Slides>15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15</vt:i4>
      </vt:variant>
    </vt:vector>
  </HeadingPairs>
  <TitlesOfParts>
    <vt:vector size="52" baseType="lpstr">
      <vt:lpstr>Arial</vt:lpstr>
      <vt:lpstr>宋体</vt:lpstr>
      <vt:lpstr>Wingdings</vt:lpstr>
      <vt:lpstr>Impact</vt:lpstr>
      <vt:lpstr>Arial</vt:lpstr>
      <vt:lpstr>微软雅黑</vt:lpstr>
      <vt:lpstr>苹方 常规</vt:lpstr>
      <vt:lpstr>Bahnschrift</vt:lpstr>
      <vt:lpstr>Noto Sans CJK SC Black</vt:lpstr>
      <vt:lpstr>Arial Unicode MS</vt:lpstr>
      <vt:lpstr>等线</vt:lpstr>
      <vt:lpstr>Wingdings</vt:lpstr>
      <vt:lpstr>Open Sans</vt:lpstr>
      <vt:lpstr>Segoe Print</vt:lpstr>
      <vt:lpstr>思源黑体 CN Heavy</vt:lpstr>
      <vt:lpstr>黑体</vt:lpstr>
      <vt:lpstr>思源黑体 CN Medium</vt:lpstr>
      <vt:lpstr>HarmonyOS Sans SC</vt:lpstr>
      <vt:lpstr>system-ui</vt:lpstr>
      <vt:lpstr>ETLWME+Î¢ÈíÑÅºÚ,Bold</vt:lpstr>
      <vt:lpstr>Open Sans</vt:lpstr>
      <vt:lpstr>.PingFang SC</vt:lpstr>
      <vt:lpstr>Times New Roman</vt:lpstr>
      <vt:lpstr>Office 主题</vt:lpstr>
      <vt:lpstr>1_Office 主题</vt:lpstr>
      <vt:lpstr>4_Office 主题</vt:lpstr>
      <vt:lpstr>3_Office 主题</vt:lpstr>
      <vt:lpstr>5_Office 主题</vt:lpstr>
      <vt:lpstr>2_Office 主题</vt:lpstr>
      <vt:lpstr>6_Office 主题</vt:lpstr>
      <vt:lpstr>7_Office 主题</vt:lpstr>
      <vt:lpstr>1_自定义设计方案</vt:lpstr>
      <vt:lpstr>8_Office 主题</vt:lpstr>
      <vt:lpstr>12_Office 主题</vt:lpstr>
      <vt:lpstr>13_Office 主题</vt:lpstr>
      <vt:lpstr>15_Office 主题</vt:lpstr>
      <vt:lpstr>16_Office 主题</vt:lpstr>
      <vt:lpstr>PowerPoint 演示文稿</vt:lpstr>
      <vt:lpstr> 数据能力 | 一站式产融大数据生产引擎</vt:lpstr>
      <vt:lpstr>模型能力 | 有数特色“信用+场景”企业评价体系</vt:lpstr>
      <vt:lpstr>产品能力 | 产品服务—解决方案—客户价值</vt:lpstr>
      <vt:lpstr>典型客户 | 金融、企业、智库、政府……</vt:lpstr>
      <vt:lpstr>PowerPoint 演示文稿</vt:lpstr>
      <vt:lpstr>“智信”基础数据服务</vt:lpstr>
      <vt:lpstr>“智信”特色数据服务</vt:lpstr>
      <vt:lpstr>“智信”数据服务形式 </vt:lpstr>
      <vt:lpstr>“智信”企业视图——专业版企业查询系统插件</vt:lpstr>
      <vt:lpstr>“智信”关联图谱</vt:lpstr>
      <vt:lpstr>“智客”对公业务数字化系统</vt:lpstr>
      <vt:lpstr>模型咨询 &amp; 系统定制</vt:lpstr>
      <vt:lpstr>数据终端 &amp; 数据实验室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xujie Fang</dc:creator>
  <cp:lastModifiedBy>有数</cp:lastModifiedBy>
  <cp:revision>355</cp:revision>
  <dcterms:created xsi:type="dcterms:W3CDTF">2023-04-16T15:45:00Z</dcterms:created>
  <dcterms:modified xsi:type="dcterms:W3CDTF">2023-04-28T02:36:05Z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345D606F8DDB44548DEBA96E8630AE5B</vt:lpwstr>
  </property>
  <property fmtid="{D5CDD505-2E9C-101B-9397-08002B2CF9AE}" pid="3" name="KSOProductBuildVer">
    <vt:lpwstr>2052-11.1.0.14036</vt:lpwstr>
  </property>
</Properties>
</file>