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  <p:sldMasterId id="2147483675" r:id="rId3"/>
    <p:sldMasterId id="2147483688" r:id="rId4"/>
    <p:sldMasterId id="2147483700" r:id="rId5"/>
    <p:sldMasterId id="2147483712" r:id="rId6"/>
    <p:sldMasterId id="2147483783" r:id="rId7"/>
  </p:sldMasterIdLst>
  <p:notesMasterIdLst>
    <p:notesMasterId r:id="rId11"/>
  </p:notesMasterIdLst>
  <p:sldIdLst>
    <p:sldId id="300" r:id="rId8"/>
    <p:sldId id="309" r:id="rId9"/>
    <p:sldId id="310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78" autoAdjust="0"/>
    <p:restoredTop sz="92072" autoAdjust="0"/>
  </p:normalViewPr>
  <p:slideViewPr>
    <p:cSldViewPr snapToGrid="0">
      <p:cViewPr varScale="1">
        <p:scale>
          <a:sx n="63" d="100"/>
          <a:sy n="63" d="100"/>
        </p:scale>
        <p:origin x="848" y="56"/>
      </p:cViewPr>
      <p:guideLst>
        <p:guide orient="horz" pos="2160"/>
        <p:guide pos="385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5247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2764790" fontAlgn="auto">
              <a:spcBef>
                <a:spcPts val="0"/>
              </a:spcBef>
              <a:spcAft>
                <a:spcPts val="0"/>
              </a:spcAft>
              <a:defRPr/>
            </a:pPr>
            <a:fld id="{20F7FE6A-1DDD-2549-BFA4-66456819F9BD}" type="slidenum">
              <a:rPr kumimoji="1" lang="zh-CN" altLang="en-US" smtClean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</a:t>
            </a:fld>
            <a:endParaRPr kumimoji="1" lang="zh-CN" altLang="en-US">
              <a:solidFill>
                <a:prstClr val="black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87300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2764790" fontAlgn="auto">
              <a:spcBef>
                <a:spcPts val="0"/>
              </a:spcBef>
              <a:spcAft>
                <a:spcPts val="0"/>
              </a:spcAft>
              <a:defRPr/>
            </a:pPr>
            <a:fld id="{20F7FE6A-1DDD-2549-BFA4-66456819F9BD}" type="slidenum">
              <a:rPr kumimoji="1" lang="zh-CN" altLang="en-US" smtClean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</a:t>
            </a:fld>
            <a:endParaRPr kumimoji="1" lang="zh-CN" altLang="en-US">
              <a:solidFill>
                <a:prstClr val="black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21617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2764790" fontAlgn="auto">
              <a:spcBef>
                <a:spcPts val="0"/>
              </a:spcBef>
              <a:spcAft>
                <a:spcPts val="0"/>
              </a:spcAft>
              <a:defRPr/>
            </a:pPr>
            <a:fld id="{20F7FE6A-1DDD-2549-BFA4-66456819F9BD}" type="slidenum">
              <a:rPr kumimoji="1" lang="zh-CN" altLang="en-US" smtClean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3</a:t>
            </a:fld>
            <a:endParaRPr kumimoji="1" lang="zh-CN" altLang="en-US">
              <a:solidFill>
                <a:prstClr val="black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15665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jpe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jpe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7.jpe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74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5790" indent="0" algn="ctr">
              <a:buNone/>
              <a:defRPr/>
            </a:lvl2pPr>
            <a:lvl3pPr marL="1211580" indent="0" algn="ctr">
              <a:buNone/>
              <a:defRPr/>
            </a:lvl3pPr>
            <a:lvl4pPr marL="1817370" indent="0" algn="ctr">
              <a:buNone/>
              <a:defRPr/>
            </a:lvl4pPr>
            <a:lvl5pPr marL="2423160" indent="0" algn="ctr">
              <a:buNone/>
              <a:defRPr/>
            </a:lvl5pPr>
            <a:lvl6pPr marL="3028315" indent="0" algn="ctr">
              <a:buNone/>
              <a:defRPr/>
            </a:lvl6pPr>
            <a:lvl7pPr marL="3634105" indent="0" algn="ctr">
              <a:buNone/>
              <a:defRPr/>
            </a:lvl7pPr>
            <a:lvl8pPr marL="4239895" indent="0" algn="ctr">
              <a:buNone/>
              <a:defRPr/>
            </a:lvl8pPr>
            <a:lvl9pPr marL="4845685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渐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内容占位符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2468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渐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片双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sz="quarter" idx="10"/>
          </p:nvPr>
        </p:nvSpPr>
        <p:spPr>
          <a:xfrm>
            <a:off x="212993" y="1358347"/>
            <a:ext cx="5776511" cy="373171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图片占位符 2"/>
          <p:cNvSpPr>
            <a:spLocks noGrp="1"/>
          </p:cNvSpPr>
          <p:nvPr>
            <p:ph type="pic" sz="quarter" idx="11"/>
          </p:nvPr>
        </p:nvSpPr>
        <p:spPr>
          <a:xfrm>
            <a:off x="6202497" y="1358347"/>
            <a:ext cx="5776511" cy="373171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354110" y="-37578"/>
            <a:ext cx="11160000" cy="738000"/>
          </a:xfrm>
          <a:prstGeom prst="rect">
            <a:avLst/>
          </a:prstGeom>
        </p:spPr>
        <p:txBody>
          <a:bodyPr tIns="0" bIns="0" anchor="ctr" anchorCtr="0"/>
          <a:lstStyle>
            <a:lvl1pPr>
              <a:defRPr sz="2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0" name="文本占位符 3"/>
          <p:cNvSpPr>
            <a:spLocks noGrp="1"/>
          </p:cNvSpPr>
          <p:nvPr>
            <p:ph type="body" sz="half" idx="2"/>
          </p:nvPr>
        </p:nvSpPr>
        <p:spPr>
          <a:xfrm>
            <a:off x="212993" y="5350368"/>
            <a:ext cx="5776511" cy="612000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endParaRPr lang="en-US" altLang="zh-CN" sz="2000" dirty="0" smtClean="0"/>
          </a:p>
        </p:txBody>
      </p:sp>
      <p:sp>
        <p:nvSpPr>
          <p:cNvPr id="11" name="文本占位符 3"/>
          <p:cNvSpPr>
            <a:spLocks noGrp="1"/>
          </p:cNvSpPr>
          <p:nvPr>
            <p:ph type="body" sz="half" idx="12"/>
          </p:nvPr>
        </p:nvSpPr>
        <p:spPr>
          <a:xfrm>
            <a:off x="6202496" y="5350368"/>
            <a:ext cx="5776511" cy="612000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endParaRPr lang="en-US" altLang="zh-CN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背景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 cstate="screen">
            <a:alphaModFix amt="7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400"/>
                    </a14:imgEffect>
                    <a14:imgEffect>
                      <a14:saturation sat="175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878020"/>
            <a:ext cx="12191999" cy="5979980"/>
          </a:xfrm>
          <a:prstGeom prst="rect">
            <a:avLst/>
          </a:prstGeom>
        </p:spPr>
      </p:pic>
      <p:grpSp>
        <p:nvGrpSpPr>
          <p:cNvPr id="13" name="组合 12"/>
          <p:cNvGrpSpPr/>
          <p:nvPr userDrawn="1"/>
        </p:nvGrpSpPr>
        <p:grpSpPr>
          <a:xfrm>
            <a:off x="10239449" y="131397"/>
            <a:ext cx="1813063" cy="397820"/>
            <a:chOff x="7679584" y="178755"/>
            <a:chExt cx="1359797" cy="298365"/>
          </a:xfrm>
        </p:grpSpPr>
        <p:sp>
          <p:nvSpPr>
            <p:cNvPr id="14" name="文本框 13"/>
            <p:cNvSpPr txBox="1"/>
            <p:nvPr userDrawn="1"/>
          </p:nvSpPr>
          <p:spPr>
            <a:xfrm>
              <a:off x="7679584" y="178755"/>
              <a:ext cx="1333208" cy="161583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en-US"/>
              </a:defPPr>
              <a:lvl1pPr>
                <a:defRPr kumimoji="1" sz="8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algn="r" defTabSz="609600"/>
              <a:r>
                <a:rPr lang="en-GB" altLang="zh-CN" sz="800" i="1" dirty="0">
                  <a:solidFill>
                    <a:prstClr val="white">
                      <a:alpha val="32000"/>
                    </a:prstClr>
                  </a:solidFill>
                  <a:latin typeface="Arial Narrow" panose="020B0606020202030204" pitchFamily="34" charset="0"/>
                  <a:cs typeface="Arial Narrow" panose="020B0606020202030204" pitchFamily="34" charset="0"/>
                </a:rPr>
                <a:t>IN</a:t>
              </a:r>
              <a:r>
                <a:rPr lang="en-US" altLang="zh-CN" sz="800" i="1" dirty="0">
                  <a:solidFill>
                    <a:prstClr val="white">
                      <a:alpha val="32000"/>
                    </a:prstClr>
                  </a:solidFill>
                  <a:latin typeface="Arial Narrow" panose="020B0606020202030204" pitchFamily="34" charset="0"/>
                  <a:cs typeface="Arial Narrow" panose="020B0606020202030204" pitchFamily="34" charset="0"/>
                </a:rPr>
                <a:t>SPUR</a:t>
              </a:r>
              <a:r>
                <a:rPr lang="zh-CN" altLang="en-US" sz="800" i="1" dirty="0">
                  <a:solidFill>
                    <a:prstClr val="white">
                      <a:alpha val="32000"/>
                    </a:prstClr>
                  </a:solidFill>
                  <a:latin typeface="Arial Narrow" panose="020B0606020202030204" pitchFamily="34" charset="0"/>
                  <a:cs typeface="Arial Narrow" panose="020B0606020202030204" pitchFamily="34" charset="0"/>
                </a:rPr>
                <a:t> </a:t>
              </a:r>
              <a:r>
                <a:rPr lang="en-US" altLang="zh-CN" sz="800" i="1" dirty="0">
                  <a:solidFill>
                    <a:prstClr val="white">
                      <a:alpha val="32000"/>
                    </a:prstClr>
                  </a:solidFill>
                  <a:latin typeface="Arial Narrow" panose="020B0606020202030204" pitchFamily="34" charset="0"/>
                  <a:cs typeface="Arial Narrow" panose="020B0606020202030204" pitchFamily="34" charset="0"/>
                </a:rPr>
                <a:t>CLOUD</a:t>
              </a:r>
              <a:r>
                <a:rPr lang="zh-CN" altLang="en-US" sz="800" i="1" dirty="0">
                  <a:solidFill>
                    <a:prstClr val="white">
                      <a:alpha val="32000"/>
                    </a:prstClr>
                  </a:solidFill>
                  <a:latin typeface="Arial Narrow" panose="020B0606020202030204" pitchFamily="34" charset="0"/>
                  <a:cs typeface="Arial Narrow" panose="020B0606020202030204" pitchFamily="34" charset="0"/>
                </a:rPr>
                <a:t> </a:t>
              </a:r>
              <a:r>
                <a:rPr lang="en-US" altLang="zh-CN" sz="800" i="1" dirty="0">
                  <a:solidFill>
                    <a:prstClr val="white">
                      <a:alpha val="32000"/>
                    </a:prstClr>
                  </a:solidFill>
                  <a:latin typeface="Arial Narrow" panose="020B0606020202030204" pitchFamily="34" charset="0"/>
                  <a:cs typeface="Arial Narrow" panose="020B0606020202030204" pitchFamily="34" charset="0"/>
                </a:rPr>
                <a:t>·</a:t>
              </a:r>
              <a:r>
                <a:rPr lang="zh-CN" altLang="en-US" sz="800" i="1" dirty="0">
                  <a:solidFill>
                    <a:prstClr val="white">
                      <a:alpha val="32000"/>
                    </a:prstClr>
                  </a:solidFill>
                  <a:latin typeface="Arial Narrow" panose="020B0606020202030204" pitchFamily="34" charset="0"/>
                  <a:cs typeface="Arial Narrow" panose="020B0606020202030204" pitchFamily="34" charset="0"/>
                </a:rPr>
                <a:t> </a:t>
              </a:r>
              <a:r>
                <a:rPr lang="en-US" altLang="zh-CN" sz="800" i="1" dirty="0" smtClean="0">
                  <a:solidFill>
                    <a:prstClr val="white">
                      <a:alpha val="32000"/>
                    </a:prstClr>
                  </a:solidFill>
                  <a:latin typeface="Arial Narrow" panose="020B0606020202030204" pitchFamily="34" charset="0"/>
                  <a:cs typeface="Arial Narrow" panose="020B0606020202030204" pitchFamily="34" charset="0"/>
                </a:rPr>
                <a:t>2021</a:t>
              </a:r>
              <a:endParaRPr lang="zh-CN" altLang="en-US" sz="800" i="1" dirty="0">
                <a:solidFill>
                  <a:prstClr val="white">
                    <a:alpha val="32000"/>
                  </a:prstClr>
                </a:solidFill>
                <a:latin typeface="Arial Narrow" panose="020B0606020202030204" pitchFamily="34" charset="0"/>
                <a:cs typeface="Arial Narrow" panose="020B0606020202030204" pitchFamily="34" charset="0"/>
              </a:endParaRPr>
            </a:p>
          </p:txBody>
        </p:sp>
        <p:grpSp>
          <p:nvGrpSpPr>
            <p:cNvPr id="15" name="组合 14"/>
            <p:cNvGrpSpPr/>
            <p:nvPr userDrawn="1"/>
          </p:nvGrpSpPr>
          <p:grpSpPr>
            <a:xfrm>
              <a:off x="8063595" y="278690"/>
              <a:ext cx="975786" cy="198430"/>
              <a:chOff x="8063595" y="278690"/>
              <a:chExt cx="975786" cy="198430"/>
            </a:xfrm>
          </p:grpSpPr>
          <p:sp>
            <p:nvSpPr>
              <p:cNvPr id="16" name="文本框 15"/>
              <p:cNvSpPr txBox="1"/>
              <p:nvPr userDrawn="1"/>
            </p:nvSpPr>
            <p:spPr>
              <a:xfrm>
                <a:off x="8063595" y="290637"/>
                <a:ext cx="315231" cy="161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09600"/>
                <a:r>
                  <a:rPr kumimoji="1" lang="zh-CN" altLang="en-US" sz="800" i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专业 </a:t>
                </a:r>
              </a:p>
            </p:txBody>
          </p:sp>
          <p:sp>
            <p:nvSpPr>
              <p:cNvPr id="17" name="文本框 16"/>
              <p:cNvSpPr txBox="1"/>
              <p:nvPr userDrawn="1"/>
            </p:nvSpPr>
            <p:spPr>
              <a:xfrm>
                <a:off x="8272055" y="278690"/>
                <a:ext cx="163748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09600"/>
                <a:r>
                  <a:rPr kumimoji="1" lang="en-US" altLang="zh-CN" sz="1065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·</a:t>
                </a:r>
                <a:endParaRPr kumimoji="1" lang="zh-CN" altLang="en-US" sz="10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文本框 17"/>
              <p:cNvSpPr txBox="1"/>
              <p:nvPr userDrawn="1"/>
            </p:nvSpPr>
            <p:spPr>
              <a:xfrm>
                <a:off x="8527783" y="284711"/>
                <a:ext cx="163748" cy="192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09600"/>
                <a:r>
                  <a:rPr kumimoji="1" lang="en-US" altLang="zh-CN" sz="1065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·</a:t>
                </a:r>
                <a:endParaRPr kumimoji="1" lang="zh-CN" altLang="en-US" sz="1065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文本框 18"/>
              <p:cNvSpPr txBox="1"/>
              <p:nvPr userDrawn="1"/>
            </p:nvSpPr>
            <p:spPr>
              <a:xfrm>
                <a:off x="8328800" y="290637"/>
                <a:ext cx="315231" cy="161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09600"/>
                <a:r>
                  <a:rPr kumimoji="1" lang="zh-CN" altLang="en-US" sz="800" i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生态 </a:t>
                </a:r>
              </a:p>
            </p:txBody>
          </p:sp>
          <p:sp>
            <p:nvSpPr>
              <p:cNvPr id="20" name="文本框 19"/>
              <p:cNvSpPr txBox="1"/>
              <p:nvPr userDrawn="1"/>
            </p:nvSpPr>
            <p:spPr>
              <a:xfrm>
                <a:off x="8601441" y="290637"/>
                <a:ext cx="437940" cy="161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09600"/>
                <a:r>
                  <a:rPr kumimoji="1" lang="zh-CN" altLang="en-US" sz="800" i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可信赖 </a:t>
                </a:r>
              </a:p>
            </p:txBody>
          </p:sp>
        </p:grpSp>
      </p:grpSp>
      <p:sp>
        <p:nvSpPr>
          <p:cNvPr id="22" name="标题 1"/>
          <p:cNvSpPr>
            <a:spLocks noGrp="1"/>
          </p:cNvSpPr>
          <p:nvPr>
            <p:ph type="title"/>
          </p:nvPr>
        </p:nvSpPr>
        <p:spPr>
          <a:xfrm>
            <a:off x="572038" y="26980"/>
            <a:ext cx="10427448" cy="851040"/>
          </a:xfrm>
        </p:spPr>
        <p:txBody>
          <a:bodyPr>
            <a:normAutofit/>
          </a:bodyPr>
          <a:lstStyle>
            <a:lvl1pPr>
              <a:defRPr sz="2900" b="1"/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  <p:grpSp>
        <p:nvGrpSpPr>
          <p:cNvPr id="30" name="组合 29"/>
          <p:cNvGrpSpPr/>
          <p:nvPr userDrawn="1"/>
        </p:nvGrpSpPr>
        <p:grpSpPr>
          <a:xfrm>
            <a:off x="10508343" y="6313714"/>
            <a:ext cx="1722428" cy="434065"/>
            <a:chOff x="7768931" y="4665047"/>
            <a:chExt cx="1307567" cy="341348"/>
          </a:xfrm>
        </p:grpSpPr>
        <p:pic>
          <p:nvPicPr>
            <p:cNvPr id="32" name="图片 31"/>
            <p:cNvPicPr>
              <a:picLocks noChangeAspect="1"/>
            </p:cNvPicPr>
            <p:nvPr userDrawn="1"/>
          </p:nvPicPr>
          <p:blipFill>
            <a:blip r:embed="rId4" cstate="screen"/>
            <a:stretch>
              <a:fillRect/>
            </a:stretch>
          </p:blipFill>
          <p:spPr>
            <a:xfrm>
              <a:off x="7837188" y="4665047"/>
              <a:ext cx="1099037" cy="168477"/>
            </a:xfrm>
            <a:prstGeom prst="rect">
              <a:avLst/>
            </a:prstGeom>
          </p:spPr>
        </p:pic>
        <p:sp>
          <p:nvSpPr>
            <p:cNvPr id="33" name="文本框 32"/>
            <p:cNvSpPr txBox="1"/>
            <p:nvPr userDrawn="1"/>
          </p:nvSpPr>
          <p:spPr>
            <a:xfrm>
              <a:off x="7768931" y="4829570"/>
              <a:ext cx="1307567" cy="176825"/>
            </a:xfrm>
            <a:prstGeom prst="rect">
              <a:avLst/>
            </a:prstGeom>
            <a:noFill/>
            <a:effectLst>
              <a:glow rad="1270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pPr defTabSz="609600"/>
              <a:r>
                <a:rPr kumimoji="1" lang="zh-CN" altLang="en-US" sz="935" spc="800" dirty="0">
                  <a:solidFill>
                    <a:prstClr val="white">
                      <a:alpha val="4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无处不在的计算</a:t>
              </a:r>
            </a:p>
          </p:txBody>
        </p:sp>
      </p:grpSp>
      <p:sp>
        <p:nvSpPr>
          <p:cNvPr id="35" name="矩形 34"/>
          <p:cNvSpPr/>
          <p:nvPr userDrawn="1"/>
        </p:nvSpPr>
        <p:spPr>
          <a:xfrm>
            <a:off x="379417" y="239119"/>
            <a:ext cx="162696" cy="419654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5400000" scaled="0"/>
          </a:gradFill>
        </p:spPr>
        <p:txBody>
          <a:bodyPr wrap="square" rtlCol="0" anchor="ctr">
            <a:spAutoFit/>
          </a:bodyPr>
          <a:lstStyle/>
          <a:p>
            <a:pPr marL="342900" indent="-342900" algn="ctr" defTabSz="914400" eaLnBrk="0" fontAlgn="t" hangingPunct="0">
              <a:lnSpc>
                <a:spcPct val="125000"/>
              </a:lnSpc>
              <a:spcAft>
                <a:spcPct val="0"/>
              </a:spcAft>
              <a:buClr>
                <a:srgbClr val="333399"/>
              </a:buClr>
              <a:buFont typeface="Wingdings" panose="05000000000000000000" pitchFamily="2" charset="2"/>
              <a:buChar char="Ø"/>
            </a:pPr>
            <a:endParaRPr kumimoji="1" lang="zh-CN" altLang="en-US" sz="18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渐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内容占位符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550" y="6359525"/>
            <a:ext cx="2489200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11496675" y="128588"/>
            <a:ext cx="671513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9D7869A4-7780-42B0-9EF3-A1E243FDCEB8}" type="slidenum">
              <a:rPr lang="en-US" altLang="zh-CN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5" name="图片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5" r="31866"/>
          <a:stretch>
            <a:fillRect/>
          </a:stretch>
        </p:blipFill>
        <p:spPr bwMode="auto">
          <a:xfrm>
            <a:off x="0" y="0"/>
            <a:ext cx="4657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334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7150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4434" y="0"/>
            <a:ext cx="11523133" cy="105198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14584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569" y="239576"/>
            <a:ext cx="5826432" cy="618548"/>
          </a:xfrm>
          <a:prstGeom prst="rect">
            <a:avLst/>
          </a:prstGeom>
        </p:spPr>
        <p:txBody>
          <a:bodyPr/>
          <a:lstStyle>
            <a:lvl1pPr algn="r">
              <a:defRPr sz="24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quarter" idx="10" hasCustomPrompt="1"/>
          </p:nvPr>
        </p:nvSpPr>
        <p:spPr>
          <a:xfrm>
            <a:off x="191373" y="79922"/>
            <a:ext cx="4882072" cy="61854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200" b="1">
                <a:solidFill>
                  <a:srgbClr val="FFFF00"/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61671020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569" y="239576"/>
            <a:ext cx="5826432" cy="618548"/>
          </a:xfrm>
          <a:prstGeom prst="rect">
            <a:avLst/>
          </a:prstGeom>
        </p:spPr>
        <p:txBody>
          <a:bodyPr/>
          <a:lstStyle>
            <a:lvl1pPr algn="r">
              <a:defRPr sz="24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quarter" idx="10" hasCustomPrompt="1"/>
          </p:nvPr>
        </p:nvSpPr>
        <p:spPr>
          <a:xfrm>
            <a:off x="191373" y="79922"/>
            <a:ext cx="4882072" cy="61854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200" b="1">
                <a:solidFill>
                  <a:srgbClr val="FFFF00"/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0798797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片双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sz="quarter" idx="10"/>
          </p:nvPr>
        </p:nvSpPr>
        <p:spPr>
          <a:xfrm>
            <a:off x="212993" y="1358347"/>
            <a:ext cx="5776511" cy="373171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4" name="图片占位符 2"/>
          <p:cNvSpPr>
            <a:spLocks noGrp="1"/>
          </p:cNvSpPr>
          <p:nvPr>
            <p:ph type="pic" sz="quarter" idx="11"/>
          </p:nvPr>
        </p:nvSpPr>
        <p:spPr>
          <a:xfrm>
            <a:off x="6202497" y="1358347"/>
            <a:ext cx="5776511" cy="373171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354110" y="-37578"/>
            <a:ext cx="11160000" cy="738000"/>
          </a:xfrm>
          <a:prstGeom prst="rect">
            <a:avLst/>
          </a:prstGeom>
        </p:spPr>
        <p:txBody>
          <a:bodyPr tIns="0" bIns="0" anchor="ctr" anchorCtr="0"/>
          <a:lstStyle>
            <a:lvl1pPr>
              <a:defRPr sz="2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0" name="文本占位符 3"/>
          <p:cNvSpPr>
            <a:spLocks noGrp="1"/>
          </p:cNvSpPr>
          <p:nvPr>
            <p:ph type="body" sz="half" idx="2"/>
          </p:nvPr>
        </p:nvSpPr>
        <p:spPr>
          <a:xfrm>
            <a:off x="212993" y="5350368"/>
            <a:ext cx="5776511" cy="612000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endParaRPr lang="en-US" altLang="zh-CN" dirty="0" smtClean="0"/>
          </a:p>
        </p:txBody>
      </p:sp>
      <p:sp>
        <p:nvSpPr>
          <p:cNvPr id="11" name="文本占位符 3"/>
          <p:cNvSpPr>
            <a:spLocks noGrp="1"/>
          </p:cNvSpPr>
          <p:nvPr>
            <p:ph type="body" sz="half" idx="12"/>
          </p:nvPr>
        </p:nvSpPr>
        <p:spPr>
          <a:xfrm>
            <a:off x="6202496" y="5350368"/>
            <a:ext cx="5776511" cy="612000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27949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10091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569" y="239576"/>
            <a:ext cx="5826432" cy="618548"/>
          </a:xfrm>
          <a:prstGeom prst="rect">
            <a:avLst/>
          </a:prstGeom>
        </p:spPr>
        <p:txBody>
          <a:bodyPr/>
          <a:lstStyle>
            <a:lvl1pPr algn="r">
              <a:defRPr sz="24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quarter" idx="10" hasCustomPrompt="1"/>
          </p:nvPr>
        </p:nvSpPr>
        <p:spPr>
          <a:xfrm>
            <a:off x="191373" y="79922"/>
            <a:ext cx="4882072" cy="61854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200" b="1">
                <a:solidFill>
                  <a:srgbClr val="FFFF00"/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28044008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渐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内容占位符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550" y="6359525"/>
            <a:ext cx="2489200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11496675" y="128588"/>
            <a:ext cx="671513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9D7869A4-7780-42B0-9EF3-A1E243FDCEB8}" type="slidenum">
              <a:rPr lang="en-US" altLang="zh-CN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5" name="图片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5" r="31866"/>
          <a:stretch>
            <a:fillRect/>
          </a:stretch>
        </p:blipFill>
        <p:spPr bwMode="auto">
          <a:xfrm>
            <a:off x="0" y="0"/>
            <a:ext cx="4657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6886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4434" y="0"/>
            <a:ext cx="11523133" cy="105198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4434" y="1198034"/>
            <a:ext cx="11523133" cy="49678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2054999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80484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4434" y="0"/>
            <a:ext cx="11523133" cy="105198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259993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569" y="239576"/>
            <a:ext cx="5826432" cy="618548"/>
          </a:xfrm>
          <a:prstGeom prst="rect">
            <a:avLst/>
          </a:prstGeom>
        </p:spPr>
        <p:txBody>
          <a:bodyPr/>
          <a:lstStyle>
            <a:lvl1pPr algn="r">
              <a:defRPr sz="24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quarter" idx="10" hasCustomPrompt="1"/>
          </p:nvPr>
        </p:nvSpPr>
        <p:spPr>
          <a:xfrm>
            <a:off x="191373" y="79922"/>
            <a:ext cx="4882072" cy="61854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200" b="1">
                <a:solidFill>
                  <a:srgbClr val="FFFF00"/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79622793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569" y="239576"/>
            <a:ext cx="5826432" cy="618548"/>
          </a:xfrm>
          <a:prstGeom prst="rect">
            <a:avLst/>
          </a:prstGeom>
        </p:spPr>
        <p:txBody>
          <a:bodyPr/>
          <a:lstStyle>
            <a:lvl1pPr algn="r">
              <a:defRPr sz="24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quarter" idx="10" hasCustomPrompt="1"/>
          </p:nvPr>
        </p:nvSpPr>
        <p:spPr>
          <a:xfrm>
            <a:off x="191373" y="79922"/>
            <a:ext cx="4882072" cy="61854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200" b="1">
                <a:solidFill>
                  <a:srgbClr val="FFFF00"/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3157065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片双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sz="quarter" idx="10"/>
          </p:nvPr>
        </p:nvSpPr>
        <p:spPr>
          <a:xfrm>
            <a:off x="212993" y="1358347"/>
            <a:ext cx="5776511" cy="373171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4" name="图片占位符 2"/>
          <p:cNvSpPr>
            <a:spLocks noGrp="1"/>
          </p:cNvSpPr>
          <p:nvPr>
            <p:ph type="pic" sz="quarter" idx="11"/>
          </p:nvPr>
        </p:nvSpPr>
        <p:spPr>
          <a:xfrm>
            <a:off x="6202497" y="1358347"/>
            <a:ext cx="5776511" cy="373171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354110" y="-37578"/>
            <a:ext cx="11160000" cy="738000"/>
          </a:xfrm>
          <a:prstGeom prst="rect">
            <a:avLst/>
          </a:prstGeom>
        </p:spPr>
        <p:txBody>
          <a:bodyPr tIns="0" bIns="0" anchor="ctr" anchorCtr="0"/>
          <a:lstStyle>
            <a:lvl1pPr>
              <a:defRPr sz="2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0" name="文本占位符 3"/>
          <p:cNvSpPr>
            <a:spLocks noGrp="1"/>
          </p:cNvSpPr>
          <p:nvPr>
            <p:ph type="body" sz="half" idx="2"/>
          </p:nvPr>
        </p:nvSpPr>
        <p:spPr>
          <a:xfrm>
            <a:off x="212993" y="5350368"/>
            <a:ext cx="5776511" cy="612000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endParaRPr lang="en-US" altLang="zh-CN" dirty="0" smtClean="0"/>
          </a:p>
        </p:txBody>
      </p:sp>
      <p:sp>
        <p:nvSpPr>
          <p:cNvPr id="11" name="文本占位符 3"/>
          <p:cNvSpPr>
            <a:spLocks noGrp="1"/>
          </p:cNvSpPr>
          <p:nvPr>
            <p:ph type="body" sz="half" idx="12"/>
          </p:nvPr>
        </p:nvSpPr>
        <p:spPr>
          <a:xfrm>
            <a:off x="6202496" y="5350368"/>
            <a:ext cx="5776511" cy="612000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6789687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0461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34484" y="1198607"/>
            <a:ext cx="5659967" cy="4967287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51" y="1198607"/>
            <a:ext cx="5659967" cy="4967287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569" y="239576"/>
            <a:ext cx="5826432" cy="618548"/>
          </a:xfrm>
          <a:prstGeom prst="rect">
            <a:avLst/>
          </a:prstGeom>
        </p:spPr>
        <p:txBody>
          <a:bodyPr/>
          <a:lstStyle>
            <a:lvl1pPr algn="r">
              <a:defRPr sz="24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quarter" idx="10" hasCustomPrompt="1"/>
          </p:nvPr>
        </p:nvSpPr>
        <p:spPr>
          <a:xfrm>
            <a:off x="191373" y="79922"/>
            <a:ext cx="4882072" cy="61854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200" b="1">
                <a:solidFill>
                  <a:srgbClr val="FFFF00"/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95383027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渐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内容占位符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550" y="6359525"/>
            <a:ext cx="2489200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11496675" y="128588"/>
            <a:ext cx="671513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9D7869A4-7780-42B0-9EF3-A1E243FDCEB8}" type="slidenum">
              <a:rPr lang="en-US" altLang="zh-CN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5" name="图片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5" r="31866"/>
          <a:stretch>
            <a:fillRect/>
          </a:stretch>
        </p:blipFill>
        <p:spPr bwMode="auto">
          <a:xfrm>
            <a:off x="0" y="0"/>
            <a:ext cx="4657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1148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4434" y="0"/>
            <a:ext cx="11523133" cy="105198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4434" y="1198034"/>
            <a:ext cx="11523133" cy="49678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2528018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24698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1354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4434" y="0"/>
            <a:ext cx="11523133" cy="105198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7213402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569" y="239576"/>
            <a:ext cx="5826432" cy="618548"/>
          </a:xfrm>
          <a:prstGeom prst="rect">
            <a:avLst/>
          </a:prstGeom>
        </p:spPr>
        <p:txBody>
          <a:bodyPr/>
          <a:lstStyle>
            <a:lvl1pPr algn="r">
              <a:defRPr sz="24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quarter" idx="10" hasCustomPrompt="1"/>
          </p:nvPr>
        </p:nvSpPr>
        <p:spPr>
          <a:xfrm>
            <a:off x="191373" y="79922"/>
            <a:ext cx="4882072" cy="61854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200" b="1">
                <a:solidFill>
                  <a:srgbClr val="FFFF00"/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61226607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569" y="239576"/>
            <a:ext cx="5826432" cy="618548"/>
          </a:xfrm>
          <a:prstGeom prst="rect">
            <a:avLst/>
          </a:prstGeom>
        </p:spPr>
        <p:txBody>
          <a:bodyPr/>
          <a:lstStyle>
            <a:lvl1pPr algn="r">
              <a:defRPr sz="24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quarter" idx="10" hasCustomPrompt="1"/>
          </p:nvPr>
        </p:nvSpPr>
        <p:spPr>
          <a:xfrm>
            <a:off x="191373" y="79922"/>
            <a:ext cx="4882072" cy="61854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200" b="1">
                <a:solidFill>
                  <a:srgbClr val="FFFF00"/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86229621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片双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sz="quarter" idx="10"/>
          </p:nvPr>
        </p:nvSpPr>
        <p:spPr>
          <a:xfrm>
            <a:off x="212993" y="1358347"/>
            <a:ext cx="5776511" cy="373171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4" name="图片占位符 2"/>
          <p:cNvSpPr>
            <a:spLocks noGrp="1"/>
          </p:cNvSpPr>
          <p:nvPr>
            <p:ph type="pic" sz="quarter" idx="11"/>
          </p:nvPr>
        </p:nvSpPr>
        <p:spPr>
          <a:xfrm>
            <a:off x="6202497" y="1358347"/>
            <a:ext cx="5776511" cy="373171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354110" y="-37578"/>
            <a:ext cx="11160000" cy="738000"/>
          </a:xfrm>
          <a:prstGeom prst="rect">
            <a:avLst/>
          </a:prstGeom>
        </p:spPr>
        <p:txBody>
          <a:bodyPr tIns="0" bIns="0" anchor="ctr" anchorCtr="0"/>
          <a:lstStyle>
            <a:lvl1pPr>
              <a:defRPr sz="2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0" name="文本占位符 3"/>
          <p:cNvSpPr>
            <a:spLocks noGrp="1"/>
          </p:cNvSpPr>
          <p:nvPr>
            <p:ph type="body" sz="half" idx="2"/>
          </p:nvPr>
        </p:nvSpPr>
        <p:spPr>
          <a:xfrm>
            <a:off x="212993" y="5350368"/>
            <a:ext cx="5776511" cy="612000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endParaRPr lang="en-US" altLang="zh-CN" dirty="0" smtClean="0"/>
          </a:p>
        </p:txBody>
      </p:sp>
      <p:sp>
        <p:nvSpPr>
          <p:cNvPr id="11" name="文本占位符 3"/>
          <p:cNvSpPr>
            <a:spLocks noGrp="1"/>
          </p:cNvSpPr>
          <p:nvPr>
            <p:ph type="body" sz="half" idx="12"/>
          </p:nvPr>
        </p:nvSpPr>
        <p:spPr>
          <a:xfrm>
            <a:off x="6202496" y="5350368"/>
            <a:ext cx="5776511" cy="612000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0910188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7736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569" y="239576"/>
            <a:ext cx="5826432" cy="618548"/>
          </a:xfrm>
          <a:prstGeom prst="rect">
            <a:avLst/>
          </a:prstGeom>
        </p:spPr>
        <p:txBody>
          <a:bodyPr/>
          <a:lstStyle>
            <a:lvl1pPr algn="r">
              <a:defRPr sz="24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quarter" idx="10" hasCustomPrompt="1"/>
          </p:nvPr>
        </p:nvSpPr>
        <p:spPr>
          <a:xfrm>
            <a:off x="191373" y="79922"/>
            <a:ext cx="4882072" cy="61854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200" b="1">
                <a:solidFill>
                  <a:srgbClr val="FFFF00"/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23371240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渐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内容占位符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550" y="6359525"/>
            <a:ext cx="2489200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11496675" y="128588"/>
            <a:ext cx="671513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9D7869A4-7780-42B0-9EF3-A1E243FDCEB8}" type="slidenum">
              <a:rPr lang="en-US" altLang="zh-CN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5" name="图片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5" r="31866"/>
          <a:stretch>
            <a:fillRect/>
          </a:stretch>
        </p:blipFill>
        <p:spPr bwMode="auto">
          <a:xfrm>
            <a:off x="0" y="0"/>
            <a:ext cx="4657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5468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4434" y="0"/>
            <a:ext cx="11523133" cy="105198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4434" y="1198034"/>
            <a:ext cx="11523133" cy="49678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027818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80000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36977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4434" y="0"/>
            <a:ext cx="11523133" cy="105198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727337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569" y="239576"/>
            <a:ext cx="5826432" cy="618548"/>
          </a:xfrm>
          <a:prstGeom prst="rect">
            <a:avLst/>
          </a:prstGeom>
        </p:spPr>
        <p:txBody>
          <a:bodyPr/>
          <a:lstStyle>
            <a:lvl1pPr algn="r">
              <a:defRPr sz="24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quarter" idx="10" hasCustomPrompt="1"/>
          </p:nvPr>
        </p:nvSpPr>
        <p:spPr>
          <a:xfrm>
            <a:off x="191373" y="79922"/>
            <a:ext cx="4882072" cy="61854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200" b="1">
                <a:solidFill>
                  <a:srgbClr val="FFFF00"/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33748916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569" y="239576"/>
            <a:ext cx="5826432" cy="618548"/>
          </a:xfrm>
          <a:prstGeom prst="rect">
            <a:avLst/>
          </a:prstGeom>
        </p:spPr>
        <p:txBody>
          <a:bodyPr/>
          <a:lstStyle>
            <a:lvl1pPr algn="r">
              <a:defRPr sz="24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quarter" idx="10" hasCustomPrompt="1"/>
          </p:nvPr>
        </p:nvSpPr>
        <p:spPr>
          <a:xfrm>
            <a:off x="191373" y="79922"/>
            <a:ext cx="4882072" cy="61854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200" b="1">
                <a:solidFill>
                  <a:srgbClr val="FFFF00"/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71836276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片双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sz="quarter" idx="10"/>
          </p:nvPr>
        </p:nvSpPr>
        <p:spPr>
          <a:xfrm>
            <a:off x="212993" y="1358347"/>
            <a:ext cx="5776511" cy="373171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4" name="图片占位符 2"/>
          <p:cNvSpPr>
            <a:spLocks noGrp="1"/>
          </p:cNvSpPr>
          <p:nvPr>
            <p:ph type="pic" sz="quarter" idx="11"/>
          </p:nvPr>
        </p:nvSpPr>
        <p:spPr>
          <a:xfrm>
            <a:off x="6202497" y="1358347"/>
            <a:ext cx="5776511" cy="373171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354110" y="-37578"/>
            <a:ext cx="11160000" cy="738000"/>
          </a:xfrm>
          <a:prstGeom prst="rect">
            <a:avLst/>
          </a:prstGeom>
        </p:spPr>
        <p:txBody>
          <a:bodyPr tIns="0" bIns="0" anchor="ctr" anchorCtr="0"/>
          <a:lstStyle>
            <a:lvl1pPr>
              <a:defRPr sz="2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0" name="文本占位符 3"/>
          <p:cNvSpPr>
            <a:spLocks noGrp="1"/>
          </p:cNvSpPr>
          <p:nvPr>
            <p:ph type="body" sz="half" idx="2"/>
          </p:nvPr>
        </p:nvSpPr>
        <p:spPr>
          <a:xfrm>
            <a:off x="212993" y="5350368"/>
            <a:ext cx="5776511" cy="612000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endParaRPr lang="en-US" altLang="zh-CN" dirty="0" smtClean="0"/>
          </a:p>
        </p:txBody>
      </p:sp>
      <p:sp>
        <p:nvSpPr>
          <p:cNvPr id="11" name="文本占位符 3"/>
          <p:cNvSpPr>
            <a:spLocks noGrp="1"/>
          </p:cNvSpPr>
          <p:nvPr>
            <p:ph type="body" sz="half" idx="12"/>
          </p:nvPr>
        </p:nvSpPr>
        <p:spPr>
          <a:xfrm>
            <a:off x="6202496" y="5350368"/>
            <a:ext cx="5776511" cy="612000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1848254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0594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569" y="239576"/>
            <a:ext cx="5826432" cy="618548"/>
          </a:xfrm>
          <a:prstGeom prst="rect">
            <a:avLst/>
          </a:prstGeom>
        </p:spPr>
        <p:txBody>
          <a:bodyPr/>
          <a:lstStyle>
            <a:lvl1pPr algn="r">
              <a:defRPr sz="24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quarter" idx="10" hasCustomPrompt="1"/>
          </p:nvPr>
        </p:nvSpPr>
        <p:spPr>
          <a:xfrm>
            <a:off x="191373" y="79922"/>
            <a:ext cx="4882072" cy="61854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200" b="1">
                <a:solidFill>
                  <a:srgbClr val="FFFF00"/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78736433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渐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内容占位符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550" y="6359525"/>
            <a:ext cx="2489200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11496675" y="128588"/>
            <a:ext cx="671513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9D7869A4-7780-42B0-9EF3-A1E243FDCEB8}" type="slidenum">
              <a:rPr lang="en-US" altLang="zh-CN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5" name="图片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5" r="31866"/>
          <a:stretch>
            <a:fillRect/>
          </a:stretch>
        </p:blipFill>
        <p:spPr bwMode="auto">
          <a:xfrm>
            <a:off x="0" y="0"/>
            <a:ext cx="4657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48817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4887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48200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4434" y="0"/>
            <a:ext cx="11523133" cy="105198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760797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569" y="239576"/>
            <a:ext cx="5826432" cy="618548"/>
          </a:xfrm>
          <a:prstGeom prst="rect">
            <a:avLst/>
          </a:prstGeom>
        </p:spPr>
        <p:txBody>
          <a:bodyPr/>
          <a:lstStyle>
            <a:lvl1pPr algn="r">
              <a:defRPr sz="24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quarter" idx="10" hasCustomPrompt="1"/>
          </p:nvPr>
        </p:nvSpPr>
        <p:spPr>
          <a:xfrm>
            <a:off x="191373" y="79922"/>
            <a:ext cx="4882072" cy="61854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200" b="1">
                <a:solidFill>
                  <a:srgbClr val="FFFF00"/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08876557"/>
      </p:ext>
    </p:extLst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569" y="239576"/>
            <a:ext cx="5826432" cy="618548"/>
          </a:xfrm>
          <a:prstGeom prst="rect">
            <a:avLst/>
          </a:prstGeom>
        </p:spPr>
        <p:txBody>
          <a:bodyPr/>
          <a:lstStyle>
            <a:lvl1pPr algn="r">
              <a:defRPr sz="24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quarter" idx="10" hasCustomPrompt="1"/>
          </p:nvPr>
        </p:nvSpPr>
        <p:spPr>
          <a:xfrm>
            <a:off x="191373" y="79922"/>
            <a:ext cx="4882072" cy="61854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200" b="1">
                <a:solidFill>
                  <a:srgbClr val="FFFF00"/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91081479"/>
      </p:ext>
    </p:extLst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980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4.emf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4.emf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26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4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image" Target="../media/image4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53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10" Type="http://schemas.openxmlformats.org/officeDocument/2006/relationships/image" Target="../media/image4.emf"/><Relationship Id="rId4" Type="http://schemas.openxmlformats.org/officeDocument/2006/relationships/slideLayout" Target="../slideLayouts/slideLayout54.xml"/><Relationship Id="rId9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9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未标题-1 副本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2004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434" y="0"/>
            <a:ext cx="11523133" cy="1051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3496" tIns="181768" rIns="363496" bIns="181768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76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4" y="1198035"/>
            <a:ext cx="11523133" cy="4967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7775" tIns="181768" rIns="363496" bIns="181768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735" b="1">
          <a:solidFill>
            <a:srgbClr val="FFFF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35" b="1">
          <a:solidFill>
            <a:srgbClr val="FFFF00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35" b="1">
          <a:solidFill>
            <a:srgbClr val="FFFF00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35" b="1">
          <a:solidFill>
            <a:srgbClr val="FFFF00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35" b="1">
          <a:solidFill>
            <a:srgbClr val="FFFF00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605790" algn="l" rtl="0" eaLnBrk="1" fontAlgn="base" hangingPunct="1">
        <a:spcBef>
          <a:spcPct val="0"/>
        </a:spcBef>
        <a:spcAft>
          <a:spcPct val="0"/>
        </a:spcAft>
        <a:defRPr sz="3735" b="1">
          <a:solidFill>
            <a:srgbClr val="FFFF00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1211580" algn="l" rtl="0" eaLnBrk="1" fontAlgn="base" hangingPunct="1">
        <a:spcBef>
          <a:spcPct val="0"/>
        </a:spcBef>
        <a:spcAft>
          <a:spcPct val="0"/>
        </a:spcAft>
        <a:defRPr sz="3735" b="1">
          <a:solidFill>
            <a:srgbClr val="FFFF00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817370" algn="l" rtl="0" eaLnBrk="1" fontAlgn="base" hangingPunct="1">
        <a:spcBef>
          <a:spcPct val="0"/>
        </a:spcBef>
        <a:spcAft>
          <a:spcPct val="0"/>
        </a:spcAft>
        <a:defRPr sz="3735" b="1">
          <a:solidFill>
            <a:srgbClr val="FFFF00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2423160" algn="l" rtl="0" eaLnBrk="1" fontAlgn="base" hangingPunct="1">
        <a:spcBef>
          <a:spcPct val="0"/>
        </a:spcBef>
        <a:spcAft>
          <a:spcPct val="0"/>
        </a:spcAft>
        <a:defRPr sz="3735" b="1">
          <a:solidFill>
            <a:srgbClr val="FFFF00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452120" indent="-452120" algn="l" rtl="0" eaLnBrk="0" fontAlgn="t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982345" indent="-376555" algn="l" rtl="0" eaLnBrk="0" fontAlgn="t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665">
          <a:solidFill>
            <a:srgbClr val="FFFFFF"/>
          </a:solidFill>
          <a:latin typeface="+mn-lt"/>
          <a:ea typeface="+mn-ea"/>
        </a:defRPr>
      </a:lvl2pPr>
      <a:lvl3pPr marL="1562735" indent="-351155" algn="l" rtl="0" eaLnBrk="0" fontAlgn="t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665">
          <a:solidFill>
            <a:srgbClr val="FFFFFF"/>
          </a:solidFill>
          <a:latin typeface="+mn-lt"/>
          <a:ea typeface="+mn-ea"/>
        </a:defRPr>
      </a:lvl3pPr>
      <a:lvl4pPr marL="2168525" indent="-351155" algn="l" rtl="0" eaLnBrk="0" fontAlgn="t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665">
          <a:solidFill>
            <a:srgbClr val="FFFFFF"/>
          </a:solidFill>
          <a:latin typeface="+mn-lt"/>
          <a:ea typeface="+mn-ea"/>
        </a:defRPr>
      </a:lvl4pPr>
      <a:lvl5pPr marL="2774315" indent="-351155" algn="l" rtl="0" eaLnBrk="0" fontAlgn="t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665">
          <a:solidFill>
            <a:srgbClr val="FFFFFF"/>
          </a:solidFill>
          <a:latin typeface="+mn-lt"/>
          <a:ea typeface="+mn-ea"/>
        </a:defRPr>
      </a:lvl5pPr>
      <a:lvl6pPr marL="3382010" indent="-353060" algn="l" rtl="0" eaLnBrk="1" fontAlgn="t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665">
          <a:solidFill>
            <a:srgbClr val="FFFFFF"/>
          </a:solidFill>
          <a:latin typeface="+mn-lt"/>
          <a:ea typeface="+mn-ea"/>
        </a:defRPr>
      </a:lvl6pPr>
      <a:lvl7pPr marL="3987800" indent="-353060" algn="l" rtl="0" eaLnBrk="1" fontAlgn="t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665">
          <a:solidFill>
            <a:srgbClr val="FFFFFF"/>
          </a:solidFill>
          <a:latin typeface="+mn-lt"/>
          <a:ea typeface="+mn-ea"/>
        </a:defRPr>
      </a:lvl7pPr>
      <a:lvl8pPr marL="4593590" indent="-353060" algn="l" rtl="0" eaLnBrk="1" fontAlgn="t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665">
          <a:solidFill>
            <a:srgbClr val="FFFFFF"/>
          </a:solidFill>
          <a:latin typeface="+mn-lt"/>
          <a:ea typeface="+mn-ea"/>
        </a:defRPr>
      </a:lvl8pPr>
      <a:lvl9pPr marL="5199380" indent="-353060" algn="l" rtl="0" eaLnBrk="1" fontAlgn="t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665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12115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5790" algn="l" defTabSz="12115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1580" algn="l" defTabSz="12115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17370" algn="l" defTabSz="12115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23160" algn="l" defTabSz="12115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28315" algn="l" defTabSz="12115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34105" algn="l" defTabSz="12115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39895" algn="l" defTabSz="12115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45685" algn="l" defTabSz="12115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未标题-1 副本.jp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内容占位符 3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图片 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550" y="6359525"/>
            <a:ext cx="2489200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165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6" r:id="rId2"/>
    <p:sldLayoutId id="2147483667" r:id="rId3"/>
    <p:sldLayoutId id="2147483670" r:id="rId4"/>
    <p:sldLayoutId id="2147483671" r:id="rId5"/>
    <p:sldLayoutId id="2147483672" r:id="rId6"/>
    <p:sldLayoutId id="2147483673" r:id="rId7"/>
    <p:sldLayoutId id="2147483674" r:id="rId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FFFF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FFFF00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FFFF00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FFFF00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FFFF00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10845" algn="l" rtl="0" eaLnBrk="1" fontAlgn="base" hangingPunct="1">
        <a:spcBef>
          <a:spcPct val="0"/>
        </a:spcBef>
        <a:spcAft>
          <a:spcPct val="0"/>
        </a:spcAft>
        <a:defRPr sz="2515" b="1">
          <a:solidFill>
            <a:srgbClr val="FFFF00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821055" algn="l" rtl="0" eaLnBrk="1" fontAlgn="base" hangingPunct="1">
        <a:spcBef>
          <a:spcPct val="0"/>
        </a:spcBef>
        <a:spcAft>
          <a:spcPct val="0"/>
        </a:spcAft>
        <a:defRPr sz="2515" b="1">
          <a:solidFill>
            <a:srgbClr val="FFFF00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231900" algn="l" rtl="0" eaLnBrk="1" fontAlgn="base" hangingPunct="1">
        <a:spcBef>
          <a:spcPct val="0"/>
        </a:spcBef>
        <a:spcAft>
          <a:spcPct val="0"/>
        </a:spcAft>
        <a:defRPr sz="2515" b="1">
          <a:solidFill>
            <a:srgbClr val="FFFF00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642745" algn="l" rtl="0" eaLnBrk="1" fontAlgn="base" hangingPunct="1">
        <a:spcBef>
          <a:spcPct val="0"/>
        </a:spcBef>
        <a:spcAft>
          <a:spcPct val="0"/>
        </a:spcAft>
        <a:defRPr sz="2515" b="1">
          <a:solidFill>
            <a:srgbClr val="FFFF00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07975" indent="-307975" algn="l" rtl="0" eaLnBrk="0" fontAlgn="t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200">
          <a:solidFill>
            <a:srgbClr val="FFFFFF"/>
          </a:solidFill>
          <a:latin typeface="+mn-lt"/>
          <a:ea typeface="+mn-ea"/>
          <a:cs typeface="+mn-cs"/>
        </a:defRPr>
      </a:lvl1pPr>
      <a:lvl2pPr marL="666750" indent="-255905" algn="l" rtl="0" eaLnBrk="0" fontAlgn="t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>
          <a:solidFill>
            <a:srgbClr val="FFFFFF"/>
          </a:solidFill>
          <a:latin typeface="+mn-lt"/>
          <a:ea typeface="+mn-ea"/>
        </a:defRPr>
      </a:lvl2pPr>
      <a:lvl3pPr marL="1060450" indent="-238125" algn="l" rtl="0" eaLnBrk="0" fontAlgn="t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>
          <a:solidFill>
            <a:srgbClr val="FFFFFF"/>
          </a:solidFill>
          <a:latin typeface="+mn-lt"/>
          <a:ea typeface="+mn-ea"/>
        </a:defRPr>
      </a:lvl3pPr>
      <a:lvl4pPr marL="1470025" indent="-238125" algn="l" rtl="0" eaLnBrk="0" fontAlgn="t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>
          <a:solidFill>
            <a:srgbClr val="FFFFFF"/>
          </a:solidFill>
          <a:latin typeface="+mn-lt"/>
          <a:ea typeface="+mn-ea"/>
        </a:defRPr>
      </a:lvl4pPr>
      <a:lvl5pPr marL="1881505" indent="-238125" algn="l" rtl="0" eaLnBrk="0" fontAlgn="t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>
          <a:solidFill>
            <a:srgbClr val="FFFFFF"/>
          </a:solidFill>
          <a:latin typeface="+mn-lt"/>
          <a:ea typeface="+mn-ea"/>
        </a:defRPr>
      </a:lvl5pPr>
      <a:lvl6pPr marL="2292350" indent="-239395" algn="l" rtl="0" eaLnBrk="1" fontAlgn="t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800">
          <a:solidFill>
            <a:srgbClr val="FFFFFF"/>
          </a:solidFill>
          <a:latin typeface="+mn-lt"/>
          <a:ea typeface="+mn-ea"/>
        </a:defRPr>
      </a:lvl6pPr>
      <a:lvl7pPr marL="2703195" indent="-239395" algn="l" rtl="0" eaLnBrk="1" fontAlgn="t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800">
          <a:solidFill>
            <a:srgbClr val="FFFFFF"/>
          </a:solidFill>
          <a:latin typeface="+mn-lt"/>
          <a:ea typeface="+mn-ea"/>
        </a:defRPr>
      </a:lvl7pPr>
      <a:lvl8pPr marL="3114040" indent="-239395" algn="l" rtl="0" eaLnBrk="1" fontAlgn="t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800">
          <a:solidFill>
            <a:srgbClr val="FFFFFF"/>
          </a:solidFill>
          <a:latin typeface="+mn-lt"/>
          <a:ea typeface="+mn-ea"/>
        </a:defRPr>
      </a:lvl8pPr>
      <a:lvl9pPr marL="3524250" indent="-239395" algn="l" rtl="0" eaLnBrk="1" fontAlgn="t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8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821055" rtl="0" eaLnBrk="1" latinLnBrk="0" hangingPunct="1">
        <a:defRPr sz="1615" kern="1200">
          <a:solidFill>
            <a:schemeClr val="tx1"/>
          </a:solidFill>
          <a:latin typeface="+mn-lt"/>
          <a:ea typeface="+mn-ea"/>
          <a:cs typeface="+mn-cs"/>
        </a:defRPr>
      </a:lvl1pPr>
      <a:lvl2pPr marL="410845" algn="l" defTabSz="821055" rtl="0" eaLnBrk="1" latinLnBrk="0" hangingPunct="1">
        <a:defRPr sz="1615" kern="1200">
          <a:solidFill>
            <a:schemeClr val="tx1"/>
          </a:solidFill>
          <a:latin typeface="+mn-lt"/>
          <a:ea typeface="+mn-ea"/>
          <a:cs typeface="+mn-cs"/>
        </a:defRPr>
      </a:lvl2pPr>
      <a:lvl3pPr marL="821055" algn="l" defTabSz="821055" rtl="0" eaLnBrk="1" latinLnBrk="0" hangingPunct="1">
        <a:defRPr sz="1615" kern="1200">
          <a:solidFill>
            <a:schemeClr val="tx1"/>
          </a:solidFill>
          <a:latin typeface="+mn-lt"/>
          <a:ea typeface="+mn-ea"/>
          <a:cs typeface="+mn-cs"/>
        </a:defRPr>
      </a:lvl3pPr>
      <a:lvl4pPr marL="1231900" algn="l" defTabSz="821055" rtl="0" eaLnBrk="1" latinLnBrk="0" hangingPunct="1">
        <a:defRPr sz="1615" kern="1200">
          <a:solidFill>
            <a:schemeClr val="tx1"/>
          </a:solidFill>
          <a:latin typeface="+mn-lt"/>
          <a:ea typeface="+mn-ea"/>
          <a:cs typeface="+mn-cs"/>
        </a:defRPr>
      </a:lvl4pPr>
      <a:lvl5pPr marL="1642745" algn="l" defTabSz="821055" rtl="0" eaLnBrk="1" latinLnBrk="0" hangingPunct="1">
        <a:defRPr sz="1615" kern="1200">
          <a:solidFill>
            <a:schemeClr val="tx1"/>
          </a:solidFill>
          <a:latin typeface="+mn-lt"/>
          <a:ea typeface="+mn-ea"/>
          <a:cs typeface="+mn-cs"/>
        </a:defRPr>
      </a:lvl5pPr>
      <a:lvl6pPr marL="2052955" algn="l" defTabSz="821055" rtl="0" eaLnBrk="1" latinLnBrk="0" hangingPunct="1">
        <a:defRPr sz="1615" kern="1200">
          <a:solidFill>
            <a:schemeClr val="tx1"/>
          </a:solidFill>
          <a:latin typeface="+mn-lt"/>
          <a:ea typeface="+mn-ea"/>
          <a:cs typeface="+mn-cs"/>
        </a:defRPr>
      </a:lvl6pPr>
      <a:lvl7pPr marL="2463800" algn="l" defTabSz="821055" rtl="0" eaLnBrk="1" latinLnBrk="0" hangingPunct="1">
        <a:defRPr sz="1615" kern="1200">
          <a:solidFill>
            <a:schemeClr val="tx1"/>
          </a:solidFill>
          <a:latin typeface="+mn-lt"/>
          <a:ea typeface="+mn-ea"/>
          <a:cs typeface="+mn-cs"/>
        </a:defRPr>
      </a:lvl7pPr>
      <a:lvl8pPr marL="2874010" algn="l" defTabSz="821055" rtl="0" eaLnBrk="1" latinLnBrk="0" hangingPunct="1">
        <a:defRPr sz="1615" kern="1200">
          <a:solidFill>
            <a:schemeClr val="tx1"/>
          </a:solidFill>
          <a:latin typeface="+mn-lt"/>
          <a:ea typeface="+mn-ea"/>
          <a:cs typeface="+mn-cs"/>
        </a:defRPr>
      </a:lvl8pPr>
      <a:lvl9pPr marL="3284855" algn="l" defTabSz="821055" rtl="0" eaLnBrk="1" latinLnBrk="0" hangingPunct="1">
        <a:defRPr sz="16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未标题-1 副本.jp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内容占位符 3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图片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550" y="6359525"/>
            <a:ext cx="2489200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4147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9" r:id="rId3"/>
    <p:sldLayoutId id="2147483680" r:id="rId4"/>
    <p:sldLayoutId id="2147483683" r:id="rId5"/>
    <p:sldLayoutId id="2147483684" r:id="rId6"/>
    <p:sldLayoutId id="2147483685" r:id="rId7"/>
    <p:sldLayoutId id="2147483686" r:id="rId8"/>
    <p:sldLayoutId id="2147483687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FFFF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FFFF00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FFFF00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FFFF00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FFFF00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10845" algn="l" rtl="0" eaLnBrk="1" fontAlgn="base" hangingPunct="1">
        <a:spcBef>
          <a:spcPct val="0"/>
        </a:spcBef>
        <a:spcAft>
          <a:spcPct val="0"/>
        </a:spcAft>
        <a:defRPr sz="2515" b="1">
          <a:solidFill>
            <a:srgbClr val="FFFF00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821055" algn="l" rtl="0" eaLnBrk="1" fontAlgn="base" hangingPunct="1">
        <a:spcBef>
          <a:spcPct val="0"/>
        </a:spcBef>
        <a:spcAft>
          <a:spcPct val="0"/>
        </a:spcAft>
        <a:defRPr sz="2515" b="1">
          <a:solidFill>
            <a:srgbClr val="FFFF00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231900" algn="l" rtl="0" eaLnBrk="1" fontAlgn="base" hangingPunct="1">
        <a:spcBef>
          <a:spcPct val="0"/>
        </a:spcBef>
        <a:spcAft>
          <a:spcPct val="0"/>
        </a:spcAft>
        <a:defRPr sz="2515" b="1">
          <a:solidFill>
            <a:srgbClr val="FFFF00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642745" algn="l" rtl="0" eaLnBrk="1" fontAlgn="base" hangingPunct="1">
        <a:spcBef>
          <a:spcPct val="0"/>
        </a:spcBef>
        <a:spcAft>
          <a:spcPct val="0"/>
        </a:spcAft>
        <a:defRPr sz="2515" b="1">
          <a:solidFill>
            <a:srgbClr val="FFFF00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07975" indent="-307975" algn="l" rtl="0" eaLnBrk="0" fontAlgn="t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200">
          <a:solidFill>
            <a:srgbClr val="FFFFFF"/>
          </a:solidFill>
          <a:latin typeface="+mn-lt"/>
          <a:ea typeface="+mn-ea"/>
          <a:cs typeface="+mn-cs"/>
        </a:defRPr>
      </a:lvl1pPr>
      <a:lvl2pPr marL="666750" indent="-255905" algn="l" rtl="0" eaLnBrk="0" fontAlgn="t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>
          <a:solidFill>
            <a:srgbClr val="FFFFFF"/>
          </a:solidFill>
          <a:latin typeface="+mn-lt"/>
          <a:ea typeface="+mn-ea"/>
        </a:defRPr>
      </a:lvl2pPr>
      <a:lvl3pPr marL="1060450" indent="-238125" algn="l" rtl="0" eaLnBrk="0" fontAlgn="t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>
          <a:solidFill>
            <a:srgbClr val="FFFFFF"/>
          </a:solidFill>
          <a:latin typeface="+mn-lt"/>
          <a:ea typeface="+mn-ea"/>
        </a:defRPr>
      </a:lvl3pPr>
      <a:lvl4pPr marL="1470025" indent="-238125" algn="l" rtl="0" eaLnBrk="0" fontAlgn="t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>
          <a:solidFill>
            <a:srgbClr val="FFFFFF"/>
          </a:solidFill>
          <a:latin typeface="+mn-lt"/>
          <a:ea typeface="+mn-ea"/>
        </a:defRPr>
      </a:lvl4pPr>
      <a:lvl5pPr marL="1881505" indent="-238125" algn="l" rtl="0" eaLnBrk="0" fontAlgn="t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>
          <a:solidFill>
            <a:srgbClr val="FFFFFF"/>
          </a:solidFill>
          <a:latin typeface="+mn-lt"/>
          <a:ea typeface="+mn-ea"/>
        </a:defRPr>
      </a:lvl5pPr>
      <a:lvl6pPr marL="2292350" indent="-239395" algn="l" rtl="0" eaLnBrk="1" fontAlgn="t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800">
          <a:solidFill>
            <a:srgbClr val="FFFFFF"/>
          </a:solidFill>
          <a:latin typeface="+mn-lt"/>
          <a:ea typeface="+mn-ea"/>
        </a:defRPr>
      </a:lvl6pPr>
      <a:lvl7pPr marL="2703195" indent="-239395" algn="l" rtl="0" eaLnBrk="1" fontAlgn="t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800">
          <a:solidFill>
            <a:srgbClr val="FFFFFF"/>
          </a:solidFill>
          <a:latin typeface="+mn-lt"/>
          <a:ea typeface="+mn-ea"/>
        </a:defRPr>
      </a:lvl7pPr>
      <a:lvl8pPr marL="3114040" indent="-239395" algn="l" rtl="0" eaLnBrk="1" fontAlgn="t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800">
          <a:solidFill>
            <a:srgbClr val="FFFFFF"/>
          </a:solidFill>
          <a:latin typeface="+mn-lt"/>
          <a:ea typeface="+mn-ea"/>
        </a:defRPr>
      </a:lvl8pPr>
      <a:lvl9pPr marL="3524250" indent="-239395" algn="l" rtl="0" eaLnBrk="1" fontAlgn="t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8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821055" rtl="0" eaLnBrk="1" latinLnBrk="0" hangingPunct="1">
        <a:defRPr sz="1615" kern="1200">
          <a:solidFill>
            <a:schemeClr val="tx1"/>
          </a:solidFill>
          <a:latin typeface="+mn-lt"/>
          <a:ea typeface="+mn-ea"/>
          <a:cs typeface="+mn-cs"/>
        </a:defRPr>
      </a:lvl1pPr>
      <a:lvl2pPr marL="410845" algn="l" defTabSz="821055" rtl="0" eaLnBrk="1" latinLnBrk="0" hangingPunct="1">
        <a:defRPr sz="1615" kern="1200">
          <a:solidFill>
            <a:schemeClr val="tx1"/>
          </a:solidFill>
          <a:latin typeface="+mn-lt"/>
          <a:ea typeface="+mn-ea"/>
          <a:cs typeface="+mn-cs"/>
        </a:defRPr>
      </a:lvl2pPr>
      <a:lvl3pPr marL="821055" algn="l" defTabSz="821055" rtl="0" eaLnBrk="1" latinLnBrk="0" hangingPunct="1">
        <a:defRPr sz="1615" kern="1200">
          <a:solidFill>
            <a:schemeClr val="tx1"/>
          </a:solidFill>
          <a:latin typeface="+mn-lt"/>
          <a:ea typeface="+mn-ea"/>
          <a:cs typeface="+mn-cs"/>
        </a:defRPr>
      </a:lvl3pPr>
      <a:lvl4pPr marL="1231900" algn="l" defTabSz="821055" rtl="0" eaLnBrk="1" latinLnBrk="0" hangingPunct="1">
        <a:defRPr sz="1615" kern="1200">
          <a:solidFill>
            <a:schemeClr val="tx1"/>
          </a:solidFill>
          <a:latin typeface="+mn-lt"/>
          <a:ea typeface="+mn-ea"/>
          <a:cs typeface="+mn-cs"/>
        </a:defRPr>
      </a:lvl4pPr>
      <a:lvl5pPr marL="1642745" algn="l" defTabSz="821055" rtl="0" eaLnBrk="1" latinLnBrk="0" hangingPunct="1">
        <a:defRPr sz="1615" kern="1200">
          <a:solidFill>
            <a:schemeClr val="tx1"/>
          </a:solidFill>
          <a:latin typeface="+mn-lt"/>
          <a:ea typeface="+mn-ea"/>
          <a:cs typeface="+mn-cs"/>
        </a:defRPr>
      </a:lvl5pPr>
      <a:lvl6pPr marL="2052955" algn="l" defTabSz="821055" rtl="0" eaLnBrk="1" latinLnBrk="0" hangingPunct="1">
        <a:defRPr sz="1615" kern="1200">
          <a:solidFill>
            <a:schemeClr val="tx1"/>
          </a:solidFill>
          <a:latin typeface="+mn-lt"/>
          <a:ea typeface="+mn-ea"/>
          <a:cs typeface="+mn-cs"/>
        </a:defRPr>
      </a:lvl6pPr>
      <a:lvl7pPr marL="2463800" algn="l" defTabSz="821055" rtl="0" eaLnBrk="1" latinLnBrk="0" hangingPunct="1">
        <a:defRPr sz="1615" kern="1200">
          <a:solidFill>
            <a:schemeClr val="tx1"/>
          </a:solidFill>
          <a:latin typeface="+mn-lt"/>
          <a:ea typeface="+mn-ea"/>
          <a:cs typeface="+mn-cs"/>
        </a:defRPr>
      </a:lvl7pPr>
      <a:lvl8pPr marL="2874010" algn="l" defTabSz="821055" rtl="0" eaLnBrk="1" latinLnBrk="0" hangingPunct="1">
        <a:defRPr sz="1615" kern="1200">
          <a:solidFill>
            <a:schemeClr val="tx1"/>
          </a:solidFill>
          <a:latin typeface="+mn-lt"/>
          <a:ea typeface="+mn-ea"/>
          <a:cs typeface="+mn-cs"/>
        </a:defRPr>
      </a:lvl8pPr>
      <a:lvl9pPr marL="3284855" algn="l" defTabSz="821055" rtl="0" eaLnBrk="1" latinLnBrk="0" hangingPunct="1">
        <a:defRPr sz="16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未标题-1 副本.jp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内容占位符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图片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550" y="6359525"/>
            <a:ext cx="2489200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982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5" r:id="rId6"/>
    <p:sldLayoutId id="2147483696" r:id="rId7"/>
    <p:sldLayoutId id="2147483697" r:id="rId8"/>
    <p:sldLayoutId id="2147483698" r:id="rId9"/>
    <p:sldLayoutId id="2147483699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FFFF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FFFF00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FFFF00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FFFF00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FFFF00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10845" algn="l" rtl="0" eaLnBrk="1" fontAlgn="base" hangingPunct="1">
        <a:spcBef>
          <a:spcPct val="0"/>
        </a:spcBef>
        <a:spcAft>
          <a:spcPct val="0"/>
        </a:spcAft>
        <a:defRPr sz="2515" b="1">
          <a:solidFill>
            <a:srgbClr val="FFFF00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821055" algn="l" rtl="0" eaLnBrk="1" fontAlgn="base" hangingPunct="1">
        <a:spcBef>
          <a:spcPct val="0"/>
        </a:spcBef>
        <a:spcAft>
          <a:spcPct val="0"/>
        </a:spcAft>
        <a:defRPr sz="2515" b="1">
          <a:solidFill>
            <a:srgbClr val="FFFF00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231900" algn="l" rtl="0" eaLnBrk="1" fontAlgn="base" hangingPunct="1">
        <a:spcBef>
          <a:spcPct val="0"/>
        </a:spcBef>
        <a:spcAft>
          <a:spcPct val="0"/>
        </a:spcAft>
        <a:defRPr sz="2515" b="1">
          <a:solidFill>
            <a:srgbClr val="FFFF00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642745" algn="l" rtl="0" eaLnBrk="1" fontAlgn="base" hangingPunct="1">
        <a:spcBef>
          <a:spcPct val="0"/>
        </a:spcBef>
        <a:spcAft>
          <a:spcPct val="0"/>
        </a:spcAft>
        <a:defRPr sz="2515" b="1">
          <a:solidFill>
            <a:srgbClr val="FFFF00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07975" indent="-307975" algn="l" rtl="0" eaLnBrk="0" fontAlgn="t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200">
          <a:solidFill>
            <a:srgbClr val="FFFFFF"/>
          </a:solidFill>
          <a:latin typeface="+mn-lt"/>
          <a:ea typeface="+mn-ea"/>
          <a:cs typeface="+mn-cs"/>
        </a:defRPr>
      </a:lvl1pPr>
      <a:lvl2pPr marL="666750" indent="-255905" algn="l" rtl="0" eaLnBrk="0" fontAlgn="t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>
          <a:solidFill>
            <a:srgbClr val="FFFFFF"/>
          </a:solidFill>
          <a:latin typeface="+mn-lt"/>
          <a:ea typeface="+mn-ea"/>
        </a:defRPr>
      </a:lvl2pPr>
      <a:lvl3pPr marL="1060450" indent="-238125" algn="l" rtl="0" eaLnBrk="0" fontAlgn="t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>
          <a:solidFill>
            <a:srgbClr val="FFFFFF"/>
          </a:solidFill>
          <a:latin typeface="+mn-lt"/>
          <a:ea typeface="+mn-ea"/>
        </a:defRPr>
      </a:lvl3pPr>
      <a:lvl4pPr marL="1470025" indent="-238125" algn="l" rtl="0" eaLnBrk="0" fontAlgn="t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>
          <a:solidFill>
            <a:srgbClr val="FFFFFF"/>
          </a:solidFill>
          <a:latin typeface="+mn-lt"/>
          <a:ea typeface="+mn-ea"/>
        </a:defRPr>
      </a:lvl4pPr>
      <a:lvl5pPr marL="1881505" indent="-238125" algn="l" rtl="0" eaLnBrk="0" fontAlgn="t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>
          <a:solidFill>
            <a:srgbClr val="FFFFFF"/>
          </a:solidFill>
          <a:latin typeface="+mn-lt"/>
          <a:ea typeface="+mn-ea"/>
        </a:defRPr>
      </a:lvl5pPr>
      <a:lvl6pPr marL="2292350" indent="-239395" algn="l" rtl="0" eaLnBrk="1" fontAlgn="t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800">
          <a:solidFill>
            <a:srgbClr val="FFFFFF"/>
          </a:solidFill>
          <a:latin typeface="+mn-lt"/>
          <a:ea typeface="+mn-ea"/>
        </a:defRPr>
      </a:lvl6pPr>
      <a:lvl7pPr marL="2703195" indent="-239395" algn="l" rtl="0" eaLnBrk="1" fontAlgn="t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800">
          <a:solidFill>
            <a:srgbClr val="FFFFFF"/>
          </a:solidFill>
          <a:latin typeface="+mn-lt"/>
          <a:ea typeface="+mn-ea"/>
        </a:defRPr>
      </a:lvl7pPr>
      <a:lvl8pPr marL="3114040" indent="-239395" algn="l" rtl="0" eaLnBrk="1" fontAlgn="t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800">
          <a:solidFill>
            <a:srgbClr val="FFFFFF"/>
          </a:solidFill>
          <a:latin typeface="+mn-lt"/>
          <a:ea typeface="+mn-ea"/>
        </a:defRPr>
      </a:lvl8pPr>
      <a:lvl9pPr marL="3524250" indent="-239395" algn="l" rtl="0" eaLnBrk="1" fontAlgn="t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8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821055" rtl="0" eaLnBrk="1" latinLnBrk="0" hangingPunct="1">
        <a:defRPr sz="1615" kern="1200">
          <a:solidFill>
            <a:schemeClr val="tx1"/>
          </a:solidFill>
          <a:latin typeface="+mn-lt"/>
          <a:ea typeface="+mn-ea"/>
          <a:cs typeface="+mn-cs"/>
        </a:defRPr>
      </a:lvl1pPr>
      <a:lvl2pPr marL="410845" algn="l" defTabSz="821055" rtl="0" eaLnBrk="1" latinLnBrk="0" hangingPunct="1">
        <a:defRPr sz="1615" kern="1200">
          <a:solidFill>
            <a:schemeClr val="tx1"/>
          </a:solidFill>
          <a:latin typeface="+mn-lt"/>
          <a:ea typeface="+mn-ea"/>
          <a:cs typeface="+mn-cs"/>
        </a:defRPr>
      </a:lvl2pPr>
      <a:lvl3pPr marL="821055" algn="l" defTabSz="821055" rtl="0" eaLnBrk="1" latinLnBrk="0" hangingPunct="1">
        <a:defRPr sz="1615" kern="1200">
          <a:solidFill>
            <a:schemeClr val="tx1"/>
          </a:solidFill>
          <a:latin typeface="+mn-lt"/>
          <a:ea typeface="+mn-ea"/>
          <a:cs typeface="+mn-cs"/>
        </a:defRPr>
      </a:lvl3pPr>
      <a:lvl4pPr marL="1231900" algn="l" defTabSz="821055" rtl="0" eaLnBrk="1" latinLnBrk="0" hangingPunct="1">
        <a:defRPr sz="1615" kern="1200">
          <a:solidFill>
            <a:schemeClr val="tx1"/>
          </a:solidFill>
          <a:latin typeface="+mn-lt"/>
          <a:ea typeface="+mn-ea"/>
          <a:cs typeface="+mn-cs"/>
        </a:defRPr>
      </a:lvl4pPr>
      <a:lvl5pPr marL="1642745" algn="l" defTabSz="821055" rtl="0" eaLnBrk="1" latinLnBrk="0" hangingPunct="1">
        <a:defRPr sz="1615" kern="1200">
          <a:solidFill>
            <a:schemeClr val="tx1"/>
          </a:solidFill>
          <a:latin typeface="+mn-lt"/>
          <a:ea typeface="+mn-ea"/>
          <a:cs typeface="+mn-cs"/>
        </a:defRPr>
      </a:lvl5pPr>
      <a:lvl6pPr marL="2052955" algn="l" defTabSz="821055" rtl="0" eaLnBrk="1" latinLnBrk="0" hangingPunct="1">
        <a:defRPr sz="1615" kern="1200">
          <a:solidFill>
            <a:schemeClr val="tx1"/>
          </a:solidFill>
          <a:latin typeface="+mn-lt"/>
          <a:ea typeface="+mn-ea"/>
          <a:cs typeface="+mn-cs"/>
        </a:defRPr>
      </a:lvl6pPr>
      <a:lvl7pPr marL="2463800" algn="l" defTabSz="821055" rtl="0" eaLnBrk="1" latinLnBrk="0" hangingPunct="1">
        <a:defRPr sz="1615" kern="1200">
          <a:solidFill>
            <a:schemeClr val="tx1"/>
          </a:solidFill>
          <a:latin typeface="+mn-lt"/>
          <a:ea typeface="+mn-ea"/>
          <a:cs typeface="+mn-cs"/>
        </a:defRPr>
      </a:lvl7pPr>
      <a:lvl8pPr marL="2874010" algn="l" defTabSz="821055" rtl="0" eaLnBrk="1" latinLnBrk="0" hangingPunct="1">
        <a:defRPr sz="1615" kern="1200">
          <a:solidFill>
            <a:schemeClr val="tx1"/>
          </a:solidFill>
          <a:latin typeface="+mn-lt"/>
          <a:ea typeface="+mn-ea"/>
          <a:cs typeface="+mn-cs"/>
        </a:defRPr>
      </a:lvl8pPr>
      <a:lvl9pPr marL="3284855" algn="l" defTabSz="821055" rtl="0" eaLnBrk="1" latinLnBrk="0" hangingPunct="1">
        <a:defRPr sz="16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未标题-1 副本.jp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内容占位符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图片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550" y="6359525"/>
            <a:ext cx="2489200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269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7" r:id="rId6"/>
    <p:sldLayoutId id="2147483708" r:id="rId7"/>
    <p:sldLayoutId id="2147483709" r:id="rId8"/>
    <p:sldLayoutId id="2147483710" r:id="rId9"/>
    <p:sldLayoutId id="2147483711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FFFF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FFFF00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FFFF00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FFFF00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FFFF00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10845" algn="l" rtl="0" eaLnBrk="1" fontAlgn="base" hangingPunct="1">
        <a:spcBef>
          <a:spcPct val="0"/>
        </a:spcBef>
        <a:spcAft>
          <a:spcPct val="0"/>
        </a:spcAft>
        <a:defRPr sz="2515" b="1">
          <a:solidFill>
            <a:srgbClr val="FFFF00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821055" algn="l" rtl="0" eaLnBrk="1" fontAlgn="base" hangingPunct="1">
        <a:spcBef>
          <a:spcPct val="0"/>
        </a:spcBef>
        <a:spcAft>
          <a:spcPct val="0"/>
        </a:spcAft>
        <a:defRPr sz="2515" b="1">
          <a:solidFill>
            <a:srgbClr val="FFFF00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231900" algn="l" rtl="0" eaLnBrk="1" fontAlgn="base" hangingPunct="1">
        <a:spcBef>
          <a:spcPct val="0"/>
        </a:spcBef>
        <a:spcAft>
          <a:spcPct val="0"/>
        </a:spcAft>
        <a:defRPr sz="2515" b="1">
          <a:solidFill>
            <a:srgbClr val="FFFF00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642745" algn="l" rtl="0" eaLnBrk="1" fontAlgn="base" hangingPunct="1">
        <a:spcBef>
          <a:spcPct val="0"/>
        </a:spcBef>
        <a:spcAft>
          <a:spcPct val="0"/>
        </a:spcAft>
        <a:defRPr sz="2515" b="1">
          <a:solidFill>
            <a:srgbClr val="FFFF00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07975" indent="-307975" algn="l" rtl="0" eaLnBrk="0" fontAlgn="t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200">
          <a:solidFill>
            <a:srgbClr val="FFFFFF"/>
          </a:solidFill>
          <a:latin typeface="+mn-lt"/>
          <a:ea typeface="+mn-ea"/>
          <a:cs typeface="+mn-cs"/>
        </a:defRPr>
      </a:lvl1pPr>
      <a:lvl2pPr marL="666750" indent="-255905" algn="l" rtl="0" eaLnBrk="0" fontAlgn="t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>
          <a:solidFill>
            <a:srgbClr val="FFFFFF"/>
          </a:solidFill>
          <a:latin typeface="+mn-lt"/>
          <a:ea typeface="+mn-ea"/>
        </a:defRPr>
      </a:lvl2pPr>
      <a:lvl3pPr marL="1060450" indent="-238125" algn="l" rtl="0" eaLnBrk="0" fontAlgn="t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>
          <a:solidFill>
            <a:srgbClr val="FFFFFF"/>
          </a:solidFill>
          <a:latin typeface="+mn-lt"/>
          <a:ea typeface="+mn-ea"/>
        </a:defRPr>
      </a:lvl3pPr>
      <a:lvl4pPr marL="1470025" indent="-238125" algn="l" rtl="0" eaLnBrk="0" fontAlgn="t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>
          <a:solidFill>
            <a:srgbClr val="FFFFFF"/>
          </a:solidFill>
          <a:latin typeface="+mn-lt"/>
          <a:ea typeface="+mn-ea"/>
        </a:defRPr>
      </a:lvl4pPr>
      <a:lvl5pPr marL="1881505" indent="-238125" algn="l" rtl="0" eaLnBrk="0" fontAlgn="t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>
          <a:solidFill>
            <a:srgbClr val="FFFFFF"/>
          </a:solidFill>
          <a:latin typeface="+mn-lt"/>
          <a:ea typeface="+mn-ea"/>
        </a:defRPr>
      </a:lvl5pPr>
      <a:lvl6pPr marL="2292350" indent="-239395" algn="l" rtl="0" eaLnBrk="1" fontAlgn="t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800">
          <a:solidFill>
            <a:srgbClr val="FFFFFF"/>
          </a:solidFill>
          <a:latin typeface="+mn-lt"/>
          <a:ea typeface="+mn-ea"/>
        </a:defRPr>
      </a:lvl6pPr>
      <a:lvl7pPr marL="2703195" indent="-239395" algn="l" rtl="0" eaLnBrk="1" fontAlgn="t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800">
          <a:solidFill>
            <a:srgbClr val="FFFFFF"/>
          </a:solidFill>
          <a:latin typeface="+mn-lt"/>
          <a:ea typeface="+mn-ea"/>
        </a:defRPr>
      </a:lvl7pPr>
      <a:lvl8pPr marL="3114040" indent="-239395" algn="l" rtl="0" eaLnBrk="1" fontAlgn="t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800">
          <a:solidFill>
            <a:srgbClr val="FFFFFF"/>
          </a:solidFill>
          <a:latin typeface="+mn-lt"/>
          <a:ea typeface="+mn-ea"/>
        </a:defRPr>
      </a:lvl8pPr>
      <a:lvl9pPr marL="3524250" indent="-239395" algn="l" rtl="0" eaLnBrk="1" fontAlgn="t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8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821055" rtl="0" eaLnBrk="1" latinLnBrk="0" hangingPunct="1">
        <a:defRPr sz="1615" kern="1200">
          <a:solidFill>
            <a:schemeClr val="tx1"/>
          </a:solidFill>
          <a:latin typeface="+mn-lt"/>
          <a:ea typeface="+mn-ea"/>
          <a:cs typeface="+mn-cs"/>
        </a:defRPr>
      </a:lvl1pPr>
      <a:lvl2pPr marL="410845" algn="l" defTabSz="821055" rtl="0" eaLnBrk="1" latinLnBrk="0" hangingPunct="1">
        <a:defRPr sz="1615" kern="1200">
          <a:solidFill>
            <a:schemeClr val="tx1"/>
          </a:solidFill>
          <a:latin typeface="+mn-lt"/>
          <a:ea typeface="+mn-ea"/>
          <a:cs typeface="+mn-cs"/>
        </a:defRPr>
      </a:lvl2pPr>
      <a:lvl3pPr marL="821055" algn="l" defTabSz="821055" rtl="0" eaLnBrk="1" latinLnBrk="0" hangingPunct="1">
        <a:defRPr sz="1615" kern="1200">
          <a:solidFill>
            <a:schemeClr val="tx1"/>
          </a:solidFill>
          <a:latin typeface="+mn-lt"/>
          <a:ea typeface="+mn-ea"/>
          <a:cs typeface="+mn-cs"/>
        </a:defRPr>
      </a:lvl3pPr>
      <a:lvl4pPr marL="1231900" algn="l" defTabSz="821055" rtl="0" eaLnBrk="1" latinLnBrk="0" hangingPunct="1">
        <a:defRPr sz="1615" kern="1200">
          <a:solidFill>
            <a:schemeClr val="tx1"/>
          </a:solidFill>
          <a:latin typeface="+mn-lt"/>
          <a:ea typeface="+mn-ea"/>
          <a:cs typeface="+mn-cs"/>
        </a:defRPr>
      </a:lvl4pPr>
      <a:lvl5pPr marL="1642745" algn="l" defTabSz="821055" rtl="0" eaLnBrk="1" latinLnBrk="0" hangingPunct="1">
        <a:defRPr sz="1615" kern="1200">
          <a:solidFill>
            <a:schemeClr val="tx1"/>
          </a:solidFill>
          <a:latin typeface="+mn-lt"/>
          <a:ea typeface="+mn-ea"/>
          <a:cs typeface="+mn-cs"/>
        </a:defRPr>
      </a:lvl5pPr>
      <a:lvl6pPr marL="2052955" algn="l" defTabSz="821055" rtl="0" eaLnBrk="1" latinLnBrk="0" hangingPunct="1">
        <a:defRPr sz="1615" kern="1200">
          <a:solidFill>
            <a:schemeClr val="tx1"/>
          </a:solidFill>
          <a:latin typeface="+mn-lt"/>
          <a:ea typeface="+mn-ea"/>
          <a:cs typeface="+mn-cs"/>
        </a:defRPr>
      </a:lvl6pPr>
      <a:lvl7pPr marL="2463800" algn="l" defTabSz="821055" rtl="0" eaLnBrk="1" latinLnBrk="0" hangingPunct="1">
        <a:defRPr sz="1615" kern="1200">
          <a:solidFill>
            <a:schemeClr val="tx1"/>
          </a:solidFill>
          <a:latin typeface="+mn-lt"/>
          <a:ea typeface="+mn-ea"/>
          <a:cs typeface="+mn-cs"/>
        </a:defRPr>
      </a:lvl7pPr>
      <a:lvl8pPr marL="2874010" algn="l" defTabSz="821055" rtl="0" eaLnBrk="1" latinLnBrk="0" hangingPunct="1">
        <a:defRPr sz="1615" kern="1200">
          <a:solidFill>
            <a:schemeClr val="tx1"/>
          </a:solidFill>
          <a:latin typeface="+mn-lt"/>
          <a:ea typeface="+mn-ea"/>
          <a:cs typeface="+mn-cs"/>
        </a:defRPr>
      </a:lvl8pPr>
      <a:lvl9pPr marL="3284855" algn="l" defTabSz="821055" rtl="0" eaLnBrk="1" latinLnBrk="0" hangingPunct="1">
        <a:defRPr sz="16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未标题-1 副本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内容占位符 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图片 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550" y="6359525"/>
            <a:ext cx="2489200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597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8" r:id="rId5"/>
    <p:sldLayoutId id="2147483719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FFFF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FFFF00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FFFF00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FFFF00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FFFF00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10845" algn="l" rtl="0" eaLnBrk="1" fontAlgn="base" hangingPunct="1">
        <a:spcBef>
          <a:spcPct val="0"/>
        </a:spcBef>
        <a:spcAft>
          <a:spcPct val="0"/>
        </a:spcAft>
        <a:defRPr sz="2515" b="1">
          <a:solidFill>
            <a:srgbClr val="FFFF00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821055" algn="l" rtl="0" eaLnBrk="1" fontAlgn="base" hangingPunct="1">
        <a:spcBef>
          <a:spcPct val="0"/>
        </a:spcBef>
        <a:spcAft>
          <a:spcPct val="0"/>
        </a:spcAft>
        <a:defRPr sz="2515" b="1">
          <a:solidFill>
            <a:srgbClr val="FFFF00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231900" algn="l" rtl="0" eaLnBrk="1" fontAlgn="base" hangingPunct="1">
        <a:spcBef>
          <a:spcPct val="0"/>
        </a:spcBef>
        <a:spcAft>
          <a:spcPct val="0"/>
        </a:spcAft>
        <a:defRPr sz="2515" b="1">
          <a:solidFill>
            <a:srgbClr val="FFFF00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642745" algn="l" rtl="0" eaLnBrk="1" fontAlgn="base" hangingPunct="1">
        <a:spcBef>
          <a:spcPct val="0"/>
        </a:spcBef>
        <a:spcAft>
          <a:spcPct val="0"/>
        </a:spcAft>
        <a:defRPr sz="2515" b="1">
          <a:solidFill>
            <a:srgbClr val="FFFF00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07975" indent="-307975" algn="l" rtl="0" eaLnBrk="0" fontAlgn="t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200">
          <a:solidFill>
            <a:srgbClr val="FFFFFF"/>
          </a:solidFill>
          <a:latin typeface="+mn-lt"/>
          <a:ea typeface="+mn-ea"/>
          <a:cs typeface="+mn-cs"/>
        </a:defRPr>
      </a:lvl1pPr>
      <a:lvl2pPr marL="666750" indent="-255905" algn="l" rtl="0" eaLnBrk="0" fontAlgn="t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>
          <a:solidFill>
            <a:srgbClr val="FFFFFF"/>
          </a:solidFill>
          <a:latin typeface="+mn-lt"/>
          <a:ea typeface="+mn-ea"/>
        </a:defRPr>
      </a:lvl2pPr>
      <a:lvl3pPr marL="1060450" indent="-238125" algn="l" rtl="0" eaLnBrk="0" fontAlgn="t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>
          <a:solidFill>
            <a:srgbClr val="FFFFFF"/>
          </a:solidFill>
          <a:latin typeface="+mn-lt"/>
          <a:ea typeface="+mn-ea"/>
        </a:defRPr>
      </a:lvl3pPr>
      <a:lvl4pPr marL="1470025" indent="-238125" algn="l" rtl="0" eaLnBrk="0" fontAlgn="t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>
          <a:solidFill>
            <a:srgbClr val="FFFFFF"/>
          </a:solidFill>
          <a:latin typeface="+mn-lt"/>
          <a:ea typeface="+mn-ea"/>
        </a:defRPr>
      </a:lvl4pPr>
      <a:lvl5pPr marL="1881505" indent="-238125" algn="l" rtl="0" eaLnBrk="0" fontAlgn="t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>
          <a:solidFill>
            <a:srgbClr val="FFFFFF"/>
          </a:solidFill>
          <a:latin typeface="+mn-lt"/>
          <a:ea typeface="+mn-ea"/>
        </a:defRPr>
      </a:lvl5pPr>
      <a:lvl6pPr marL="2292350" indent="-239395" algn="l" rtl="0" eaLnBrk="1" fontAlgn="t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800">
          <a:solidFill>
            <a:srgbClr val="FFFFFF"/>
          </a:solidFill>
          <a:latin typeface="+mn-lt"/>
          <a:ea typeface="+mn-ea"/>
        </a:defRPr>
      </a:lvl6pPr>
      <a:lvl7pPr marL="2703195" indent="-239395" algn="l" rtl="0" eaLnBrk="1" fontAlgn="t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800">
          <a:solidFill>
            <a:srgbClr val="FFFFFF"/>
          </a:solidFill>
          <a:latin typeface="+mn-lt"/>
          <a:ea typeface="+mn-ea"/>
        </a:defRPr>
      </a:lvl7pPr>
      <a:lvl8pPr marL="3114040" indent="-239395" algn="l" rtl="0" eaLnBrk="1" fontAlgn="t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800">
          <a:solidFill>
            <a:srgbClr val="FFFFFF"/>
          </a:solidFill>
          <a:latin typeface="+mn-lt"/>
          <a:ea typeface="+mn-ea"/>
        </a:defRPr>
      </a:lvl8pPr>
      <a:lvl9pPr marL="3524250" indent="-239395" algn="l" rtl="0" eaLnBrk="1" fontAlgn="t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8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821055" rtl="0" eaLnBrk="1" latinLnBrk="0" hangingPunct="1">
        <a:defRPr sz="1615" kern="1200">
          <a:solidFill>
            <a:schemeClr val="tx1"/>
          </a:solidFill>
          <a:latin typeface="+mn-lt"/>
          <a:ea typeface="+mn-ea"/>
          <a:cs typeface="+mn-cs"/>
        </a:defRPr>
      </a:lvl1pPr>
      <a:lvl2pPr marL="410845" algn="l" defTabSz="821055" rtl="0" eaLnBrk="1" latinLnBrk="0" hangingPunct="1">
        <a:defRPr sz="1615" kern="1200">
          <a:solidFill>
            <a:schemeClr val="tx1"/>
          </a:solidFill>
          <a:latin typeface="+mn-lt"/>
          <a:ea typeface="+mn-ea"/>
          <a:cs typeface="+mn-cs"/>
        </a:defRPr>
      </a:lvl2pPr>
      <a:lvl3pPr marL="821055" algn="l" defTabSz="821055" rtl="0" eaLnBrk="1" latinLnBrk="0" hangingPunct="1">
        <a:defRPr sz="1615" kern="1200">
          <a:solidFill>
            <a:schemeClr val="tx1"/>
          </a:solidFill>
          <a:latin typeface="+mn-lt"/>
          <a:ea typeface="+mn-ea"/>
          <a:cs typeface="+mn-cs"/>
        </a:defRPr>
      </a:lvl3pPr>
      <a:lvl4pPr marL="1231900" algn="l" defTabSz="821055" rtl="0" eaLnBrk="1" latinLnBrk="0" hangingPunct="1">
        <a:defRPr sz="1615" kern="1200">
          <a:solidFill>
            <a:schemeClr val="tx1"/>
          </a:solidFill>
          <a:latin typeface="+mn-lt"/>
          <a:ea typeface="+mn-ea"/>
          <a:cs typeface="+mn-cs"/>
        </a:defRPr>
      </a:lvl4pPr>
      <a:lvl5pPr marL="1642745" algn="l" defTabSz="821055" rtl="0" eaLnBrk="1" latinLnBrk="0" hangingPunct="1">
        <a:defRPr sz="1615" kern="1200">
          <a:solidFill>
            <a:schemeClr val="tx1"/>
          </a:solidFill>
          <a:latin typeface="+mn-lt"/>
          <a:ea typeface="+mn-ea"/>
          <a:cs typeface="+mn-cs"/>
        </a:defRPr>
      </a:lvl5pPr>
      <a:lvl6pPr marL="2052955" algn="l" defTabSz="821055" rtl="0" eaLnBrk="1" latinLnBrk="0" hangingPunct="1">
        <a:defRPr sz="1615" kern="1200">
          <a:solidFill>
            <a:schemeClr val="tx1"/>
          </a:solidFill>
          <a:latin typeface="+mn-lt"/>
          <a:ea typeface="+mn-ea"/>
          <a:cs typeface="+mn-cs"/>
        </a:defRPr>
      </a:lvl6pPr>
      <a:lvl7pPr marL="2463800" algn="l" defTabSz="821055" rtl="0" eaLnBrk="1" latinLnBrk="0" hangingPunct="1">
        <a:defRPr sz="1615" kern="1200">
          <a:solidFill>
            <a:schemeClr val="tx1"/>
          </a:solidFill>
          <a:latin typeface="+mn-lt"/>
          <a:ea typeface="+mn-ea"/>
          <a:cs typeface="+mn-cs"/>
        </a:defRPr>
      </a:lvl7pPr>
      <a:lvl8pPr marL="2874010" algn="l" defTabSz="821055" rtl="0" eaLnBrk="1" latinLnBrk="0" hangingPunct="1">
        <a:defRPr sz="1615" kern="1200">
          <a:solidFill>
            <a:schemeClr val="tx1"/>
          </a:solidFill>
          <a:latin typeface="+mn-lt"/>
          <a:ea typeface="+mn-ea"/>
          <a:cs typeface="+mn-cs"/>
        </a:defRPr>
      </a:lvl8pPr>
      <a:lvl9pPr marL="3284855" algn="l" defTabSz="821055" rtl="0" eaLnBrk="1" latinLnBrk="0" hangingPunct="1">
        <a:defRPr sz="16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15"/>
          <p:cNvSpPr>
            <a:spLocks noChangeArrowheads="1"/>
          </p:cNvSpPr>
          <p:nvPr/>
        </p:nvSpPr>
        <p:spPr bwMode="auto">
          <a:xfrm>
            <a:off x="0" y="836613"/>
            <a:ext cx="12192000" cy="42862"/>
          </a:xfrm>
          <a:prstGeom prst="rect">
            <a:avLst/>
          </a:prstGeom>
          <a:solidFill>
            <a:srgbClr val="0062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8" name="任意多边形 7"/>
          <p:cNvSpPr/>
          <p:nvPr/>
        </p:nvSpPr>
        <p:spPr bwMode="auto">
          <a:xfrm>
            <a:off x="11437938" y="620713"/>
            <a:ext cx="754062" cy="215900"/>
          </a:xfrm>
          <a:custGeom>
            <a:avLst/>
            <a:gdLst>
              <a:gd name="connsiteX0" fmla="*/ 0 w 7358743"/>
              <a:gd name="connsiteY0" fmla="*/ 377371 h 1872343"/>
              <a:gd name="connsiteX1" fmla="*/ 5109029 w 7358743"/>
              <a:gd name="connsiteY1" fmla="*/ 377371 h 1872343"/>
              <a:gd name="connsiteX2" fmla="*/ 5442858 w 7358743"/>
              <a:gd name="connsiteY2" fmla="*/ 0 h 1872343"/>
              <a:gd name="connsiteX3" fmla="*/ 7358743 w 7358743"/>
              <a:gd name="connsiteY3" fmla="*/ 0 h 1872343"/>
              <a:gd name="connsiteX4" fmla="*/ 7358743 w 7358743"/>
              <a:gd name="connsiteY4" fmla="*/ 1872343 h 1872343"/>
              <a:gd name="connsiteX5" fmla="*/ 261258 w 7358743"/>
              <a:gd name="connsiteY5" fmla="*/ 1872343 h 1872343"/>
              <a:gd name="connsiteX6" fmla="*/ 0 w 7358743"/>
              <a:gd name="connsiteY6" fmla="*/ 377371 h 1872343"/>
              <a:gd name="connsiteX0-1" fmla="*/ 0 w 7358743"/>
              <a:gd name="connsiteY0-2" fmla="*/ 377371 h 1872343"/>
              <a:gd name="connsiteX1-3" fmla="*/ 5109029 w 7358743"/>
              <a:gd name="connsiteY1-4" fmla="*/ 377371 h 1872343"/>
              <a:gd name="connsiteX2-5" fmla="*/ 5442858 w 7358743"/>
              <a:gd name="connsiteY2-6" fmla="*/ 0 h 1872343"/>
              <a:gd name="connsiteX3-7" fmla="*/ 7358743 w 7358743"/>
              <a:gd name="connsiteY3-8" fmla="*/ 0 h 1872343"/>
              <a:gd name="connsiteX4-9" fmla="*/ 7358743 w 7358743"/>
              <a:gd name="connsiteY4-10" fmla="*/ 1872343 h 1872343"/>
              <a:gd name="connsiteX5-11" fmla="*/ 0 w 7358743"/>
              <a:gd name="connsiteY5-12" fmla="*/ 377371 h 1872343"/>
              <a:gd name="connsiteX0-13" fmla="*/ 2249714 w 2249714"/>
              <a:gd name="connsiteY0-14" fmla="*/ 1872343 h 1872343"/>
              <a:gd name="connsiteX1-15" fmla="*/ 0 w 2249714"/>
              <a:gd name="connsiteY1-16" fmla="*/ 377371 h 1872343"/>
              <a:gd name="connsiteX2-17" fmla="*/ 333829 w 2249714"/>
              <a:gd name="connsiteY2-18" fmla="*/ 0 h 1872343"/>
              <a:gd name="connsiteX3-19" fmla="*/ 2249714 w 2249714"/>
              <a:gd name="connsiteY3-20" fmla="*/ 0 h 1872343"/>
              <a:gd name="connsiteX4-21" fmla="*/ 2249714 w 2249714"/>
              <a:gd name="connsiteY4-22" fmla="*/ 1872343 h 1872343"/>
              <a:gd name="connsiteX0-23" fmla="*/ 2249714 w 2249714"/>
              <a:gd name="connsiteY0-24" fmla="*/ 802065 h 802065"/>
              <a:gd name="connsiteX1-25" fmla="*/ 0 w 2249714"/>
              <a:gd name="connsiteY1-26" fmla="*/ 377371 h 802065"/>
              <a:gd name="connsiteX2-27" fmla="*/ 333829 w 2249714"/>
              <a:gd name="connsiteY2-28" fmla="*/ 0 h 802065"/>
              <a:gd name="connsiteX3-29" fmla="*/ 2249714 w 2249714"/>
              <a:gd name="connsiteY3-30" fmla="*/ 0 h 802065"/>
              <a:gd name="connsiteX4-31" fmla="*/ 2249714 w 2249714"/>
              <a:gd name="connsiteY4-32" fmla="*/ 802065 h 802065"/>
              <a:gd name="connsiteX0-33" fmla="*/ 1915885 w 1915885"/>
              <a:gd name="connsiteY0-34" fmla="*/ 802065 h 802069"/>
              <a:gd name="connsiteX1-35" fmla="*/ 1160309 w 1915885"/>
              <a:gd name="connsiteY1-36" fmla="*/ 802069 h 802069"/>
              <a:gd name="connsiteX2-37" fmla="*/ 0 w 1915885"/>
              <a:gd name="connsiteY2-38" fmla="*/ 0 h 802069"/>
              <a:gd name="connsiteX3-39" fmla="*/ 1915885 w 1915885"/>
              <a:gd name="connsiteY3-40" fmla="*/ 0 h 802069"/>
              <a:gd name="connsiteX4-41" fmla="*/ 1915885 w 1915885"/>
              <a:gd name="connsiteY4-42" fmla="*/ 802065 h 802069"/>
              <a:gd name="connsiteX0-43" fmla="*/ 755576 w 755576"/>
              <a:gd name="connsiteY0-44" fmla="*/ 802065 h 802069"/>
              <a:gd name="connsiteX1-45" fmla="*/ 0 w 755576"/>
              <a:gd name="connsiteY1-46" fmla="*/ 802069 h 802069"/>
              <a:gd name="connsiteX2-47" fmla="*/ 144016 w 755576"/>
              <a:gd name="connsiteY2-48" fmla="*/ 0 h 802069"/>
              <a:gd name="connsiteX3-49" fmla="*/ 755576 w 755576"/>
              <a:gd name="connsiteY3-50" fmla="*/ 0 h 802069"/>
              <a:gd name="connsiteX4-51" fmla="*/ 755576 w 755576"/>
              <a:gd name="connsiteY4-52" fmla="*/ 802065 h 802069"/>
              <a:gd name="connsiteX0-53" fmla="*/ 755576 w 755576"/>
              <a:gd name="connsiteY0-54" fmla="*/ 802065 h 802069"/>
              <a:gd name="connsiteX1-55" fmla="*/ 0 w 755576"/>
              <a:gd name="connsiteY1-56" fmla="*/ 802069 h 802069"/>
              <a:gd name="connsiteX2-57" fmla="*/ 215825 w 755576"/>
              <a:gd name="connsiteY2-58" fmla="*/ 0 h 802069"/>
              <a:gd name="connsiteX3-59" fmla="*/ 755576 w 755576"/>
              <a:gd name="connsiteY3-60" fmla="*/ 0 h 802069"/>
              <a:gd name="connsiteX4-61" fmla="*/ 755576 w 755576"/>
              <a:gd name="connsiteY4-62" fmla="*/ 802065 h 802069"/>
              <a:gd name="connsiteX0-63" fmla="*/ 755576 w 1295273"/>
              <a:gd name="connsiteY0-64" fmla="*/ 881313 h 881317"/>
              <a:gd name="connsiteX1-65" fmla="*/ 0 w 1295273"/>
              <a:gd name="connsiteY1-66" fmla="*/ 881317 h 881317"/>
              <a:gd name="connsiteX2-67" fmla="*/ 215825 w 1295273"/>
              <a:gd name="connsiteY2-68" fmla="*/ 79248 h 881317"/>
              <a:gd name="connsiteX3-69" fmla="*/ 1295273 w 1295273"/>
              <a:gd name="connsiteY3-70" fmla="*/ 0 h 881317"/>
              <a:gd name="connsiteX4-71" fmla="*/ 755576 w 1295273"/>
              <a:gd name="connsiteY4-72" fmla="*/ 881313 h 881317"/>
              <a:gd name="connsiteX0-73" fmla="*/ 1295273 w 1295273"/>
              <a:gd name="connsiteY0-74" fmla="*/ 802161 h 881317"/>
              <a:gd name="connsiteX1-75" fmla="*/ 0 w 1295273"/>
              <a:gd name="connsiteY1-76" fmla="*/ 881317 h 881317"/>
              <a:gd name="connsiteX2-77" fmla="*/ 215825 w 1295273"/>
              <a:gd name="connsiteY2-78" fmla="*/ 79248 h 881317"/>
              <a:gd name="connsiteX3-79" fmla="*/ 1295273 w 1295273"/>
              <a:gd name="connsiteY3-80" fmla="*/ 0 h 881317"/>
              <a:gd name="connsiteX4-81" fmla="*/ 1295273 w 1295273"/>
              <a:gd name="connsiteY4-82" fmla="*/ 802161 h 881317"/>
              <a:gd name="connsiteX0-83" fmla="*/ 1331509 w 1331509"/>
              <a:gd name="connsiteY0-84" fmla="*/ 802161 h 802161"/>
              <a:gd name="connsiteX1-85" fmla="*/ 0 w 1331509"/>
              <a:gd name="connsiteY1-86" fmla="*/ 802161 h 802161"/>
              <a:gd name="connsiteX2-87" fmla="*/ 252061 w 1331509"/>
              <a:gd name="connsiteY2-88" fmla="*/ 79248 h 802161"/>
              <a:gd name="connsiteX3-89" fmla="*/ 1331509 w 1331509"/>
              <a:gd name="connsiteY3-90" fmla="*/ 0 h 802161"/>
              <a:gd name="connsiteX4-91" fmla="*/ 1331509 w 1331509"/>
              <a:gd name="connsiteY4-92" fmla="*/ 802161 h 802161"/>
              <a:gd name="connsiteX0-93" fmla="*/ 1331509 w 1331509"/>
              <a:gd name="connsiteY0-94" fmla="*/ 802161 h 802161"/>
              <a:gd name="connsiteX1-95" fmla="*/ 0 w 1331509"/>
              <a:gd name="connsiteY1-96" fmla="*/ 802161 h 802161"/>
              <a:gd name="connsiteX2-97" fmla="*/ 216003 w 1331509"/>
              <a:gd name="connsiteY2-98" fmla="*/ 97 h 802161"/>
              <a:gd name="connsiteX3-99" fmla="*/ 1331509 w 1331509"/>
              <a:gd name="connsiteY3-100" fmla="*/ 0 h 802161"/>
              <a:gd name="connsiteX4-101" fmla="*/ 1331509 w 1331509"/>
              <a:gd name="connsiteY4-102" fmla="*/ 802161 h 802161"/>
              <a:gd name="connsiteX0-103" fmla="*/ 1331509 w 1331509"/>
              <a:gd name="connsiteY0-104" fmla="*/ 802064 h 802064"/>
              <a:gd name="connsiteX1-105" fmla="*/ 0 w 1331509"/>
              <a:gd name="connsiteY1-106" fmla="*/ 802064 h 802064"/>
              <a:gd name="connsiteX2-107" fmla="*/ 216003 w 1331509"/>
              <a:gd name="connsiteY2-108" fmla="*/ 0 h 802064"/>
              <a:gd name="connsiteX3-109" fmla="*/ 1078998 w 1331509"/>
              <a:gd name="connsiteY3-110" fmla="*/ 0 h 802064"/>
              <a:gd name="connsiteX4-111" fmla="*/ 1331509 w 1331509"/>
              <a:gd name="connsiteY4-112" fmla="*/ 802064 h 802064"/>
              <a:gd name="connsiteX0-113" fmla="*/ 1078998 w 1078998"/>
              <a:gd name="connsiteY0-114" fmla="*/ 802435 h 802435"/>
              <a:gd name="connsiteX1-115" fmla="*/ 0 w 1078998"/>
              <a:gd name="connsiteY1-116" fmla="*/ 802064 h 802435"/>
              <a:gd name="connsiteX2-117" fmla="*/ 216003 w 1078998"/>
              <a:gd name="connsiteY2-118" fmla="*/ 0 h 802435"/>
              <a:gd name="connsiteX3-119" fmla="*/ 1078998 w 1078998"/>
              <a:gd name="connsiteY3-120" fmla="*/ 0 h 802435"/>
              <a:gd name="connsiteX4-121" fmla="*/ 1078998 w 1078998"/>
              <a:gd name="connsiteY4-122" fmla="*/ 802435 h 802435"/>
              <a:gd name="connsiteX0-123" fmla="*/ 754486 w 1078998"/>
              <a:gd name="connsiteY0-124" fmla="*/ 802435 h 802435"/>
              <a:gd name="connsiteX1-125" fmla="*/ 0 w 1078998"/>
              <a:gd name="connsiteY1-126" fmla="*/ 802064 h 802435"/>
              <a:gd name="connsiteX2-127" fmla="*/ 216003 w 1078998"/>
              <a:gd name="connsiteY2-128" fmla="*/ 0 h 802435"/>
              <a:gd name="connsiteX3-129" fmla="*/ 1078998 w 1078998"/>
              <a:gd name="connsiteY3-130" fmla="*/ 0 h 802435"/>
              <a:gd name="connsiteX4-131" fmla="*/ 754486 w 1078998"/>
              <a:gd name="connsiteY4-132" fmla="*/ 802435 h 802435"/>
              <a:gd name="connsiteX0-133" fmla="*/ 754486 w 754486"/>
              <a:gd name="connsiteY0-134" fmla="*/ 802435 h 802435"/>
              <a:gd name="connsiteX1-135" fmla="*/ 0 w 754486"/>
              <a:gd name="connsiteY1-136" fmla="*/ 802064 h 802435"/>
              <a:gd name="connsiteX2-137" fmla="*/ 216003 w 754486"/>
              <a:gd name="connsiteY2-138" fmla="*/ 0 h 802435"/>
              <a:gd name="connsiteX3-139" fmla="*/ 754486 w 754486"/>
              <a:gd name="connsiteY3-140" fmla="*/ 0 h 802435"/>
              <a:gd name="connsiteX4-141" fmla="*/ 754486 w 754486"/>
              <a:gd name="connsiteY4-142" fmla="*/ 802435 h 8024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54486" h="802435">
                <a:moveTo>
                  <a:pt x="754486" y="802435"/>
                </a:moveTo>
                <a:lnTo>
                  <a:pt x="0" y="802064"/>
                </a:lnTo>
                <a:lnTo>
                  <a:pt x="216003" y="0"/>
                </a:lnTo>
                <a:lnTo>
                  <a:pt x="754486" y="0"/>
                </a:lnTo>
                <a:lnTo>
                  <a:pt x="754486" y="802435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39999">
                <a:srgbClr val="0062AC"/>
              </a:gs>
            </a:gsLst>
            <a:lin ang="5400000" scaled="0"/>
          </a:gradFill>
          <a:ln w="9525" algn="ctr">
            <a:noFill/>
            <a:miter lim="800000"/>
          </a:ln>
          <a:effectLst/>
        </p:spPr>
        <p:txBody>
          <a:bodyPr wrap="none" lIns="90000" anchor="ctr"/>
          <a:lstStyle/>
          <a:p>
            <a:pPr algn="ctr">
              <a:defRPr/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8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963" y="1052513"/>
            <a:ext cx="11522075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963" y="0"/>
            <a:ext cx="11520487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11736388" y="628650"/>
            <a:ext cx="623887" cy="279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fld id="{F4059790-2EC5-4A76-8775-EC9DA7C7C79C}" type="slidenum">
              <a:rPr lang="en-US" altLang="zh-CN" sz="1400" smtClean="0">
                <a:solidFill>
                  <a:srgbClr val="FFFFFF"/>
                </a:solidFill>
                <a:latin typeface="MyriadRegular" pitchFamily="2" charset="0"/>
              </a:rPr>
              <a:pPr eaLnBrk="1" hangingPunct="1">
                <a:defRPr/>
              </a:pPr>
              <a:t>‹#›</a:t>
            </a:fld>
            <a:endParaRPr lang="en-US" altLang="zh-CN" sz="1400" dirty="0" smtClean="0">
              <a:solidFill>
                <a:srgbClr val="FFFFFF"/>
              </a:solidFill>
              <a:latin typeface="MyriadRegular" pitchFamily="2" charset="0"/>
            </a:endParaRP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0" y="836613"/>
            <a:ext cx="9144000" cy="42862"/>
          </a:xfrm>
          <a:prstGeom prst="rect">
            <a:avLst/>
          </a:prstGeom>
          <a:solidFill>
            <a:srgbClr val="0062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mtClean="0">
              <a:solidFill>
                <a:srgbClr val="000000"/>
              </a:solidFill>
            </a:endParaRPr>
          </a:p>
        </p:txBody>
      </p:sp>
      <p:pic>
        <p:nvPicPr>
          <p:cNvPr id="1032" name="Picture 7" descr="D:\快盘\130425PPT模板与规范\标志-蓝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294938" y="6507163"/>
            <a:ext cx="1582737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748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2AC"/>
          </a:solidFill>
          <a:latin typeface="MyriadRegular" pitchFamily="2" charset="0"/>
          <a:ea typeface="文鼎CS中等线" pitchFamily="49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2AC"/>
          </a:solidFill>
          <a:latin typeface="MyriadRegular" pitchFamily="2" charset="0"/>
          <a:ea typeface="文鼎CS中等线" pitchFamily="49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2AC"/>
          </a:solidFill>
          <a:latin typeface="MyriadRegular" pitchFamily="2" charset="0"/>
          <a:ea typeface="文鼎CS中等线" pitchFamily="49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2AC"/>
          </a:solidFill>
          <a:latin typeface="MyriadRegular" pitchFamily="2" charset="0"/>
          <a:ea typeface="文鼎CS中等线" pitchFamily="49" charset="-122"/>
        </a:defRPr>
      </a:lvl9pPr>
    </p:titleStyle>
    <p:bodyStyle>
      <a:lvl1pPr marL="341630" indent="-341630" algn="l" rtl="0" eaLnBrk="1" fontAlgn="t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2"/>
        </a:buClr>
        <a:buBlip>
          <a:blip r:embed="rId4"/>
        </a:buBlip>
        <a:defRPr sz="2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1680" indent="-284480" algn="l" rtl="0" eaLnBrk="1" fontAlgn="t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Blip>
          <a:blip r:embed="rId4"/>
        </a:buBlip>
        <a:defRPr sz="20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marL="1179830" indent="-265430" algn="l" rtl="0" eaLnBrk="1" fontAlgn="t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2"/>
        </a:buClr>
        <a:buBlip>
          <a:blip r:embed="rId4"/>
        </a:buBlip>
        <a:defRPr sz="20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marL="1637030" indent="-265430" algn="l" rtl="0" eaLnBrk="1" fontAlgn="t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Blip>
          <a:blip r:embed="rId4"/>
        </a:buBlip>
        <a:defRPr sz="20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marL="2094230" indent="-265430" algn="l" rtl="0" eaLnBrk="1" fontAlgn="t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2"/>
        </a:buClr>
        <a:buBlip>
          <a:blip r:embed="rId4"/>
        </a:buBlip>
        <a:defRPr sz="20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2552700" indent="-266700" algn="l" rtl="0" eaLnBrk="1" fontAlgn="t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2"/>
        </a:buClr>
        <a:buBlip>
          <a:blip r:embed="rId4"/>
        </a:buBlip>
        <a:defRPr sz="2000">
          <a:solidFill>
            <a:schemeClr val="tx1"/>
          </a:solidFill>
          <a:latin typeface="+mn-lt"/>
          <a:ea typeface="+mn-ea"/>
        </a:defRPr>
      </a:lvl6pPr>
      <a:lvl7pPr marL="3009900" indent="-266700" algn="l" rtl="0" eaLnBrk="1" fontAlgn="t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2"/>
        </a:buClr>
        <a:buBlip>
          <a:blip r:embed="rId4"/>
        </a:buBlip>
        <a:defRPr sz="2000">
          <a:solidFill>
            <a:schemeClr val="tx1"/>
          </a:solidFill>
          <a:latin typeface="+mn-lt"/>
          <a:ea typeface="+mn-ea"/>
        </a:defRPr>
      </a:lvl7pPr>
      <a:lvl8pPr marL="3467100" indent="-266700" algn="l" rtl="0" eaLnBrk="1" fontAlgn="t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2"/>
        </a:buClr>
        <a:buBlip>
          <a:blip r:embed="rId4"/>
        </a:buBlip>
        <a:defRPr sz="2000">
          <a:solidFill>
            <a:schemeClr val="tx1"/>
          </a:solidFill>
          <a:latin typeface="+mn-lt"/>
          <a:ea typeface="+mn-ea"/>
        </a:defRPr>
      </a:lvl8pPr>
      <a:lvl9pPr marL="3924300" indent="-266700" algn="l" rtl="0" eaLnBrk="1" fontAlgn="t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2"/>
        </a:buClr>
        <a:buBlip>
          <a:blip r:embed="rId4"/>
        </a:buBlip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3.xml"/><Relationship Id="rId7" Type="http://schemas.openxmlformats.org/officeDocument/2006/relationships/image" Target="../media/image1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2.png"/><Relationship Id="rId4" Type="http://schemas.openxmlformats.org/officeDocument/2006/relationships/tags" Target="../tags/tag4.xml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7.xml"/><Relationship Id="rId7" Type="http://schemas.openxmlformats.org/officeDocument/2006/relationships/image" Target="../media/image24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23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3"/>
          <p:cNvSpPr txBox="1">
            <a:spLocks noChangeArrowheads="1"/>
          </p:cNvSpPr>
          <p:nvPr/>
        </p:nvSpPr>
        <p:spPr bwMode="auto">
          <a:xfrm>
            <a:off x="0" y="188913"/>
            <a:ext cx="12192000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 smtClean="0">
                <a:solidFill>
                  <a:srgbClr val="FFFF00"/>
                </a:solidFill>
              </a:rPr>
              <a:t>浪潮</a:t>
            </a:r>
            <a:r>
              <a:rPr lang="zh-CN" altLang="en-US" sz="3200" b="1" dirty="0">
                <a:solidFill>
                  <a:srgbClr val="FFFF00"/>
                </a:solidFill>
              </a:rPr>
              <a:t>云洲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系列产品</a:t>
            </a:r>
            <a:endParaRPr lang="zh-CN" altLang="en-US" sz="3200" b="1" dirty="0">
              <a:solidFill>
                <a:srgbClr val="FFFF00"/>
              </a:solidFill>
            </a:endParaRPr>
          </a:p>
        </p:txBody>
      </p:sp>
      <p:sp>
        <p:nvSpPr>
          <p:cNvPr id="11" name="文本框 1"/>
          <p:cNvSpPr txBox="1"/>
          <p:nvPr/>
        </p:nvSpPr>
        <p:spPr>
          <a:xfrm>
            <a:off x="1545379" y="1804713"/>
            <a:ext cx="2916183" cy="50244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65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工业边缘服务设备</a:t>
            </a:r>
          </a:p>
        </p:txBody>
      </p:sp>
      <p:sp>
        <p:nvSpPr>
          <p:cNvPr id="12" name="文本框 39"/>
          <p:cNvSpPr txBox="1"/>
          <p:nvPr/>
        </p:nvSpPr>
        <p:spPr>
          <a:xfrm>
            <a:off x="8204797" y="1804713"/>
            <a:ext cx="2233304" cy="50244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65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智能网联终端</a:t>
            </a:r>
          </a:p>
        </p:txBody>
      </p:sp>
      <p:grpSp>
        <p:nvGrpSpPr>
          <p:cNvPr id="13" name="组合 7"/>
          <p:cNvGrpSpPr/>
          <p:nvPr/>
        </p:nvGrpSpPr>
        <p:grpSpPr>
          <a:xfrm>
            <a:off x="539963" y="2573485"/>
            <a:ext cx="1672165" cy="1720851"/>
            <a:chOff x="743303" y="1368177"/>
            <a:chExt cx="1254342" cy="1291060"/>
          </a:xfrm>
        </p:grpSpPr>
        <p:pic>
          <p:nvPicPr>
            <p:cNvPr id="14" name="pasted-image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3303" y="1368177"/>
              <a:ext cx="1254342" cy="1291060"/>
            </a:xfrm>
            <a:prstGeom prst="rect">
              <a:avLst/>
            </a:prstGeom>
            <a:noFill/>
            <a:ln w="12700">
              <a:noFill/>
            </a:ln>
          </p:spPr>
        </p:pic>
        <p:grpSp>
          <p:nvGrpSpPr>
            <p:cNvPr id="15" name="组合 5"/>
            <p:cNvGrpSpPr/>
            <p:nvPr/>
          </p:nvGrpSpPr>
          <p:grpSpPr>
            <a:xfrm>
              <a:off x="969081" y="1666352"/>
              <a:ext cx="787528" cy="698183"/>
              <a:chOff x="4085849" y="1584396"/>
              <a:chExt cx="977123" cy="891505"/>
            </a:xfrm>
          </p:grpSpPr>
          <p:pic>
            <p:nvPicPr>
              <p:cNvPr id="16" name="图片 4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02171" y="2151552"/>
                <a:ext cx="282169" cy="32434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5"/>
              <a:srcRect l="37988" t="39516" r="37405" b="4921"/>
              <a:stretch>
                <a:fillRect/>
              </a:stretch>
            </p:blipFill>
            <p:spPr>
              <a:xfrm>
                <a:off x="4085849" y="1584396"/>
                <a:ext cx="290896" cy="49234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8" name="图片 1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67362" y="1643215"/>
                <a:ext cx="595610" cy="41816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9" name="图片 2" descr="图片7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98290" y="2120448"/>
                <a:ext cx="535250" cy="247989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0" name="梯形 19"/>
          <p:cNvSpPr/>
          <p:nvPr/>
        </p:nvSpPr>
        <p:spPr>
          <a:xfrm>
            <a:off x="8680" y="4363339"/>
            <a:ext cx="5327651" cy="419100"/>
          </a:xfrm>
          <a:prstGeom prst="trapezoid">
            <a:avLst>
              <a:gd name="adj" fmla="val 77256"/>
            </a:avLst>
          </a:prstGeom>
          <a:gradFill flip="none" rotWithShape="1">
            <a:gsLst>
              <a:gs pos="0">
                <a:srgbClr val="5BFFFF">
                  <a:alpha val="20000"/>
                </a:srgbClr>
              </a:gs>
              <a:gs pos="100000">
                <a:srgbClr val="1937DF">
                  <a:alpha val="0"/>
                </a:srgb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1219323">
              <a:defRPr/>
            </a:pPr>
            <a:endParaRPr lang="zh-CN" altLang="en-US" sz="2133" ker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梯形 20"/>
          <p:cNvSpPr/>
          <p:nvPr/>
        </p:nvSpPr>
        <p:spPr>
          <a:xfrm>
            <a:off x="6689263" y="4363339"/>
            <a:ext cx="5643032" cy="419100"/>
          </a:xfrm>
          <a:prstGeom prst="trapezoid">
            <a:avLst>
              <a:gd name="adj" fmla="val 77256"/>
            </a:avLst>
          </a:prstGeom>
          <a:gradFill flip="none" rotWithShape="1">
            <a:gsLst>
              <a:gs pos="0">
                <a:srgbClr val="5BFFFF">
                  <a:alpha val="20000"/>
                </a:srgbClr>
              </a:gs>
              <a:gs pos="100000">
                <a:srgbClr val="1937DF">
                  <a:alpha val="0"/>
                </a:srgb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1219323">
              <a:defRPr/>
            </a:pPr>
            <a:endParaRPr lang="zh-CN" altLang="en-US" sz="2133" ker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88"/>
          <p:cNvSpPr/>
          <p:nvPr/>
        </p:nvSpPr>
        <p:spPr>
          <a:xfrm>
            <a:off x="1890823" y="2712342"/>
            <a:ext cx="4222325" cy="21326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895864" indent="-381038" defTabSz="410676" fontAlgn="base">
              <a:lnSpc>
                <a:spcPct val="130000"/>
              </a:lnSpc>
              <a:spcBef>
                <a:spcPts val="900"/>
              </a:spcBef>
              <a:spcAft>
                <a:spcPct val="0"/>
              </a:spcAft>
              <a:buFont typeface="Wingdings" panose="05000000000000000000" charset="0"/>
              <a:buChar char=""/>
            </a:pPr>
            <a:r>
              <a:rPr lang="zh-CN" altLang="en-US" sz="2133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位置灵活</a:t>
            </a:r>
            <a:endParaRPr lang="en-US" altLang="zh-CN" sz="2133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95864" indent="-381038" defTabSz="410676" fontAlgn="base">
              <a:lnSpc>
                <a:spcPct val="130000"/>
              </a:lnSpc>
              <a:spcBef>
                <a:spcPts val="900"/>
              </a:spcBef>
              <a:spcAft>
                <a:spcPct val="0"/>
              </a:spcAft>
              <a:buFont typeface="Wingdings" panose="05000000000000000000" charset="0"/>
              <a:buChar char=""/>
            </a:pPr>
            <a:r>
              <a:rPr lang="zh-CN" altLang="en-US" sz="2133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韧性交付</a:t>
            </a:r>
          </a:p>
          <a:p>
            <a:pPr marL="895864" indent="-381038" defTabSz="410676" fontAlgn="base">
              <a:lnSpc>
                <a:spcPct val="130000"/>
              </a:lnSpc>
              <a:spcBef>
                <a:spcPts val="900"/>
              </a:spcBef>
              <a:spcAft>
                <a:spcPct val="0"/>
              </a:spcAft>
              <a:buFont typeface="Wingdings" panose="05000000000000000000" charset="0"/>
              <a:buChar char=""/>
            </a:pPr>
            <a:r>
              <a:rPr lang="zh-CN" altLang="en-US" sz="2133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云链网端场景软硬一体化</a:t>
            </a:r>
            <a:endParaRPr lang="zh-CN" altLang="en-US" sz="2133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07037" indent="-381038" defTabSz="410676" fontAlgn="base">
              <a:lnSpc>
                <a:spcPct val="130000"/>
              </a:lnSpc>
              <a:spcBef>
                <a:spcPts val="801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zh-CN" altLang="en-US" sz="2133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8"/>
          <p:cNvGrpSpPr/>
          <p:nvPr/>
        </p:nvGrpSpPr>
        <p:grpSpPr>
          <a:xfrm>
            <a:off x="7167630" y="2605660"/>
            <a:ext cx="1672165" cy="1720851"/>
            <a:chOff x="5183857" y="1525864"/>
            <a:chExt cx="1254342" cy="1291060"/>
          </a:xfrm>
        </p:grpSpPr>
        <p:pic>
          <p:nvPicPr>
            <p:cNvPr id="24" name="图片 1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586046" y="1672706"/>
              <a:ext cx="633538" cy="4759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" name="图片 2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517714" y="2171394"/>
              <a:ext cx="311390" cy="249565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26" name="组合 4"/>
            <p:cNvGrpSpPr/>
            <p:nvPr/>
          </p:nvGrpSpPr>
          <p:grpSpPr>
            <a:xfrm>
              <a:off x="5747340" y="2220614"/>
              <a:ext cx="472244" cy="113345"/>
              <a:chOff x="5613148" y="2797522"/>
              <a:chExt cx="1213165" cy="706170"/>
            </a:xfrm>
          </p:grpSpPr>
          <p:pic>
            <p:nvPicPr>
              <p:cNvPr id="28" name="图片 60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13148" y="2797522"/>
                <a:ext cx="1213165" cy="70617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9" name="图片 61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 rot="3069547">
                <a:off x="5704414" y="3177715"/>
                <a:ext cx="444681" cy="79054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27" name="pasted-image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83857" y="1525864"/>
              <a:ext cx="1254342" cy="1291060"/>
            </a:xfrm>
            <a:prstGeom prst="rect">
              <a:avLst/>
            </a:prstGeom>
            <a:noFill/>
            <a:ln w="12700">
              <a:noFill/>
            </a:ln>
          </p:spPr>
        </p:pic>
      </p:grpSp>
      <p:sp>
        <p:nvSpPr>
          <p:cNvPr id="30" name="矩形 90"/>
          <p:cNvSpPr/>
          <p:nvPr/>
        </p:nvSpPr>
        <p:spPr>
          <a:xfrm>
            <a:off x="8899063" y="2700914"/>
            <a:ext cx="3242735" cy="157767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80108" indent="-381038" defTabSz="410676" fontAlgn="base">
              <a:lnSpc>
                <a:spcPct val="130000"/>
              </a:lnSpc>
              <a:spcBef>
                <a:spcPts val="801"/>
              </a:spcBef>
              <a:spcAft>
                <a:spcPct val="0"/>
              </a:spcAft>
              <a:buFont typeface="Wingdings" panose="05000000000000000000" charset="0"/>
              <a:buChar char=""/>
            </a:pPr>
            <a:r>
              <a:rPr lang="zh-CN" altLang="en-US" sz="2133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工业设备网联化</a:t>
            </a:r>
          </a:p>
          <a:p>
            <a:pPr marL="480108" indent="-381038" defTabSz="410676" fontAlgn="base">
              <a:lnSpc>
                <a:spcPct val="130000"/>
              </a:lnSpc>
              <a:spcBef>
                <a:spcPts val="801"/>
              </a:spcBef>
              <a:spcAft>
                <a:spcPct val="0"/>
              </a:spcAft>
              <a:buFont typeface="Wingdings" panose="05000000000000000000" charset="0"/>
              <a:buChar char=""/>
            </a:pPr>
            <a:r>
              <a:rPr lang="zh-CN" altLang="en-US" sz="2133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设备智能升级改造</a:t>
            </a:r>
          </a:p>
          <a:p>
            <a:pPr marL="480108" indent="-381038" defTabSz="410676" fontAlgn="base">
              <a:lnSpc>
                <a:spcPct val="130000"/>
              </a:lnSpc>
              <a:spcBef>
                <a:spcPts val="801"/>
              </a:spcBef>
              <a:spcAft>
                <a:spcPct val="0"/>
              </a:spcAft>
              <a:buFont typeface="Wingdings" panose="05000000000000000000" charset="0"/>
              <a:buChar char=""/>
            </a:pPr>
            <a:r>
              <a:rPr lang="zh-CN" altLang="en-US" sz="2133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主动标识应用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3582459" y="2700486"/>
            <a:ext cx="2695788" cy="10611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895864" indent="-381038" defTabSz="410676" fontAlgn="base">
              <a:lnSpc>
                <a:spcPct val="130000"/>
              </a:lnSpc>
              <a:spcBef>
                <a:spcPts val="900"/>
              </a:spcBef>
              <a:spcAft>
                <a:spcPct val="0"/>
              </a:spcAft>
              <a:buFont typeface="Wingdings" panose="05000000000000000000" charset="0"/>
              <a:buChar char=""/>
            </a:pPr>
            <a:r>
              <a:rPr lang="zh-CN" altLang="en-US" sz="2133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绿色节能</a:t>
            </a:r>
            <a:endParaRPr lang="zh-CN" altLang="en-US" sz="2133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95864" indent="-381038" defTabSz="410676" fontAlgn="base">
              <a:lnSpc>
                <a:spcPct val="130000"/>
              </a:lnSpc>
              <a:spcBef>
                <a:spcPts val="900"/>
              </a:spcBef>
              <a:spcAft>
                <a:spcPct val="0"/>
              </a:spcAft>
              <a:buFont typeface="Wingdings" panose="05000000000000000000" charset="0"/>
              <a:buChar char=""/>
            </a:pPr>
            <a:r>
              <a:rPr lang="zh-CN" altLang="en-US" sz="2133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隐私计算</a:t>
            </a:r>
            <a:endParaRPr lang="zh-CN" altLang="en-US" sz="2133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09601" y="5157405"/>
            <a:ext cx="11027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/>
            <a:r>
              <a:rPr lang="zh-CN" altLang="en-US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构建软硬一体的智能化改造基础设施，面向十二大工业场景提供</a:t>
            </a:r>
            <a:r>
              <a:rPr lang="en-US" altLang="zh-CN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60+</a:t>
            </a:r>
            <a:r>
              <a:rPr lang="zh-CN" altLang="en-US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解决方案</a:t>
            </a:r>
          </a:p>
        </p:txBody>
      </p:sp>
    </p:spTree>
    <p:extLst>
      <p:ext uri="{BB962C8B-B14F-4D97-AF65-F5344CB8AC3E}">
        <p14:creationId xmlns:p14="http://schemas.microsoft.com/office/powerpoint/2010/main" val="183220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3"/>
          <p:cNvSpPr txBox="1">
            <a:spLocks noChangeArrowheads="1"/>
          </p:cNvSpPr>
          <p:nvPr/>
        </p:nvSpPr>
        <p:spPr bwMode="auto">
          <a:xfrm>
            <a:off x="0" y="188913"/>
            <a:ext cx="12192000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 smtClean="0">
                <a:solidFill>
                  <a:srgbClr val="FFFF00"/>
                </a:solidFill>
              </a:rPr>
              <a:t>工业</a:t>
            </a:r>
            <a:r>
              <a:rPr lang="zh-CN" altLang="en-US" sz="3200" b="1" dirty="0">
                <a:solidFill>
                  <a:srgbClr val="FFFF00"/>
                </a:solidFill>
              </a:rPr>
              <a:t>边缘服务设备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系列产品</a:t>
            </a:r>
            <a:endParaRPr lang="zh-CN" altLang="en-US" sz="3200" b="1" dirty="0">
              <a:solidFill>
                <a:srgbClr val="FFFF00"/>
              </a:solidFill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92798" y="1700808"/>
            <a:ext cx="11659093" cy="3428801"/>
            <a:chOff x="-22160" y="1040940"/>
            <a:chExt cx="10099675" cy="2571601"/>
          </a:xfrm>
        </p:grpSpPr>
        <p:sp>
          <p:nvSpPr>
            <p:cNvPr id="34" name="Rectangle: Rounded Corners 8"/>
            <p:cNvSpPr/>
            <p:nvPr/>
          </p:nvSpPr>
          <p:spPr bwMode="auto">
            <a:xfrm>
              <a:off x="7943560" y="1279206"/>
              <a:ext cx="1860004" cy="2333335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rgbClr val="00B0F0"/>
                </a:gs>
                <a:gs pos="0">
                  <a:srgbClr val="00B0F0">
                    <a:alpha val="50000"/>
                  </a:srgbClr>
                </a:gs>
                <a:gs pos="46000">
                  <a:srgbClr val="2CDEED">
                    <a:alpha val="0"/>
                  </a:srgbClr>
                </a:gs>
              </a:gsLst>
              <a:lin ang="5400000" scaled="1"/>
              <a:tileRect/>
            </a:gradFill>
            <a:ln w="12700">
              <a:gradFill flip="none" rotWithShape="1">
                <a:gsLst>
                  <a:gs pos="0">
                    <a:srgbClr val="2ACCD4"/>
                  </a:gs>
                  <a:gs pos="84000">
                    <a:srgbClr val="2ACCD4">
                      <a:alpha val="0"/>
                    </a:srgbClr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9174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67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Rectangle: Rounded Corners 8"/>
            <p:cNvSpPr/>
            <p:nvPr/>
          </p:nvSpPr>
          <p:spPr bwMode="auto">
            <a:xfrm>
              <a:off x="5347148" y="1279206"/>
              <a:ext cx="1860004" cy="2333335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rgbClr val="00B0F0"/>
                </a:gs>
                <a:gs pos="0">
                  <a:srgbClr val="00B0F0">
                    <a:alpha val="50000"/>
                  </a:srgbClr>
                </a:gs>
                <a:gs pos="46000">
                  <a:srgbClr val="2CDEED">
                    <a:alpha val="0"/>
                  </a:srgbClr>
                </a:gs>
              </a:gsLst>
              <a:lin ang="5400000" scaled="1"/>
              <a:tileRect/>
            </a:gradFill>
            <a:ln w="12700">
              <a:gradFill flip="none" rotWithShape="1">
                <a:gsLst>
                  <a:gs pos="0">
                    <a:srgbClr val="2ACCD4"/>
                  </a:gs>
                  <a:gs pos="84000">
                    <a:srgbClr val="2ACCD4">
                      <a:alpha val="0"/>
                    </a:srgbClr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9174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67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Rectangle: Rounded Corners 8"/>
            <p:cNvSpPr/>
            <p:nvPr/>
          </p:nvSpPr>
          <p:spPr bwMode="auto">
            <a:xfrm>
              <a:off x="2599355" y="1279206"/>
              <a:ext cx="1860004" cy="2333335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rgbClr val="00B0F0"/>
                </a:gs>
                <a:gs pos="0">
                  <a:srgbClr val="00B0F0">
                    <a:alpha val="50000"/>
                  </a:srgbClr>
                </a:gs>
                <a:gs pos="46000">
                  <a:srgbClr val="2CDEED">
                    <a:alpha val="0"/>
                  </a:srgbClr>
                </a:gs>
              </a:gsLst>
              <a:lin ang="5400000" scaled="1"/>
              <a:tileRect/>
            </a:gradFill>
            <a:ln w="12700">
              <a:gradFill flip="none" rotWithShape="1">
                <a:gsLst>
                  <a:gs pos="0">
                    <a:srgbClr val="2ACCD4"/>
                  </a:gs>
                  <a:gs pos="84000">
                    <a:srgbClr val="2ACCD4">
                      <a:alpha val="0"/>
                    </a:srgbClr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9174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67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Rectangle: Rounded Corners 8"/>
            <p:cNvSpPr/>
            <p:nvPr/>
          </p:nvSpPr>
          <p:spPr bwMode="auto">
            <a:xfrm>
              <a:off x="24994" y="1275606"/>
              <a:ext cx="1860004" cy="2333335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rgbClr val="00B0F0"/>
                </a:gs>
                <a:gs pos="0">
                  <a:srgbClr val="00B0F0">
                    <a:alpha val="50000"/>
                  </a:srgbClr>
                </a:gs>
                <a:gs pos="46000">
                  <a:srgbClr val="2CDEED">
                    <a:alpha val="0"/>
                  </a:srgbClr>
                </a:gs>
              </a:gsLst>
              <a:lin ang="5400000" scaled="1"/>
              <a:tileRect/>
            </a:gradFill>
            <a:ln w="12700">
              <a:gradFill flip="none" rotWithShape="1">
                <a:gsLst>
                  <a:gs pos="0">
                    <a:srgbClr val="2ACCD4"/>
                  </a:gs>
                  <a:gs pos="84000">
                    <a:srgbClr val="2ACCD4">
                      <a:alpha val="0"/>
                    </a:srgbClr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9174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67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8" name="组合 9"/>
            <p:cNvGrpSpPr>
              <a:grpSpLocks noChangeAspect="1"/>
            </p:cNvGrpSpPr>
            <p:nvPr/>
          </p:nvGrpSpPr>
          <p:grpSpPr>
            <a:xfrm>
              <a:off x="215965" y="1533065"/>
              <a:ext cx="9861550" cy="1554163"/>
              <a:chOff x="1175498" y="1160159"/>
              <a:chExt cx="9071813" cy="1429354"/>
            </a:xfrm>
          </p:grpSpPr>
          <p:grpSp>
            <p:nvGrpSpPr>
              <p:cNvPr id="51" name="组合 4"/>
              <p:cNvGrpSpPr/>
              <p:nvPr/>
            </p:nvGrpSpPr>
            <p:grpSpPr>
              <a:xfrm>
                <a:off x="3826725" y="1267792"/>
                <a:ext cx="1062020" cy="1054537"/>
                <a:chOff x="3224081" y="1293764"/>
                <a:chExt cx="923599" cy="917092"/>
              </a:xfrm>
            </p:grpSpPr>
            <p:pic>
              <p:nvPicPr>
                <p:cNvPr id="62" name="图片 46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224081" y="1293764"/>
                  <a:ext cx="615950" cy="70802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63" name="圆角矩形 62"/>
                <p:cNvSpPr/>
                <p:nvPr/>
              </p:nvSpPr>
              <p:spPr>
                <a:xfrm>
                  <a:off x="3332322" y="1946754"/>
                  <a:ext cx="815358" cy="264102"/>
                </a:xfrm>
                <a:prstGeom prst="roundRect">
                  <a:avLst/>
                </a:prstGeom>
                <a:noFill/>
                <a:ln>
                  <a:noFill/>
                </a:ln>
                <a:effectLst>
                  <a:outerShdw blurRad="57150" dist="19050" dir="5400000" algn="ctr" rotWithShape="0">
                    <a:srgbClr val="000000">
                      <a:alpha val="63000"/>
                    </a:srgbClr>
                  </a:outerShdw>
                </a:effectLst>
              </p:spPr>
              <p:txBody>
                <a:bodyPr lIns="0" rIns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buFont typeface="Arial" panose="020B0604020202090204" pitchFamily="34" charset="0"/>
                    <a:buNone/>
                    <a:defRPr/>
                  </a:pPr>
                  <a:r>
                    <a:rPr lang="en-US" altLang="zh-CN" sz="1333" kern="0" noProof="1">
                      <a:solidFill>
                        <a:sysClr val="window" lastClr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+mn-ea"/>
                    </a:rPr>
                    <a:t>IBN 100</a:t>
                  </a:r>
                </a:p>
              </p:txBody>
            </p:sp>
          </p:grpSp>
          <p:grpSp>
            <p:nvGrpSpPr>
              <p:cNvPr id="52" name="组合 2"/>
              <p:cNvGrpSpPr/>
              <p:nvPr/>
            </p:nvGrpSpPr>
            <p:grpSpPr>
              <a:xfrm>
                <a:off x="6373775" y="1160159"/>
                <a:ext cx="734096" cy="1185530"/>
                <a:chOff x="4719881" y="1200159"/>
                <a:chExt cx="638416" cy="1031011"/>
              </a:xfrm>
            </p:grpSpPr>
            <p:pic>
              <p:nvPicPr>
                <p:cNvPr id="60" name="图片 15"/>
                <p:cNvPicPr>
                  <a:picLocks noChangeAspect="1"/>
                </p:cNvPicPr>
                <p:nvPr/>
              </p:nvPicPr>
              <p:blipFill>
                <a:blip r:embed="rId8"/>
                <a:srcRect l="37988" t="39516" r="37405" b="4921"/>
                <a:stretch>
                  <a:fillRect/>
                </a:stretch>
              </p:blipFill>
              <p:spPr>
                <a:xfrm>
                  <a:off x="4719881" y="1200159"/>
                  <a:ext cx="481437" cy="81540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61" name="圆角矩形 60"/>
                <p:cNvSpPr/>
                <p:nvPr/>
              </p:nvSpPr>
              <p:spPr>
                <a:xfrm>
                  <a:off x="4737253" y="1967069"/>
                  <a:ext cx="621044" cy="264101"/>
                </a:xfrm>
                <a:prstGeom prst="roundRect">
                  <a:avLst/>
                </a:prstGeom>
                <a:noFill/>
                <a:ln>
                  <a:noFill/>
                </a:ln>
                <a:effectLst>
                  <a:outerShdw blurRad="57150" dist="19050" dir="5400000" algn="ctr" rotWithShape="0">
                    <a:srgbClr val="000000">
                      <a:alpha val="63000"/>
                    </a:srgbClr>
                  </a:outerShdw>
                </a:effectLst>
              </p:spPr>
              <p:txBody>
                <a:bodyPr lIns="0" rIns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buFont typeface="Arial" panose="020B0604020202090204" pitchFamily="34" charset="0"/>
                    <a:buNone/>
                    <a:defRPr/>
                  </a:pPr>
                  <a:r>
                    <a:rPr lang="en-US" altLang="zh-CN" sz="1333" kern="0" noProof="1">
                      <a:solidFill>
                        <a:sysClr val="window" lastClr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+mn-ea"/>
                    </a:rPr>
                    <a:t>IBN 2413</a:t>
                  </a:r>
                </a:p>
              </p:txBody>
            </p:sp>
          </p:grpSp>
          <p:grpSp>
            <p:nvGrpSpPr>
              <p:cNvPr id="53" name="组合 7"/>
              <p:cNvGrpSpPr/>
              <p:nvPr/>
            </p:nvGrpSpPr>
            <p:grpSpPr>
              <a:xfrm>
                <a:off x="1175498" y="1373484"/>
                <a:ext cx="1344063" cy="939977"/>
                <a:chOff x="1337630" y="1385680"/>
                <a:chExt cx="1168880" cy="817462"/>
              </a:xfrm>
            </p:grpSpPr>
            <p:pic>
              <p:nvPicPr>
                <p:cNvPr id="58" name="图片 2" descr="图片7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37630" y="1385680"/>
                  <a:ext cx="1168880" cy="54182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59" name="圆角矩形 58"/>
                <p:cNvSpPr/>
                <p:nvPr/>
              </p:nvSpPr>
              <p:spPr>
                <a:xfrm>
                  <a:off x="1697048" y="1939136"/>
                  <a:ext cx="523251" cy="264101"/>
                </a:xfrm>
                <a:prstGeom prst="roundRect">
                  <a:avLst/>
                </a:prstGeom>
                <a:noFill/>
                <a:ln>
                  <a:noFill/>
                </a:ln>
                <a:effectLst>
                  <a:outerShdw blurRad="57150" dist="19050" dir="5400000" algn="ctr" rotWithShape="0">
                    <a:srgbClr val="000000">
                      <a:alpha val="63000"/>
                    </a:srgbClr>
                  </a:outerShdw>
                </a:effectLst>
              </p:spPr>
              <p:txBody>
                <a:bodyPr lIns="0" rIns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buFont typeface="Arial" panose="020B0604020202090204" pitchFamily="34" charset="0"/>
                    <a:buNone/>
                    <a:defRPr/>
                  </a:pPr>
                  <a:r>
                    <a:rPr lang="en-US" altLang="zh-CN" sz="1333" kern="0" noProof="1">
                      <a:solidFill>
                        <a:sysClr val="window" lastClr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+mn-ea"/>
                    </a:rPr>
                    <a:t>ISW 201</a:t>
                  </a:r>
                </a:p>
              </p:txBody>
            </p:sp>
          </p:grpSp>
          <p:grpSp>
            <p:nvGrpSpPr>
              <p:cNvPr id="54" name="组合 1"/>
              <p:cNvGrpSpPr/>
              <p:nvPr/>
            </p:nvGrpSpPr>
            <p:grpSpPr>
              <a:xfrm>
                <a:off x="8500124" y="1177442"/>
                <a:ext cx="1747187" cy="1412071"/>
                <a:chOff x="8128892" y="1215188"/>
                <a:chExt cx="1519461" cy="1228024"/>
              </a:xfrm>
            </p:grpSpPr>
            <p:pic>
              <p:nvPicPr>
                <p:cNvPr id="55" name="图片 16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128892" y="1215188"/>
                  <a:ext cx="1134968" cy="79735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56" name="圆角矩形 55"/>
                <p:cNvSpPr/>
                <p:nvPr/>
              </p:nvSpPr>
              <p:spPr>
                <a:xfrm>
                  <a:off x="8338956" y="1970877"/>
                  <a:ext cx="924580" cy="260292"/>
                </a:xfrm>
                <a:prstGeom prst="roundRect">
                  <a:avLst/>
                </a:prstGeom>
                <a:noFill/>
                <a:ln>
                  <a:noFill/>
                </a:ln>
                <a:effectLst>
                  <a:outerShdw blurRad="57150" dist="19050" dir="5400000" algn="ctr" rotWithShape="0">
                    <a:srgbClr val="000000">
                      <a:alpha val="63000"/>
                    </a:srgbClr>
                  </a:outerShdw>
                </a:effectLst>
              </p:spPr>
              <p:txBody>
                <a:bodyPr lIns="0" rIns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buFont typeface="Arial" panose="020B0604020202090204" pitchFamily="34" charset="0"/>
                    <a:buNone/>
                    <a:defRPr/>
                  </a:pPr>
                  <a:r>
                    <a:rPr lang="en-US" altLang="zh-CN" sz="1333" kern="0" noProof="1">
                      <a:solidFill>
                        <a:sysClr val="window" lastClr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+mn-ea"/>
                    </a:rPr>
                    <a:t>ISC-CDC-A40</a:t>
                  </a:r>
                </a:p>
              </p:txBody>
            </p:sp>
            <p:cxnSp>
              <p:nvCxnSpPr>
                <p:cNvPr id="57" name="直接连接符 56"/>
                <p:cNvCxnSpPr/>
                <p:nvPr/>
              </p:nvCxnSpPr>
              <p:spPr>
                <a:xfrm flipV="1">
                  <a:off x="9648353" y="2370838"/>
                  <a:ext cx="0" cy="72374"/>
                </a:xfrm>
                <a:prstGeom prst="line">
                  <a:avLst/>
                </a:prstGeom>
                <a:ln w="1905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9" name="矩形: 圆角 21"/>
            <p:cNvSpPr/>
            <p:nvPr/>
          </p:nvSpPr>
          <p:spPr bwMode="auto">
            <a:xfrm>
              <a:off x="109701" y="1096029"/>
              <a:ext cx="1663031" cy="372233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030629"/>
                </a:gs>
                <a:gs pos="0">
                  <a:srgbClr val="0064AD"/>
                </a:gs>
              </a:gsLst>
              <a:path path="circle">
                <a:fillToRect l="100000" t="100000"/>
              </a:path>
            </a:gradFill>
            <a:ln>
              <a:solidFill>
                <a:srgbClr val="2CDB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 defTabSz="419174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133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40" name="PA-文本框 20"/>
            <p:cNvSpPr txBox="1"/>
            <p:nvPr>
              <p:custDataLst>
                <p:tags r:id="rId1"/>
              </p:custDataLst>
            </p:nvPr>
          </p:nvSpPr>
          <p:spPr bwMode="auto">
            <a:xfrm>
              <a:off x="117540" y="1086978"/>
              <a:ext cx="1747838" cy="361950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ctr" defTabSz="3110230">
                <a:defRPr sz="6125"/>
              </a:lvl1pPr>
            </a:lstStyle>
            <a:p>
              <a:pPr defTabSz="468956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 b="1" kern="0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90204" pitchFamily="34" charset="0"/>
                </a:rPr>
                <a:t>边缘视频处理节点</a:t>
              </a:r>
              <a:endParaRPr lang="en-US" altLang="zh-CN" sz="1600" b="1" kern="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41" name="文本框 10"/>
            <p:cNvSpPr txBox="1"/>
            <p:nvPr/>
          </p:nvSpPr>
          <p:spPr>
            <a:xfrm>
              <a:off x="7826058" y="2923715"/>
              <a:ext cx="2147722" cy="5308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 defTabSz="4190895" fontAlgn="base">
                <a:lnSpc>
                  <a:spcPct val="150000"/>
                </a:lnSpc>
                <a:spcBef>
                  <a:spcPts val="800"/>
                </a:spcBef>
                <a:spcAft>
                  <a:spcPct val="0"/>
                </a:spcAft>
              </a:pPr>
              <a:r>
                <a:rPr lang="zh-CN" altLang="en-US" sz="1333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户外（复杂）环境部署；快速部署，企业或园区应用场景</a:t>
              </a:r>
              <a:endParaRPr lang="en-US" altLang="zh-CN" sz="2133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矩形: 圆角 21"/>
            <p:cNvSpPr/>
            <p:nvPr/>
          </p:nvSpPr>
          <p:spPr bwMode="auto">
            <a:xfrm>
              <a:off x="2711977" y="1080914"/>
              <a:ext cx="1663031" cy="372233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030629"/>
                </a:gs>
                <a:gs pos="0">
                  <a:srgbClr val="0064AD"/>
                </a:gs>
              </a:gsLst>
              <a:path path="circle">
                <a:fillToRect l="100000" t="100000"/>
              </a:path>
            </a:gradFill>
            <a:ln>
              <a:solidFill>
                <a:srgbClr val="2CDB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 defTabSz="419174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133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43" name="PA-文本框 20"/>
            <p:cNvSpPr txBox="1"/>
            <p:nvPr>
              <p:custDataLst>
                <p:tags r:id="rId2"/>
              </p:custDataLst>
            </p:nvPr>
          </p:nvSpPr>
          <p:spPr bwMode="auto">
            <a:xfrm>
              <a:off x="2690374" y="1071103"/>
              <a:ext cx="1701800" cy="361950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ctr" defTabSz="3110230">
                <a:defRPr sz="6125"/>
              </a:lvl1pPr>
            </a:lstStyle>
            <a:p>
              <a:pPr defTabSz="468956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 b="1" kern="0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90204" pitchFamily="34" charset="0"/>
                </a:rPr>
                <a:t>产线智能计算节点</a:t>
              </a:r>
              <a:endParaRPr lang="en-US" altLang="zh-CN" sz="1600" b="1" kern="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44" name="矩形: 圆角 21"/>
            <p:cNvSpPr/>
            <p:nvPr/>
          </p:nvSpPr>
          <p:spPr bwMode="auto">
            <a:xfrm>
              <a:off x="5437583" y="1051331"/>
              <a:ext cx="1663031" cy="372233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030629"/>
                </a:gs>
                <a:gs pos="0">
                  <a:srgbClr val="0064AD"/>
                </a:gs>
              </a:gsLst>
              <a:path path="circle">
                <a:fillToRect l="100000" t="100000"/>
              </a:path>
            </a:gradFill>
            <a:ln>
              <a:solidFill>
                <a:srgbClr val="2CDB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 defTabSz="419174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133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45" name="PA-文本框 20"/>
            <p:cNvSpPr txBox="1"/>
            <p:nvPr>
              <p:custDataLst>
                <p:tags r:id="rId3"/>
              </p:custDataLst>
            </p:nvPr>
          </p:nvSpPr>
          <p:spPr bwMode="auto">
            <a:xfrm>
              <a:off x="5450331" y="1040940"/>
              <a:ext cx="1601787" cy="361950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ctr" defTabSz="3110230">
                <a:defRPr sz="6125"/>
              </a:lvl1pPr>
            </a:lstStyle>
            <a:p>
              <a:pPr defTabSz="468956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 b="1" kern="0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90204" pitchFamily="34" charset="0"/>
                </a:rPr>
                <a:t>中小企业微中心</a:t>
              </a:r>
              <a:endParaRPr lang="en-US" altLang="zh-CN" sz="1600" b="1" kern="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46" name="矩形: 圆角 21"/>
            <p:cNvSpPr/>
            <p:nvPr/>
          </p:nvSpPr>
          <p:spPr bwMode="auto">
            <a:xfrm>
              <a:off x="8035030" y="1049426"/>
              <a:ext cx="1663031" cy="372233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030629"/>
                </a:gs>
                <a:gs pos="0">
                  <a:srgbClr val="0064AD"/>
                </a:gs>
              </a:gsLst>
              <a:path path="circle">
                <a:fillToRect l="100000" t="100000"/>
              </a:path>
            </a:gradFill>
            <a:ln>
              <a:solidFill>
                <a:srgbClr val="2CDB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 defTabSz="419174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133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47" name="PA-文本框 20"/>
            <p:cNvSpPr txBox="1"/>
            <p:nvPr>
              <p:custDataLst>
                <p:tags r:id="rId4"/>
              </p:custDataLst>
            </p:nvPr>
          </p:nvSpPr>
          <p:spPr bwMode="auto">
            <a:xfrm>
              <a:off x="7833298" y="1047290"/>
              <a:ext cx="2104477" cy="361950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ctr" defTabSz="3110230">
                <a:defRPr sz="6125"/>
              </a:lvl1pPr>
            </a:lstStyle>
            <a:p>
              <a:pPr defTabSz="468956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 b="1" kern="0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90204" pitchFamily="34" charset="0"/>
                </a:rPr>
                <a:t>企业</a:t>
              </a:r>
              <a:r>
                <a:rPr lang="en-US" altLang="zh-CN" sz="1600" b="1" kern="0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90204" pitchFamily="34" charset="0"/>
                </a:rPr>
                <a:t>/</a:t>
              </a:r>
              <a:r>
                <a:rPr lang="zh-CN" altLang="en-US" sz="1600" b="1" kern="0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90204" pitchFamily="34" charset="0"/>
                </a:rPr>
                <a:t>园区户外数据中心</a:t>
              </a:r>
              <a:endParaRPr lang="en-US" altLang="zh-CN" sz="1600" b="1" kern="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48" name="矩形 24"/>
            <p:cNvSpPr/>
            <p:nvPr/>
          </p:nvSpPr>
          <p:spPr>
            <a:xfrm>
              <a:off x="-22160" y="2972928"/>
              <a:ext cx="1922464" cy="45387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defTabSz="4190895" fontAlgn="base">
                <a:spcBef>
                  <a:spcPts val="800"/>
                </a:spcBef>
                <a:spcAft>
                  <a:spcPct val="0"/>
                </a:spcAft>
              </a:pPr>
              <a:r>
                <a:rPr lang="zh-CN" altLang="en-US" sz="1333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能源电力巡检、智能制造、</a:t>
              </a:r>
            </a:p>
            <a:p>
              <a:pPr algn="ctr" defTabSz="4190895" fontAlgn="base">
                <a:spcBef>
                  <a:spcPts val="800"/>
                </a:spcBef>
                <a:spcAft>
                  <a:spcPct val="0"/>
                </a:spcAft>
              </a:pPr>
              <a:r>
                <a:rPr lang="zh-CN" altLang="en-US" sz="1333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等网点视频</a:t>
              </a:r>
              <a:r>
                <a:rPr lang="en-US" altLang="zh-CN" sz="1333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AI</a:t>
              </a:r>
              <a:r>
                <a:rPr lang="zh-CN" altLang="en-US" sz="1333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分析应用</a:t>
              </a:r>
              <a:endParaRPr lang="en-US" altLang="zh-CN" sz="1333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文本框 10"/>
            <p:cNvSpPr txBox="1"/>
            <p:nvPr/>
          </p:nvSpPr>
          <p:spPr>
            <a:xfrm>
              <a:off x="2443338" y="2972928"/>
              <a:ext cx="2141335" cy="45387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 defTabSz="4190895" fontAlgn="base">
                <a:spcBef>
                  <a:spcPts val="800"/>
                </a:spcBef>
                <a:spcAft>
                  <a:spcPct val="0"/>
                </a:spcAft>
              </a:pPr>
              <a:r>
                <a:rPr lang="zh-CN" altLang="en-US" sz="1333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便携式，产线、车载环境部署</a:t>
              </a:r>
              <a:endParaRPr lang="en-US" altLang="zh-CN" sz="1333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4190895" fontAlgn="base">
                <a:spcBef>
                  <a:spcPts val="800"/>
                </a:spcBef>
                <a:spcAft>
                  <a:spcPct val="0"/>
                </a:spcAft>
              </a:pPr>
              <a:r>
                <a:rPr lang="zh-CN" altLang="en-US" sz="1333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网联车、工业智能升级等应用</a:t>
              </a:r>
              <a:endParaRPr lang="en-US" altLang="zh-CN" sz="1333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矩形 2"/>
            <p:cNvSpPr/>
            <p:nvPr/>
          </p:nvSpPr>
          <p:spPr>
            <a:xfrm>
              <a:off x="5335140" y="2923715"/>
              <a:ext cx="2001852" cy="5308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ts val="800"/>
                </a:spcBef>
                <a:spcAft>
                  <a:spcPct val="0"/>
                </a:spcAft>
              </a:pPr>
              <a:r>
                <a:rPr lang="zh-CN" altLang="en-US" sz="1333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企业室内部署；交通卡口、工厂现场一体化交付等应用</a:t>
              </a:r>
              <a:endParaRPr lang="en-US" altLang="zh-CN" sz="1333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723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3"/>
          <p:cNvSpPr txBox="1">
            <a:spLocks noChangeArrowheads="1"/>
          </p:cNvSpPr>
          <p:nvPr/>
        </p:nvSpPr>
        <p:spPr bwMode="auto">
          <a:xfrm>
            <a:off x="0" y="188913"/>
            <a:ext cx="12192000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 smtClean="0">
                <a:solidFill>
                  <a:srgbClr val="FFFF00"/>
                </a:solidFill>
              </a:rPr>
              <a:t>智能网</a:t>
            </a:r>
            <a:r>
              <a:rPr lang="zh-CN" altLang="en-US" sz="3200" b="1" dirty="0">
                <a:solidFill>
                  <a:srgbClr val="FFFF00"/>
                </a:solidFill>
              </a:rPr>
              <a:t>联终端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系列产品</a:t>
            </a:r>
            <a:endParaRPr lang="zh-CN" altLang="en-US" sz="3200" b="1" dirty="0">
              <a:solidFill>
                <a:srgbClr val="FFFF00"/>
              </a:solidFill>
            </a:endParaRPr>
          </a:p>
        </p:txBody>
      </p:sp>
      <p:sp>
        <p:nvSpPr>
          <p:cNvPr id="3" name="Rectangle: Rounded Corners 8"/>
          <p:cNvSpPr/>
          <p:nvPr/>
        </p:nvSpPr>
        <p:spPr bwMode="auto">
          <a:xfrm>
            <a:off x="7142663" y="2001256"/>
            <a:ext cx="2944005" cy="3111113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B0F0"/>
              </a:gs>
              <a:gs pos="0">
                <a:srgbClr val="00B0F0">
                  <a:alpha val="50000"/>
                </a:srgbClr>
              </a:gs>
              <a:gs pos="46000">
                <a:srgbClr val="2CDEED">
                  <a:alpha val="0"/>
                </a:srgbClr>
              </a:gs>
            </a:gsLst>
            <a:lin ang="5400000" scaled="1"/>
            <a:tileRect/>
          </a:gradFill>
          <a:ln w="12700">
            <a:gradFill flip="none" rotWithShape="1">
              <a:gsLst>
                <a:gs pos="0">
                  <a:srgbClr val="2ACCD4"/>
                </a:gs>
                <a:gs pos="84000">
                  <a:srgbClr val="2ACCD4">
                    <a:alpha val="0"/>
                  </a:srgbClr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9174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67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Rectangle: Rounded Corners 8"/>
          <p:cNvSpPr/>
          <p:nvPr/>
        </p:nvSpPr>
        <p:spPr bwMode="auto">
          <a:xfrm>
            <a:off x="613834" y="1988841"/>
            <a:ext cx="2923745" cy="3111113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B0F0"/>
              </a:gs>
              <a:gs pos="0">
                <a:srgbClr val="00B0F0">
                  <a:alpha val="50000"/>
                </a:srgbClr>
              </a:gs>
              <a:gs pos="46000">
                <a:srgbClr val="2CDEED">
                  <a:alpha val="0"/>
                </a:srgbClr>
              </a:gs>
            </a:gsLst>
            <a:lin ang="5400000" scaled="1"/>
            <a:tileRect/>
          </a:gradFill>
          <a:ln w="12700">
            <a:gradFill flip="none" rotWithShape="1">
              <a:gsLst>
                <a:gs pos="0">
                  <a:srgbClr val="2ACCD4"/>
                </a:gs>
                <a:gs pos="84000">
                  <a:srgbClr val="2ACCD4">
                    <a:alpha val="0"/>
                  </a:srgbClr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9174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67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: 圆角 21"/>
          <p:cNvSpPr/>
          <p:nvPr/>
        </p:nvSpPr>
        <p:spPr bwMode="auto">
          <a:xfrm>
            <a:off x="1110127" y="1757019"/>
            <a:ext cx="1952092" cy="496311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030629"/>
              </a:gs>
              <a:gs pos="0">
                <a:srgbClr val="0064AD"/>
              </a:gs>
            </a:gsLst>
            <a:path path="circle">
              <a:fillToRect l="100000" t="100000"/>
            </a:path>
          </a:gradFill>
          <a:ln>
            <a:solidFill>
              <a:srgbClr val="2CDBE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defTabSz="419174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133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6" name="PA-文本框 20"/>
          <p:cNvSpPr txBox="1"/>
          <p:nvPr>
            <p:custDataLst>
              <p:tags r:id="rId1"/>
            </p:custDataLst>
          </p:nvPr>
        </p:nvSpPr>
        <p:spPr bwMode="auto">
          <a:xfrm>
            <a:off x="1205663" y="1744951"/>
            <a:ext cx="1839384" cy="4826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 defTabSz="3110230">
              <a:defRPr sz="6125"/>
            </a:lvl1pPr>
          </a:lstStyle>
          <a:p>
            <a:pPr defTabSz="468956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kern="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90204" pitchFamily="34" charset="0"/>
              </a:rPr>
              <a:t>哑设备联网终端</a:t>
            </a:r>
            <a:endParaRPr lang="en-US" altLang="zh-CN" sz="1600" b="1" kern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90204" pitchFamily="34" charset="0"/>
            </a:endParaRPr>
          </a:p>
        </p:txBody>
      </p:sp>
      <p:sp>
        <p:nvSpPr>
          <p:cNvPr id="7" name="Rectangle: Rounded Corners 8"/>
          <p:cNvSpPr/>
          <p:nvPr/>
        </p:nvSpPr>
        <p:spPr bwMode="auto">
          <a:xfrm>
            <a:off x="3792302" y="2001256"/>
            <a:ext cx="3083329" cy="3111113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B0F0"/>
              </a:gs>
              <a:gs pos="0">
                <a:srgbClr val="00B0F0">
                  <a:alpha val="50000"/>
                </a:srgbClr>
              </a:gs>
              <a:gs pos="46000">
                <a:srgbClr val="2CDEED">
                  <a:alpha val="0"/>
                </a:srgbClr>
              </a:gs>
            </a:gsLst>
            <a:lin ang="5400000" scaled="1"/>
            <a:tileRect/>
          </a:gradFill>
          <a:ln w="12700">
            <a:gradFill flip="none" rotWithShape="1">
              <a:gsLst>
                <a:gs pos="0">
                  <a:srgbClr val="2ACCD4"/>
                </a:gs>
                <a:gs pos="84000">
                  <a:srgbClr val="2ACCD4">
                    <a:alpha val="0"/>
                  </a:srgbClr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9174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67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4073" y="1851207"/>
            <a:ext cx="2374900" cy="17839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9705" y="2744017"/>
            <a:ext cx="874184" cy="7006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6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10323" y="2799051"/>
            <a:ext cx="1346200" cy="5905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6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069547">
            <a:off x="8175423" y="3112318"/>
            <a:ext cx="372533" cy="8678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圆角矩形 12"/>
          <p:cNvSpPr/>
          <p:nvPr/>
        </p:nvSpPr>
        <p:spPr>
          <a:xfrm>
            <a:off x="1611639" y="3571634"/>
            <a:ext cx="1087967" cy="351367"/>
          </a:xfrm>
          <a:prstGeom prst="round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lIns="0" rIns="0" anchor="ctr"/>
          <a:lstStyle/>
          <a:p>
            <a:pPr algn="ctr">
              <a:buFont typeface="Arial" panose="020B0604020202090204" pitchFamily="34" charset="0"/>
              <a:buNone/>
              <a:defRPr/>
            </a:pPr>
            <a:r>
              <a:rPr lang="en-US" altLang="zh-CN" sz="1333" b="1" kern="0" noProof="1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Bold" panose="020B0604020202090204" charset="0"/>
                <a:sym typeface="+mn-ea"/>
              </a:rPr>
              <a:t>i800</a:t>
            </a:r>
          </a:p>
        </p:txBody>
      </p:sp>
      <p:sp>
        <p:nvSpPr>
          <p:cNvPr id="14" name="矩形 13"/>
          <p:cNvSpPr/>
          <p:nvPr/>
        </p:nvSpPr>
        <p:spPr>
          <a:xfrm>
            <a:off x="4735839" y="3594918"/>
            <a:ext cx="1229784" cy="32808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lIns="0" rIns="0" anchor="ctr"/>
          <a:lstStyle/>
          <a:p>
            <a:pPr algn="ctr">
              <a:buFont typeface="Arial" panose="020B0604020202090204" pitchFamily="34" charset="0"/>
              <a:buNone/>
              <a:defRPr/>
            </a:pPr>
            <a:r>
              <a:rPr lang="en-US" altLang="zh-CN" sz="1333" b="1" kern="0" noProof="1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Bold" panose="020B0604020202090204" charset="0"/>
                <a:sym typeface="+mn-ea"/>
              </a:rPr>
              <a:t>TID-LTE-101</a:t>
            </a:r>
          </a:p>
        </p:txBody>
      </p:sp>
      <p:sp>
        <p:nvSpPr>
          <p:cNvPr id="15" name="矩形 14"/>
          <p:cNvSpPr/>
          <p:nvPr/>
        </p:nvSpPr>
        <p:spPr>
          <a:xfrm>
            <a:off x="8210297" y="3594918"/>
            <a:ext cx="853119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333" b="1" kern="0" dirty="0" err="1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Bold" panose="020B0604020202090204" charset="0"/>
              </a:rPr>
              <a:t>TID</a:t>
            </a:r>
            <a:r>
              <a:rPr lang="en-US" altLang="zh-CN" sz="1333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Bold" panose="020B0604020202090204" charset="0"/>
              </a:rPr>
              <a:t> 101</a:t>
            </a:r>
          </a:p>
        </p:txBody>
      </p:sp>
      <p:sp>
        <p:nvSpPr>
          <p:cNvPr id="16" name="矩形: 圆角 21"/>
          <p:cNvSpPr/>
          <p:nvPr/>
        </p:nvSpPr>
        <p:spPr bwMode="auto">
          <a:xfrm>
            <a:off x="4330906" y="1753101"/>
            <a:ext cx="1952092" cy="496311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030629"/>
              </a:gs>
              <a:gs pos="0">
                <a:srgbClr val="0064AD"/>
              </a:gs>
            </a:gsLst>
            <a:path path="circle">
              <a:fillToRect l="100000" t="100000"/>
            </a:path>
          </a:gradFill>
          <a:ln>
            <a:solidFill>
              <a:srgbClr val="2CDBE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defTabSz="419174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133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7" name="PA-文本框 20"/>
          <p:cNvSpPr txBox="1"/>
          <p:nvPr>
            <p:custDataLst>
              <p:tags r:id="rId2"/>
            </p:custDataLst>
          </p:nvPr>
        </p:nvSpPr>
        <p:spPr bwMode="auto">
          <a:xfrm>
            <a:off x="4331556" y="1759767"/>
            <a:ext cx="2023533" cy="4826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 defTabSz="3110230">
              <a:defRPr sz="6125"/>
            </a:lvl1pPr>
          </a:lstStyle>
          <a:p>
            <a:pPr defTabSz="468956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kern="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90204" pitchFamily="34" charset="0"/>
              </a:rPr>
              <a:t>设备升级网联终端</a:t>
            </a:r>
            <a:endParaRPr lang="en-US" altLang="zh-CN" sz="1600" b="1" kern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90204" pitchFamily="34" charset="0"/>
            </a:endParaRPr>
          </a:p>
        </p:txBody>
      </p:sp>
      <p:sp>
        <p:nvSpPr>
          <p:cNvPr id="18" name="矩形: 圆角 21"/>
          <p:cNvSpPr/>
          <p:nvPr/>
        </p:nvSpPr>
        <p:spPr bwMode="auto">
          <a:xfrm>
            <a:off x="7706493" y="1769434"/>
            <a:ext cx="1952092" cy="496311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030629"/>
              </a:gs>
              <a:gs pos="0">
                <a:srgbClr val="0064AD"/>
              </a:gs>
            </a:gsLst>
            <a:path path="circle">
              <a:fillToRect l="100000" t="100000"/>
            </a:path>
          </a:gradFill>
          <a:ln>
            <a:solidFill>
              <a:srgbClr val="2CDBE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defTabSz="419174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133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9" name="PA-文本框 20"/>
          <p:cNvSpPr txBox="1"/>
          <p:nvPr>
            <p:custDataLst>
              <p:tags r:id="rId3"/>
            </p:custDataLst>
          </p:nvPr>
        </p:nvSpPr>
        <p:spPr bwMode="auto">
          <a:xfrm>
            <a:off x="7684357" y="1757651"/>
            <a:ext cx="1911351" cy="4826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 defTabSz="3110230">
              <a:defRPr sz="6125"/>
            </a:lvl1pPr>
          </a:lstStyle>
          <a:p>
            <a:pPr defTabSz="468956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kern="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90204" pitchFamily="34" charset="0"/>
              </a:rPr>
              <a:t>设备升级安全终端</a:t>
            </a:r>
            <a:endParaRPr lang="en-US" altLang="zh-CN" sz="1600" b="1" kern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90204" pitchFamily="34" charset="0"/>
            </a:endParaRPr>
          </a:p>
        </p:txBody>
      </p:sp>
      <p:sp>
        <p:nvSpPr>
          <p:cNvPr id="20" name="文本框 26"/>
          <p:cNvSpPr txBox="1"/>
          <p:nvPr/>
        </p:nvSpPr>
        <p:spPr>
          <a:xfrm>
            <a:off x="673956" y="4115618"/>
            <a:ext cx="2861733" cy="7077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defTabSz="4190895" fontAlgn="base">
              <a:lnSpc>
                <a:spcPct val="150000"/>
              </a:lnSpc>
              <a:spcBef>
                <a:spcPts val="80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西门子、施耐德、三菱等传统工业设备，设备无需改造升级，联网</a:t>
            </a:r>
            <a:endParaRPr lang="en-US" altLang="zh-CN" sz="1333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4"/>
          <p:cNvSpPr/>
          <p:nvPr/>
        </p:nvSpPr>
        <p:spPr>
          <a:xfrm>
            <a:off x="3825673" y="4153718"/>
            <a:ext cx="2916767" cy="7077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defTabSz="4190895" fontAlgn="base">
              <a:lnSpc>
                <a:spcPct val="150000"/>
              </a:lnSpc>
              <a:spcBef>
                <a:spcPts val="80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传统工业设备升级改造，实现智能网联</a:t>
            </a:r>
            <a:endParaRPr lang="en-US" altLang="zh-CN" sz="1333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4"/>
          <p:cNvSpPr/>
          <p:nvPr/>
        </p:nvSpPr>
        <p:spPr>
          <a:xfrm>
            <a:off x="7184823" y="4115618"/>
            <a:ext cx="2842683" cy="7077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defTabSz="4190895" fontAlgn="base">
              <a:lnSpc>
                <a:spcPct val="150000"/>
              </a:lnSpc>
              <a:spcBef>
                <a:spcPts val="800"/>
              </a:spcBef>
              <a:spcAft>
                <a:spcPct val="0"/>
              </a:spcAft>
            </a:pPr>
            <a:r>
              <a:rPr lang="zh-CN" altLang="en-US" sz="1333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工业设备升级改造，实现设备安全身份认证及联网</a:t>
            </a:r>
            <a:endParaRPr lang="en-US" altLang="zh-CN" sz="1333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6"/>
          <p:cNvSpPr/>
          <p:nvPr/>
        </p:nvSpPr>
        <p:spPr>
          <a:xfrm>
            <a:off x="11013869" y="1876185"/>
            <a:ext cx="287867" cy="280076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工业互联网主动标识载体</a:t>
            </a:r>
            <a:endParaRPr lang="zh-CN" altLang="en-US" sz="1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11015987" y="1848667"/>
            <a:ext cx="0" cy="2887133"/>
          </a:xfrm>
          <a:prstGeom prst="line">
            <a:avLst/>
          </a:prstGeom>
          <a:ln w="34925" cmpd="thickThin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燕尾形 24"/>
          <p:cNvSpPr/>
          <p:nvPr/>
        </p:nvSpPr>
        <p:spPr>
          <a:xfrm>
            <a:off x="10662677" y="2888763"/>
            <a:ext cx="192023" cy="344668"/>
          </a:xfrm>
          <a:prstGeom prst="chevron">
            <a:avLst/>
          </a:prstGeom>
          <a:gradFill flip="none" rotWithShape="1">
            <a:gsLst>
              <a:gs pos="31000">
                <a:srgbClr val="2ACCD4"/>
              </a:gs>
              <a:gs pos="84000">
                <a:srgbClr val="2ACCD4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0085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heme/theme1.xml><?xml version="1.0" encoding="utf-8"?>
<a:theme xmlns:a="http://schemas.openxmlformats.org/drawingml/2006/main" name="19_浪潮黑色渐变有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_默认设计模板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>
            <a:lumMod val="95000"/>
          </a:srgbClr>
        </a:solidFill>
        <a:ln w="25400" cap="flat" cmpd="sng" algn="ctr">
          <a:solidFill>
            <a:srgbClr val="FFFFFF">
              <a:lumMod val="65000"/>
            </a:srgbClr>
          </a:solidFill>
          <a:prstDash val="sysDash"/>
        </a:ln>
      </a:spPr>
      <a:bodyPr/>
      <a:lstStyle>
        <a:defPPr algn="just" fontAlgn="auto">
          <a:lnSpc>
            <a:spcPts val="2400"/>
          </a:lnSpc>
          <a:spcBef>
            <a:spcPts val="0"/>
          </a:spcBef>
          <a:spcAft>
            <a:spcPts val="0"/>
          </a:spcAft>
          <a:defRPr sz="1600" kern="0" dirty="0" smtClean="0">
            <a:solidFill>
              <a:sysClr val="windowText" lastClr="000000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spDef>
  </a:objectDefaults>
  <a:extraClrSchemeLst>
    <a:extraClrScheme>
      <a:clrScheme name="2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8_浪潮黑色渐变有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_默认设计模板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>
            <a:lumMod val="95000"/>
          </a:srgbClr>
        </a:solidFill>
        <a:ln w="25400" cap="flat" cmpd="sng" algn="ctr">
          <a:solidFill>
            <a:srgbClr val="FFFFFF">
              <a:lumMod val="65000"/>
            </a:srgbClr>
          </a:solidFill>
          <a:prstDash val="sysDash"/>
        </a:ln>
      </a:spPr>
      <a:bodyPr/>
      <a:lstStyle>
        <a:defPPr algn="just" fontAlgn="auto">
          <a:lnSpc>
            <a:spcPts val="2400"/>
          </a:lnSpc>
          <a:spcBef>
            <a:spcPts val="0"/>
          </a:spcBef>
          <a:spcAft>
            <a:spcPts val="0"/>
          </a:spcAft>
          <a:defRPr sz="1600" kern="0" dirty="0" smtClean="0">
            <a:solidFill>
              <a:sysClr val="windowText" lastClr="000000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spDef>
  </a:objectDefaults>
  <a:extraClrSchemeLst>
    <a:extraClrScheme>
      <a:clrScheme name="2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9_浪潮黑色渐变有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_默认设计模板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>
            <a:lumMod val="95000"/>
          </a:srgbClr>
        </a:solidFill>
        <a:ln w="25400" cap="flat" cmpd="sng" algn="ctr">
          <a:solidFill>
            <a:srgbClr val="FFFFFF">
              <a:lumMod val="65000"/>
            </a:srgbClr>
          </a:solidFill>
          <a:prstDash val="sysDash"/>
        </a:ln>
      </a:spPr>
      <a:bodyPr/>
      <a:lstStyle>
        <a:defPPr algn="just" fontAlgn="auto">
          <a:lnSpc>
            <a:spcPts val="2400"/>
          </a:lnSpc>
          <a:spcBef>
            <a:spcPts val="0"/>
          </a:spcBef>
          <a:spcAft>
            <a:spcPts val="0"/>
          </a:spcAft>
          <a:defRPr sz="1600" kern="0" dirty="0" smtClean="0">
            <a:solidFill>
              <a:sysClr val="windowText" lastClr="000000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spDef>
  </a:objectDefaults>
  <a:extraClrSchemeLst>
    <a:extraClrScheme>
      <a:clrScheme name="2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0_浪潮黑色渐变有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_默认设计模板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>
            <a:lumMod val="95000"/>
          </a:srgbClr>
        </a:solidFill>
        <a:ln w="25400" cap="flat" cmpd="sng" algn="ctr">
          <a:solidFill>
            <a:srgbClr val="FFFFFF">
              <a:lumMod val="65000"/>
            </a:srgbClr>
          </a:solidFill>
          <a:prstDash val="sysDash"/>
        </a:ln>
      </a:spPr>
      <a:bodyPr/>
      <a:lstStyle>
        <a:defPPr algn="just" fontAlgn="auto">
          <a:lnSpc>
            <a:spcPts val="2400"/>
          </a:lnSpc>
          <a:spcBef>
            <a:spcPts val="0"/>
          </a:spcBef>
          <a:spcAft>
            <a:spcPts val="0"/>
          </a:spcAft>
          <a:defRPr sz="1600" kern="0" dirty="0" smtClean="0">
            <a:solidFill>
              <a:sysClr val="windowText" lastClr="000000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spDef>
  </a:objectDefaults>
  <a:extraClrSchemeLst>
    <a:extraClrScheme>
      <a:clrScheme name="2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1_浪潮黑色渐变有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_默认设计模板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>
            <a:lumMod val="95000"/>
          </a:srgbClr>
        </a:solidFill>
        <a:ln w="25400" cap="flat" cmpd="sng" algn="ctr">
          <a:solidFill>
            <a:srgbClr val="FFFFFF">
              <a:lumMod val="65000"/>
            </a:srgbClr>
          </a:solidFill>
          <a:prstDash val="sysDash"/>
        </a:ln>
      </a:spPr>
      <a:bodyPr/>
      <a:lstStyle>
        <a:defPPr algn="just" fontAlgn="auto">
          <a:lnSpc>
            <a:spcPts val="2400"/>
          </a:lnSpc>
          <a:spcBef>
            <a:spcPts val="0"/>
          </a:spcBef>
          <a:spcAft>
            <a:spcPts val="0"/>
          </a:spcAft>
          <a:defRPr sz="1600" kern="0" dirty="0" smtClean="0">
            <a:solidFill>
              <a:sysClr val="windowText" lastClr="000000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spDef>
  </a:objectDefaults>
  <a:extraClrSchemeLst>
    <a:extraClrScheme>
      <a:clrScheme name="2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2_浪潮黑色渐变有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_默认设计模板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>
            <a:lumMod val="95000"/>
          </a:srgbClr>
        </a:solidFill>
        <a:ln w="25400" cap="flat" cmpd="sng" algn="ctr">
          <a:solidFill>
            <a:srgbClr val="FFFFFF">
              <a:lumMod val="65000"/>
            </a:srgbClr>
          </a:solidFill>
          <a:prstDash val="sysDash"/>
        </a:ln>
      </a:spPr>
      <a:bodyPr/>
      <a:lstStyle>
        <a:defPPr algn="just" fontAlgn="auto">
          <a:lnSpc>
            <a:spcPts val="2400"/>
          </a:lnSpc>
          <a:spcBef>
            <a:spcPts val="0"/>
          </a:spcBef>
          <a:spcAft>
            <a:spcPts val="0"/>
          </a:spcAft>
          <a:defRPr sz="1600" kern="0" dirty="0" smtClean="0">
            <a:solidFill>
              <a:sysClr val="windowText" lastClr="000000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spDef>
  </a:objectDefaults>
  <a:extraClrSchemeLst>
    <a:extraClrScheme>
      <a:clrScheme name="2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MyriadRegular"/>
        <a:ea typeface="文鼎CS中等线"/>
        <a:cs typeface=""/>
      </a:majorFont>
      <a:minorFont>
        <a:latin typeface="MyriadRegular"/>
        <a:ea typeface="文鼎CS中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214</Words>
  <Application>Microsoft Office PowerPoint</Application>
  <PresentationFormat>宽屏</PresentationFormat>
  <Paragraphs>41</Paragraphs>
  <Slides>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7</vt:i4>
      </vt:variant>
      <vt:variant>
        <vt:lpstr>幻灯片标题</vt:lpstr>
      </vt:variant>
      <vt:variant>
        <vt:i4>3</vt:i4>
      </vt:variant>
    </vt:vector>
  </HeadingPairs>
  <TitlesOfParts>
    <vt:vector size="20" baseType="lpstr">
      <vt:lpstr>MyriadRegular</vt:lpstr>
      <vt:lpstr>等线</vt:lpstr>
      <vt:lpstr>宋体</vt:lpstr>
      <vt:lpstr>微软雅黑</vt:lpstr>
      <vt:lpstr>文鼎CS中等线</vt:lpstr>
      <vt:lpstr>Arial</vt:lpstr>
      <vt:lpstr>Arial Bold</vt:lpstr>
      <vt:lpstr>Arial Narrow</vt:lpstr>
      <vt:lpstr>Calibri</vt:lpstr>
      <vt:lpstr>Wingdings</vt:lpstr>
      <vt:lpstr>19_浪潮黑色渐变有logo</vt:lpstr>
      <vt:lpstr>28_浪潮黑色渐变有logo</vt:lpstr>
      <vt:lpstr>29_浪潮黑色渐变有logo</vt:lpstr>
      <vt:lpstr>30_浪潮黑色渐变有logo</vt:lpstr>
      <vt:lpstr>31_浪潮黑色渐变有logo</vt:lpstr>
      <vt:lpstr>32_浪潮黑色渐变有logo</vt:lpstr>
      <vt:lpstr>41_默认设计模板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Fiona Yu (于静)-浪潮工业互联网</dc:creator>
  <cp:lastModifiedBy>Jack Zhang (张伟)-浪潮工业互联网</cp:lastModifiedBy>
  <cp:revision>205</cp:revision>
  <dcterms:created xsi:type="dcterms:W3CDTF">2019-06-19T02:08:00Z</dcterms:created>
  <dcterms:modified xsi:type="dcterms:W3CDTF">2022-03-14T06:38:45Z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26C2F646527D4877B47F58BEA229A304</vt:lpwstr>
  </property>
</Properties>
</file>