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handoutMasterIdLst>
    <p:handoutMasterId r:id="rId16"/>
  </p:handoutMasterIdLst>
  <p:sldIdLst>
    <p:sldId id="388" r:id="rId3"/>
    <p:sldId id="393" r:id="rId5"/>
    <p:sldId id="394" r:id="rId6"/>
    <p:sldId id="391" r:id="rId7"/>
    <p:sldId id="427" r:id="rId8"/>
    <p:sldId id="428" r:id="rId9"/>
    <p:sldId id="429" r:id="rId10"/>
    <p:sldId id="433" r:id="rId11"/>
    <p:sldId id="438" r:id="rId12"/>
    <p:sldId id="435" r:id="rId13"/>
    <p:sldId id="399" r:id="rId14"/>
    <p:sldId id="396" r:id="rId15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9FCFF"/>
    <a:srgbClr val="204DAF"/>
    <a:srgbClr val="00A1E2"/>
    <a:srgbClr val="E28D72"/>
    <a:srgbClr val="F4F5F9"/>
    <a:srgbClr val="D2D6E1"/>
    <a:srgbClr val="ABC2D4"/>
    <a:srgbClr val="9DB2C7"/>
    <a:srgbClr val="EBEEF4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25" autoAdjust="0"/>
    <p:restoredTop sz="96318" autoAdjust="0"/>
  </p:normalViewPr>
  <p:slideViewPr>
    <p:cSldViewPr snapToGrid="0">
      <p:cViewPr>
        <p:scale>
          <a:sx n="59" d="100"/>
          <a:sy n="59" d="100"/>
        </p:scale>
        <p:origin x="2520" y="1266"/>
      </p:cViewPr>
      <p:guideLst>
        <p:guide orient="horz" pos="209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gs" Target="tags/tag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2AD3B-28EC-4111-BA9F-82A7AEE4A7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22C61-1331-4DC1-A76E-8B14A729959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D2026-0750-4BCA-9A6F-3000E3C4FB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AEEFA-8A1D-43B1-A8B3-9A14753B79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AEEFA-8A1D-43B1-A8B3-9A14753B79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AEEFA-8A1D-43B1-A8B3-9A14753B79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AEEFA-8A1D-43B1-A8B3-9A14753B79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AEEFA-8A1D-43B1-A8B3-9A14753B79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D2026-0750-4BCA-9A6F-3000E3C4FB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146654" y="396066"/>
            <a:ext cx="8641658" cy="532628"/>
            <a:chOff x="146654" y="396066"/>
            <a:chExt cx="8641658" cy="532628"/>
          </a:xfrm>
        </p:grpSpPr>
        <p:grpSp>
          <p:nvGrpSpPr>
            <p:cNvPr id="11" name="组合 10"/>
            <p:cNvGrpSpPr/>
            <p:nvPr/>
          </p:nvGrpSpPr>
          <p:grpSpPr>
            <a:xfrm>
              <a:off x="373364" y="396066"/>
              <a:ext cx="707710" cy="515376"/>
              <a:chOff x="125279" y="279019"/>
              <a:chExt cx="854512" cy="622282"/>
            </a:xfrm>
          </p:grpSpPr>
          <p:sp>
            <p:nvSpPr>
              <p:cNvPr id="16" name="圆角矩形 15"/>
              <p:cNvSpPr/>
              <p:nvPr/>
            </p:nvSpPr>
            <p:spPr>
              <a:xfrm rot="2700000">
                <a:off x="357509" y="279019"/>
                <a:ext cx="622282" cy="622282"/>
              </a:xfrm>
              <a:prstGeom prst="roundRect">
                <a:avLst/>
              </a:prstGeom>
              <a:gradFill>
                <a:gsLst>
                  <a:gs pos="0">
                    <a:srgbClr val="00A1E2"/>
                  </a:gs>
                  <a:gs pos="100000">
                    <a:srgbClr val="204DAF"/>
                  </a:gs>
                </a:gsLst>
                <a:lin ang="2700000" scaled="0"/>
              </a:gra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2700000">
                <a:off x="125279" y="279019"/>
                <a:ext cx="622282" cy="6222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  <p:sp>
          <p:nvSpPr>
            <p:cNvPr id="14" name="矩形 13"/>
            <p:cNvSpPr/>
            <p:nvPr/>
          </p:nvSpPr>
          <p:spPr>
            <a:xfrm>
              <a:off x="146654" y="405332"/>
              <a:ext cx="972842" cy="46968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2400" dirty="0" smtClean="0">
                  <a:solidFill>
                    <a:srgbClr val="282B3E"/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</a:rPr>
                <a:t>01</a:t>
              </a:r>
              <a:endParaRPr lang="en-US" altLang="zh-CN" sz="2400" dirty="0">
                <a:solidFill>
                  <a:srgbClr val="282B3E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901299" y="660928"/>
              <a:ext cx="5887013" cy="26776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</a:rPr>
                <a:t>Company introduction and publicity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9713809" y="6501021"/>
            <a:ext cx="2046932" cy="25391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lvl="1" algn="dist"/>
            <a:r>
              <a:rPr lang="zh-CN" alt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诚信铸就品质  创新引领未来</a:t>
            </a:r>
            <a:endParaRPr lang="zh-CN" altLang="en-US" sz="1000" dirty="0" smtClean="0">
              <a:solidFill>
                <a:schemeClr val="tx1">
                  <a:lumMod val="85000"/>
                  <a:lumOff val="1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0" y="6587638"/>
            <a:ext cx="9698628" cy="80682"/>
            <a:chOff x="-258793" y="5755341"/>
            <a:chExt cx="9698628" cy="80682"/>
          </a:xfrm>
          <a:solidFill>
            <a:srgbClr val="3597BF"/>
          </a:solidFill>
        </p:grpSpPr>
        <p:cxnSp>
          <p:nvCxnSpPr>
            <p:cNvPr id="10" name="直接连接符 9"/>
            <p:cNvCxnSpPr/>
            <p:nvPr/>
          </p:nvCxnSpPr>
          <p:spPr>
            <a:xfrm>
              <a:off x="-258793" y="5795682"/>
              <a:ext cx="9658287" cy="0"/>
            </a:xfrm>
            <a:prstGeom prst="line">
              <a:avLst/>
            </a:prstGeom>
            <a:grpFill/>
            <a:ln w="12700">
              <a:solidFill>
                <a:srgbClr val="7383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9359153" y="5755341"/>
              <a:ext cx="80682" cy="80682"/>
            </a:xfrm>
            <a:prstGeom prst="ellipse">
              <a:avLst/>
            </a:prstGeom>
            <a:solidFill>
              <a:srgbClr val="7383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</p:grpSp>
      <p:sp>
        <p:nvSpPr>
          <p:cNvPr id="12" name="矩形 11"/>
          <p:cNvSpPr/>
          <p:nvPr userDrawn="1"/>
        </p:nvSpPr>
        <p:spPr>
          <a:xfrm>
            <a:off x="11753936" y="6515427"/>
            <a:ext cx="392655" cy="225105"/>
          </a:xfrm>
          <a:prstGeom prst="rect">
            <a:avLst/>
          </a:prstGeom>
          <a:gradFill>
            <a:gsLst>
              <a:gs pos="0">
                <a:srgbClr val="8DB6FF"/>
              </a:gs>
              <a:gs pos="100000">
                <a:srgbClr val="7383E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13" name="TextBox 15"/>
          <p:cNvSpPr txBox="1"/>
          <p:nvPr userDrawn="1"/>
        </p:nvSpPr>
        <p:spPr>
          <a:xfrm>
            <a:off x="11614589" y="6489921"/>
            <a:ext cx="671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200" b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</a:fld>
            <a:r>
              <a:rPr lang="zh-CN" altLang="en-US" sz="1200" b="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endParaRPr lang="zh-CN" altLang="en-US" sz="1200" b="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0">
        <p14:vortex dir="r"/>
      </p:transition>
    </mc:Choice>
    <mc:Fallback>
      <p:transition spd="slow" advTm="1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 userDrawn="1"/>
        </p:nvSpPr>
        <p:spPr>
          <a:xfrm>
            <a:off x="9713809" y="6501021"/>
            <a:ext cx="2046932" cy="25391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lvl="1" algn="dist"/>
            <a:r>
              <a:rPr lang="zh-CN" alt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诚信铸就品质  创新引领未来</a:t>
            </a:r>
            <a:endParaRPr lang="zh-CN" altLang="en-US" sz="1000" dirty="0" smtClean="0">
              <a:solidFill>
                <a:schemeClr val="tx1">
                  <a:lumMod val="85000"/>
                  <a:lumOff val="15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0" y="6587638"/>
            <a:ext cx="9698628" cy="80682"/>
            <a:chOff x="-258793" y="5755341"/>
            <a:chExt cx="9698628" cy="80682"/>
          </a:xfrm>
          <a:solidFill>
            <a:srgbClr val="3597BF"/>
          </a:solidFill>
        </p:grpSpPr>
        <p:cxnSp>
          <p:nvCxnSpPr>
            <p:cNvPr id="17" name="直接连接符 16"/>
            <p:cNvCxnSpPr/>
            <p:nvPr/>
          </p:nvCxnSpPr>
          <p:spPr>
            <a:xfrm>
              <a:off x="-258793" y="5795682"/>
              <a:ext cx="9658287" cy="0"/>
            </a:xfrm>
            <a:prstGeom prst="line">
              <a:avLst/>
            </a:prstGeom>
            <a:grpFill/>
            <a:ln w="12700">
              <a:solidFill>
                <a:srgbClr val="7383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9359153" y="5755341"/>
              <a:ext cx="80682" cy="80682"/>
            </a:xfrm>
            <a:prstGeom prst="ellipse">
              <a:avLst/>
            </a:prstGeom>
            <a:solidFill>
              <a:srgbClr val="7383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</p:grpSp>
      <p:sp>
        <p:nvSpPr>
          <p:cNvPr id="19" name="矩形 18"/>
          <p:cNvSpPr/>
          <p:nvPr userDrawn="1"/>
        </p:nvSpPr>
        <p:spPr>
          <a:xfrm>
            <a:off x="11753936" y="6515427"/>
            <a:ext cx="392655" cy="225105"/>
          </a:xfrm>
          <a:prstGeom prst="rect">
            <a:avLst/>
          </a:prstGeom>
          <a:gradFill>
            <a:gsLst>
              <a:gs pos="0">
                <a:srgbClr val="8DB6FF"/>
              </a:gs>
              <a:gs pos="100000">
                <a:srgbClr val="7383E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20" name="TextBox 15"/>
          <p:cNvSpPr txBox="1"/>
          <p:nvPr userDrawn="1"/>
        </p:nvSpPr>
        <p:spPr>
          <a:xfrm>
            <a:off x="11614589" y="6489921"/>
            <a:ext cx="671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200" b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</a:fld>
            <a:r>
              <a:rPr lang="zh-CN" altLang="en-US" sz="1200" b="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endParaRPr lang="zh-CN" altLang="en-US" sz="1200" b="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46654" y="396066"/>
            <a:ext cx="8641658" cy="532628"/>
            <a:chOff x="146654" y="396066"/>
            <a:chExt cx="8641658" cy="532628"/>
          </a:xfrm>
        </p:grpSpPr>
        <p:grpSp>
          <p:nvGrpSpPr>
            <p:cNvPr id="8" name="组合 7"/>
            <p:cNvGrpSpPr/>
            <p:nvPr/>
          </p:nvGrpSpPr>
          <p:grpSpPr>
            <a:xfrm>
              <a:off x="373364" y="396066"/>
              <a:ext cx="707710" cy="515376"/>
              <a:chOff x="125279" y="279019"/>
              <a:chExt cx="854512" cy="622282"/>
            </a:xfrm>
          </p:grpSpPr>
          <p:sp>
            <p:nvSpPr>
              <p:cNvPr id="16" name="圆角矩形 15"/>
              <p:cNvSpPr/>
              <p:nvPr/>
            </p:nvSpPr>
            <p:spPr>
              <a:xfrm rot="2700000">
                <a:off x="357509" y="279019"/>
                <a:ext cx="622282" cy="622282"/>
              </a:xfrm>
              <a:prstGeom prst="roundRect">
                <a:avLst/>
              </a:prstGeom>
              <a:gradFill>
                <a:gsLst>
                  <a:gs pos="0">
                    <a:srgbClr val="00A1E2"/>
                  </a:gs>
                  <a:gs pos="100000">
                    <a:srgbClr val="204DAF"/>
                  </a:gs>
                </a:gsLst>
                <a:lin ang="2700000" scaled="0"/>
              </a:gra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2700000">
                <a:off x="125279" y="279019"/>
                <a:ext cx="622282" cy="6222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146654" y="405332"/>
              <a:ext cx="972842" cy="46968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2400" dirty="0" smtClean="0">
                  <a:solidFill>
                    <a:srgbClr val="282B3E"/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</a:rPr>
                <a:t>02</a:t>
              </a:r>
              <a:endParaRPr lang="en-US" altLang="zh-CN" sz="2400" dirty="0">
                <a:solidFill>
                  <a:srgbClr val="282B3E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901299" y="660928"/>
              <a:ext cx="5887013" cy="26776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</a:rPr>
                <a:t>Company introduction and publicity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46654" y="396066"/>
            <a:ext cx="8641658" cy="519355"/>
            <a:chOff x="146654" y="396066"/>
            <a:chExt cx="8641658" cy="519355"/>
          </a:xfrm>
        </p:grpSpPr>
        <p:grpSp>
          <p:nvGrpSpPr>
            <p:cNvPr id="8" name="组合 7"/>
            <p:cNvGrpSpPr/>
            <p:nvPr/>
          </p:nvGrpSpPr>
          <p:grpSpPr>
            <a:xfrm>
              <a:off x="373364" y="396066"/>
              <a:ext cx="707710" cy="515376"/>
              <a:chOff x="125279" y="279019"/>
              <a:chExt cx="854512" cy="622282"/>
            </a:xfrm>
          </p:grpSpPr>
          <p:sp>
            <p:nvSpPr>
              <p:cNvPr id="16" name="圆角矩形 15"/>
              <p:cNvSpPr/>
              <p:nvPr/>
            </p:nvSpPr>
            <p:spPr>
              <a:xfrm rot="2700000">
                <a:off x="357509" y="279019"/>
                <a:ext cx="622282" cy="622282"/>
              </a:xfrm>
              <a:prstGeom prst="roundRect">
                <a:avLst/>
              </a:prstGeom>
              <a:gradFill>
                <a:gsLst>
                  <a:gs pos="0">
                    <a:srgbClr val="00A1E2"/>
                  </a:gs>
                  <a:gs pos="100000">
                    <a:srgbClr val="204DAF"/>
                  </a:gs>
                </a:gsLst>
                <a:lin ang="2700000" scaled="0"/>
              </a:gra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2700000">
                <a:off x="125279" y="279019"/>
                <a:ext cx="622282" cy="6222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146654" y="405332"/>
              <a:ext cx="972842" cy="47923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2400" dirty="0" smtClean="0">
                  <a:solidFill>
                    <a:srgbClr val="282B3E"/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</a:rPr>
                <a:t>03</a:t>
              </a:r>
              <a:endParaRPr lang="en-US" altLang="zh-CN" sz="2400" dirty="0">
                <a:solidFill>
                  <a:srgbClr val="282B3E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901299" y="660928"/>
              <a:ext cx="5887013" cy="25449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</a:rPr>
                <a:t>Company introduction and publicity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46654" y="396066"/>
            <a:ext cx="8641658" cy="519355"/>
            <a:chOff x="146654" y="396066"/>
            <a:chExt cx="8641658" cy="519355"/>
          </a:xfrm>
        </p:grpSpPr>
        <p:grpSp>
          <p:nvGrpSpPr>
            <p:cNvPr id="8" name="组合 7"/>
            <p:cNvGrpSpPr/>
            <p:nvPr/>
          </p:nvGrpSpPr>
          <p:grpSpPr>
            <a:xfrm>
              <a:off x="373364" y="396066"/>
              <a:ext cx="707710" cy="515376"/>
              <a:chOff x="125279" y="279019"/>
              <a:chExt cx="854512" cy="622282"/>
            </a:xfrm>
          </p:grpSpPr>
          <p:sp>
            <p:nvSpPr>
              <p:cNvPr id="16" name="圆角矩形 15"/>
              <p:cNvSpPr/>
              <p:nvPr/>
            </p:nvSpPr>
            <p:spPr>
              <a:xfrm rot="2700000">
                <a:off x="357509" y="279019"/>
                <a:ext cx="622282" cy="622282"/>
              </a:xfrm>
              <a:prstGeom prst="roundRect">
                <a:avLst/>
              </a:prstGeom>
              <a:gradFill>
                <a:gsLst>
                  <a:gs pos="0">
                    <a:srgbClr val="00A1E2"/>
                  </a:gs>
                  <a:gs pos="100000">
                    <a:srgbClr val="204DAF"/>
                  </a:gs>
                </a:gsLst>
                <a:lin ang="2700000" scaled="0"/>
              </a:gra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2700000">
                <a:off x="125279" y="279019"/>
                <a:ext cx="622282" cy="6222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146654" y="405332"/>
              <a:ext cx="972842" cy="47923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2400" dirty="0" smtClean="0">
                  <a:solidFill>
                    <a:srgbClr val="282B3E"/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</a:rPr>
                <a:t>04</a:t>
              </a:r>
              <a:endParaRPr lang="en-US" altLang="zh-CN" sz="2400" dirty="0">
                <a:solidFill>
                  <a:srgbClr val="282B3E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901299" y="660928"/>
              <a:ext cx="5887013" cy="25449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</a:rPr>
                <a:t>Company introduction and publicity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5756383" y="1754786"/>
            <a:ext cx="5429250" cy="3390900"/>
          </a:xfrm>
          <a:custGeom>
            <a:avLst/>
            <a:gdLst>
              <a:gd name="connsiteX0" fmla="*/ 0 w 5429250"/>
              <a:gd name="connsiteY0" fmla="*/ 0 h 3390900"/>
              <a:gd name="connsiteX1" fmla="*/ 5429250 w 5429250"/>
              <a:gd name="connsiteY1" fmla="*/ 0 h 3390900"/>
              <a:gd name="connsiteX2" fmla="*/ 5429250 w 5429250"/>
              <a:gd name="connsiteY2" fmla="*/ 3390900 h 3390900"/>
              <a:gd name="connsiteX3" fmla="*/ 0 w 5429250"/>
              <a:gd name="connsiteY3" fmla="*/ 3390900 h 339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0" h="3390900">
                <a:moveTo>
                  <a:pt x="0" y="0"/>
                </a:moveTo>
                <a:lnTo>
                  <a:pt x="5429250" y="0"/>
                </a:lnTo>
                <a:lnTo>
                  <a:pt x="5429250" y="3390900"/>
                </a:lnTo>
                <a:lnTo>
                  <a:pt x="0" y="33909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105号-简雅黑" panose="00000500000000000000" pitchFamily="2" charset="-122"/>
                <a:ea typeface="字魂105号-简雅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字魂105号-简雅黑" panose="00000500000000000000" pitchFamily="2" charset="-122"/>
                <a:ea typeface="字魂105号-简雅黑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字魂105号-简雅黑" panose="00000500000000000000" pitchFamily="2" charset="-122"/>
                <a:ea typeface="字魂105号-简雅黑" panose="00000500000000000000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105号-简雅黑" panose="00000500000000000000" pitchFamily="2" charset="-122"/>
                <a:ea typeface="字魂105号-简雅黑" panose="00000500000000000000" pitchFamily="2" charset="-122"/>
              </a:defRPr>
            </a:lvl1pPr>
          </a:lstStyle>
          <a:p>
            <a:fld id="{66177337-1161-4CB2-8B69-3E24C9ADD514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105号-简雅黑" panose="00000500000000000000" pitchFamily="2" charset="-122"/>
                <a:ea typeface="字魂105号-简雅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105号-简雅黑" panose="00000500000000000000" pitchFamily="2" charset="-122"/>
                <a:ea typeface="字魂105号-简雅黑" panose="00000500000000000000" pitchFamily="2" charset="-122"/>
              </a:defRPr>
            </a:lvl1pPr>
          </a:lstStyle>
          <a:p>
            <a:fld id="{2EED884B-F155-42E3-9801-487CD0C3BEE5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1997" cy="6858000"/>
          </a:xfrm>
          <a:prstGeom prst="rect">
            <a:avLst/>
          </a:prstGeom>
          <a:solidFill>
            <a:srgbClr val="C1E0F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6096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12192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8288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24384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990600" indent="-3810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5240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21336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7432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9.xml"/><Relationship Id="rId7" Type="http://schemas.openxmlformats.org/officeDocument/2006/relationships/image" Target="../media/image6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1">
            <a:lum bright="2000"/>
          </a:blip>
          <a:srcRect l="30859" b="25189"/>
          <a:stretch>
            <a:fillRect/>
          </a:stretch>
        </p:blipFill>
        <p:spPr>
          <a:xfrm rot="16200000">
            <a:off x="2667000" y="-2667002"/>
            <a:ext cx="6858002" cy="121920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47" y="3816097"/>
            <a:ext cx="8278876" cy="344795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0" y="5363308"/>
            <a:ext cx="12195810" cy="1525688"/>
            <a:chOff x="0" y="4612979"/>
            <a:chExt cx="12195810" cy="2245022"/>
          </a:xfrm>
          <a:effectLst>
            <a:outerShdw blurRad="254000" dist="63500" algn="l" rotWithShape="0">
              <a:prstClr val="black">
                <a:alpha val="25000"/>
              </a:prstClr>
            </a:outerShdw>
          </a:effectLst>
        </p:grpSpPr>
        <p:sp>
          <p:nvSpPr>
            <p:cNvPr id="23" name="矩形 4"/>
            <p:cNvSpPr/>
            <p:nvPr/>
          </p:nvSpPr>
          <p:spPr>
            <a:xfrm>
              <a:off x="0" y="4612979"/>
              <a:ext cx="12195810" cy="2239362"/>
            </a:xfrm>
            <a:custGeom>
              <a:avLst/>
              <a:gdLst>
                <a:gd name="connsiteX0" fmla="*/ 0 w 12192000"/>
                <a:gd name="connsiteY0" fmla="*/ 0 h 2006023"/>
                <a:gd name="connsiteX1" fmla="*/ 12192000 w 12192000"/>
                <a:gd name="connsiteY1" fmla="*/ 0 h 2006023"/>
                <a:gd name="connsiteX2" fmla="*/ 12192000 w 12192000"/>
                <a:gd name="connsiteY2" fmla="*/ 2006023 h 2006023"/>
                <a:gd name="connsiteX3" fmla="*/ 0 w 12192000"/>
                <a:gd name="connsiteY3" fmla="*/ 2006023 h 2006023"/>
                <a:gd name="connsiteX4" fmla="*/ 0 w 12192000"/>
                <a:gd name="connsiteY4" fmla="*/ 0 h 2006023"/>
                <a:gd name="connsiteX0-1" fmla="*/ 0 w 12195810"/>
                <a:gd name="connsiteY0-2" fmla="*/ 0 h 2006023"/>
                <a:gd name="connsiteX1-3" fmla="*/ 12192000 w 12195810"/>
                <a:gd name="connsiteY1-4" fmla="*/ 0 h 2006023"/>
                <a:gd name="connsiteX2-5" fmla="*/ 12195810 w 12195810"/>
                <a:gd name="connsiteY2-6" fmla="*/ 285751 h 2006023"/>
                <a:gd name="connsiteX3-7" fmla="*/ 12192000 w 12195810"/>
                <a:gd name="connsiteY3-8" fmla="*/ 2006023 h 2006023"/>
                <a:gd name="connsiteX4-9" fmla="*/ 0 w 12195810"/>
                <a:gd name="connsiteY4-10" fmla="*/ 2006023 h 2006023"/>
                <a:gd name="connsiteX5" fmla="*/ 0 w 12195810"/>
                <a:gd name="connsiteY5" fmla="*/ 0 h 2006023"/>
                <a:gd name="connsiteX0-11" fmla="*/ 0 w 12195810"/>
                <a:gd name="connsiteY0-12" fmla="*/ 0 h 2006023"/>
                <a:gd name="connsiteX1-13" fmla="*/ 6408420 w 12195810"/>
                <a:gd name="connsiteY1-14" fmla="*/ 651510 h 2006023"/>
                <a:gd name="connsiteX2-15" fmla="*/ 12195810 w 12195810"/>
                <a:gd name="connsiteY2-16" fmla="*/ 285751 h 2006023"/>
                <a:gd name="connsiteX3-17" fmla="*/ 12192000 w 12195810"/>
                <a:gd name="connsiteY3-18" fmla="*/ 2006023 h 2006023"/>
                <a:gd name="connsiteX4-19" fmla="*/ 0 w 12195810"/>
                <a:gd name="connsiteY4-20" fmla="*/ 2006023 h 2006023"/>
                <a:gd name="connsiteX5-21" fmla="*/ 0 w 12195810"/>
                <a:gd name="connsiteY5-22" fmla="*/ 0 h 2006023"/>
                <a:gd name="connsiteX0-23" fmla="*/ 0 w 12195810"/>
                <a:gd name="connsiteY0-24" fmla="*/ 38853 h 2044876"/>
                <a:gd name="connsiteX1-25" fmla="*/ 6408420 w 12195810"/>
                <a:gd name="connsiteY1-26" fmla="*/ 690363 h 2044876"/>
                <a:gd name="connsiteX2-27" fmla="*/ 12195810 w 12195810"/>
                <a:gd name="connsiteY2-28" fmla="*/ 324604 h 2044876"/>
                <a:gd name="connsiteX3-29" fmla="*/ 12192000 w 12195810"/>
                <a:gd name="connsiteY3-30" fmla="*/ 2044876 h 2044876"/>
                <a:gd name="connsiteX4-31" fmla="*/ 0 w 12195810"/>
                <a:gd name="connsiteY4-32" fmla="*/ 2044876 h 2044876"/>
                <a:gd name="connsiteX5-33" fmla="*/ 0 w 12195810"/>
                <a:gd name="connsiteY5-34" fmla="*/ 38853 h 2044876"/>
                <a:gd name="connsiteX0-35" fmla="*/ 0 w 12195810"/>
                <a:gd name="connsiteY0-36" fmla="*/ 61089 h 2067112"/>
                <a:gd name="connsiteX1-37" fmla="*/ 6408420 w 12195810"/>
                <a:gd name="connsiteY1-38" fmla="*/ 712599 h 2067112"/>
                <a:gd name="connsiteX2-39" fmla="*/ 12195810 w 12195810"/>
                <a:gd name="connsiteY2-40" fmla="*/ 346840 h 2067112"/>
                <a:gd name="connsiteX3-41" fmla="*/ 12192000 w 12195810"/>
                <a:gd name="connsiteY3-42" fmla="*/ 2067112 h 2067112"/>
                <a:gd name="connsiteX4-43" fmla="*/ 0 w 12195810"/>
                <a:gd name="connsiteY4-44" fmla="*/ 2067112 h 2067112"/>
                <a:gd name="connsiteX5-45" fmla="*/ 0 w 12195810"/>
                <a:gd name="connsiteY5-46" fmla="*/ 61089 h 2067112"/>
                <a:gd name="connsiteX0-47" fmla="*/ 0 w 12195810"/>
                <a:gd name="connsiteY0-48" fmla="*/ 228478 h 2234501"/>
                <a:gd name="connsiteX1-49" fmla="*/ 6408420 w 12195810"/>
                <a:gd name="connsiteY1-50" fmla="*/ 879988 h 2234501"/>
                <a:gd name="connsiteX2-51" fmla="*/ 12195810 w 12195810"/>
                <a:gd name="connsiteY2-52" fmla="*/ 514229 h 2234501"/>
                <a:gd name="connsiteX3-53" fmla="*/ 12192000 w 12195810"/>
                <a:gd name="connsiteY3-54" fmla="*/ 2234501 h 2234501"/>
                <a:gd name="connsiteX4-55" fmla="*/ 0 w 12195810"/>
                <a:gd name="connsiteY4-56" fmla="*/ 2234501 h 2234501"/>
                <a:gd name="connsiteX5-57" fmla="*/ 0 w 12195810"/>
                <a:gd name="connsiteY5-58" fmla="*/ 228478 h 2234501"/>
                <a:gd name="connsiteX0-59" fmla="*/ 0 w 12195810"/>
                <a:gd name="connsiteY0-60" fmla="*/ 228478 h 2234501"/>
                <a:gd name="connsiteX1-61" fmla="*/ 6408420 w 12195810"/>
                <a:gd name="connsiteY1-62" fmla="*/ 879988 h 2234501"/>
                <a:gd name="connsiteX2-63" fmla="*/ 12195810 w 12195810"/>
                <a:gd name="connsiteY2-64" fmla="*/ 514229 h 2234501"/>
                <a:gd name="connsiteX3-65" fmla="*/ 12192000 w 12195810"/>
                <a:gd name="connsiteY3-66" fmla="*/ 2234501 h 2234501"/>
                <a:gd name="connsiteX4-67" fmla="*/ 0 w 12195810"/>
                <a:gd name="connsiteY4-68" fmla="*/ 2234501 h 2234501"/>
                <a:gd name="connsiteX5-69" fmla="*/ 0 w 12195810"/>
                <a:gd name="connsiteY5-70" fmla="*/ 228478 h 2234501"/>
                <a:gd name="connsiteX0-71" fmla="*/ 0 w 12195810"/>
                <a:gd name="connsiteY0-72" fmla="*/ 233339 h 2239362"/>
                <a:gd name="connsiteX1-73" fmla="*/ 6408420 w 12195810"/>
                <a:gd name="connsiteY1-74" fmla="*/ 884849 h 2239362"/>
                <a:gd name="connsiteX2-75" fmla="*/ 12195810 w 12195810"/>
                <a:gd name="connsiteY2-76" fmla="*/ 519090 h 2239362"/>
                <a:gd name="connsiteX3-77" fmla="*/ 12192000 w 12195810"/>
                <a:gd name="connsiteY3-78" fmla="*/ 2239362 h 2239362"/>
                <a:gd name="connsiteX4-79" fmla="*/ 0 w 12195810"/>
                <a:gd name="connsiteY4-80" fmla="*/ 2239362 h 2239362"/>
                <a:gd name="connsiteX5-81" fmla="*/ 0 w 12195810"/>
                <a:gd name="connsiteY5-82" fmla="*/ 233339 h 223936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12195810" h="2239362">
                  <a:moveTo>
                    <a:pt x="0" y="233339"/>
                  </a:moveTo>
                  <a:cubicBezTo>
                    <a:pt x="2336800" y="-415323"/>
                    <a:pt x="4912995" y="448604"/>
                    <a:pt x="6408420" y="884849"/>
                  </a:cubicBezTo>
                  <a:cubicBezTo>
                    <a:pt x="7903845" y="1321094"/>
                    <a:pt x="10226040" y="1379188"/>
                    <a:pt x="12195810" y="519090"/>
                  </a:cubicBezTo>
                  <a:lnTo>
                    <a:pt x="12192000" y="2239362"/>
                  </a:lnTo>
                  <a:lnTo>
                    <a:pt x="0" y="2239362"/>
                  </a:lnTo>
                  <a:lnTo>
                    <a:pt x="0" y="233339"/>
                  </a:lnTo>
                  <a:close/>
                </a:path>
              </a:pathLst>
            </a:custGeom>
            <a:gradFill>
              <a:gsLst>
                <a:gs pos="100000">
                  <a:srgbClr val="00A1E2"/>
                </a:gs>
                <a:gs pos="40000">
                  <a:srgbClr val="204DA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sp>
          <p:nvSpPr>
            <p:cNvPr id="24" name="矩形 4"/>
            <p:cNvSpPr/>
            <p:nvPr/>
          </p:nvSpPr>
          <p:spPr>
            <a:xfrm>
              <a:off x="0" y="4661962"/>
              <a:ext cx="12192000" cy="2196037"/>
            </a:xfrm>
            <a:custGeom>
              <a:avLst/>
              <a:gdLst>
                <a:gd name="connsiteX0" fmla="*/ 0 w 12192000"/>
                <a:gd name="connsiteY0" fmla="*/ 0 h 2006023"/>
                <a:gd name="connsiteX1" fmla="*/ 12192000 w 12192000"/>
                <a:gd name="connsiteY1" fmla="*/ 0 h 2006023"/>
                <a:gd name="connsiteX2" fmla="*/ 12192000 w 12192000"/>
                <a:gd name="connsiteY2" fmla="*/ 2006023 h 2006023"/>
                <a:gd name="connsiteX3" fmla="*/ 0 w 12192000"/>
                <a:gd name="connsiteY3" fmla="*/ 2006023 h 2006023"/>
                <a:gd name="connsiteX4" fmla="*/ 0 w 12192000"/>
                <a:gd name="connsiteY4" fmla="*/ 0 h 2006023"/>
                <a:gd name="connsiteX0-1" fmla="*/ 0 w 12195810"/>
                <a:gd name="connsiteY0-2" fmla="*/ 0 h 2006023"/>
                <a:gd name="connsiteX1-3" fmla="*/ 12192000 w 12195810"/>
                <a:gd name="connsiteY1-4" fmla="*/ 0 h 2006023"/>
                <a:gd name="connsiteX2-5" fmla="*/ 12195810 w 12195810"/>
                <a:gd name="connsiteY2-6" fmla="*/ 285751 h 2006023"/>
                <a:gd name="connsiteX3-7" fmla="*/ 12192000 w 12195810"/>
                <a:gd name="connsiteY3-8" fmla="*/ 2006023 h 2006023"/>
                <a:gd name="connsiteX4-9" fmla="*/ 0 w 12195810"/>
                <a:gd name="connsiteY4-10" fmla="*/ 2006023 h 2006023"/>
                <a:gd name="connsiteX5" fmla="*/ 0 w 12195810"/>
                <a:gd name="connsiteY5" fmla="*/ 0 h 2006023"/>
                <a:gd name="connsiteX0-11" fmla="*/ 0 w 12195810"/>
                <a:gd name="connsiteY0-12" fmla="*/ 0 h 2006023"/>
                <a:gd name="connsiteX1-13" fmla="*/ 6408420 w 12195810"/>
                <a:gd name="connsiteY1-14" fmla="*/ 651510 h 2006023"/>
                <a:gd name="connsiteX2-15" fmla="*/ 12195810 w 12195810"/>
                <a:gd name="connsiteY2-16" fmla="*/ 285751 h 2006023"/>
                <a:gd name="connsiteX3-17" fmla="*/ 12192000 w 12195810"/>
                <a:gd name="connsiteY3-18" fmla="*/ 2006023 h 2006023"/>
                <a:gd name="connsiteX4-19" fmla="*/ 0 w 12195810"/>
                <a:gd name="connsiteY4-20" fmla="*/ 2006023 h 2006023"/>
                <a:gd name="connsiteX5-21" fmla="*/ 0 w 12195810"/>
                <a:gd name="connsiteY5-22" fmla="*/ 0 h 2006023"/>
                <a:gd name="connsiteX0-23" fmla="*/ 0 w 12195810"/>
                <a:gd name="connsiteY0-24" fmla="*/ 38853 h 2044876"/>
                <a:gd name="connsiteX1-25" fmla="*/ 6408420 w 12195810"/>
                <a:gd name="connsiteY1-26" fmla="*/ 690363 h 2044876"/>
                <a:gd name="connsiteX2-27" fmla="*/ 12195810 w 12195810"/>
                <a:gd name="connsiteY2-28" fmla="*/ 324604 h 2044876"/>
                <a:gd name="connsiteX3-29" fmla="*/ 12192000 w 12195810"/>
                <a:gd name="connsiteY3-30" fmla="*/ 2044876 h 2044876"/>
                <a:gd name="connsiteX4-31" fmla="*/ 0 w 12195810"/>
                <a:gd name="connsiteY4-32" fmla="*/ 2044876 h 2044876"/>
                <a:gd name="connsiteX5-33" fmla="*/ 0 w 12195810"/>
                <a:gd name="connsiteY5-34" fmla="*/ 38853 h 2044876"/>
                <a:gd name="connsiteX0-35" fmla="*/ 0 w 12195810"/>
                <a:gd name="connsiteY0-36" fmla="*/ 61089 h 2067112"/>
                <a:gd name="connsiteX1-37" fmla="*/ 6408420 w 12195810"/>
                <a:gd name="connsiteY1-38" fmla="*/ 712599 h 2067112"/>
                <a:gd name="connsiteX2-39" fmla="*/ 12195810 w 12195810"/>
                <a:gd name="connsiteY2-40" fmla="*/ 346840 h 2067112"/>
                <a:gd name="connsiteX3-41" fmla="*/ 12192000 w 12195810"/>
                <a:gd name="connsiteY3-42" fmla="*/ 2067112 h 2067112"/>
                <a:gd name="connsiteX4-43" fmla="*/ 0 w 12195810"/>
                <a:gd name="connsiteY4-44" fmla="*/ 2067112 h 2067112"/>
                <a:gd name="connsiteX5-45" fmla="*/ 0 w 12195810"/>
                <a:gd name="connsiteY5-46" fmla="*/ 61089 h 2067112"/>
                <a:gd name="connsiteX0-47" fmla="*/ 0 w 12195810"/>
                <a:gd name="connsiteY0-48" fmla="*/ 228478 h 2234501"/>
                <a:gd name="connsiteX1-49" fmla="*/ 6408420 w 12195810"/>
                <a:gd name="connsiteY1-50" fmla="*/ 879988 h 2234501"/>
                <a:gd name="connsiteX2-51" fmla="*/ 12195810 w 12195810"/>
                <a:gd name="connsiteY2-52" fmla="*/ 514229 h 2234501"/>
                <a:gd name="connsiteX3-53" fmla="*/ 12192000 w 12195810"/>
                <a:gd name="connsiteY3-54" fmla="*/ 2234501 h 2234501"/>
                <a:gd name="connsiteX4-55" fmla="*/ 0 w 12195810"/>
                <a:gd name="connsiteY4-56" fmla="*/ 2234501 h 2234501"/>
                <a:gd name="connsiteX5-57" fmla="*/ 0 w 12195810"/>
                <a:gd name="connsiteY5-58" fmla="*/ 228478 h 2234501"/>
                <a:gd name="connsiteX0-59" fmla="*/ 0 w 12195810"/>
                <a:gd name="connsiteY0-60" fmla="*/ 228478 h 2234501"/>
                <a:gd name="connsiteX1-61" fmla="*/ 6408420 w 12195810"/>
                <a:gd name="connsiteY1-62" fmla="*/ 879988 h 2234501"/>
                <a:gd name="connsiteX2-63" fmla="*/ 12195810 w 12195810"/>
                <a:gd name="connsiteY2-64" fmla="*/ 514229 h 2234501"/>
                <a:gd name="connsiteX3-65" fmla="*/ 12192000 w 12195810"/>
                <a:gd name="connsiteY3-66" fmla="*/ 2234501 h 2234501"/>
                <a:gd name="connsiteX4-67" fmla="*/ 0 w 12195810"/>
                <a:gd name="connsiteY4-68" fmla="*/ 2234501 h 2234501"/>
                <a:gd name="connsiteX5-69" fmla="*/ 0 w 12195810"/>
                <a:gd name="connsiteY5-70" fmla="*/ 228478 h 2234501"/>
                <a:gd name="connsiteX0-71" fmla="*/ 0 w 12195810"/>
                <a:gd name="connsiteY0-72" fmla="*/ 233339 h 2239362"/>
                <a:gd name="connsiteX1-73" fmla="*/ 6408420 w 12195810"/>
                <a:gd name="connsiteY1-74" fmla="*/ 884849 h 2239362"/>
                <a:gd name="connsiteX2-75" fmla="*/ 12195810 w 12195810"/>
                <a:gd name="connsiteY2-76" fmla="*/ 519090 h 2239362"/>
                <a:gd name="connsiteX3-77" fmla="*/ 12192000 w 12195810"/>
                <a:gd name="connsiteY3-78" fmla="*/ 2239362 h 2239362"/>
                <a:gd name="connsiteX4-79" fmla="*/ 0 w 12195810"/>
                <a:gd name="connsiteY4-80" fmla="*/ 2239362 h 2239362"/>
                <a:gd name="connsiteX5-81" fmla="*/ 0 w 12195810"/>
                <a:gd name="connsiteY5-82" fmla="*/ 233339 h 2239362"/>
                <a:gd name="connsiteX0-83" fmla="*/ 0 w 12195810"/>
                <a:gd name="connsiteY0-84" fmla="*/ 233339 h 2239362"/>
                <a:gd name="connsiteX1-85" fmla="*/ 6408420 w 12195810"/>
                <a:gd name="connsiteY1-86" fmla="*/ 884849 h 2239362"/>
                <a:gd name="connsiteX2-87" fmla="*/ 12195810 w 12195810"/>
                <a:gd name="connsiteY2-88" fmla="*/ 519090 h 2239362"/>
                <a:gd name="connsiteX3-89" fmla="*/ 12184380 w 12195810"/>
                <a:gd name="connsiteY3-90" fmla="*/ 1290672 h 2239362"/>
                <a:gd name="connsiteX4-91" fmla="*/ 12192000 w 12195810"/>
                <a:gd name="connsiteY4-92" fmla="*/ 2239362 h 2239362"/>
                <a:gd name="connsiteX5-93" fmla="*/ 0 w 12195810"/>
                <a:gd name="connsiteY5-94" fmla="*/ 2239362 h 2239362"/>
                <a:gd name="connsiteX6" fmla="*/ 0 w 12195810"/>
                <a:gd name="connsiteY6" fmla="*/ 233339 h 2239362"/>
                <a:gd name="connsiteX0-95" fmla="*/ 0 w 12192000"/>
                <a:gd name="connsiteY0-96" fmla="*/ 199700 h 2205723"/>
                <a:gd name="connsiteX1-97" fmla="*/ 6408420 w 12192000"/>
                <a:gd name="connsiteY1-98" fmla="*/ 851210 h 2205723"/>
                <a:gd name="connsiteX2-99" fmla="*/ 12184380 w 12192000"/>
                <a:gd name="connsiteY2-100" fmla="*/ 1257033 h 2205723"/>
                <a:gd name="connsiteX3-101" fmla="*/ 12192000 w 12192000"/>
                <a:gd name="connsiteY3-102" fmla="*/ 2205723 h 2205723"/>
                <a:gd name="connsiteX4-103" fmla="*/ 0 w 12192000"/>
                <a:gd name="connsiteY4-104" fmla="*/ 2205723 h 2205723"/>
                <a:gd name="connsiteX5-105" fmla="*/ 0 w 12192000"/>
                <a:gd name="connsiteY5-106" fmla="*/ 199700 h 2205723"/>
                <a:gd name="connsiteX0-107" fmla="*/ 0 w 12192000"/>
                <a:gd name="connsiteY0-108" fmla="*/ 162602 h 2168625"/>
                <a:gd name="connsiteX1-109" fmla="*/ 6625590 w 12192000"/>
                <a:gd name="connsiteY1-110" fmla="*/ 1179872 h 2168625"/>
                <a:gd name="connsiteX2-111" fmla="*/ 12184380 w 12192000"/>
                <a:gd name="connsiteY2-112" fmla="*/ 1219935 h 2168625"/>
                <a:gd name="connsiteX3-113" fmla="*/ 12192000 w 12192000"/>
                <a:gd name="connsiteY3-114" fmla="*/ 2168625 h 2168625"/>
                <a:gd name="connsiteX4-115" fmla="*/ 0 w 12192000"/>
                <a:gd name="connsiteY4-116" fmla="*/ 2168625 h 2168625"/>
                <a:gd name="connsiteX5-117" fmla="*/ 0 w 12192000"/>
                <a:gd name="connsiteY5-118" fmla="*/ 162602 h 2168625"/>
                <a:gd name="connsiteX0-119" fmla="*/ 0 w 12192000"/>
                <a:gd name="connsiteY0-120" fmla="*/ 183251 h 2189274"/>
                <a:gd name="connsiteX1-121" fmla="*/ 6625590 w 12192000"/>
                <a:gd name="connsiteY1-122" fmla="*/ 1200521 h 2189274"/>
                <a:gd name="connsiteX2-123" fmla="*/ 12184380 w 12192000"/>
                <a:gd name="connsiteY2-124" fmla="*/ 1240584 h 2189274"/>
                <a:gd name="connsiteX3-125" fmla="*/ 12192000 w 12192000"/>
                <a:gd name="connsiteY3-126" fmla="*/ 2189274 h 2189274"/>
                <a:gd name="connsiteX4-127" fmla="*/ 0 w 12192000"/>
                <a:gd name="connsiteY4-128" fmla="*/ 2189274 h 2189274"/>
                <a:gd name="connsiteX5-129" fmla="*/ 0 w 12192000"/>
                <a:gd name="connsiteY5-130" fmla="*/ 183251 h 2189274"/>
                <a:gd name="connsiteX0-131" fmla="*/ 0 w 12192000"/>
                <a:gd name="connsiteY0-132" fmla="*/ 183251 h 2189274"/>
                <a:gd name="connsiteX1-133" fmla="*/ 6625590 w 12192000"/>
                <a:gd name="connsiteY1-134" fmla="*/ 1200521 h 2189274"/>
                <a:gd name="connsiteX2-135" fmla="*/ 12184380 w 12192000"/>
                <a:gd name="connsiteY2-136" fmla="*/ 1240584 h 2189274"/>
                <a:gd name="connsiteX3-137" fmla="*/ 12192000 w 12192000"/>
                <a:gd name="connsiteY3-138" fmla="*/ 2189274 h 2189274"/>
                <a:gd name="connsiteX4-139" fmla="*/ 0 w 12192000"/>
                <a:gd name="connsiteY4-140" fmla="*/ 2189274 h 2189274"/>
                <a:gd name="connsiteX5-141" fmla="*/ 0 w 12192000"/>
                <a:gd name="connsiteY5-142" fmla="*/ 183251 h 2189274"/>
                <a:gd name="connsiteX0-143" fmla="*/ 0 w 12192000"/>
                <a:gd name="connsiteY0-144" fmla="*/ 183251 h 2189274"/>
                <a:gd name="connsiteX1-145" fmla="*/ 6625590 w 12192000"/>
                <a:gd name="connsiteY1-146" fmla="*/ 1200521 h 2189274"/>
                <a:gd name="connsiteX2-147" fmla="*/ 12184380 w 12192000"/>
                <a:gd name="connsiteY2-148" fmla="*/ 1240584 h 2189274"/>
                <a:gd name="connsiteX3-149" fmla="*/ 12192000 w 12192000"/>
                <a:gd name="connsiteY3-150" fmla="*/ 2189274 h 2189274"/>
                <a:gd name="connsiteX4-151" fmla="*/ 0 w 12192000"/>
                <a:gd name="connsiteY4-152" fmla="*/ 2189274 h 2189274"/>
                <a:gd name="connsiteX5-153" fmla="*/ 0 w 12192000"/>
                <a:gd name="connsiteY5-154" fmla="*/ 183251 h 2189274"/>
                <a:gd name="connsiteX0-155" fmla="*/ 0 w 12192000"/>
                <a:gd name="connsiteY0-156" fmla="*/ 187712 h 2193735"/>
                <a:gd name="connsiteX1-157" fmla="*/ 6625590 w 12192000"/>
                <a:gd name="connsiteY1-158" fmla="*/ 1204982 h 2193735"/>
                <a:gd name="connsiteX2-159" fmla="*/ 12184380 w 12192000"/>
                <a:gd name="connsiteY2-160" fmla="*/ 1245045 h 2193735"/>
                <a:gd name="connsiteX3-161" fmla="*/ 12192000 w 12192000"/>
                <a:gd name="connsiteY3-162" fmla="*/ 2193735 h 2193735"/>
                <a:gd name="connsiteX4-163" fmla="*/ 0 w 12192000"/>
                <a:gd name="connsiteY4-164" fmla="*/ 2193735 h 2193735"/>
                <a:gd name="connsiteX5-165" fmla="*/ 0 w 12192000"/>
                <a:gd name="connsiteY5-166" fmla="*/ 187712 h 2193735"/>
                <a:gd name="connsiteX0-167" fmla="*/ 0 w 12192000"/>
                <a:gd name="connsiteY0-168" fmla="*/ 190014 h 2196037"/>
                <a:gd name="connsiteX1-169" fmla="*/ 6625590 w 12192000"/>
                <a:gd name="connsiteY1-170" fmla="*/ 1207284 h 2196037"/>
                <a:gd name="connsiteX2-171" fmla="*/ 12184380 w 12192000"/>
                <a:gd name="connsiteY2-172" fmla="*/ 1247347 h 2196037"/>
                <a:gd name="connsiteX3-173" fmla="*/ 12192000 w 12192000"/>
                <a:gd name="connsiteY3-174" fmla="*/ 2196037 h 2196037"/>
                <a:gd name="connsiteX4-175" fmla="*/ 0 w 12192000"/>
                <a:gd name="connsiteY4-176" fmla="*/ 2196037 h 2196037"/>
                <a:gd name="connsiteX5-177" fmla="*/ 0 w 12192000"/>
                <a:gd name="connsiteY5-178" fmla="*/ 190014 h 219603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12192000" h="2196037">
                  <a:moveTo>
                    <a:pt x="0" y="190014"/>
                  </a:moveTo>
                  <a:cubicBezTo>
                    <a:pt x="2336800" y="-458648"/>
                    <a:pt x="4983480" y="722452"/>
                    <a:pt x="6625590" y="1207284"/>
                  </a:cubicBezTo>
                  <a:cubicBezTo>
                    <a:pt x="8267700" y="1692116"/>
                    <a:pt x="10271760" y="1844555"/>
                    <a:pt x="12184380" y="1247347"/>
                  </a:cubicBezTo>
                  <a:lnTo>
                    <a:pt x="12192000" y="2196037"/>
                  </a:lnTo>
                  <a:lnTo>
                    <a:pt x="0" y="2196037"/>
                  </a:lnTo>
                  <a:lnTo>
                    <a:pt x="0" y="190014"/>
                  </a:lnTo>
                  <a:close/>
                </a:path>
              </a:pathLst>
            </a:custGeom>
            <a:gradFill>
              <a:gsLst>
                <a:gs pos="12000">
                  <a:srgbClr val="00A1E2"/>
                </a:gs>
                <a:gs pos="62000">
                  <a:srgbClr val="204DA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sp>
          <p:nvSpPr>
            <p:cNvPr id="26" name="矩形 4"/>
            <p:cNvSpPr/>
            <p:nvPr/>
          </p:nvSpPr>
          <p:spPr>
            <a:xfrm>
              <a:off x="0" y="4849829"/>
              <a:ext cx="5360670" cy="2008172"/>
            </a:xfrm>
            <a:custGeom>
              <a:avLst/>
              <a:gdLst>
                <a:gd name="connsiteX0" fmla="*/ 0 w 12192000"/>
                <a:gd name="connsiteY0" fmla="*/ 0 h 2006023"/>
                <a:gd name="connsiteX1" fmla="*/ 12192000 w 12192000"/>
                <a:gd name="connsiteY1" fmla="*/ 0 h 2006023"/>
                <a:gd name="connsiteX2" fmla="*/ 12192000 w 12192000"/>
                <a:gd name="connsiteY2" fmla="*/ 2006023 h 2006023"/>
                <a:gd name="connsiteX3" fmla="*/ 0 w 12192000"/>
                <a:gd name="connsiteY3" fmla="*/ 2006023 h 2006023"/>
                <a:gd name="connsiteX4" fmla="*/ 0 w 12192000"/>
                <a:gd name="connsiteY4" fmla="*/ 0 h 2006023"/>
                <a:gd name="connsiteX0-1" fmla="*/ 0 w 12195810"/>
                <a:gd name="connsiteY0-2" fmla="*/ 0 h 2006023"/>
                <a:gd name="connsiteX1-3" fmla="*/ 12192000 w 12195810"/>
                <a:gd name="connsiteY1-4" fmla="*/ 0 h 2006023"/>
                <a:gd name="connsiteX2-5" fmla="*/ 12195810 w 12195810"/>
                <a:gd name="connsiteY2-6" fmla="*/ 285751 h 2006023"/>
                <a:gd name="connsiteX3-7" fmla="*/ 12192000 w 12195810"/>
                <a:gd name="connsiteY3-8" fmla="*/ 2006023 h 2006023"/>
                <a:gd name="connsiteX4-9" fmla="*/ 0 w 12195810"/>
                <a:gd name="connsiteY4-10" fmla="*/ 2006023 h 2006023"/>
                <a:gd name="connsiteX5" fmla="*/ 0 w 12195810"/>
                <a:gd name="connsiteY5" fmla="*/ 0 h 2006023"/>
                <a:gd name="connsiteX0-11" fmla="*/ 0 w 12195810"/>
                <a:gd name="connsiteY0-12" fmla="*/ 0 h 2006023"/>
                <a:gd name="connsiteX1-13" fmla="*/ 6408420 w 12195810"/>
                <a:gd name="connsiteY1-14" fmla="*/ 651510 h 2006023"/>
                <a:gd name="connsiteX2-15" fmla="*/ 12195810 w 12195810"/>
                <a:gd name="connsiteY2-16" fmla="*/ 285751 h 2006023"/>
                <a:gd name="connsiteX3-17" fmla="*/ 12192000 w 12195810"/>
                <a:gd name="connsiteY3-18" fmla="*/ 2006023 h 2006023"/>
                <a:gd name="connsiteX4-19" fmla="*/ 0 w 12195810"/>
                <a:gd name="connsiteY4-20" fmla="*/ 2006023 h 2006023"/>
                <a:gd name="connsiteX5-21" fmla="*/ 0 w 12195810"/>
                <a:gd name="connsiteY5-22" fmla="*/ 0 h 2006023"/>
                <a:gd name="connsiteX0-23" fmla="*/ 0 w 12195810"/>
                <a:gd name="connsiteY0-24" fmla="*/ 38853 h 2044876"/>
                <a:gd name="connsiteX1-25" fmla="*/ 6408420 w 12195810"/>
                <a:gd name="connsiteY1-26" fmla="*/ 690363 h 2044876"/>
                <a:gd name="connsiteX2-27" fmla="*/ 12195810 w 12195810"/>
                <a:gd name="connsiteY2-28" fmla="*/ 324604 h 2044876"/>
                <a:gd name="connsiteX3-29" fmla="*/ 12192000 w 12195810"/>
                <a:gd name="connsiteY3-30" fmla="*/ 2044876 h 2044876"/>
                <a:gd name="connsiteX4-31" fmla="*/ 0 w 12195810"/>
                <a:gd name="connsiteY4-32" fmla="*/ 2044876 h 2044876"/>
                <a:gd name="connsiteX5-33" fmla="*/ 0 w 12195810"/>
                <a:gd name="connsiteY5-34" fmla="*/ 38853 h 2044876"/>
                <a:gd name="connsiteX0-35" fmla="*/ 0 w 12195810"/>
                <a:gd name="connsiteY0-36" fmla="*/ 61089 h 2067112"/>
                <a:gd name="connsiteX1-37" fmla="*/ 6408420 w 12195810"/>
                <a:gd name="connsiteY1-38" fmla="*/ 712599 h 2067112"/>
                <a:gd name="connsiteX2-39" fmla="*/ 12195810 w 12195810"/>
                <a:gd name="connsiteY2-40" fmla="*/ 346840 h 2067112"/>
                <a:gd name="connsiteX3-41" fmla="*/ 12192000 w 12195810"/>
                <a:gd name="connsiteY3-42" fmla="*/ 2067112 h 2067112"/>
                <a:gd name="connsiteX4-43" fmla="*/ 0 w 12195810"/>
                <a:gd name="connsiteY4-44" fmla="*/ 2067112 h 2067112"/>
                <a:gd name="connsiteX5-45" fmla="*/ 0 w 12195810"/>
                <a:gd name="connsiteY5-46" fmla="*/ 61089 h 2067112"/>
                <a:gd name="connsiteX0-47" fmla="*/ 0 w 12195810"/>
                <a:gd name="connsiteY0-48" fmla="*/ 228478 h 2234501"/>
                <a:gd name="connsiteX1-49" fmla="*/ 6408420 w 12195810"/>
                <a:gd name="connsiteY1-50" fmla="*/ 879988 h 2234501"/>
                <a:gd name="connsiteX2-51" fmla="*/ 12195810 w 12195810"/>
                <a:gd name="connsiteY2-52" fmla="*/ 514229 h 2234501"/>
                <a:gd name="connsiteX3-53" fmla="*/ 12192000 w 12195810"/>
                <a:gd name="connsiteY3-54" fmla="*/ 2234501 h 2234501"/>
                <a:gd name="connsiteX4-55" fmla="*/ 0 w 12195810"/>
                <a:gd name="connsiteY4-56" fmla="*/ 2234501 h 2234501"/>
                <a:gd name="connsiteX5-57" fmla="*/ 0 w 12195810"/>
                <a:gd name="connsiteY5-58" fmla="*/ 228478 h 2234501"/>
                <a:gd name="connsiteX0-59" fmla="*/ 0 w 12195810"/>
                <a:gd name="connsiteY0-60" fmla="*/ 228478 h 2234501"/>
                <a:gd name="connsiteX1-61" fmla="*/ 6408420 w 12195810"/>
                <a:gd name="connsiteY1-62" fmla="*/ 879988 h 2234501"/>
                <a:gd name="connsiteX2-63" fmla="*/ 12195810 w 12195810"/>
                <a:gd name="connsiteY2-64" fmla="*/ 514229 h 2234501"/>
                <a:gd name="connsiteX3-65" fmla="*/ 12192000 w 12195810"/>
                <a:gd name="connsiteY3-66" fmla="*/ 2234501 h 2234501"/>
                <a:gd name="connsiteX4-67" fmla="*/ 0 w 12195810"/>
                <a:gd name="connsiteY4-68" fmla="*/ 2234501 h 2234501"/>
                <a:gd name="connsiteX5-69" fmla="*/ 0 w 12195810"/>
                <a:gd name="connsiteY5-70" fmla="*/ 228478 h 2234501"/>
                <a:gd name="connsiteX0-71" fmla="*/ 0 w 12195810"/>
                <a:gd name="connsiteY0-72" fmla="*/ 233339 h 2239362"/>
                <a:gd name="connsiteX1-73" fmla="*/ 6408420 w 12195810"/>
                <a:gd name="connsiteY1-74" fmla="*/ 884849 h 2239362"/>
                <a:gd name="connsiteX2-75" fmla="*/ 12195810 w 12195810"/>
                <a:gd name="connsiteY2-76" fmla="*/ 519090 h 2239362"/>
                <a:gd name="connsiteX3-77" fmla="*/ 12192000 w 12195810"/>
                <a:gd name="connsiteY3-78" fmla="*/ 2239362 h 2239362"/>
                <a:gd name="connsiteX4-79" fmla="*/ 0 w 12195810"/>
                <a:gd name="connsiteY4-80" fmla="*/ 2239362 h 2239362"/>
                <a:gd name="connsiteX5-81" fmla="*/ 0 w 12195810"/>
                <a:gd name="connsiteY5-82" fmla="*/ 233339 h 2239362"/>
                <a:gd name="connsiteX0-83" fmla="*/ 0 w 12195810"/>
                <a:gd name="connsiteY0-84" fmla="*/ 233339 h 2239362"/>
                <a:gd name="connsiteX1-85" fmla="*/ 6408420 w 12195810"/>
                <a:gd name="connsiteY1-86" fmla="*/ 884849 h 2239362"/>
                <a:gd name="connsiteX2-87" fmla="*/ 12195810 w 12195810"/>
                <a:gd name="connsiteY2-88" fmla="*/ 519090 h 2239362"/>
                <a:gd name="connsiteX3-89" fmla="*/ 12184380 w 12195810"/>
                <a:gd name="connsiteY3-90" fmla="*/ 1290672 h 2239362"/>
                <a:gd name="connsiteX4-91" fmla="*/ 12192000 w 12195810"/>
                <a:gd name="connsiteY4-92" fmla="*/ 2239362 h 2239362"/>
                <a:gd name="connsiteX5-93" fmla="*/ 0 w 12195810"/>
                <a:gd name="connsiteY5-94" fmla="*/ 2239362 h 2239362"/>
                <a:gd name="connsiteX6" fmla="*/ 0 w 12195810"/>
                <a:gd name="connsiteY6" fmla="*/ 233339 h 2239362"/>
                <a:gd name="connsiteX0-95" fmla="*/ 0 w 12192000"/>
                <a:gd name="connsiteY0-96" fmla="*/ 199700 h 2205723"/>
                <a:gd name="connsiteX1-97" fmla="*/ 6408420 w 12192000"/>
                <a:gd name="connsiteY1-98" fmla="*/ 851210 h 2205723"/>
                <a:gd name="connsiteX2-99" fmla="*/ 12184380 w 12192000"/>
                <a:gd name="connsiteY2-100" fmla="*/ 1257033 h 2205723"/>
                <a:gd name="connsiteX3-101" fmla="*/ 12192000 w 12192000"/>
                <a:gd name="connsiteY3-102" fmla="*/ 2205723 h 2205723"/>
                <a:gd name="connsiteX4-103" fmla="*/ 0 w 12192000"/>
                <a:gd name="connsiteY4-104" fmla="*/ 2205723 h 2205723"/>
                <a:gd name="connsiteX5-105" fmla="*/ 0 w 12192000"/>
                <a:gd name="connsiteY5-106" fmla="*/ 199700 h 2205723"/>
                <a:gd name="connsiteX0-107" fmla="*/ 0 w 12192000"/>
                <a:gd name="connsiteY0-108" fmla="*/ 162602 h 2168625"/>
                <a:gd name="connsiteX1-109" fmla="*/ 6625590 w 12192000"/>
                <a:gd name="connsiteY1-110" fmla="*/ 1179872 h 2168625"/>
                <a:gd name="connsiteX2-111" fmla="*/ 12184380 w 12192000"/>
                <a:gd name="connsiteY2-112" fmla="*/ 1219935 h 2168625"/>
                <a:gd name="connsiteX3-113" fmla="*/ 12192000 w 12192000"/>
                <a:gd name="connsiteY3-114" fmla="*/ 2168625 h 2168625"/>
                <a:gd name="connsiteX4-115" fmla="*/ 0 w 12192000"/>
                <a:gd name="connsiteY4-116" fmla="*/ 2168625 h 2168625"/>
                <a:gd name="connsiteX5-117" fmla="*/ 0 w 12192000"/>
                <a:gd name="connsiteY5-118" fmla="*/ 162602 h 2168625"/>
                <a:gd name="connsiteX0-119" fmla="*/ 0 w 12192000"/>
                <a:gd name="connsiteY0-120" fmla="*/ 183251 h 2189274"/>
                <a:gd name="connsiteX1-121" fmla="*/ 6625590 w 12192000"/>
                <a:gd name="connsiteY1-122" fmla="*/ 1200521 h 2189274"/>
                <a:gd name="connsiteX2-123" fmla="*/ 12184380 w 12192000"/>
                <a:gd name="connsiteY2-124" fmla="*/ 1240584 h 2189274"/>
                <a:gd name="connsiteX3-125" fmla="*/ 12192000 w 12192000"/>
                <a:gd name="connsiteY3-126" fmla="*/ 2189274 h 2189274"/>
                <a:gd name="connsiteX4-127" fmla="*/ 0 w 12192000"/>
                <a:gd name="connsiteY4-128" fmla="*/ 2189274 h 2189274"/>
                <a:gd name="connsiteX5-129" fmla="*/ 0 w 12192000"/>
                <a:gd name="connsiteY5-130" fmla="*/ 183251 h 2189274"/>
                <a:gd name="connsiteX0-131" fmla="*/ 0 w 12192000"/>
                <a:gd name="connsiteY0-132" fmla="*/ 183251 h 2189274"/>
                <a:gd name="connsiteX1-133" fmla="*/ 6625590 w 12192000"/>
                <a:gd name="connsiteY1-134" fmla="*/ 1200521 h 2189274"/>
                <a:gd name="connsiteX2-135" fmla="*/ 12184380 w 12192000"/>
                <a:gd name="connsiteY2-136" fmla="*/ 1240584 h 2189274"/>
                <a:gd name="connsiteX3-137" fmla="*/ 12192000 w 12192000"/>
                <a:gd name="connsiteY3-138" fmla="*/ 2189274 h 2189274"/>
                <a:gd name="connsiteX4-139" fmla="*/ 0 w 12192000"/>
                <a:gd name="connsiteY4-140" fmla="*/ 2189274 h 2189274"/>
                <a:gd name="connsiteX5-141" fmla="*/ 0 w 12192000"/>
                <a:gd name="connsiteY5-142" fmla="*/ 183251 h 2189274"/>
                <a:gd name="connsiteX0-143" fmla="*/ 0 w 12192000"/>
                <a:gd name="connsiteY0-144" fmla="*/ 183251 h 2189274"/>
                <a:gd name="connsiteX1-145" fmla="*/ 6625590 w 12192000"/>
                <a:gd name="connsiteY1-146" fmla="*/ 1200521 h 2189274"/>
                <a:gd name="connsiteX2-147" fmla="*/ 12184380 w 12192000"/>
                <a:gd name="connsiteY2-148" fmla="*/ 1240584 h 2189274"/>
                <a:gd name="connsiteX3-149" fmla="*/ 12192000 w 12192000"/>
                <a:gd name="connsiteY3-150" fmla="*/ 2189274 h 2189274"/>
                <a:gd name="connsiteX4-151" fmla="*/ 0 w 12192000"/>
                <a:gd name="connsiteY4-152" fmla="*/ 2189274 h 2189274"/>
                <a:gd name="connsiteX5-153" fmla="*/ 0 w 12192000"/>
                <a:gd name="connsiteY5-154" fmla="*/ 183251 h 2189274"/>
                <a:gd name="connsiteX0-155" fmla="*/ 0 w 12192000"/>
                <a:gd name="connsiteY0-156" fmla="*/ 187712 h 2193735"/>
                <a:gd name="connsiteX1-157" fmla="*/ 6625590 w 12192000"/>
                <a:gd name="connsiteY1-158" fmla="*/ 1204982 h 2193735"/>
                <a:gd name="connsiteX2-159" fmla="*/ 12184380 w 12192000"/>
                <a:gd name="connsiteY2-160" fmla="*/ 1245045 h 2193735"/>
                <a:gd name="connsiteX3-161" fmla="*/ 12192000 w 12192000"/>
                <a:gd name="connsiteY3-162" fmla="*/ 2193735 h 2193735"/>
                <a:gd name="connsiteX4-163" fmla="*/ 0 w 12192000"/>
                <a:gd name="connsiteY4-164" fmla="*/ 2193735 h 2193735"/>
                <a:gd name="connsiteX5-165" fmla="*/ 0 w 12192000"/>
                <a:gd name="connsiteY5-166" fmla="*/ 187712 h 2193735"/>
                <a:gd name="connsiteX0-167" fmla="*/ 0 w 12192000"/>
                <a:gd name="connsiteY0-168" fmla="*/ 190014 h 2196037"/>
                <a:gd name="connsiteX1-169" fmla="*/ 6625590 w 12192000"/>
                <a:gd name="connsiteY1-170" fmla="*/ 1207284 h 2196037"/>
                <a:gd name="connsiteX2-171" fmla="*/ 12184380 w 12192000"/>
                <a:gd name="connsiteY2-172" fmla="*/ 1247347 h 2196037"/>
                <a:gd name="connsiteX3-173" fmla="*/ 12192000 w 12192000"/>
                <a:gd name="connsiteY3-174" fmla="*/ 2196037 h 2196037"/>
                <a:gd name="connsiteX4-175" fmla="*/ 0 w 12192000"/>
                <a:gd name="connsiteY4-176" fmla="*/ 2196037 h 2196037"/>
                <a:gd name="connsiteX5-177" fmla="*/ 0 w 12192000"/>
                <a:gd name="connsiteY5-178" fmla="*/ 190014 h 2196037"/>
                <a:gd name="connsiteX0-179" fmla="*/ 0 w 12359574"/>
                <a:gd name="connsiteY0-180" fmla="*/ 175706 h 2181729"/>
                <a:gd name="connsiteX1-181" fmla="*/ 6625590 w 12359574"/>
                <a:gd name="connsiteY1-182" fmla="*/ 1192976 h 2181729"/>
                <a:gd name="connsiteX2-183" fmla="*/ 12192000 w 12359574"/>
                <a:gd name="connsiteY2-184" fmla="*/ 2181729 h 2181729"/>
                <a:gd name="connsiteX3-185" fmla="*/ 0 w 12359574"/>
                <a:gd name="connsiteY3-186" fmla="*/ 2181729 h 2181729"/>
                <a:gd name="connsiteX4-187" fmla="*/ 0 w 12359574"/>
                <a:gd name="connsiteY4-188" fmla="*/ 175706 h 2181729"/>
                <a:gd name="connsiteX0-189" fmla="*/ 0 w 12192000"/>
                <a:gd name="connsiteY0-190" fmla="*/ 0 h 2006023"/>
                <a:gd name="connsiteX1-191" fmla="*/ 12192000 w 12192000"/>
                <a:gd name="connsiteY1-192" fmla="*/ 2006023 h 2006023"/>
                <a:gd name="connsiteX2-193" fmla="*/ 0 w 12192000"/>
                <a:gd name="connsiteY2-194" fmla="*/ 2006023 h 2006023"/>
                <a:gd name="connsiteX3-195" fmla="*/ 0 w 12192000"/>
                <a:gd name="connsiteY3-196" fmla="*/ 0 h 2006023"/>
                <a:gd name="connsiteX0-197" fmla="*/ 0 w 12192000"/>
                <a:gd name="connsiteY0-198" fmla="*/ 3432 h 2009455"/>
                <a:gd name="connsiteX1-199" fmla="*/ 12192000 w 12192000"/>
                <a:gd name="connsiteY1-200" fmla="*/ 2009455 h 2009455"/>
                <a:gd name="connsiteX2-201" fmla="*/ 0 w 12192000"/>
                <a:gd name="connsiteY2-202" fmla="*/ 2009455 h 2009455"/>
                <a:gd name="connsiteX3-203" fmla="*/ 0 w 12192000"/>
                <a:gd name="connsiteY3-204" fmla="*/ 3432 h 2009455"/>
                <a:gd name="connsiteX0-205" fmla="*/ 0 w 12192000"/>
                <a:gd name="connsiteY0-206" fmla="*/ 3835 h 2009858"/>
                <a:gd name="connsiteX1-207" fmla="*/ 12192000 w 12192000"/>
                <a:gd name="connsiteY1-208" fmla="*/ 2009858 h 2009858"/>
                <a:gd name="connsiteX2-209" fmla="*/ 0 w 12192000"/>
                <a:gd name="connsiteY2-210" fmla="*/ 2009858 h 2009858"/>
                <a:gd name="connsiteX3-211" fmla="*/ 0 w 12192000"/>
                <a:gd name="connsiteY3-212" fmla="*/ 3835 h 2009858"/>
                <a:gd name="connsiteX0-213" fmla="*/ 0 w 12192000"/>
                <a:gd name="connsiteY0-214" fmla="*/ 4059 h 2010082"/>
                <a:gd name="connsiteX1-215" fmla="*/ 12192000 w 12192000"/>
                <a:gd name="connsiteY1-216" fmla="*/ 2010082 h 2010082"/>
                <a:gd name="connsiteX2-217" fmla="*/ 0 w 12192000"/>
                <a:gd name="connsiteY2-218" fmla="*/ 2010082 h 2010082"/>
                <a:gd name="connsiteX3-219" fmla="*/ 0 w 12192000"/>
                <a:gd name="connsiteY3-220" fmla="*/ 4059 h 2010082"/>
                <a:gd name="connsiteX0-221" fmla="*/ 0 w 12192000"/>
                <a:gd name="connsiteY0-222" fmla="*/ 2344 h 2008367"/>
                <a:gd name="connsiteX1-223" fmla="*/ 12192000 w 12192000"/>
                <a:gd name="connsiteY1-224" fmla="*/ 2008367 h 2008367"/>
                <a:gd name="connsiteX2-225" fmla="*/ 0 w 12192000"/>
                <a:gd name="connsiteY2-226" fmla="*/ 2008367 h 2008367"/>
                <a:gd name="connsiteX3-227" fmla="*/ 0 w 12192000"/>
                <a:gd name="connsiteY3-228" fmla="*/ 2344 h 2008367"/>
                <a:gd name="connsiteX0-229" fmla="*/ 0 w 12192000"/>
                <a:gd name="connsiteY0-230" fmla="*/ 2397 h 2008420"/>
                <a:gd name="connsiteX1-231" fmla="*/ 12192000 w 12192000"/>
                <a:gd name="connsiteY1-232" fmla="*/ 2008420 h 2008420"/>
                <a:gd name="connsiteX2-233" fmla="*/ 0 w 12192000"/>
                <a:gd name="connsiteY2-234" fmla="*/ 2008420 h 2008420"/>
                <a:gd name="connsiteX3-235" fmla="*/ 0 w 12192000"/>
                <a:gd name="connsiteY3-236" fmla="*/ 2397 h 2008420"/>
                <a:gd name="connsiteX0-237" fmla="*/ 0 w 12192000"/>
                <a:gd name="connsiteY0-238" fmla="*/ 2196 h 2008219"/>
                <a:gd name="connsiteX1-239" fmla="*/ 12192000 w 12192000"/>
                <a:gd name="connsiteY1-240" fmla="*/ 2008219 h 2008219"/>
                <a:gd name="connsiteX2-241" fmla="*/ 0 w 12192000"/>
                <a:gd name="connsiteY2-242" fmla="*/ 2008219 h 2008219"/>
                <a:gd name="connsiteX3-243" fmla="*/ 0 w 12192000"/>
                <a:gd name="connsiteY3-244" fmla="*/ 2196 h 2008219"/>
                <a:gd name="connsiteX0-245" fmla="*/ 0 w 12192000"/>
                <a:gd name="connsiteY0-246" fmla="*/ 2135 h 2008158"/>
                <a:gd name="connsiteX1-247" fmla="*/ 12192000 w 12192000"/>
                <a:gd name="connsiteY1-248" fmla="*/ 2008158 h 2008158"/>
                <a:gd name="connsiteX2-249" fmla="*/ 0 w 12192000"/>
                <a:gd name="connsiteY2-250" fmla="*/ 2008158 h 2008158"/>
                <a:gd name="connsiteX3-251" fmla="*/ 0 w 12192000"/>
                <a:gd name="connsiteY3-252" fmla="*/ 2135 h 2008158"/>
                <a:gd name="connsiteX0-253" fmla="*/ 0 w 12192000"/>
                <a:gd name="connsiteY0-254" fmla="*/ 2149 h 2008172"/>
                <a:gd name="connsiteX1-255" fmla="*/ 12192000 w 12192000"/>
                <a:gd name="connsiteY1-256" fmla="*/ 2008172 h 2008172"/>
                <a:gd name="connsiteX2-257" fmla="*/ 0 w 12192000"/>
                <a:gd name="connsiteY2-258" fmla="*/ 2008172 h 2008172"/>
                <a:gd name="connsiteX3-259" fmla="*/ 0 w 12192000"/>
                <a:gd name="connsiteY3-260" fmla="*/ 2149 h 200817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192000" h="2008172">
                  <a:moveTo>
                    <a:pt x="0" y="2149"/>
                  </a:moveTo>
                  <a:cubicBezTo>
                    <a:pt x="4172779" y="-66431"/>
                    <a:pt x="10211982" y="1525245"/>
                    <a:pt x="12192000" y="2008172"/>
                  </a:cubicBezTo>
                  <a:lnTo>
                    <a:pt x="0" y="2008172"/>
                  </a:lnTo>
                  <a:lnTo>
                    <a:pt x="0" y="2149"/>
                  </a:lnTo>
                  <a:close/>
                </a:path>
              </a:pathLst>
            </a:custGeom>
            <a:gradFill>
              <a:gsLst>
                <a:gs pos="0">
                  <a:srgbClr val="00A1E2"/>
                </a:gs>
                <a:gs pos="52000">
                  <a:srgbClr val="204DAF"/>
                </a:gs>
              </a:gsLst>
              <a:lin ang="19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</p:grpSp>
      <p:sp>
        <p:nvSpPr>
          <p:cNvPr id="10" name="等腰三角形 9"/>
          <p:cNvSpPr/>
          <p:nvPr/>
        </p:nvSpPr>
        <p:spPr>
          <a:xfrm>
            <a:off x="465595" y="288458"/>
            <a:ext cx="1178170" cy="712191"/>
          </a:xfrm>
          <a:custGeom>
            <a:avLst/>
            <a:gdLst>
              <a:gd name="connsiteX0" fmla="*/ 0 w 931985"/>
              <a:gd name="connsiteY0" fmla="*/ 290160 h 290160"/>
              <a:gd name="connsiteX1" fmla="*/ 465993 w 931985"/>
              <a:gd name="connsiteY1" fmla="*/ 0 h 290160"/>
              <a:gd name="connsiteX2" fmla="*/ 931985 w 931985"/>
              <a:gd name="connsiteY2" fmla="*/ 290160 h 290160"/>
              <a:gd name="connsiteX3" fmla="*/ 0 w 931985"/>
              <a:gd name="connsiteY3" fmla="*/ 290160 h 290160"/>
              <a:gd name="connsiteX0-1" fmla="*/ 0 w 1178170"/>
              <a:gd name="connsiteY0-2" fmla="*/ 290160 h 712191"/>
              <a:gd name="connsiteX1-3" fmla="*/ 465993 w 1178170"/>
              <a:gd name="connsiteY1-4" fmla="*/ 0 h 712191"/>
              <a:gd name="connsiteX2-5" fmla="*/ 1178170 w 1178170"/>
              <a:gd name="connsiteY2-6" fmla="*/ 712191 h 712191"/>
              <a:gd name="connsiteX3-7" fmla="*/ 0 w 1178170"/>
              <a:gd name="connsiteY3-8" fmla="*/ 290160 h 7121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78170" h="712191">
                <a:moveTo>
                  <a:pt x="0" y="290160"/>
                </a:moveTo>
                <a:lnTo>
                  <a:pt x="465993" y="0"/>
                </a:lnTo>
                <a:lnTo>
                  <a:pt x="1178170" y="712191"/>
                </a:lnTo>
                <a:lnTo>
                  <a:pt x="0" y="290160"/>
                </a:lnTo>
                <a:close/>
              </a:path>
            </a:pathLst>
          </a:custGeom>
          <a:solidFill>
            <a:srgbClr val="9DB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38" name="等腰三角形 9"/>
          <p:cNvSpPr/>
          <p:nvPr/>
        </p:nvSpPr>
        <p:spPr>
          <a:xfrm rot="5613157">
            <a:off x="10800048" y="803570"/>
            <a:ext cx="1141421" cy="761401"/>
          </a:xfrm>
          <a:custGeom>
            <a:avLst/>
            <a:gdLst>
              <a:gd name="connsiteX0" fmla="*/ 0 w 931985"/>
              <a:gd name="connsiteY0" fmla="*/ 290160 h 290160"/>
              <a:gd name="connsiteX1" fmla="*/ 465993 w 931985"/>
              <a:gd name="connsiteY1" fmla="*/ 0 h 290160"/>
              <a:gd name="connsiteX2" fmla="*/ 931985 w 931985"/>
              <a:gd name="connsiteY2" fmla="*/ 290160 h 290160"/>
              <a:gd name="connsiteX3" fmla="*/ 0 w 931985"/>
              <a:gd name="connsiteY3" fmla="*/ 290160 h 290160"/>
              <a:gd name="connsiteX0-1" fmla="*/ 0 w 1178170"/>
              <a:gd name="connsiteY0-2" fmla="*/ 290160 h 712191"/>
              <a:gd name="connsiteX1-3" fmla="*/ 465993 w 1178170"/>
              <a:gd name="connsiteY1-4" fmla="*/ 0 h 712191"/>
              <a:gd name="connsiteX2-5" fmla="*/ 1178170 w 1178170"/>
              <a:gd name="connsiteY2-6" fmla="*/ 712191 h 712191"/>
              <a:gd name="connsiteX3-7" fmla="*/ 0 w 1178170"/>
              <a:gd name="connsiteY3-8" fmla="*/ 290160 h 712191"/>
              <a:gd name="connsiteX0-9" fmla="*/ 0 w 1077778"/>
              <a:gd name="connsiteY0-10" fmla="*/ 290160 h 800825"/>
              <a:gd name="connsiteX1-11" fmla="*/ 465993 w 1077778"/>
              <a:gd name="connsiteY1-12" fmla="*/ 0 h 800825"/>
              <a:gd name="connsiteX2-13" fmla="*/ 1077778 w 1077778"/>
              <a:gd name="connsiteY2-14" fmla="*/ 800825 h 800825"/>
              <a:gd name="connsiteX3-15" fmla="*/ 0 w 1077778"/>
              <a:gd name="connsiteY3-16" fmla="*/ 290160 h 800825"/>
              <a:gd name="connsiteX0-17" fmla="*/ 0 w 1128067"/>
              <a:gd name="connsiteY0-18" fmla="*/ 362280 h 800825"/>
              <a:gd name="connsiteX1-19" fmla="*/ 516282 w 1128067"/>
              <a:gd name="connsiteY1-20" fmla="*/ 0 h 800825"/>
              <a:gd name="connsiteX2-21" fmla="*/ 1128067 w 1128067"/>
              <a:gd name="connsiteY2-22" fmla="*/ 800825 h 800825"/>
              <a:gd name="connsiteX3-23" fmla="*/ 0 w 1128067"/>
              <a:gd name="connsiteY3-24" fmla="*/ 362280 h 8008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28067" h="800825">
                <a:moveTo>
                  <a:pt x="0" y="362280"/>
                </a:moveTo>
                <a:lnTo>
                  <a:pt x="516282" y="0"/>
                </a:lnTo>
                <a:lnTo>
                  <a:pt x="1128067" y="800825"/>
                </a:lnTo>
                <a:lnTo>
                  <a:pt x="0" y="362280"/>
                </a:lnTo>
                <a:close/>
              </a:path>
            </a:pathLst>
          </a:custGeom>
          <a:solidFill>
            <a:srgbClr val="9DB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40" name="等腰三角形 9"/>
          <p:cNvSpPr/>
          <p:nvPr/>
        </p:nvSpPr>
        <p:spPr>
          <a:xfrm rot="19353521">
            <a:off x="11120140" y="718825"/>
            <a:ext cx="260143" cy="384951"/>
          </a:xfrm>
          <a:custGeom>
            <a:avLst/>
            <a:gdLst>
              <a:gd name="connsiteX0" fmla="*/ 0 w 931985"/>
              <a:gd name="connsiteY0" fmla="*/ 290160 h 290160"/>
              <a:gd name="connsiteX1" fmla="*/ 465993 w 931985"/>
              <a:gd name="connsiteY1" fmla="*/ 0 h 290160"/>
              <a:gd name="connsiteX2" fmla="*/ 931985 w 931985"/>
              <a:gd name="connsiteY2" fmla="*/ 290160 h 290160"/>
              <a:gd name="connsiteX3" fmla="*/ 0 w 931985"/>
              <a:gd name="connsiteY3" fmla="*/ 290160 h 290160"/>
              <a:gd name="connsiteX0-1" fmla="*/ 0 w 1178170"/>
              <a:gd name="connsiteY0-2" fmla="*/ 290160 h 712191"/>
              <a:gd name="connsiteX1-3" fmla="*/ 465993 w 1178170"/>
              <a:gd name="connsiteY1-4" fmla="*/ 0 h 712191"/>
              <a:gd name="connsiteX2-5" fmla="*/ 1178170 w 1178170"/>
              <a:gd name="connsiteY2-6" fmla="*/ 712191 h 712191"/>
              <a:gd name="connsiteX3-7" fmla="*/ 0 w 1178170"/>
              <a:gd name="connsiteY3-8" fmla="*/ 290160 h 712191"/>
              <a:gd name="connsiteX0-9" fmla="*/ 0 w 910111"/>
              <a:gd name="connsiteY0-10" fmla="*/ 290160 h 527286"/>
              <a:gd name="connsiteX1-11" fmla="*/ 465993 w 910111"/>
              <a:gd name="connsiteY1-12" fmla="*/ 0 h 527286"/>
              <a:gd name="connsiteX2-13" fmla="*/ 910110 w 910111"/>
              <a:gd name="connsiteY2-14" fmla="*/ 527286 h 527286"/>
              <a:gd name="connsiteX3-15" fmla="*/ 0 w 910111"/>
              <a:gd name="connsiteY3-16" fmla="*/ 290160 h 52728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910111" h="527286">
                <a:moveTo>
                  <a:pt x="0" y="290160"/>
                </a:moveTo>
                <a:lnTo>
                  <a:pt x="465993" y="0"/>
                </a:lnTo>
                <a:lnTo>
                  <a:pt x="910110" y="527286"/>
                </a:lnTo>
                <a:lnTo>
                  <a:pt x="0" y="290160"/>
                </a:lnTo>
                <a:close/>
              </a:path>
            </a:pathLst>
          </a:custGeom>
          <a:solidFill>
            <a:srgbClr val="AB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41" name="等腰三角形 9"/>
          <p:cNvSpPr/>
          <p:nvPr/>
        </p:nvSpPr>
        <p:spPr>
          <a:xfrm rot="6668480">
            <a:off x="9230464" y="-270586"/>
            <a:ext cx="1534062" cy="1538612"/>
          </a:xfrm>
          <a:custGeom>
            <a:avLst/>
            <a:gdLst>
              <a:gd name="connsiteX0" fmla="*/ 0 w 931985"/>
              <a:gd name="connsiteY0" fmla="*/ 290160 h 290160"/>
              <a:gd name="connsiteX1" fmla="*/ 465993 w 931985"/>
              <a:gd name="connsiteY1" fmla="*/ 0 h 290160"/>
              <a:gd name="connsiteX2" fmla="*/ 931985 w 931985"/>
              <a:gd name="connsiteY2" fmla="*/ 290160 h 290160"/>
              <a:gd name="connsiteX3" fmla="*/ 0 w 931985"/>
              <a:gd name="connsiteY3" fmla="*/ 290160 h 290160"/>
              <a:gd name="connsiteX0-1" fmla="*/ 0 w 1178170"/>
              <a:gd name="connsiteY0-2" fmla="*/ 290160 h 712191"/>
              <a:gd name="connsiteX1-3" fmla="*/ 465993 w 1178170"/>
              <a:gd name="connsiteY1-4" fmla="*/ 0 h 712191"/>
              <a:gd name="connsiteX2-5" fmla="*/ 1178170 w 1178170"/>
              <a:gd name="connsiteY2-6" fmla="*/ 712191 h 712191"/>
              <a:gd name="connsiteX3-7" fmla="*/ 0 w 1178170"/>
              <a:gd name="connsiteY3-8" fmla="*/ 290160 h 712191"/>
              <a:gd name="connsiteX0-9" fmla="*/ 0 w 1077778"/>
              <a:gd name="connsiteY0-10" fmla="*/ 290160 h 800825"/>
              <a:gd name="connsiteX1-11" fmla="*/ 465993 w 1077778"/>
              <a:gd name="connsiteY1-12" fmla="*/ 0 h 800825"/>
              <a:gd name="connsiteX2-13" fmla="*/ 1077778 w 1077778"/>
              <a:gd name="connsiteY2-14" fmla="*/ 800825 h 800825"/>
              <a:gd name="connsiteX3-15" fmla="*/ 0 w 1077778"/>
              <a:gd name="connsiteY3-16" fmla="*/ 290160 h 800825"/>
              <a:gd name="connsiteX0-17" fmla="*/ 0 w 1128067"/>
              <a:gd name="connsiteY0-18" fmla="*/ 362280 h 800825"/>
              <a:gd name="connsiteX1-19" fmla="*/ 516282 w 1128067"/>
              <a:gd name="connsiteY1-20" fmla="*/ 0 h 800825"/>
              <a:gd name="connsiteX2-21" fmla="*/ 1128067 w 1128067"/>
              <a:gd name="connsiteY2-22" fmla="*/ 800825 h 800825"/>
              <a:gd name="connsiteX3-23" fmla="*/ 0 w 1128067"/>
              <a:gd name="connsiteY3-24" fmla="*/ 362280 h 800825"/>
              <a:gd name="connsiteX0-25" fmla="*/ 0 w 1004146"/>
              <a:gd name="connsiteY0-26" fmla="*/ 691447 h 800825"/>
              <a:gd name="connsiteX1-27" fmla="*/ 392361 w 1004146"/>
              <a:gd name="connsiteY1-28" fmla="*/ 0 h 800825"/>
              <a:gd name="connsiteX2-29" fmla="*/ 1004146 w 1004146"/>
              <a:gd name="connsiteY2-30" fmla="*/ 800825 h 800825"/>
              <a:gd name="connsiteX3-31" fmla="*/ 0 w 1004146"/>
              <a:gd name="connsiteY3-32" fmla="*/ 691447 h 8008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004146" h="800825">
                <a:moveTo>
                  <a:pt x="0" y="691447"/>
                </a:moveTo>
                <a:lnTo>
                  <a:pt x="392361" y="0"/>
                </a:lnTo>
                <a:lnTo>
                  <a:pt x="1004146" y="800825"/>
                </a:lnTo>
                <a:lnTo>
                  <a:pt x="0" y="691447"/>
                </a:lnTo>
                <a:close/>
              </a:path>
            </a:pathLst>
          </a:custGeom>
          <a:solidFill>
            <a:srgbClr val="EBE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42" name="等腰三角形 9"/>
          <p:cNvSpPr/>
          <p:nvPr/>
        </p:nvSpPr>
        <p:spPr>
          <a:xfrm rot="9906386" flipV="1">
            <a:off x="1692133" y="-647131"/>
            <a:ext cx="1504476" cy="1096745"/>
          </a:xfrm>
          <a:custGeom>
            <a:avLst/>
            <a:gdLst>
              <a:gd name="connsiteX0" fmla="*/ 0 w 931985"/>
              <a:gd name="connsiteY0" fmla="*/ 290160 h 290160"/>
              <a:gd name="connsiteX1" fmla="*/ 465993 w 931985"/>
              <a:gd name="connsiteY1" fmla="*/ 0 h 290160"/>
              <a:gd name="connsiteX2" fmla="*/ 931985 w 931985"/>
              <a:gd name="connsiteY2" fmla="*/ 290160 h 290160"/>
              <a:gd name="connsiteX3" fmla="*/ 0 w 931985"/>
              <a:gd name="connsiteY3" fmla="*/ 290160 h 290160"/>
              <a:gd name="connsiteX0-1" fmla="*/ 0 w 1178170"/>
              <a:gd name="connsiteY0-2" fmla="*/ 290160 h 712191"/>
              <a:gd name="connsiteX1-3" fmla="*/ 465993 w 1178170"/>
              <a:gd name="connsiteY1-4" fmla="*/ 0 h 712191"/>
              <a:gd name="connsiteX2-5" fmla="*/ 1178170 w 1178170"/>
              <a:gd name="connsiteY2-6" fmla="*/ 712191 h 712191"/>
              <a:gd name="connsiteX3-7" fmla="*/ 0 w 1178170"/>
              <a:gd name="connsiteY3-8" fmla="*/ 290160 h 712191"/>
              <a:gd name="connsiteX0-9" fmla="*/ 0 w 1077778"/>
              <a:gd name="connsiteY0-10" fmla="*/ 290160 h 800825"/>
              <a:gd name="connsiteX1-11" fmla="*/ 465993 w 1077778"/>
              <a:gd name="connsiteY1-12" fmla="*/ 0 h 800825"/>
              <a:gd name="connsiteX2-13" fmla="*/ 1077778 w 1077778"/>
              <a:gd name="connsiteY2-14" fmla="*/ 800825 h 800825"/>
              <a:gd name="connsiteX3-15" fmla="*/ 0 w 1077778"/>
              <a:gd name="connsiteY3-16" fmla="*/ 290160 h 800825"/>
              <a:gd name="connsiteX0-17" fmla="*/ 0 w 1128067"/>
              <a:gd name="connsiteY0-18" fmla="*/ 362280 h 800825"/>
              <a:gd name="connsiteX1-19" fmla="*/ 516282 w 1128067"/>
              <a:gd name="connsiteY1-20" fmla="*/ 0 h 800825"/>
              <a:gd name="connsiteX2-21" fmla="*/ 1128067 w 1128067"/>
              <a:gd name="connsiteY2-22" fmla="*/ 800825 h 800825"/>
              <a:gd name="connsiteX3-23" fmla="*/ 0 w 1128067"/>
              <a:gd name="connsiteY3-24" fmla="*/ 362280 h 8008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28067" h="800825">
                <a:moveTo>
                  <a:pt x="0" y="362280"/>
                </a:moveTo>
                <a:lnTo>
                  <a:pt x="516282" y="0"/>
                </a:lnTo>
                <a:lnTo>
                  <a:pt x="1128067" y="800825"/>
                </a:lnTo>
                <a:lnTo>
                  <a:pt x="0" y="362280"/>
                </a:lnTo>
                <a:close/>
              </a:path>
            </a:pathLst>
          </a:custGeom>
          <a:solidFill>
            <a:srgbClr val="EBE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43" name="等腰三角形 9"/>
          <p:cNvSpPr/>
          <p:nvPr/>
        </p:nvSpPr>
        <p:spPr>
          <a:xfrm rot="8697691">
            <a:off x="11936167" y="328465"/>
            <a:ext cx="436410" cy="527286"/>
          </a:xfrm>
          <a:custGeom>
            <a:avLst/>
            <a:gdLst>
              <a:gd name="connsiteX0" fmla="*/ 0 w 931985"/>
              <a:gd name="connsiteY0" fmla="*/ 290160 h 290160"/>
              <a:gd name="connsiteX1" fmla="*/ 465993 w 931985"/>
              <a:gd name="connsiteY1" fmla="*/ 0 h 290160"/>
              <a:gd name="connsiteX2" fmla="*/ 931985 w 931985"/>
              <a:gd name="connsiteY2" fmla="*/ 290160 h 290160"/>
              <a:gd name="connsiteX3" fmla="*/ 0 w 931985"/>
              <a:gd name="connsiteY3" fmla="*/ 290160 h 290160"/>
              <a:gd name="connsiteX0-1" fmla="*/ 0 w 1178170"/>
              <a:gd name="connsiteY0-2" fmla="*/ 290160 h 712191"/>
              <a:gd name="connsiteX1-3" fmla="*/ 465993 w 1178170"/>
              <a:gd name="connsiteY1-4" fmla="*/ 0 h 712191"/>
              <a:gd name="connsiteX2-5" fmla="*/ 1178170 w 1178170"/>
              <a:gd name="connsiteY2-6" fmla="*/ 712191 h 712191"/>
              <a:gd name="connsiteX3-7" fmla="*/ 0 w 1178170"/>
              <a:gd name="connsiteY3-8" fmla="*/ 290160 h 712191"/>
              <a:gd name="connsiteX0-9" fmla="*/ 0 w 910111"/>
              <a:gd name="connsiteY0-10" fmla="*/ 290160 h 527286"/>
              <a:gd name="connsiteX1-11" fmla="*/ 465993 w 910111"/>
              <a:gd name="connsiteY1-12" fmla="*/ 0 h 527286"/>
              <a:gd name="connsiteX2-13" fmla="*/ 910110 w 910111"/>
              <a:gd name="connsiteY2-14" fmla="*/ 527286 h 527286"/>
              <a:gd name="connsiteX3-15" fmla="*/ 0 w 910111"/>
              <a:gd name="connsiteY3-16" fmla="*/ 290160 h 52728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910111" h="527286">
                <a:moveTo>
                  <a:pt x="0" y="290160"/>
                </a:moveTo>
                <a:lnTo>
                  <a:pt x="465993" y="0"/>
                </a:lnTo>
                <a:lnTo>
                  <a:pt x="910110" y="527286"/>
                </a:lnTo>
                <a:lnTo>
                  <a:pt x="0" y="290160"/>
                </a:lnTo>
                <a:close/>
              </a:path>
            </a:pathLst>
          </a:custGeom>
          <a:solidFill>
            <a:srgbClr val="D2D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"/>
          <a:stretch>
            <a:fillRect/>
          </a:stretch>
        </p:blipFill>
        <p:spPr>
          <a:xfrm>
            <a:off x="-35169" y="2891271"/>
            <a:ext cx="12227168" cy="5499069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311870" y="3350296"/>
            <a:ext cx="580765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282B3E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  <a:cs typeface="Aparajita" panose="020B0604020202020204" pitchFamily="34" charset="0"/>
              </a:rPr>
              <a:t>01 Planet Product Introduction</a:t>
            </a:r>
            <a:endParaRPr lang="en-US" altLang="zh-CN" sz="2400" b="1" dirty="0" smtClean="0">
              <a:solidFill>
                <a:srgbClr val="282B3E"/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latin typeface="字魂105号-简雅黑" panose="00000500000000000000" pitchFamily="2" charset="-122"/>
              <a:ea typeface="字魂105号-简雅黑" panose="00000500000000000000" pitchFamily="2" charset="-122"/>
              <a:cs typeface="Aparajita" panose="020B0604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434274" y="1738331"/>
            <a:ext cx="733044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 dirty="0" smtClean="0">
                <a:solidFill>
                  <a:srgbClr val="282B3E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01</a:t>
            </a:r>
            <a:r>
              <a:rPr lang="zh-CN" altLang="en-US" sz="8000" b="1" dirty="0" smtClean="0">
                <a:solidFill>
                  <a:srgbClr val="282B3E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星球产品</a:t>
            </a:r>
            <a:r>
              <a:rPr lang="zh-CN" altLang="en-US" sz="8000" b="1" dirty="0" smtClean="0">
                <a:solidFill>
                  <a:srgbClr val="282B3E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介绍</a:t>
            </a:r>
            <a:endParaRPr lang="zh-CN" altLang="en-US" sz="8000" b="1" dirty="0" smtClean="0">
              <a:solidFill>
                <a:srgbClr val="282B3E"/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597788" y="3798512"/>
            <a:ext cx="7003412" cy="5909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The user can demonstrate on a projector or computer, or print the presentation and </a:t>
            </a:r>
            <a:r>
              <a:rPr lang="en-US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 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film to be used in a wider </a:t>
            </a:r>
            <a:r>
              <a:rPr lang="en-US" altLang="zh-CN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fieldThe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 user can </a:t>
            </a:r>
            <a:r>
              <a:rPr lang="en-US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projector 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or computer, or print the presentation and  film to be used in a wider field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39" name="等腰三角形 9"/>
          <p:cNvSpPr/>
          <p:nvPr/>
        </p:nvSpPr>
        <p:spPr>
          <a:xfrm rot="4407904">
            <a:off x="914784" y="1130880"/>
            <a:ext cx="436410" cy="527286"/>
          </a:xfrm>
          <a:custGeom>
            <a:avLst/>
            <a:gdLst>
              <a:gd name="connsiteX0" fmla="*/ 0 w 931985"/>
              <a:gd name="connsiteY0" fmla="*/ 290160 h 290160"/>
              <a:gd name="connsiteX1" fmla="*/ 465993 w 931985"/>
              <a:gd name="connsiteY1" fmla="*/ 0 h 290160"/>
              <a:gd name="connsiteX2" fmla="*/ 931985 w 931985"/>
              <a:gd name="connsiteY2" fmla="*/ 290160 h 290160"/>
              <a:gd name="connsiteX3" fmla="*/ 0 w 931985"/>
              <a:gd name="connsiteY3" fmla="*/ 290160 h 290160"/>
              <a:gd name="connsiteX0-1" fmla="*/ 0 w 1178170"/>
              <a:gd name="connsiteY0-2" fmla="*/ 290160 h 712191"/>
              <a:gd name="connsiteX1-3" fmla="*/ 465993 w 1178170"/>
              <a:gd name="connsiteY1-4" fmla="*/ 0 h 712191"/>
              <a:gd name="connsiteX2-5" fmla="*/ 1178170 w 1178170"/>
              <a:gd name="connsiteY2-6" fmla="*/ 712191 h 712191"/>
              <a:gd name="connsiteX3-7" fmla="*/ 0 w 1178170"/>
              <a:gd name="connsiteY3-8" fmla="*/ 290160 h 712191"/>
              <a:gd name="connsiteX0-9" fmla="*/ 0 w 910111"/>
              <a:gd name="connsiteY0-10" fmla="*/ 290160 h 527286"/>
              <a:gd name="connsiteX1-11" fmla="*/ 465993 w 910111"/>
              <a:gd name="connsiteY1-12" fmla="*/ 0 h 527286"/>
              <a:gd name="connsiteX2-13" fmla="*/ 910110 w 910111"/>
              <a:gd name="connsiteY2-14" fmla="*/ 527286 h 527286"/>
              <a:gd name="connsiteX3-15" fmla="*/ 0 w 910111"/>
              <a:gd name="connsiteY3-16" fmla="*/ 290160 h 52728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910111" h="527286">
                <a:moveTo>
                  <a:pt x="0" y="290160"/>
                </a:moveTo>
                <a:lnTo>
                  <a:pt x="465993" y="0"/>
                </a:lnTo>
                <a:lnTo>
                  <a:pt x="910110" y="527286"/>
                </a:lnTo>
                <a:lnTo>
                  <a:pt x="0" y="290160"/>
                </a:lnTo>
                <a:close/>
              </a:path>
            </a:pathLst>
          </a:custGeom>
          <a:solidFill>
            <a:srgbClr val="D2D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pic>
        <p:nvPicPr>
          <p:cNvPr id="44" name="焕然一新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19984" y="-135401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0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32" grpId="0"/>
      <p:bldP spid="33" grpId="0"/>
      <p:bldP spid="25" grpId="0"/>
      <p:bldP spid="3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lum bright="2000"/>
          </a:blip>
          <a:srcRect l="30859" b="25189"/>
          <a:stretch>
            <a:fillRect/>
          </a:stretch>
        </p:blipFill>
        <p:spPr>
          <a:xfrm rot="16200000">
            <a:off x="2667000" y="-2667002"/>
            <a:ext cx="6858002" cy="12192001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-12103" y="5632704"/>
            <a:ext cx="4457980" cy="1225296"/>
            <a:chOff x="-12103" y="5632704"/>
            <a:chExt cx="4457980" cy="1225296"/>
          </a:xfrm>
        </p:grpSpPr>
        <p:sp>
          <p:nvSpPr>
            <p:cNvPr id="21" name="矩形 10"/>
            <p:cNvSpPr/>
            <p:nvPr/>
          </p:nvSpPr>
          <p:spPr>
            <a:xfrm>
              <a:off x="-12103" y="5906798"/>
              <a:ext cx="4457980" cy="951202"/>
            </a:xfrm>
            <a:custGeom>
              <a:avLst/>
              <a:gdLst>
                <a:gd name="connsiteX0" fmla="*/ 0 w 4445876"/>
                <a:gd name="connsiteY0" fmla="*/ 0 h 1056290"/>
                <a:gd name="connsiteX1" fmla="*/ 4445876 w 4445876"/>
                <a:gd name="connsiteY1" fmla="*/ 0 h 1056290"/>
                <a:gd name="connsiteX2" fmla="*/ 4445876 w 4445876"/>
                <a:gd name="connsiteY2" fmla="*/ 1056290 h 1056290"/>
                <a:gd name="connsiteX3" fmla="*/ 0 w 4445876"/>
                <a:gd name="connsiteY3" fmla="*/ 1056290 h 1056290"/>
                <a:gd name="connsiteX4" fmla="*/ 0 w 4445876"/>
                <a:gd name="connsiteY4" fmla="*/ 0 h 1056290"/>
                <a:gd name="connsiteX0-1" fmla="*/ 2690648 w 4445876"/>
                <a:gd name="connsiteY0-2" fmla="*/ 168166 h 1056290"/>
                <a:gd name="connsiteX1-3" fmla="*/ 4445876 w 4445876"/>
                <a:gd name="connsiteY1-4" fmla="*/ 0 h 1056290"/>
                <a:gd name="connsiteX2-5" fmla="*/ 4445876 w 4445876"/>
                <a:gd name="connsiteY2-6" fmla="*/ 1056290 h 1056290"/>
                <a:gd name="connsiteX3-7" fmla="*/ 0 w 4445876"/>
                <a:gd name="connsiteY3-8" fmla="*/ 1056290 h 1056290"/>
                <a:gd name="connsiteX4-9" fmla="*/ 2690648 w 4445876"/>
                <a:gd name="connsiteY4-10" fmla="*/ 168166 h 1056290"/>
                <a:gd name="connsiteX0-11" fmla="*/ 2716804 w 4472032"/>
                <a:gd name="connsiteY0-12" fmla="*/ 230409 h 1118533"/>
                <a:gd name="connsiteX1-13" fmla="*/ 4472032 w 4472032"/>
                <a:gd name="connsiteY1-14" fmla="*/ 62243 h 1118533"/>
                <a:gd name="connsiteX2-15" fmla="*/ 4472032 w 4472032"/>
                <a:gd name="connsiteY2-16" fmla="*/ 1118533 h 1118533"/>
                <a:gd name="connsiteX3-17" fmla="*/ 26156 w 4472032"/>
                <a:gd name="connsiteY3-18" fmla="*/ 1118533 h 1118533"/>
                <a:gd name="connsiteX4-19" fmla="*/ 2716804 w 4472032"/>
                <a:gd name="connsiteY4-20" fmla="*/ 230409 h 1118533"/>
                <a:gd name="connsiteX0-21" fmla="*/ 2716804 w 4555821"/>
                <a:gd name="connsiteY0-22" fmla="*/ 0 h 888124"/>
                <a:gd name="connsiteX1-23" fmla="*/ 4472032 w 4555821"/>
                <a:gd name="connsiteY1-24" fmla="*/ 888124 h 888124"/>
                <a:gd name="connsiteX2-25" fmla="*/ 26156 w 4555821"/>
                <a:gd name="connsiteY2-26" fmla="*/ 888124 h 888124"/>
                <a:gd name="connsiteX3-27" fmla="*/ 2716804 w 4555821"/>
                <a:gd name="connsiteY3-28" fmla="*/ 0 h 888124"/>
                <a:gd name="connsiteX0-29" fmla="*/ 2716804 w 4472032"/>
                <a:gd name="connsiteY0-30" fmla="*/ 0 h 888124"/>
                <a:gd name="connsiteX1-31" fmla="*/ 4472032 w 4472032"/>
                <a:gd name="connsiteY1-32" fmla="*/ 888124 h 888124"/>
                <a:gd name="connsiteX2-33" fmla="*/ 26156 w 4472032"/>
                <a:gd name="connsiteY2-34" fmla="*/ 888124 h 888124"/>
                <a:gd name="connsiteX3-35" fmla="*/ 2716804 w 4472032"/>
                <a:gd name="connsiteY3-36" fmla="*/ 0 h 888124"/>
                <a:gd name="connsiteX0-37" fmla="*/ 3008310 w 4469248"/>
                <a:gd name="connsiteY0-38" fmla="*/ 0 h 951187"/>
                <a:gd name="connsiteX1-39" fmla="*/ 4469248 w 4469248"/>
                <a:gd name="connsiteY1-40" fmla="*/ 951187 h 951187"/>
                <a:gd name="connsiteX2-41" fmla="*/ 23372 w 4469248"/>
                <a:gd name="connsiteY2-42" fmla="*/ 951187 h 951187"/>
                <a:gd name="connsiteX3-43" fmla="*/ 3008310 w 4469248"/>
                <a:gd name="connsiteY3-44" fmla="*/ 0 h 951187"/>
                <a:gd name="connsiteX0-45" fmla="*/ 3008573 w 4469511"/>
                <a:gd name="connsiteY0-46" fmla="*/ 10801 h 961988"/>
                <a:gd name="connsiteX1-47" fmla="*/ 4469511 w 4469511"/>
                <a:gd name="connsiteY1-48" fmla="*/ 961988 h 961988"/>
                <a:gd name="connsiteX2-49" fmla="*/ 23635 w 4469511"/>
                <a:gd name="connsiteY2-50" fmla="*/ 961988 h 961988"/>
                <a:gd name="connsiteX3-51" fmla="*/ 3008573 w 4469511"/>
                <a:gd name="connsiteY3-52" fmla="*/ 10801 h 961988"/>
                <a:gd name="connsiteX0-53" fmla="*/ 3007631 w 4468569"/>
                <a:gd name="connsiteY0-54" fmla="*/ 8964 h 960151"/>
                <a:gd name="connsiteX1-55" fmla="*/ 4468569 w 4468569"/>
                <a:gd name="connsiteY1-56" fmla="*/ 960151 h 960151"/>
                <a:gd name="connsiteX2-57" fmla="*/ 22693 w 4468569"/>
                <a:gd name="connsiteY2-58" fmla="*/ 960151 h 960151"/>
                <a:gd name="connsiteX3-59" fmla="*/ 3007631 w 4468569"/>
                <a:gd name="connsiteY3-60" fmla="*/ 8964 h 960151"/>
                <a:gd name="connsiteX0-61" fmla="*/ 2984938 w 4445876"/>
                <a:gd name="connsiteY0-62" fmla="*/ 8964 h 960151"/>
                <a:gd name="connsiteX1-63" fmla="*/ 4445876 w 4445876"/>
                <a:gd name="connsiteY1-64" fmla="*/ 960151 h 960151"/>
                <a:gd name="connsiteX2-65" fmla="*/ 0 w 4445876"/>
                <a:gd name="connsiteY2-66" fmla="*/ 960151 h 960151"/>
                <a:gd name="connsiteX3-67" fmla="*/ 2984938 w 4445876"/>
                <a:gd name="connsiteY3-68" fmla="*/ 8964 h 960151"/>
                <a:gd name="connsiteX0-69" fmla="*/ 2984938 w 4445876"/>
                <a:gd name="connsiteY0-70" fmla="*/ 8964 h 960151"/>
                <a:gd name="connsiteX1-71" fmla="*/ 4445876 w 4445876"/>
                <a:gd name="connsiteY1-72" fmla="*/ 960151 h 960151"/>
                <a:gd name="connsiteX2-73" fmla="*/ 0 w 4445876"/>
                <a:gd name="connsiteY2-74" fmla="*/ 960151 h 960151"/>
                <a:gd name="connsiteX3-75" fmla="*/ 2984938 w 4445876"/>
                <a:gd name="connsiteY3-76" fmla="*/ 8964 h 960151"/>
                <a:gd name="connsiteX0-77" fmla="*/ 2984938 w 4445876"/>
                <a:gd name="connsiteY0-78" fmla="*/ 3069 h 954256"/>
                <a:gd name="connsiteX1-79" fmla="*/ 4445876 w 4445876"/>
                <a:gd name="connsiteY1-80" fmla="*/ 954256 h 954256"/>
                <a:gd name="connsiteX2-81" fmla="*/ 0 w 4445876"/>
                <a:gd name="connsiteY2-82" fmla="*/ 954256 h 954256"/>
                <a:gd name="connsiteX3-83" fmla="*/ 2984938 w 4445876"/>
                <a:gd name="connsiteY3-84" fmla="*/ 3069 h 954256"/>
                <a:gd name="connsiteX0-85" fmla="*/ 3236541 w 4697479"/>
                <a:gd name="connsiteY0-86" fmla="*/ 3069 h 954256"/>
                <a:gd name="connsiteX1-87" fmla="*/ 4697479 w 4697479"/>
                <a:gd name="connsiteY1-88" fmla="*/ 954256 h 954256"/>
                <a:gd name="connsiteX2-89" fmla="*/ 251603 w 4697479"/>
                <a:gd name="connsiteY2-90" fmla="*/ 954256 h 954256"/>
                <a:gd name="connsiteX3-91" fmla="*/ 840181 w 4697479"/>
                <a:gd name="connsiteY3-92" fmla="*/ 780835 h 954256"/>
                <a:gd name="connsiteX4-93" fmla="*/ 3236541 w 4697479"/>
                <a:gd name="connsiteY4-94" fmla="*/ 3069 h 954256"/>
                <a:gd name="connsiteX0-95" fmla="*/ 3428898 w 4889836"/>
                <a:gd name="connsiteY0-96" fmla="*/ 23204 h 974391"/>
                <a:gd name="connsiteX1-97" fmla="*/ 4889836 w 4889836"/>
                <a:gd name="connsiteY1-98" fmla="*/ 974391 h 974391"/>
                <a:gd name="connsiteX2-99" fmla="*/ 443960 w 4889836"/>
                <a:gd name="connsiteY2-100" fmla="*/ 974391 h 974391"/>
                <a:gd name="connsiteX3-101" fmla="*/ 412428 w 4889836"/>
                <a:gd name="connsiteY3-102" fmla="*/ 349025 h 974391"/>
                <a:gd name="connsiteX4-103" fmla="*/ 3428898 w 4889836"/>
                <a:gd name="connsiteY4-104" fmla="*/ 23204 h 974391"/>
                <a:gd name="connsiteX0-105" fmla="*/ 3297891 w 4758829"/>
                <a:gd name="connsiteY0-106" fmla="*/ 23204 h 974391"/>
                <a:gd name="connsiteX1-107" fmla="*/ 4758829 w 4758829"/>
                <a:gd name="connsiteY1-108" fmla="*/ 974391 h 974391"/>
                <a:gd name="connsiteX2-109" fmla="*/ 312953 w 4758829"/>
                <a:gd name="connsiteY2-110" fmla="*/ 974391 h 974391"/>
                <a:gd name="connsiteX3-111" fmla="*/ 281421 w 4758829"/>
                <a:gd name="connsiteY3-112" fmla="*/ 349025 h 974391"/>
                <a:gd name="connsiteX4-113" fmla="*/ 3297891 w 4758829"/>
                <a:gd name="connsiteY4-114" fmla="*/ 23204 h 974391"/>
                <a:gd name="connsiteX0-115" fmla="*/ 3291622 w 4752560"/>
                <a:gd name="connsiteY0-116" fmla="*/ 27257 h 978444"/>
                <a:gd name="connsiteX1-117" fmla="*/ 4752560 w 4752560"/>
                <a:gd name="connsiteY1-118" fmla="*/ 978444 h 978444"/>
                <a:gd name="connsiteX2-119" fmla="*/ 306684 w 4752560"/>
                <a:gd name="connsiteY2-120" fmla="*/ 978444 h 978444"/>
                <a:gd name="connsiteX3-121" fmla="*/ 296173 w 4752560"/>
                <a:gd name="connsiteY3-122" fmla="*/ 321547 h 978444"/>
                <a:gd name="connsiteX4-123" fmla="*/ 3291622 w 4752560"/>
                <a:gd name="connsiteY4-124" fmla="*/ 27257 h 978444"/>
                <a:gd name="connsiteX0-125" fmla="*/ 3022146 w 4483084"/>
                <a:gd name="connsiteY0-126" fmla="*/ 27257 h 978444"/>
                <a:gd name="connsiteX1-127" fmla="*/ 4483084 w 4483084"/>
                <a:gd name="connsiteY1-128" fmla="*/ 978444 h 978444"/>
                <a:gd name="connsiteX2-129" fmla="*/ 37208 w 4483084"/>
                <a:gd name="connsiteY2-130" fmla="*/ 978444 h 978444"/>
                <a:gd name="connsiteX3-131" fmla="*/ 26697 w 4483084"/>
                <a:gd name="connsiteY3-132" fmla="*/ 321547 h 978444"/>
                <a:gd name="connsiteX4-133" fmla="*/ 3022146 w 4483084"/>
                <a:gd name="connsiteY4-134" fmla="*/ 27257 h 978444"/>
                <a:gd name="connsiteX0-135" fmla="*/ 2995651 w 4456589"/>
                <a:gd name="connsiteY0-136" fmla="*/ 27257 h 978444"/>
                <a:gd name="connsiteX1-137" fmla="*/ 4456589 w 4456589"/>
                <a:gd name="connsiteY1-138" fmla="*/ 978444 h 978444"/>
                <a:gd name="connsiteX2-139" fmla="*/ 10713 w 4456589"/>
                <a:gd name="connsiteY2-140" fmla="*/ 978444 h 978444"/>
                <a:gd name="connsiteX3-141" fmla="*/ 202 w 4456589"/>
                <a:gd name="connsiteY3-142" fmla="*/ 321547 h 978444"/>
                <a:gd name="connsiteX4-143" fmla="*/ 2995651 w 4456589"/>
                <a:gd name="connsiteY4-144" fmla="*/ 27257 h 978444"/>
                <a:gd name="connsiteX0-145" fmla="*/ 2997042 w 4457980"/>
                <a:gd name="connsiteY0-146" fmla="*/ 27257 h 978444"/>
                <a:gd name="connsiteX1-147" fmla="*/ 4457980 w 4457980"/>
                <a:gd name="connsiteY1-148" fmla="*/ 978444 h 978444"/>
                <a:gd name="connsiteX2-149" fmla="*/ 12104 w 4457980"/>
                <a:gd name="connsiteY2-150" fmla="*/ 978444 h 978444"/>
                <a:gd name="connsiteX3-151" fmla="*/ 1593 w 4457980"/>
                <a:gd name="connsiteY3-152" fmla="*/ 321547 h 978444"/>
                <a:gd name="connsiteX4-153" fmla="*/ 2997042 w 4457980"/>
                <a:gd name="connsiteY4-154" fmla="*/ 27257 h 978444"/>
                <a:gd name="connsiteX0-155" fmla="*/ 2997042 w 4457980"/>
                <a:gd name="connsiteY0-156" fmla="*/ 7624 h 958811"/>
                <a:gd name="connsiteX1-157" fmla="*/ 4457980 w 4457980"/>
                <a:gd name="connsiteY1-158" fmla="*/ 958811 h 958811"/>
                <a:gd name="connsiteX2-159" fmla="*/ 12104 w 4457980"/>
                <a:gd name="connsiteY2-160" fmla="*/ 958811 h 958811"/>
                <a:gd name="connsiteX3-161" fmla="*/ 1593 w 4457980"/>
                <a:gd name="connsiteY3-162" fmla="*/ 301914 h 958811"/>
                <a:gd name="connsiteX4-163" fmla="*/ 2997042 w 4457980"/>
                <a:gd name="connsiteY4-164" fmla="*/ 7624 h 958811"/>
                <a:gd name="connsiteX0-165" fmla="*/ 2997042 w 4457980"/>
                <a:gd name="connsiteY0-166" fmla="*/ 15 h 951202"/>
                <a:gd name="connsiteX1-167" fmla="*/ 4457980 w 4457980"/>
                <a:gd name="connsiteY1-168" fmla="*/ 951202 h 951202"/>
                <a:gd name="connsiteX2-169" fmla="*/ 12104 w 4457980"/>
                <a:gd name="connsiteY2-170" fmla="*/ 951202 h 951202"/>
                <a:gd name="connsiteX3-171" fmla="*/ 1593 w 4457980"/>
                <a:gd name="connsiteY3-172" fmla="*/ 294305 h 951202"/>
                <a:gd name="connsiteX4-173" fmla="*/ 2997042 w 4457980"/>
                <a:gd name="connsiteY4-174" fmla="*/ 15 h 951202"/>
                <a:gd name="connsiteX0-175" fmla="*/ 2997042 w 4457980"/>
                <a:gd name="connsiteY0-176" fmla="*/ 15 h 951202"/>
                <a:gd name="connsiteX1-177" fmla="*/ 4457980 w 4457980"/>
                <a:gd name="connsiteY1-178" fmla="*/ 951202 h 951202"/>
                <a:gd name="connsiteX2-179" fmla="*/ 12104 w 4457980"/>
                <a:gd name="connsiteY2-180" fmla="*/ 951202 h 951202"/>
                <a:gd name="connsiteX3-181" fmla="*/ 1593 w 4457980"/>
                <a:gd name="connsiteY3-182" fmla="*/ 294305 h 951202"/>
                <a:gd name="connsiteX4-183" fmla="*/ 2997042 w 4457980"/>
                <a:gd name="connsiteY4-184" fmla="*/ 15 h 95120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457980" h="951202">
                  <a:moveTo>
                    <a:pt x="2997042" y="15"/>
                  </a:moveTo>
                  <a:cubicBezTo>
                    <a:pt x="3781814" y="4394"/>
                    <a:pt x="3844876" y="582464"/>
                    <a:pt x="4457980" y="951202"/>
                  </a:cubicBezTo>
                  <a:lnTo>
                    <a:pt x="12104" y="951202"/>
                  </a:lnTo>
                  <a:cubicBezTo>
                    <a:pt x="-159" y="712093"/>
                    <a:pt x="-1910" y="642022"/>
                    <a:pt x="1593" y="294305"/>
                  </a:cubicBezTo>
                  <a:cubicBezTo>
                    <a:pt x="1445013" y="924050"/>
                    <a:pt x="2212270" y="-4364"/>
                    <a:pt x="2997042" y="15"/>
                  </a:cubicBezTo>
                  <a:close/>
                </a:path>
              </a:pathLst>
            </a:custGeom>
            <a:gradFill>
              <a:gsLst>
                <a:gs pos="63000">
                  <a:srgbClr val="00A1E2"/>
                </a:gs>
                <a:gs pos="96000">
                  <a:srgbClr val="204DAF"/>
                </a:gs>
              </a:gsLst>
              <a:lin ang="0" scaled="0"/>
            </a:gradFill>
            <a:ln>
              <a:noFill/>
            </a:ln>
            <a:effectLst>
              <a:outerShdw blurRad="101600" dist="38100" dir="18900000" algn="b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sp>
          <p:nvSpPr>
            <p:cNvPr id="22" name="矩形 9"/>
            <p:cNvSpPr/>
            <p:nvPr/>
          </p:nvSpPr>
          <p:spPr>
            <a:xfrm>
              <a:off x="0" y="5632704"/>
              <a:ext cx="3694176" cy="1225296"/>
            </a:xfrm>
            <a:custGeom>
              <a:avLst/>
              <a:gdLst>
                <a:gd name="connsiteX0" fmla="*/ 0 w 3694176"/>
                <a:gd name="connsiteY0" fmla="*/ 0 h 1225296"/>
                <a:gd name="connsiteX1" fmla="*/ 3694176 w 3694176"/>
                <a:gd name="connsiteY1" fmla="*/ 0 h 1225296"/>
                <a:gd name="connsiteX2" fmla="*/ 3694176 w 3694176"/>
                <a:gd name="connsiteY2" fmla="*/ 1225296 h 1225296"/>
                <a:gd name="connsiteX3" fmla="*/ 0 w 3694176"/>
                <a:gd name="connsiteY3" fmla="*/ 1225296 h 1225296"/>
                <a:gd name="connsiteX4" fmla="*/ 0 w 3694176"/>
                <a:gd name="connsiteY4" fmla="*/ 0 h 1225296"/>
                <a:gd name="connsiteX0-1" fmla="*/ 0 w 3694176"/>
                <a:gd name="connsiteY0-2" fmla="*/ 0 h 1225296"/>
                <a:gd name="connsiteX1-3" fmla="*/ 2023031 w 3694176"/>
                <a:gd name="connsiteY1-4" fmla="*/ 798787 h 1225296"/>
                <a:gd name="connsiteX2-5" fmla="*/ 3694176 w 3694176"/>
                <a:gd name="connsiteY2-6" fmla="*/ 1225296 h 1225296"/>
                <a:gd name="connsiteX3-7" fmla="*/ 0 w 3694176"/>
                <a:gd name="connsiteY3-8" fmla="*/ 1225296 h 1225296"/>
                <a:gd name="connsiteX4-9" fmla="*/ 0 w 3694176"/>
                <a:gd name="connsiteY4-10" fmla="*/ 0 h 1225296"/>
                <a:gd name="connsiteX0-11" fmla="*/ 0 w 3694176"/>
                <a:gd name="connsiteY0-12" fmla="*/ 0 h 1225296"/>
                <a:gd name="connsiteX1-13" fmla="*/ 2033542 w 3694176"/>
                <a:gd name="connsiteY1-14" fmla="*/ 767256 h 1225296"/>
                <a:gd name="connsiteX2-15" fmla="*/ 3694176 w 3694176"/>
                <a:gd name="connsiteY2-16" fmla="*/ 1225296 h 1225296"/>
                <a:gd name="connsiteX3-17" fmla="*/ 0 w 3694176"/>
                <a:gd name="connsiteY3-18" fmla="*/ 1225296 h 1225296"/>
                <a:gd name="connsiteX4-19" fmla="*/ 0 w 3694176"/>
                <a:gd name="connsiteY4-20" fmla="*/ 0 h 1225296"/>
                <a:gd name="connsiteX0-21" fmla="*/ 0 w 3746850"/>
                <a:gd name="connsiteY0-22" fmla="*/ 6293 h 1231589"/>
                <a:gd name="connsiteX1-23" fmla="*/ 2033542 w 3746850"/>
                <a:gd name="connsiteY1-24" fmla="*/ 773549 h 1231589"/>
                <a:gd name="connsiteX2-25" fmla="*/ 3694176 w 3746850"/>
                <a:gd name="connsiteY2-26" fmla="*/ 1231589 h 1231589"/>
                <a:gd name="connsiteX3-27" fmla="*/ 0 w 3746850"/>
                <a:gd name="connsiteY3-28" fmla="*/ 1231589 h 1231589"/>
                <a:gd name="connsiteX4-29" fmla="*/ 0 w 3746850"/>
                <a:gd name="connsiteY4-30" fmla="*/ 6293 h 1231589"/>
                <a:gd name="connsiteX0-31" fmla="*/ 0 w 3752868"/>
                <a:gd name="connsiteY0-32" fmla="*/ 4180 h 1229476"/>
                <a:gd name="connsiteX1-33" fmla="*/ 2033542 w 3752868"/>
                <a:gd name="connsiteY1-34" fmla="*/ 771436 h 1229476"/>
                <a:gd name="connsiteX2-35" fmla="*/ 3694176 w 3752868"/>
                <a:gd name="connsiteY2-36" fmla="*/ 1229476 h 1229476"/>
                <a:gd name="connsiteX3-37" fmla="*/ 0 w 3752868"/>
                <a:gd name="connsiteY3-38" fmla="*/ 1229476 h 1229476"/>
                <a:gd name="connsiteX4-39" fmla="*/ 0 w 3752868"/>
                <a:gd name="connsiteY4-40" fmla="*/ 4180 h 1229476"/>
                <a:gd name="connsiteX0-41" fmla="*/ 0 w 3694176"/>
                <a:gd name="connsiteY0-42" fmla="*/ 4180 h 1229476"/>
                <a:gd name="connsiteX1-43" fmla="*/ 2033542 w 3694176"/>
                <a:gd name="connsiteY1-44" fmla="*/ 771436 h 1229476"/>
                <a:gd name="connsiteX2-45" fmla="*/ 3694176 w 3694176"/>
                <a:gd name="connsiteY2-46" fmla="*/ 1229476 h 1229476"/>
                <a:gd name="connsiteX3-47" fmla="*/ 0 w 3694176"/>
                <a:gd name="connsiteY3-48" fmla="*/ 1229476 h 1229476"/>
                <a:gd name="connsiteX4-49" fmla="*/ 0 w 3694176"/>
                <a:gd name="connsiteY4-50" fmla="*/ 4180 h 1229476"/>
                <a:gd name="connsiteX0-51" fmla="*/ 0 w 3694176"/>
                <a:gd name="connsiteY0-52" fmla="*/ 0 h 1225296"/>
                <a:gd name="connsiteX1-53" fmla="*/ 2033542 w 3694176"/>
                <a:gd name="connsiteY1-54" fmla="*/ 767256 h 1225296"/>
                <a:gd name="connsiteX2-55" fmla="*/ 3694176 w 3694176"/>
                <a:gd name="connsiteY2-56" fmla="*/ 1225296 h 1225296"/>
                <a:gd name="connsiteX3-57" fmla="*/ 0 w 3694176"/>
                <a:gd name="connsiteY3-58" fmla="*/ 1225296 h 1225296"/>
                <a:gd name="connsiteX4-59" fmla="*/ 0 w 3694176"/>
                <a:gd name="connsiteY4-60" fmla="*/ 0 h 1225296"/>
                <a:gd name="connsiteX0-61" fmla="*/ 0 w 3694176"/>
                <a:gd name="connsiteY0-62" fmla="*/ 0 h 1225296"/>
                <a:gd name="connsiteX1-63" fmla="*/ 2033542 w 3694176"/>
                <a:gd name="connsiteY1-64" fmla="*/ 767256 h 1225296"/>
                <a:gd name="connsiteX2-65" fmla="*/ 3694176 w 3694176"/>
                <a:gd name="connsiteY2-66" fmla="*/ 1225296 h 1225296"/>
                <a:gd name="connsiteX3-67" fmla="*/ 0 w 3694176"/>
                <a:gd name="connsiteY3-68" fmla="*/ 1225296 h 1225296"/>
                <a:gd name="connsiteX4-69" fmla="*/ 0 w 3694176"/>
                <a:gd name="connsiteY4-70" fmla="*/ 0 h 1225296"/>
                <a:gd name="connsiteX0-71" fmla="*/ 0 w 3694176"/>
                <a:gd name="connsiteY0-72" fmla="*/ 0 h 1225296"/>
                <a:gd name="connsiteX1-73" fmla="*/ 2033542 w 3694176"/>
                <a:gd name="connsiteY1-74" fmla="*/ 767256 h 1225296"/>
                <a:gd name="connsiteX2-75" fmla="*/ 3694176 w 3694176"/>
                <a:gd name="connsiteY2-76" fmla="*/ 1225296 h 1225296"/>
                <a:gd name="connsiteX3-77" fmla="*/ 0 w 3694176"/>
                <a:gd name="connsiteY3-78" fmla="*/ 1225296 h 1225296"/>
                <a:gd name="connsiteX4-79" fmla="*/ 0 w 3694176"/>
                <a:gd name="connsiteY4-80" fmla="*/ 0 h 122529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694176" h="1225296">
                  <a:moveTo>
                    <a:pt x="0" y="0"/>
                  </a:moveTo>
                  <a:cubicBezTo>
                    <a:pt x="664745" y="838060"/>
                    <a:pt x="1281211" y="972944"/>
                    <a:pt x="2033542" y="767256"/>
                  </a:cubicBezTo>
                  <a:cubicBezTo>
                    <a:pt x="2785873" y="561568"/>
                    <a:pt x="3318396" y="486804"/>
                    <a:pt x="3694176" y="1225296"/>
                  </a:cubicBezTo>
                  <a:lnTo>
                    <a:pt x="0" y="122529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58000">
                  <a:srgbClr val="204DAF"/>
                </a:gs>
                <a:gs pos="0">
                  <a:srgbClr val="00A1E2"/>
                </a:gs>
              </a:gsLst>
              <a:lin ang="0" scaled="0"/>
            </a:gradFill>
            <a:ln>
              <a:noFill/>
            </a:ln>
            <a:effectLst>
              <a:outerShdw blurRad="254000" dist="127000" dir="13500000" algn="br" rotWithShape="0">
                <a:prstClr val="black">
                  <a:alpha val="4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 flipH="1" flipV="1">
            <a:off x="7780912" y="0"/>
            <a:ext cx="4457980" cy="1225296"/>
            <a:chOff x="-12103" y="5632704"/>
            <a:chExt cx="4457980" cy="1225296"/>
          </a:xfrm>
        </p:grpSpPr>
        <p:sp>
          <p:nvSpPr>
            <p:cNvPr id="24" name="矩形 10"/>
            <p:cNvSpPr/>
            <p:nvPr/>
          </p:nvSpPr>
          <p:spPr>
            <a:xfrm>
              <a:off x="-12103" y="5906798"/>
              <a:ext cx="4457980" cy="951202"/>
            </a:xfrm>
            <a:custGeom>
              <a:avLst/>
              <a:gdLst>
                <a:gd name="connsiteX0" fmla="*/ 0 w 4445876"/>
                <a:gd name="connsiteY0" fmla="*/ 0 h 1056290"/>
                <a:gd name="connsiteX1" fmla="*/ 4445876 w 4445876"/>
                <a:gd name="connsiteY1" fmla="*/ 0 h 1056290"/>
                <a:gd name="connsiteX2" fmla="*/ 4445876 w 4445876"/>
                <a:gd name="connsiteY2" fmla="*/ 1056290 h 1056290"/>
                <a:gd name="connsiteX3" fmla="*/ 0 w 4445876"/>
                <a:gd name="connsiteY3" fmla="*/ 1056290 h 1056290"/>
                <a:gd name="connsiteX4" fmla="*/ 0 w 4445876"/>
                <a:gd name="connsiteY4" fmla="*/ 0 h 1056290"/>
                <a:gd name="connsiteX0-1" fmla="*/ 2690648 w 4445876"/>
                <a:gd name="connsiteY0-2" fmla="*/ 168166 h 1056290"/>
                <a:gd name="connsiteX1-3" fmla="*/ 4445876 w 4445876"/>
                <a:gd name="connsiteY1-4" fmla="*/ 0 h 1056290"/>
                <a:gd name="connsiteX2-5" fmla="*/ 4445876 w 4445876"/>
                <a:gd name="connsiteY2-6" fmla="*/ 1056290 h 1056290"/>
                <a:gd name="connsiteX3-7" fmla="*/ 0 w 4445876"/>
                <a:gd name="connsiteY3-8" fmla="*/ 1056290 h 1056290"/>
                <a:gd name="connsiteX4-9" fmla="*/ 2690648 w 4445876"/>
                <a:gd name="connsiteY4-10" fmla="*/ 168166 h 1056290"/>
                <a:gd name="connsiteX0-11" fmla="*/ 2716804 w 4472032"/>
                <a:gd name="connsiteY0-12" fmla="*/ 230409 h 1118533"/>
                <a:gd name="connsiteX1-13" fmla="*/ 4472032 w 4472032"/>
                <a:gd name="connsiteY1-14" fmla="*/ 62243 h 1118533"/>
                <a:gd name="connsiteX2-15" fmla="*/ 4472032 w 4472032"/>
                <a:gd name="connsiteY2-16" fmla="*/ 1118533 h 1118533"/>
                <a:gd name="connsiteX3-17" fmla="*/ 26156 w 4472032"/>
                <a:gd name="connsiteY3-18" fmla="*/ 1118533 h 1118533"/>
                <a:gd name="connsiteX4-19" fmla="*/ 2716804 w 4472032"/>
                <a:gd name="connsiteY4-20" fmla="*/ 230409 h 1118533"/>
                <a:gd name="connsiteX0-21" fmla="*/ 2716804 w 4555821"/>
                <a:gd name="connsiteY0-22" fmla="*/ 0 h 888124"/>
                <a:gd name="connsiteX1-23" fmla="*/ 4472032 w 4555821"/>
                <a:gd name="connsiteY1-24" fmla="*/ 888124 h 888124"/>
                <a:gd name="connsiteX2-25" fmla="*/ 26156 w 4555821"/>
                <a:gd name="connsiteY2-26" fmla="*/ 888124 h 888124"/>
                <a:gd name="connsiteX3-27" fmla="*/ 2716804 w 4555821"/>
                <a:gd name="connsiteY3-28" fmla="*/ 0 h 888124"/>
                <a:gd name="connsiteX0-29" fmla="*/ 2716804 w 4472032"/>
                <a:gd name="connsiteY0-30" fmla="*/ 0 h 888124"/>
                <a:gd name="connsiteX1-31" fmla="*/ 4472032 w 4472032"/>
                <a:gd name="connsiteY1-32" fmla="*/ 888124 h 888124"/>
                <a:gd name="connsiteX2-33" fmla="*/ 26156 w 4472032"/>
                <a:gd name="connsiteY2-34" fmla="*/ 888124 h 888124"/>
                <a:gd name="connsiteX3-35" fmla="*/ 2716804 w 4472032"/>
                <a:gd name="connsiteY3-36" fmla="*/ 0 h 888124"/>
                <a:gd name="connsiteX0-37" fmla="*/ 3008310 w 4469248"/>
                <a:gd name="connsiteY0-38" fmla="*/ 0 h 951187"/>
                <a:gd name="connsiteX1-39" fmla="*/ 4469248 w 4469248"/>
                <a:gd name="connsiteY1-40" fmla="*/ 951187 h 951187"/>
                <a:gd name="connsiteX2-41" fmla="*/ 23372 w 4469248"/>
                <a:gd name="connsiteY2-42" fmla="*/ 951187 h 951187"/>
                <a:gd name="connsiteX3-43" fmla="*/ 3008310 w 4469248"/>
                <a:gd name="connsiteY3-44" fmla="*/ 0 h 951187"/>
                <a:gd name="connsiteX0-45" fmla="*/ 3008573 w 4469511"/>
                <a:gd name="connsiteY0-46" fmla="*/ 10801 h 961988"/>
                <a:gd name="connsiteX1-47" fmla="*/ 4469511 w 4469511"/>
                <a:gd name="connsiteY1-48" fmla="*/ 961988 h 961988"/>
                <a:gd name="connsiteX2-49" fmla="*/ 23635 w 4469511"/>
                <a:gd name="connsiteY2-50" fmla="*/ 961988 h 961988"/>
                <a:gd name="connsiteX3-51" fmla="*/ 3008573 w 4469511"/>
                <a:gd name="connsiteY3-52" fmla="*/ 10801 h 961988"/>
                <a:gd name="connsiteX0-53" fmla="*/ 3007631 w 4468569"/>
                <a:gd name="connsiteY0-54" fmla="*/ 8964 h 960151"/>
                <a:gd name="connsiteX1-55" fmla="*/ 4468569 w 4468569"/>
                <a:gd name="connsiteY1-56" fmla="*/ 960151 h 960151"/>
                <a:gd name="connsiteX2-57" fmla="*/ 22693 w 4468569"/>
                <a:gd name="connsiteY2-58" fmla="*/ 960151 h 960151"/>
                <a:gd name="connsiteX3-59" fmla="*/ 3007631 w 4468569"/>
                <a:gd name="connsiteY3-60" fmla="*/ 8964 h 960151"/>
                <a:gd name="connsiteX0-61" fmla="*/ 2984938 w 4445876"/>
                <a:gd name="connsiteY0-62" fmla="*/ 8964 h 960151"/>
                <a:gd name="connsiteX1-63" fmla="*/ 4445876 w 4445876"/>
                <a:gd name="connsiteY1-64" fmla="*/ 960151 h 960151"/>
                <a:gd name="connsiteX2-65" fmla="*/ 0 w 4445876"/>
                <a:gd name="connsiteY2-66" fmla="*/ 960151 h 960151"/>
                <a:gd name="connsiteX3-67" fmla="*/ 2984938 w 4445876"/>
                <a:gd name="connsiteY3-68" fmla="*/ 8964 h 960151"/>
                <a:gd name="connsiteX0-69" fmla="*/ 2984938 w 4445876"/>
                <a:gd name="connsiteY0-70" fmla="*/ 8964 h 960151"/>
                <a:gd name="connsiteX1-71" fmla="*/ 4445876 w 4445876"/>
                <a:gd name="connsiteY1-72" fmla="*/ 960151 h 960151"/>
                <a:gd name="connsiteX2-73" fmla="*/ 0 w 4445876"/>
                <a:gd name="connsiteY2-74" fmla="*/ 960151 h 960151"/>
                <a:gd name="connsiteX3-75" fmla="*/ 2984938 w 4445876"/>
                <a:gd name="connsiteY3-76" fmla="*/ 8964 h 960151"/>
                <a:gd name="connsiteX0-77" fmla="*/ 2984938 w 4445876"/>
                <a:gd name="connsiteY0-78" fmla="*/ 3069 h 954256"/>
                <a:gd name="connsiteX1-79" fmla="*/ 4445876 w 4445876"/>
                <a:gd name="connsiteY1-80" fmla="*/ 954256 h 954256"/>
                <a:gd name="connsiteX2-81" fmla="*/ 0 w 4445876"/>
                <a:gd name="connsiteY2-82" fmla="*/ 954256 h 954256"/>
                <a:gd name="connsiteX3-83" fmla="*/ 2984938 w 4445876"/>
                <a:gd name="connsiteY3-84" fmla="*/ 3069 h 954256"/>
                <a:gd name="connsiteX0-85" fmla="*/ 3236541 w 4697479"/>
                <a:gd name="connsiteY0-86" fmla="*/ 3069 h 954256"/>
                <a:gd name="connsiteX1-87" fmla="*/ 4697479 w 4697479"/>
                <a:gd name="connsiteY1-88" fmla="*/ 954256 h 954256"/>
                <a:gd name="connsiteX2-89" fmla="*/ 251603 w 4697479"/>
                <a:gd name="connsiteY2-90" fmla="*/ 954256 h 954256"/>
                <a:gd name="connsiteX3-91" fmla="*/ 840181 w 4697479"/>
                <a:gd name="connsiteY3-92" fmla="*/ 780835 h 954256"/>
                <a:gd name="connsiteX4-93" fmla="*/ 3236541 w 4697479"/>
                <a:gd name="connsiteY4-94" fmla="*/ 3069 h 954256"/>
                <a:gd name="connsiteX0-95" fmla="*/ 3428898 w 4889836"/>
                <a:gd name="connsiteY0-96" fmla="*/ 23204 h 974391"/>
                <a:gd name="connsiteX1-97" fmla="*/ 4889836 w 4889836"/>
                <a:gd name="connsiteY1-98" fmla="*/ 974391 h 974391"/>
                <a:gd name="connsiteX2-99" fmla="*/ 443960 w 4889836"/>
                <a:gd name="connsiteY2-100" fmla="*/ 974391 h 974391"/>
                <a:gd name="connsiteX3-101" fmla="*/ 412428 w 4889836"/>
                <a:gd name="connsiteY3-102" fmla="*/ 349025 h 974391"/>
                <a:gd name="connsiteX4-103" fmla="*/ 3428898 w 4889836"/>
                <a:gd name="connsiteY4-104" fmla="*/ 23204 h 974391"/>
                <a:gd name="connsiteX0-105" fmla="*/ 3297891 w 4758829"/>
                <a:gd name="connsiteY0-106" fmla="*/ 23204 h 974391"/>
                <a:gd name="connsiteX1-107" fmla="*/ 4758829 w 4758829"/>
                <a:gd name="connsiteY1-108" fmla="*/ 974391 h 974391"/>
                <a:gd name="connsiteX2-109" fmla="*/ 312953 w 4758829"/>
                <a:gd name="connsiteY2-110" fmla="*/ 974391 h 974391"/>
                <a:gd name="connsiteX3-111" fmla="*/ 281421 w 4758829"/>
                <a:gd name="connsiteY3-112" fmla="*/ 349025 h 974391"/>
                <a:gd name="connsiteX4-113" fmla="*/ 3297891 w 4758829"/>
                <a:gd name="connsiteY4-114" fmla="*/ 23204 h 974391"/>
                <a:gd name="connsiteX0-115" fmla="*/ 3291622 w 4752560"/>
                <a:gd name="connsiteY0-116" fmla="*/ 27257 h 978444"/>
                <a:gd name="connsiteX1-117" fmla="*/ 4752560 w 4752560"/>
                <a:gd name="connsiteY1-118" fmla="*/ 978444 h 978444"/>
                <a:gd name="connsiteX2-119" fmla="*/ 306684 w 4752560"/>
                <a:gd name="connsiteY2-120" fmla="*/ 978444 h 978444"/>
                <a:gd name="connsiteX3-121" fmla="*/ 296173 w 4752560"/>
                <a:gd name="connsiteY3-122" fmla="*/ 321547 h 978444"/>
                <a:gd name="connsiteX4-123" fmla="*/ 3291622 w 4752560"/>
                <a:gd name="connsiteY4-124" fmla="*/ 27257 h 978444"/>
                <a:gd name="connsiteX0-125" fmla="*/ 3022146 w 4483084"/>
                <a:gd name="connsiteY0-126" fmla="*/ 27257 h 978444"/>
                <a:gd name="connsiteX1-127" fmla="*/ 4483084 w 4483084"/>
                <a:gd name="connsiteY1-128" fmla="*/ 978444 h 978444"/>
                <a:gd name="connsiteX2-129" fmla="*/ 37208 w 4483084"/>
                <a:gd name="connsiteY2-130" fmla="*/ 978444 h 978444"/>
                <a:gd name="connsiteX3-131" fmla="*/ 26697 w 4483084"/>
                <a:gd name="connsiteY3-132" fmla="*/ 321547 h 978444"/>
                <a:gd name="connsiteX4-133" fmla="*/ 3022146 w 4483084"/>
                <a:gd name="connsiteY4-134" fmla="*/ 27257 h 978444"/>
                <a:gd name="connsiteX0-135" fmla="*/ 2995651 w 4456589"/>
                <a:gd name="connsiteY0-136" fmla="*/ 27257 h 978444"/>
                <a:gd name="connsiteX1-137" fmla="*/ 4456589 w 4456589"/>
                <a:gd name="connsiteY1-138" fmla="*/ 978444 h 978444"/>
                <a:gd name="connsiteX2-139" fmla="*/ 10713 w 4456589"/>
                <a:gd name="connsiteY2-140" fmla="*/ 978444 h 978444"/>
                <a:gd name="connsiteX3-141" fmla="*/ 202 w 4456589"/>
                <a:gd name="connsiteY3-142" fmla="*/ 321547 h 978444"/>
                <a:gd name="connsiteX4-143" fmla="*/ 2995651 w 4456589"/>
                <a:gd name="connsiteY4-144" fmla="*/ 27257 h 978444"/>
                <a:gd name="connsiteX0-145" fmla="*/ 2997042 w 4457980"/>
                <a:gd name="connsiteY0-146" fmla="*/ 27257 h 978444"/>
                <a:gd name="connsiteX1-147" fmla="*/ 4457980 w 4457980"/>
                <a:gd name="connsiteY1-148" fmla="*/ 978444 h 978444"/>
                <a:gd name="connsiteX2-149" fmla="*/ 12104 w 4457980"/>
                <a:gd name="connsiteY2-150" fmla="*/ 978444 h 978444"/>
                <a:gd name="connsiteX3-151" fmla="*/ 1593 w 4457980"/>
                <a:gd name="connsiteY3-152" fmla="*/ 321547 h 978444"/>
                <a:gd name="connsiteX4-153" fmla="*/ 2997042 w 4457980"/>
                <a:gd name="connsiteY4-154" fmla="*/ 27257 h 978444"/>
                <a:gd name="connsiteX0-155" fmla="*/ 2997042 w 4457980"/>
                <a:gd name="connsiteY0-156" fmla="*/ 7624 h 958811"/>
                <a:gd name="connsiteX1-157" fmla="*/ 4457980 w 4457980"/>
                <a:gd name="connsiteY1-158" fmla="*/ 958811 h 958811"/>
                <a:gd name="connsiteX2-159" fmla="*/ 12104 w 4457980"/>
                <a:gd name="connsiteY2-160" fmla="*/ 958811 h 958811"/>
                <a:gd name="connsiteX3-161" fmla="*/ 1593 w 4457980"/>
                <a:gd name="connsiteY3-162" fmla="*/ 301914 h 958811"/>
                <a:gd name="connsiteX4-163" fmla="*/ 2997042 w 4457980"/>
                <a:gd name="connsiteY4-164" fmla="*/ 7624 h 958811"/>
                <a:gd name="connsiteX0-165" fmla="*/ 2997042 w 4457980"/>
                <a:gd name="connsiteY0-166" fmla="*/ 15 h 951202"/>
                <a:gd name="connsiteX1-167" fmla="*/ 4457980 w 4457980"/>
                <a:gd name="connsiteY1-168" fmla="*/ 951202 h 951202"/>
                <a:gd name="connsiteX2-169" fmla="*/ 12104 w 4457980"/>
                <a:gd name="connsiteY2-170" fmla="*/ 951202 h 951202"/>
                <a:gd name="connsiteX3-171" fmla="*/ 1593 w 4457980"/>
                <a:gd name="connsiteY3-172" fmla="*/ 294305 h 951202"/>
                <a:gd name="connsiteX4-173" fmla="*/ 2997042 w 4457980"/>
                <a:gd name="connsiteY4-174" fmla="*/ 15 h 951202"/>
                <a:gd name="connsiteX0-175" fmla="*/ 2997042 w 4457980"/>
                <a:gd name="connsiteY0-176" fmla="*/ 15 h 951202"/>
                <a:gd name="connsiteX1-177" fmla="*/ 4457980 w 4457980"/>
                <a:gd name="connsiteY1-178" fmla="*/ 951202 h 951202"/>
                <a:gd name="connsiteX2-179" fmla="*/ 12104 w 4457980"/>
                <a:gd name="connsiteY2-180" fmla="*/ 951202 h 951202"/>
                <a:gd name="connsiteX3-181" fmla="*/ 1593 w 4457980"/>
                <a:gd name="connsiteY3-182" fmla="*/ 294305 h 951202"/>
                <a:gd name="connsiteX4-183" fmla="*/ 2997042 w 4457980"/>
                <a:gd name="connsiteY4-184" fmla="*/ 15 h 95120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457980" h="951202">
                  <a:moveTo>
                    <a:pt x="2997042" y="15"/>
                  </a:moveTo>
                  <a:cubicBezTo>
                    <a:pt x="3781814" y="4394"/>
                    <a:pt x="3844876" y="582464"/>
                    <a:pt x="4457980" y="951202"/>
                  </a:cubicBezTo>
                  <a:lnTo>
                    <a:pt x="12104" y="951202"/>
                  </a:lnTo>
                  <a:cubicBezTo>
                    <a:pt x="-159" y="712093"/>
                    <a:pt x="-1910" y="642022"/>
                    <a:pt x="1593" y="294305"/>
                  </a:cubicBezTo>
                  <a:cubicBezTo>
                    <a:pt x="1445013" y="924050"/>
                    <a:pt x="2212270" y="-4364"/>
                    <a:pt x="2997042" y="15"/>
                  </a:cubicBezTo>
                  <a:close/>
                </a:path>
              </a:pathLst>
            </a:custGeom>
            <a:gradFill>
              <a:gsLst>
                <a:gs pos="0">
                  <a:srgbClr val="204DAF"/>
                </a:gs>
                <a:gs pos="100000">
                  <a:srgbClr val="00A1E2"/>
                </a:gs>
              </a:gsLst>
              <a:lin ang="0" scaled="0"/>
            </a:gradFill>
            <a:ln>
              <a:noFill/>
            </a:ln>
            <a:effectLst>
              <a:outerShdw blurRad="101600" dist="38100" dir="8100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sp>
          <p:nvSpPr>
            <p:cNvPr id="25" name="矩形 9"/>
            <p:cNvSpPr/>
            <p:nvPr/>
          </p:nvSpPr>
          <p:spPr>
            <a:xfrm>
              <a:off x="0" y="5632704"/>
              <a:ext cx="3694176" cy="1225296"/>
            </a:xfrm>
            <a:custGeom>
              <a:avLst/>
              <a:gdLst>
                <a:gd name="connsiteX0" fmla="*/ 0 w 3694176"/>
                <a:gd name="connsiteY0" fmla="*/ 0 h 1225296"/>
                <a:gd name="connsiteX1" fmla="*/ 3694176 w 3694176"/>
                <a:gd name="connsiteY1" fmla="*/ 0 h 1225296"/>
                <a:gd name="connsiteX2" fmla="*/ 3694176 w 3694176"/>
                <a:gd name="connsiteY2" fmla="*/ 1225296 h 1225296"/>
                <a:gd name="connsiteX3" fmla="*/ 0 w 3694176"/>
                <a:gd name="connsiteY3" fmla="*/ 1225296 h 1225296"/>
                <a:gd name="connsiteX4" fmla="*/ 0 w 3694176"/>
                <a:gd name="connsiteY4" fmla="*/ 0 h 1225296"/>
                <a:gd name="connsiteX0-1" fmla="*/ 0 w 3694176"/>
                <a:gd name="connsiteY0-2" fmla="*/ 0 h 1225296"/>
                <a:gd name="connsiteX1-3" fmla="*/ 2023031 w 3694176"/>
                <a:gd name="connsiteY1-4" fmla="*/ 798787 h 1225296"/>
                <a:gd name="connsiteX2-5" fmla="*/ 3694176 w 3694176"/>
                <a:gd name="connsiteY2-6" fmla="*/ 1225296 h 1225296"/>
                <a:gd name="connsiteX3-7" fmla="*/ 0 w 3694176"/>
                <a:gd name="connsiteY3-8" fmla="*/ 1225296 h 1225296"/>
                <a:gd name="connsiteX4-9" fmla="*/ 0 w 3694176"/>
                <a:gd name="connsiteY4-10" fmla="*/ 0 h 1225296"/>
                <a:gd name="connsiteX0-11" fmla="*/ 0 w 3694176"/>
                <a:gd name="connsiteY0-12" fmla="*/ 0 h 1225296"/>
                <a:gd name="connsiteX1-13" fmla="*/ 2033542 w 3694176"/>
                <a:gd name="connsiteY1-14" fmla="*/ 767256 h 1225296"/>
                <a:gd name="connsiteX2-15" fmla="*/ 3694176 w 3694176"/>
                <a:gd name="connsiteY2-16" fmla="*/ 1225296 h 1225296"/>
                <a:gd name="connsiteX3-17" fmla="*/ 0 w 3694176"/>
                <a:gd name="connsiteY3-18" fmla="*/ 1225296 h 1225296"/>
                <a:gd name="connsiteX4-19" fmla="*/ 0 w 3694176"/>
                <a:gd name="connsiteY4-20" fmla="*/ 0 h 1225296"/>
                <a:gd name="connsiteX0-21" fmla="*/ 0 w 3746850"/>
                <a:gd name="connsiteY0-22" fmla="*/ 6293 h 1231589"/>
                <a:gd name="connsiteX1-23" fmla="*/ 2033542 w 3746850"/>
                <a:gd name="connsiteY1-24" fmla="*/ 773549 h 1231589"/>
                <a:gd name="connsiteX2-25" fmla="*/ 3694176 w 3746850"/>
                <a:gd name="connsiteY2-26" fmla="*/ 1231589 h 1231589"/>
                <a:gd name="connsiteX3-27" fmla="*/ 0 w 3746850"/>
                <a:gd name="connsiteY3-28" fmla="*/ 1231589 h 1231589"/>
                <a:gd name="connsiteX4-29" fmla="*/ 0 w 3746850"/>
                <a:gd name="connsiteY4-30" fmla="*/ 6293 h 1231589"/>
                <a:gd name="connsiteX0-31" fmla="*/ 0 w 3752868"/>
                <a:gd name="connsiteY0-32" fmla="*/ 4180 h 1229476"/>
                <a:gd name="connsiteX1-33" fmla="*/ 2033542 w 3752868"/>
                <a:gd name="connsiteY1-34" fmla="*/ 771436 h 1229476"/>
                <a:gd name="connsiteX2-35" fmla="*/ 3694176 w 3752868"/>
                <a:gd name="connsiteY2-36" fmla="*/ 1229476 h 1229476"/>
                <a:gd name="connsiteX3-37" fmla="*/ 0 w 3752868"/>
                <a:gd name="connsiteY3-38" fmla="*/ 1229476 h 1229476"/>
                <a:gd name="connsiteX4-39" fmla="*/ 0 w 3752868"/>
                <a:gd name="connsiteY4-40" fmla="*/ 4180 h 1229476"/>
                <a:gd name="connsiteX0-41" fmla="*/ 0 w 3694176"/>
                <a:gd name="connsiteY0-42" fmla="*/ 4180 h 1229476"/>
                <a:gd name="connsiteX1-43" fmla="*/ 2033542 w 3694176"/>
                <a:gd name="connsiteY1-44" fmla="*/ 771436 h 1229476"/>
                <a:gd name="connsiteX2-45" fmla="*/ 3694176 w 3694176"/>
                <a:gd name="connsiteY2-46" fmla="*/ 1229476 h 1229476"/>
                <a:gd name="connsiteX3-47" fmla="*/ 0 w 3694176"/>
                <a:gd name="connsiteY3-48" fmla="*/ 1229476 h 1229476"/>
                <a:gd name="connsiteX4-49" fmla="*/ 0 w 3694176"/>
                <a:gd name="connsiteY4-50" fmla="*/ 4180 h 1229476"/>
                <a:gd name="connsiteX0-51" fmla="*/ 0 w 3694176"/>
                <a:gd name="connsiteY0-52" fmla="*/ 0 h 1225296"/>
                <a:gd name="connsiteX1-53" fmla="*/ 2033542 w 3694176"/>
                <a:gd name="connsiteY1-54" fmla="*/ 767256 h 1225296"/>
                <a:gd name="connsiteX2-55" fmla="*/ 3694176 w 3694176"/>
                <a:gd name="connsiteY2-56" fmla="*/ 1225296 h 1225296"/>
                <a:gd name="connsiteX3-57" fmla="*/ 0 w 3694176"/>
                <a:gd name="connsiteY3-58" fmla="*/ 1225296 h 1225296"/>
                <a:gd name="connsiteX4-59" fmla="*/ 0 w 3694176"/>
                <a:gd name="connsiteY4-60" fmla="*/ 0 h 1225296"/>
                <a:gd name="connsiteX0-61" fmla="*/ 0 w 3694176"/>
                <a:gd name="connsiteY0-62" fmla="*/ 0 h 1225296"/>
                <a:gd name="connsiteX1-63" fmla="*/ 2033542 w 3694176"/>
                <a:gd name="connsiteY1-64" fmla="*/ 767256 h 1225296"/>
                <a:gd name="connsiteX2-65" fmla="*/ 3694176 w 3694176"/>
                <a:gd name="connsiteY2-66" fmla="*/ 1225296 h 1225296"/>
                <a:gd name="connsiteX3-67" fmla="*/ 0 w 3694176"/>
                <a:gd name="connsiteY3-68" fmla="*/ 1225296 h 1225296"/>
                <a:gd name="connsiteX4-69" fmla="*/ 0 w 3694176"/>
                <a:gd name="connsiteY4-70" fmla="*/ 0 h 1225296"/>
                <a:gd name="connsiteX0-71" fmla="*/ 0 w 3694176"/>
                <a:gd name="connsiteY0-72" fmla="*/ 0 h 1225296"/>
                <a:gd name="connsiteX1-73" fmla="*/ 2033542 w 3694176"/>
                <a:gd name="connsiteY1-74" fmla="*/ 767256 h 1225296"/>
                <a:gd name="connsiteX2-75" fmla="*/ 3694176 w 3694176"/>
                <a:gd name="connsiteY2-76" fmla="*/ 1225296 h 1225296"/>
                <a:gd name="connsiteX3-77" fmla="*/ 0 w 3694176"/>
                <a:gd name="connsiteY3-78" fmla="*/ 1225296 h 1225296"/>
                <a:gd name="connsiteX4-79" fmla="*/ 0 w 3694176"/>
                <a:gd name="connsiteY4-80" fmla="*/ 0 h 122529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694176" h="1225296">
                  <a:moveTo>
                    <a:pt x="0" y="0"/>
                  </a:moveTo>
                  <a:cubicBezTo>
                    <a:pt x="664745" y="838060"/>
                    <a:pt x="1281211" y="972944"/>
                    <a:pt x="2033542" y="767256"/>
                  </a:cubicBezTo>
                  <a:cubicBezTo>
                    <a:pt x="2785873" y="561568"/>
                    <a:pt x="3318396" y="486804"/>
                    <a:pt x="3694176" y="1225296"/>
                  </a:cubicBezTo>
                  <a:lnTo>
                    <a:pt x="0" y="122529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A1E2"/>
                </a:gs>
                <a:gs pos="96000">
                  <a:srgbClr val="204DAF"/>
                </a:gs>
              </a:gsLst>
              <a:lin ang="4200000" scaled="0"/>
            </a:gradFill>
            <a:ln>
              <a:noFill/>
            </a:ln>
            <a:effectLst>
              <a:outerShdw blurRad="254000" dist="127000" dir="5640000" algn="br" rotWithShape="0">
                <a:prstClr val="black">
                  <a:alpha val="4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2">
            <a:lum brigh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5212">
            <a:off x="-4320861" y="647672"/>
            <a:ext cx="9607211" cy="549906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>
            <a:lum brigh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322" flipV="1">
            <a:off x="3610632" y="-2273934"/>
            <a:ext cx="9607211" cy="5499069"/>
          </a:xfrm>
          <a:prstGeom prst="rect">
            <a:avLst/>
          </a:prstGeom>
        </p:spPr>
      </p:pic>
      <p:sp>
        <p:nvSpPr>
          <p:cNvPr id="13" name="TextBox 30"/>
          <p:cNvSpPr txBox="1"/>
          <p:nvPr/>
        </p:nvSpPr>
        <p:spPr>
          <a:xfrm>
            <a:off x="2358452" y="2673931"/>
            <a:ext cx="7475096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00"/>
            <a:r>
              <a:rPr lang="en-US" altLang="zh-CN" sz="8800" dirty="0" smtClean="0">
                <a:solidFill>
                  <a:schemeClr val="bg1">
                    <a:lumMod val="65000"/>
                    <a:alpha val="2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Aparajita" panose="020B0604020202020204" pitchFamily="34" charset="0"/>
              </a:rPr>
              <a:t>PART THREE</a:t>
            </a:r>
            <a:endParaRPr lang="zh-CN" altLang="en-US" sz="8800" dirty="0">
              <a:solidFill>
                <a:schemeClr val="bg1">
                  <a:lumMod val="65000"/>
                  <a:alpha val="20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cs typeface="Aparajita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892062" y="3168385"/>
            <a:ext cx="4407876" cy="10509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产品</a:t>
            </a:r>
            <a:r>
              <a:rPr lang="zh-CN" alt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价值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902012" y="4337926"/>
            <a:ext cx="387976" cy="79048"/>
          </a:xfrm>
          <a:prstGeom prst="rect">
            <a:avLst/>
          </a:prstGeom>
          <a:gradFill>
            <a:gsLst>
              <a:gs pos="0">
                <a:srgbClr val="00A1E2"/>
              </a:gs>
              <a:gs pos="100000">
                <a:srgbClr val="204DAF"/>
              </a:gs>
            </a:gsLst>
            <a:lin ang="5400000" scaled="0"/>
          </a:gra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192334" y="1453163"/>
            <a:ext cx="1810632" cy="1436224"/>
            <a:chOff x="5390496" y="1174088"/>
            <a:chExt cx="1743579" cy="1383041"/>
          </a:xfrm>
        </p:grpSpPr>
        <p:sp>
          <p:nvSpPr>
            <p:cNvPr id="17" name="圆角矩形 16"/>
            <p:cNvSpPr/>
            <p:nvPr/>
          </p:nvSpPr>
          <p:spPr>
            <a:xfrm rot="2700000">
              <a:off x="5568043" y="1174088"/>
              <a:ext cx="1383041" cy="138304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A1E2"/>
                </a:gs>
                <a:gs pos="100000">
                  <a:srgbClr val="204DAF"/>
                </a:gs>
              </a:gsLst>
              <a:lin ang="2700000" scaled="0"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390496" y="1291657"/>
              <a:ext cx="1743579" cy="977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30000"/>
                      </a:srgbClr>
                    </a:outerShdw>
                  </a:effectLst>
                  <a:latin typeface="字魂45号-冰宇雅宋" panose="00000500000000000000" pitchFamily="2" charset="-122"/>
                  <a:ea typeface="字魂45号-冰宇雅宋" panose="00000500000000000000" pitchFamily="2" charset="-122"/>
                  <a:cs typeface="Aparajita" panose="020B0604020202020204" pitchFamily="34" charset="0"/>
                </a:rPr>
                <a:t>03</a:t>
              </a:r>
              <a:endParaRPr lang="zh-CN" alt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30000"/>
                    </a:srgbClr>
                  </a:outerShdw>
                </a:effectLst>
                <a:latin typeface="字魂45号-冰宇雅宋" panose="00000500000000000000" pitchFamily="2" charset="-122"/>
                <a:ea typeface="字魂45号-冰宇雅宋" panose="00000500000000000000" pitchFamily="2" charset="-122"/>
                <a:cs typeface="Aparajita" panose="020B0604020202020204" pitchFamily="34" charset="0"/>
              </a:endParaRPr>
            </a:p>
          </p:txBody>
        </p:sp>
      </p:grpSp>
      <p:sp>
        <p:nvSpPr>
          <p:cNvPr id="19" name="Rectangle 3"/>
          <p:cNvSpPr/>
          <p:nvPr/>
        </p:nvSpPr>
        <p:spPr bwMode="auto">
          <a:xfrm>
            <a:off x="3400240" y="4637696"/>
            <a:ext cx="53962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8500">
                <a:solidFill>
                  <a:srgbClr val="27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8500">
                <a:solidFill>
                  <a:srgbClr val="27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8500">
                <a:solidFill>
                  <a:srgbClr val="27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8500">
                <a:solidFill>
                  <a:srgbClr val="27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8500">
                <a:solidFill>
                  <a:srgbClr val="27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2437130" eaLnBrk="0" fontAlgn="base" hangingPunct="0">
              <a:spcBef>
                <a:spcPts val="2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8500">
                <a:solidFill>
                  <a:srgbClr val="27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2437130" eaLnBrk="0" fontAlgn="base" hangingPunct="0">
              <a:spcBef>
                <a:spcPts val="2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8500">
                <a:solidFill>
                  <a:srgbClr val="27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2437130" eaLnBrk="0" fontAlgn="base" hangingPunct="0">
              <a:spcBef>
                <a:spcPts val="2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8500">
                <a:solidFill>
                  <a:srgbClr val="27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2437130" eaLnBrk="0" fontAlgn="base" hangingPunct="0">
              <a:spcBef>
                <a:spcPts val="2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8500">
                <a:solidFill>
                  <a:srgbClr val="27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zh-CN" altLang="zh-CN" sz="1000" dirty="0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Helvetica" panose="020B0604020202020204" pitchFamily="34" charset="0"/>
              </a:rPr>
              <a:t>Lorem ipsum dolor sit amet, consectetuer </a:t>
            </a:r>
            <a:r>
              <a:rPr lang="zh-CN" altLang="zh-CN" sz="1000" dirty="0" smtClean="0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Helvetica" panose="020B0604020202020204" pitchFamily="34" charset="0"/>
              </a:rPr>
              <a:t>dipiscing </a:t>
            </a:r>
            <a:r>
              <a:rPr lang="zh-CN" altLang="zh-CN" sz="1000" dirty="0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Helvetica" panose="020B0604020202020204" pitchFamily="34" charset="0"/>
              </a:rPr>
              <a:t>elit, sed diam </a:t>
            </a:r>
            <a:endParaRPr lang="en-US" altLang="zh-CN" sz="1000" dirty="0" smtClean="0">
              <a:solidFill>
                <a:schemeClr val="tx1">
                  <a:lumMod val="50000"/>
                  <a:lumOff val="50000"/>
                  <a:alpha val="80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Helvetica" panose="020B0604020202020204" pitchFamily="34" charset="0"/>
            </a:endParaRPr>
          </a:p>
          <a:p>
            <a:pPr algn="ctr" eaLnBrk="1"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zh-CN" altLang="zh-CN" sz="1000" dirty="0" smtClean="0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Helvetica" panose="020B0604020202020204" pitchFamily="34" charset="0"/>
              </a:rPr>
              <a:t>nonummy nibheuismod </a:t>
            </a:r>
            <a:r>
              <a:rPr lang="zh-CN" altLang="zh-CN" sz="1000" dirty="0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Helvetica" panose="020B0604020202020204" pitchFamily="34" charset="0"/>
              </a:rPr>
              <a:t>tincidunt ut laoreet dolore magna aliquam erat volutpat. Ut wisi enim ad minim </a:t>
            </a:r>
            <a:r>
              <a:rPr lang="zh-CN" altLang="zh-CN" sz="1000" dirty="0" smtClean="0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Helvetica" panose="020B0604020202020204" pitchFamily="34" charset="0"/>
              </a:rPr>
              <a:t>veniam</a:t>
            </a:r>
            <a:endParaRPr lang="zh-CN" altLang="zh-CN" sz="1000" dirty="0">
              <a:solidFill>
                <a:schemeClr val="tx1">
                  <a:lumMod val="50000"/>
                  <a:lumOff val="50000"/>
                  <a:alpha val="80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Helvetica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bldLvl="0" animBg="1"/>
      <p:bldP spid="1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7"/>
          <p:cNvSpPr txBox="1"/>
          <p:nvPr/>
        </p:nvSpPr>
        <p:spPr>
          <a:xfrm>
            <a:off x="1304350" y="364378"/>
            <a:ext cx="2163154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  <a:cs typeface="+mn-ea"/>
                <a:sym typeface="+mn-lt"/>
              </a:rPr>
              <a:t>产品</a:t>
            </a:r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  <a:cs typeface="+mn-ea"/>
                <a:sym typeface="+mn-lt"/>
              </a:rPr>
              <a:t>优势</a:t>
            </a:r>
            <a:endParaRPr lang="zh-CN" alt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2885" y="242570"/>
            <a:ext cx="6025515" cy="800100"/>
          </a:xfrm>
          <a:prstGeom prst="rect">
            <a:avLst/>
          </a:prstGeom>
          <a:solidFill>
            <a:srgbClr val="F9F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>
              <a:lnSpc>
                <a:spcPct val="114000"/>
              </a:lnSpc>
            </a:pPr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46654" y="364378"/>
            <a:ext cx="8641658" cy="650875"/>
            <a:chOff x="146654" y="364378"/>
            <a:chExt cx="8641658" cy="650875"/>
          </a:xfrm>
        </p:grpSpPr>
        <p:grpSp>
          <p:nvGrpSpPr>
            <p:cNvPr id="78" name="组合 77"/>
            <p:cNvGrpSpPr/>
            <p:nvPr/>
          </p:nvGrpSpPr>
          <p:grpSpPr>
            <a:xfrm>
              <a:off x="373364" y="396066"/>
              <a:ext cx="707710" cy="515376"/>
              <a:chOff x="125279" y="279019"/>
              <a:chExt cx="854512" cy="622282"/>
            </a:xfrm>
          </p:grpSpPr>
          <p:sp>
            <p:nvSpPr>
              <p:cNvPr id="79" name="圆角矩形 78"/>
              <p:cNvSpPr/>
              <p:nvPr/>
            </p:nvSpPr>
            <p:spPr>
              <a:xfrm rot="2700000">
                <a:off x="357509" y="279019"/>
                <a:ext cx="622282" cy="622282"/>
              </a:xfrm>
              <a:prstGeom prst="roundRect">
                <a:avLst/>
              </a:prstGeom>
              <a:gradFill>
                <a:gsLst>
                  <a:gs pos="0">
                    <a:srgbClr val="00A1E2"/>
                  </a:gs>
                  <a:gs pos="100000">
                    <a:srgbClr val="204DAF"/>
                  </a:gs>
                </a:gsLst>
                <a:lin ang="2700000" scaled="0"/>
              </a:gra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80" name="圆角矩形 79"/>
              <p:cNvSpPr/>
              <p:nvPr/>
            </p:nvSpPr>
            <p:spPr>
              <a:xfrm rot="2700000">
                <a:off x="125279" y="279019"/>
                <a:ext cx="622282" cy="6222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  <p:sp>
          <p:nvSpPr>
            <p:cNvPr id="72" name="TextBox 7"/>
            <p:cNvSpPr txBox="1"/>
            <p:nvPr/>
          </p:nvSpPr>
          <p:spPr>
            <a:xfrm>
              <a:off x="1304350" y="364378"/>
              <a:ext cx="2163154" cy="650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0000"/>
                </a:lnSpc>
              </a:pPr>
              <a:r>
                <a:rPr lang="zh-CN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  <a:cs typeface="+mn-ea"/>
                  <a:sym typeface="+mn-lt"/>
                </a:rPr>
                <a:t>产品</a:t>
              </a:r>
              <a:r>
                <a:rPr lang="zh-CN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  <a:cs typeface="+mn-ea"/>
                  <a:sym typeface="+mn-lt"/>
                </a:rPr>
                <a:t>优势</a:t>
              </a:r>
              <a:endPara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146654" y="405332"/>
              <a:ext cx="972842" cy="5118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 algn="ctr">
                <a:lnSpc>
                  <a:spcPct val="114000"/>
                </a:lnSpc>
              </a:pPr>
              <a:r>
                <a:rPr lang="en-US" altLang="zh-CN" sz="2400" dirty="0" smtClean="0">
                  <a:solidFill>
                    <a:srgbClr val="282B3E"/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</a:rPr>
                <a:t>01</a:t>
              </a:r>
              <a:endParaRPr lang="en-US" altLang="zh-CN" sz="2400" dirty="0">
                <a:solidFill>
                  <a:srgbClr val="282B3E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2901299" y="660928"/>
              <a:ext cx="5887013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+mn-ea"/>
                </a:rPr>
                <a:t>Competitive product advantage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endParaRPr>
            </a:p>
          </p:txBody>
        </p:sp>
      </p:grpSp>
      <p:sp>
        <p:nvSpPr>
          <p:cNvPr id="24" name="等腰三角形 23"/>
          <p:cNvSpPr/>
          <p:nvPr/>
        </p:nvSpPr>
        <p:spPr>
          <a:xfrm>
            <a:off x="4513585" y="2662773"/>
            <a:ext cx="3250272" cy="2801959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6800" rIns="0" bIns="57600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 dirty="0">
                <a:solidFill>
                  <a:srgbClr val="4C4C4C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项目</a:t>
            </a:r>
            <a:r>
              <a:rPr lang="zh-CN" altLang="en-US" sz="2000" b="1" dirty="0">
                <a:solidFill>
                  <a:srgbClr val="4C4C4C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价值</a:t>
            </a:r>
            <a:endParaRPr lang="zh-CN" altLang="en-US" sz="2000" b="1" dirty="0">
              <a:solidFill>
                <a:srgbClr val="4C4C4C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25" name="Freeform 6"/>
          <p:cNvSpPr>
            <a:spLocks noEditPoints="1"/>
          </p:cNvSpPr>
          <p:nvPr/>
        </p:nvSpPr>
        <p:spPr bwMode="auto">
          <a:xfrm>
            <a:off x="4497711" y="3095087"/>
            <a:ext cx="3266147" cy="2984707"/>
          </a:xfrm>
          <a:custGeom>
            <a:avLst/>
            <a:gdLst>
              <a:gd name="T0" fmla="*/ 1146 w 1469"/>
              <a:gd name="T1" fmla="*/ 0 h 1342"/>
              <a:gd name="T2" fmla="*/ 1469 w 1469"/>
              <a:gd name="T3" fmla="*/ 604 h 1342"/>
              <a:gd name="T4" fmla="*/ 1047 w 1469"/>
              <a:gd name="T5" fmla="*/ 1272 h 1342"/>
              <a:gd name="T6" fmla="*/ 734 w 1469"/>
              <a:gd name="T7" fmla="*/ 1342 h 1342"/>
              <a:gd name="T8" fmla="*/ 422 w 1469"/>
              <a:gd name="T9" fmla="*/ 1272 h 1342"/>
              <a:gd name="T10" fmla="*/ 0 w 1469"/>
              <a:gd name="T11" fmla="*/ 604 h 1342"/>
              <a:gd name="T12" fmla="*/ 322 w 1469"/>
              <a:gd name="T13" fmla="*/ 0 h 1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69" h="1342">
                <a:moveTo>
                  <a:pt x="1146" y="0"/>
                </a:moveTo>
                <a:cubicBezTo>
                  <a:pt x="1340" y="131"/>
                  <a:pt x="1468" y="353"/>
                  <a:pt x="1469" y="604"/>
                </a:cubicBezTo>
                <a:moveTo>
                  <a:pt x="1047" y="1272"/>
                </a:moveTo>
                <a:cubicBezTo>
                  <a:pt x="952" y="1317"/>
                  <a:pt x="846" y="1342"/>
                  <a:pt x="734" y="1342"/>
                </a:cubicBezTo>
                <a:cubicBezTo>
                  <a:pt x="623" y="1342"/>
                  <a:pt x="517" y="1317"/>
                  <a:pt x="422" y="1272"/>
                </a:cubicBezTo>
                <a:moveTo>
                  <a:pt x="0" y="604"/>
                </a:moveTo>
                <a:cubicBezTo>
                  <a:pt x="1" y="353"/>
                  <a:pt x="129" y="131"/>
                  <a:pt x="322" y="0"/>
                </a:cubicBezTo>
              </a:path>
            </a:pathLst>
          </a:custGeom>
          <a:noFill/>
          <a:ln w="12700" cap="flat">
            <a:solidFill>
              <a:srgbClr val="333333"/>
            </a:solidFill>
            <a:prstDash val="dash"/>
            <a:miter lim="800000"/>
            <a:headEnd type="none" w="sm" len="sm"/>
            <a:tailEnd type="arrow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27" name="TextBox 18"/>
          <p:cNvSpPr txBox="1"/>
          <p:nvPr/>
        </p:nvSpPr>
        <p:spPr>
          <a:xfrm>
            <a:off x="8495069" y="4253764"/>
            <a:ext cx="2821056" cy="958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通过建设数字化社区应用并且搭配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01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星球平台，赋能社区工作，为社区工作创造新的盈利增收点，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从而提高社区工作水平，让社区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工作更加精准、高效、有质量。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30" name="TextBox 19"/>
          <p:cNvSpPr txBox="1"/>
          <p:nvPr/>
        </p:nvSpPr>
        <p:spPr>
          <a:xfrm>
            <a:off x="3498630" y="1348860"/>
            <a:ext cx="5264309" cy="479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政府可通过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01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星球平台与基层民众对话，实时了解民众所需，提高政府服务人民的能力与水平。为群众和政府之间开通一条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“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民政直通车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”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31" name="TextBox 20"/>
          <p:cNvSpPr txBox="1"/>
          <p:nvPr/>
        </p:nvSpPr>
        <p:spPr>
          <a:xfrm>
            <a:off x="980556" y="4253764"/>
            <a:ext cx="2809755" cy="1198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ts val="19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01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星球平台旨在利用互联网、大数据、物联网、区块链等主流技术手段，搭建一个能够整合民众资源、商业资源的服务平台。为居民提供更舒适安逸的生活服务环境，为社区商户提供更大的市场收益。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431321" y="1955163"/>
            <a:ext cx="1414800" cy="1415223"/>
          </a:xfrm>
          <a:prstGeom prst="ellipse">
            <a:avLst/>
          </a:prstGeom>
          <a:gradFill>
            <a:gsLst>
              <a:gs pos="0">
                <a:srgbClr val="00A1E2"/>
              </a:gs>
              <a:gs pos="100000">
                <a:srgbClr val="204DAF"/>
              </a:gs>
            </a:gsLst>
            <a:lin ang="2700000" scaled="0"/>
          </a:gradFill>
          <a:ln>
            <a:noFill/>
          </a:ln>
          <a:effectLst>
            <a:outerShdw blurRad="330200" dist="190500" dir="36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1600" dirty="0"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满足政府对于</a:t>
            </a:r>
            <a:r>
              <a:rPr lang="zh-CN" altLang="en-US" sz="1600" dirty="0"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新时代</a:t>
            </a:r>
            <a:r>
              <a:rPr lang="zh-CN" altLang="en-US" sz="1600" dirty="0"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基层自治的需求</a:t>
            </a:r>
            <a:endParaRPr lang="zh-CN" altLang="en-US" sz="1600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3806185" y="4757120"/>
            <a:ext cx="1414800" cy="1415223"/>
          </a:xfrm>
          <a:prstGeom prst="ellipse">
            <a:avLst/>
          </a:prstGeom>
          <a:gradFill>
            <a:gsLst>
              <a:gs pos="0">
                <a:srgbClr val="00A1E2"/>
              </a:gs>
              <a:gs pos="100000">
                <a:srgbClr val="204DAF"/>
              </a:gs>
            </a:gsLst>
            <a:lin ang="2700000" scaled="0"/>
          </a:gradFill>
          <a:ln>
            <a:noFill/>
          </a:ln>
          <a:effectLst>
            <a:outerShdw blurRad="330200" dist="190500" dir="36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1600" dirty="0"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盘活社区资源，为社区生产</a:t>
            </a:r>
            <a:r>
              <a:rPr lang="zh-CN" altLang="en-US" sz="1600" dirty="0"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赋能</a:t>
            </a:r>
            <a:endParaRPr lang="zh-CN" altLang="en-US" sz="1600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7056457" y="4757120"/>
            <a:ext cx="1414800" cy="1415223"/>
          </a:xfrm>
          <a:prstGeom prst="ellipse">
            <a:avLst/>
          </a:prstGeom>
          <a:gradFill>
            <a:gsLst>
              <a:gs pos="0">
                <a:srgbClr val="00A1E2"/>
              </a:gs>
              <a:gs pos="100000">
                <a:srgbClr val="204DAF"/>
              </a:gs>
            </a:gsLst>
            <a:lin ang="2700000" scaled="0"/>
          </a:gradFill>
          <a:ln>
            <a:noFill/>
          </a:ln>
          <a:effectLst>
            <a:outerShdw blurRad="330200" dist="190500" dir="36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更新优化传统</a:t>
            </a:r>
            <a:r>
              <a:rPr lang="zh-CN" altLang="en-US" sz="1600" dirty="0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社区的管理工作</a:t>
            </a:r>
            <a:r>
              <a:rPr lang="zh-CN" altLang="en-US" sz="1600" dirty="0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方式</a:t>
            </a:r>
            <a:endParaRPr lang="zh-CN" altLang="en-US" sz="1600" dirty="0">
              <a:solidFill>
                <a:schemeClr val="bg1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5" grpId="0" bldLvl="0" animBg="1"/>
      <p:bldP spid="27" grpId="0"/>
      <p:bldP spid="30" grpId="0"/>
      <p:bldP spid="31" grpId="0"/>
      <p:bldP spid="6" grpId="0" bldLvl="0" animBg="1"/>
      <p:bldP spid="33" grpId="0" bldLvl="0" animBg="1"/>
      <p:bldP spid="3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1">
            <a:lum bright="2000"/>
          </a:blip>
          <a:srcRect l="30859" b="25189"/>
          <a:stretch>
            <a:fillRect/>
          </a:stretch>
        </p:blipFill>
        <p:spPr>
          <a:xfrm rot="16200000">
            <a:off x="2667000" y="-2667002"/>
            <a:ext cx="6858002" cy="121920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47" y="3816097"/>
            <a:ext cx="8278876" cy="344795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0" y="5363308"/>
            <a:ext cx="12195810" cy="1525688"/>
            <a:chOff x="0" y="4612979"/>
            <a:chExt cx="12195810" cy="2245022"/>
          </a:xfrm>
          <a:effectLst>
            <a:outerShdw blurRad="254000" dist="63500" algn="l" rotWithShape="0">
              <a:prstClr val="black">
                <a:alpha val="25000"/>
              </a:prstClr>
            </a:outerShdw>
          </a:effectLst>
        </p:grpSpPr>
        <p:sp>
          <p:nvSpPr>
            <p:cNvPr id="23" name="矩形 4"/>
            <p:cNvSpPr/>
            <p:nvPr/>
          </p:nvSpPr>
          <p:spPr>
            <a:xfrm>
              <a:off x="0" y="4612979"/>
              <a:ext cx="12195810" cy="2239362"/>
            </a:xfrm>
            <a:custGeom>
              <a:avLst/>
              <a:gdLst>
                <a:gd name="connsiteX0" fmla="*/ 0 w 12192000"/>
                <a:gd name="connsiteY0" fmla="*/ 0 h 2006023"/>
                <a:gd name="connsiteX1" fmla="*/ 12192000 w 12192000"/>
                <a:gd name="connsiteY1" fmla="*/ 0 h 2006023"/>
                <a:gd name="connsiteX2" fmla="*/ 12192000 w 12192000"/>
                <a:gd name="connsiteY2" fmla="*/ 2006023 h 2006023"/>
                <a:gd name="connsiteX3" fmla="*/ 0 w 12192000"/>
                <a:gd name="connsiteY3" fmla="*/ 2006023 h 2006023"/>
                <a:gd name="connsiteX4" fmla="*/ 0 w 12192000"/>
                <a:gd name="connsiteY4" fmla="*/ 0 h 2006023"/>
                <a:gd name="connsiteX0-1" fmla="*/ 0 w 12195810"/>
                <a:gd name="connsiteY0-2" fmla="*/ 0 h 2006023"/>
                <a:gd name="connsiteX1-3" fmla="*/ 12192000 w 12195810"/>
                <a:gd name="connsiteY1-4" fmla="*/ 0 h 2006023"/>
                <a:gd name="connsiteX2-5" fmla="*/ 12195810 w 12195810"/>
                <a:gd name="connsiteY2-6" fmla="*/ 285751 h 2006023"/>
                <a:gd name="connsiteX3-7" fmla="*/ 12192000 w 12195810"/>
                <a:gd name="connsiteY3-8" fmla="*/ 2006023 h 2006023"/>
                <a:gd name="connsiteX4-9" fmla="*/ 0 w 12195810"/>
                <a:gd name="connsiteY4-10" fmla="*/ 2006023 h 2006023"/>
                <a:gd name="connsiteX5" fmla="*/ 0 w 12195810"/>
                <a:gd name="connsiteY5" fmla="*/ 0 h 2006023"/>
                <a:gd name="connsiteX0-11" fmla="*/ 0 w 12195810"/>
                <a:gd name="connsiteY0-12" fmla="*/ 0 h 2006023"/>
                <a:gd name="connsiteX1-13" fmla="*/ 6408420 w 12195810"/>
                <a:gd name="connsiteY1-14" fmla="*/ 651510 h 2006023"/>
                <a:gd name="connsiteX2-15" fmla="*/ 12195810 w 12195810"/>
                <a:gd name="connsiteY2-16" fmla="*/ 285751 h 2006023"/>
                <a:gd name="connsiteX3-17" fmla="*/ 12192000 w 12195810"/>
                <a:gd name="connsiteY3-18" fmla="*/ 2006023 h 2006023"/>
                <a:gd name="connsiteX4-19" fmla="*/ 0 w 12195810"/>
                <a:gd name="connsiteY4-20" fmla="*/ 2006023 h 2006023"/>
                <a:gd name="connsiteX5-21" fmla="*/ 0 w 12195810"/>
                <a:gd name="connsiteY5-22" fmla="*/ 0 h 2006023"/>
                <a:gd name="connsiteX0-23" fmla="*/ 0 w 12195810"/>
                <a:gd name="connsiteY0-24" fmla="*/ 38853 h 2044876"/>
                <a:gd name="connsiteX1-25" fmla="*/ 6408420 w 12195810"/>
                <a:gd name="connsiteY1-26" fmla="*/ 690363 h 2044876"/>
                <a:gd name="connsiteX2-27" fmla="*/ 12195810 w 12195810"/>
                <a:gd name="connsiteY2-28" fmla="*/ 324604 h 2044876"/>
                <a:gd name="connsiteX3-29" fmla="*/ 12192000 w 12195810"/>
                <a:gd name="connsiteY3-30" fmla="*/ 2044876 h 2044876"/>
                <a:gd name="connsiteX4-31" fmla="*/ 0 w 12195810"/>
                <a:gd name="connsiteY4-32" fmla="*/ 2044876 h 2044876"/>
                <a:gd name="connsiteX5-33" fmla="*/ 0 w 12195810"/>
                <a:gd name="connsiteY5-34" fmla="*/ 38853 h 2044876"/>
                <a:gd name="connsiteX0-35" fmla="*/ 0 w 12195810"/>
                <a:gd name="connsiteY0-36" fmla="*/ 61089 h 2067112"/>
                <a:gd name="connsiteX1-37" fmla="*/ 6408420 w 12195810"/>
                <a:gd name="connsiteY1-38" fmla="*/ 712599 h 2067112"/>
                <a:gd name="connsiteX2-39" fmla="*/ 12195810 w 12195810"/>
                <a:gd name="connsiteY2-40" fmla="*/ 346840 h 2067112"/>
                <a:gd name="connsiteX3-41" fmla="*/ 12192000 w 12195810"/>
                <a:gd name="connsiteY3-42" fmla="*/ 2067112 h 2067112"/>
                <a:gd name="connsiteX4-43" fmla="*/ 0 w 12195810"/>
                <a:gd name="connsiteY4-44" fmla="*/ 2067112 h 2067112"/>
                <a:gd name="connsiteX5-45" fmla="*/ 0 w 12195810"/>
                <a:gd name="connsiteY5-46" fmla="*/ 61089 h 2067112"/>
                <a:gd name="connsiteX0-47" fmla="*/ 0 w 12195810"/>
                <a:gd name="connsiteY0-48" fmla="*/ 228478 h 2234501"/>
                <a:gd name="connsiteX1-49" fmla="*/ 6408420 w 12195810"/>
                <a:gd name="connsiteY1-50" fmla="*/ 879988 h 2234501"/>
                <a:gd name="connsiteX2-51" fmla="*/ 12195810 w 12195810"/>
                <a:gd name="connsiteY2-52" fmla="*/ 514229 h 2234501"/>
                <a:gd name="connsiteX3-53" fmla="*/ 12192000 w 12195810"/>
                <a:gd name="connsiteY3-54" fmla="*/ 2234501 h 2234501"/>
                <a:gd name="connsiteX4-55" fmla="*/ 0 w 12195810"/>
                <a:gd name="connsiteY4-56" fmla="*/ 2234501 h 2234501"/>
                <a:gd name="connsiteX5-57" fmla="*/ 0 w 12195810"/>
                <a:gd name="connsiteY5-58" fmla="*/ 228478 h 2234501"/>
                <a:gd name="connsiteX0-59" fmla="*/ 0 w 12195810"/>
                <a:gd name="connsiteY0-60" fmla="*/ 228478 h 2234501"/>
                <a:gd name="connsiteX1-61" fmla="*/ 6408420 w 12195810"/>
                <a:gd name="connsiteY1-62" fmla="*/ 879988 h 2234501"/>
                <a:gd name="connsiteX2-63" fmla="*/ 12195810 w 12195810"/>
                <a:gd name="connsiteY2-64" fmla="*/ 514229 h 2234501"/>
                <a:gd name="connsiteX3-65" fmla="*/ 12192000 w 12195810"/>
                <a:gd name="connsiteY3-66" fmla="*/ 2234501 h 2234501"/>
                <a:gd name="connsiteX4-67" fmla="*/ 0 w 12195810"/>
                <a:gd name="connsiteY4-68" fmla="*/ 2234501 h 2234501"/>
                <a:gd name="connsiteX5-69" fmla="*/ 0 w 12195810"/>
                <a:gd name="connsiteY5-70" fmla="*/ 228478 h 2234501"/>
                <a:gd name="connsiteX0-71" fmla="*/ 0 w 12195810"/>
                <a:gd name="connsiteY0-72" fmla="*/ 233339 h 2239362"/>
                <a:gd name="connsiteX1-73" fmla="*/ 6408420 w 12195810"/>
                <a:gd name="connsiteY1-74" fmla="*/ 884849 h 2239362"/>
                <a:gd name="connsiteX2-75" fmla="*/ 12195810 w 12195810"/>
                <a:gd name="connsiteY2-76" fmla="*/ 519090 h 2239362"/>
                <a:gd name="connsiteX3-77" fmla="*/ 12192000 w 12195810"/>
                <a:gd name="connsiteY3-78" fmla="*/ 2239362 h 2239362"/>
                <a:gd name="connsiteX4-79" fmla="*/ 0 w 12195810"/>
                <a:gd name="connsiteY4-80" fmla="*/ 2239362 h 2239362"/>
                <a:gd name="connsiteX5-81" fmla="*/ 0 w 12195810"/>
                <a:gd name="connsiteY5-82" fmla="*/ 233339 h 223936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12195810" h="2239362">
                  <a:moveTo>
                    <a:pt x="0" y="233339"/>
                  </a:moveTo>
                  <a:cubicBezTo>
                    <a:pt x="2336800" y="-415323"/>
                    <a:pt x="4912995" y="448604"/>
                    <a:pt x="6408420" y="884849"/>
                  </a:cubicBezTo>
                  <a:cubicBezTo>
                    <a:pt x="7903845" y="1321094"/>
                    <a:pt x="10226040" y="1379188"/>
                    <a:pt x="12195810" y="519090"/>
                  </a:cubicBezTo>
                  <a:lnTo>
                    <a:pt x="12192000" y="2239362"/>
                  </a:lnTo>
                  <a:lnTo>
                    <a:pt x="0" y="2239362"/>
                  </a:lnTo>
                  <a:lnTo>
                    <a:pt x="0" y="233339"/>
                  </a:lnTo>
                  <a:close/>
                </a:path>
              </a:pathLst>
            </a:custGeom>
            <a:gradFill>
              <a:gsLst>
                <a:gs pos="100000">
                  <a:srgbClr val="00A1E2"/>
                </a:gs>
                <a:gs pos="40000">
                  <a:srgbClr val="204DA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sp>
          <p:nvSpPr>
            <p:cNvPr id="24" name="矩形 4"/>
            <p:cNvSpPr/>
            <p:nvPr/>
          </p:nvSpPr>
          <p:spPr>
            <a:xfrm>
              <a:off x="0" y="4661962"/>
              <a:ext cx="12192000" cy="2196037"/>
            </a:xfrm>
            <a:custGeom>
              <a:avLst/>
              <a:gdLst>
                <a:gd name="connsiteX0" fmla="*/ 0 w 12192000"/>
                <a:gd name="connsiteY0" fmla="*/ 0 h 2006023"/>
                <a:gd name="connsiteX1" fmla="*/ 12192000 w 12192000"/>
                <a:gd name="connsiteY1" fmla="*/ 0 h 2006023"/>
                <a:gd name="connsiteX2" fmla="*/ 12192000 w 12192000"/>
                <a:gd name="connsiteY2" fmla="*/ 2006023 h 2006023"/>
                <a:gd name="connsiteX3" fmla="*/ 0 w 12192000"/>
                <a:gd name="connsiteY3" fmla="*/ 2006023 h 2006023"/>
                <a:gd name="connsiteX4" fmla="*/ 0 w 12192000"/>
                <a:gd name="connsiteY4" fmla="*/ 0 h 2006023"/>
                <a:gd name="connsiteX0-1" fmla="*/ 0 w 12195810"/>
                <a:gd name="connsiteY0-2" fmla="*/ 0 h 2006023"/>
                <a:gd name="connsiteX1-3" fmla="*/ 12192000 w 12195810"/>
                <a:gd name="connsiteY1-4" fmla="*/ 0 h 2006023"/>
                <a:gd name="connsiteX2-5" fmla="*/ 12195810 w 12195810"/>
                <a:gd name="connsiteY2-6" fmla="*/ 285751 h 2006023"/>
                <a:gd name="connsiteX3-7" fmla="*/ 12192000 w 12195810"/>
                <a:gd name="connsiteY3-8" fmla="*/ 2006023 h 2006023"/>
                <a:gd name="connsiteX4-9" fmla="*/ 0 w 12195810"/>
                <a:gd name="connsiteY4-10" fmla="*/ 2006023 h 2006023"/>
                <a:gd name="connsiteX5" fmla="*/ 0 w 12195810"/>
                <a:gd name="connsiteY5" fmla="*/ 0 h 2006023"/>
                <a:gd name="connsiteX0-11" fmla="*/ 0 w 12195810"/>
                <a:gd name="connsiteY0-12" fmla="*/ 0 h 2006023"/>
                <a:gd name="connsiteX1-13" fmla="*/ 6408420 w 12195810"/>
                <a:gd name="connsiteY1-14" fmla="*/ 651510 h 2006023"/>
                <a:gd name="connsiteX2-15" fmla="*/ 12195810 w 12195810"/>
                <a:gd name="connsiteY2-16" fmla="*/ 285751 h 2006023"/>
                <a:gd name="connsiteX3-17" fmla="*/ 12192000 w 12195810"/>
                <a:gd name="connsiteY3-18" fmla="*/ 2006023 h 2006023"/>
                <a:gd name="connsiteX4-19" fmla="*/ 0 w 12195810"/>
                <a:gd name="connsiteY4-20" fmla="*/ 2006023 h 2006023"/>
                <a:gd name="connsiteX5-21" fmla="*/ 0 w 12195810"/>
                <a:gd name="connsiteY5-22" fmla="*/ 0 h 2006023"/>
                <a:gd name="connsiteX0-23" fmla="*/ 0 w 12195810"/>
                <a:gd name="connsiteY0-24" fmla="*/ 38853 h 2044876"/>
                <a:gd name="connsiteX1-25" fmla="*/ 6408420 w 12195810"/>
                <a:gd name="connsiteY1-26" fmla="*/ 690363 h 2044876"/>
                <a:gd name="connsiteX2-27" fmla="*/ 12195810 w 12195810"/>
                <a:gd name="connsiteY2-28" fmla="*/ 324604 h 2044876"/>
                <a:gd name="connsiteX3-29" fmla="*/ 12192000 w 12195810"/>
                <a:gd name="connsiteY3-30" fmla="*/ 2044876 h 2044876"/>
                <a:gd name="connsiteX4-31" fmla="*/ 0 w 12195810"/>
                <a:gd name="connsiteY4-32" fmla="*/ 2044876 h 2044876"/>
                <a:gd name="connsiteX5-33" fmla="*/ 0 w 12195810"/>
                <a:gd name="connsiteY5-34" fmla="*/ 38853 h 2044876"/>
                <a:gd name="connsiteX0-35" fmla="*/ 0 w 12195810"/>
                <a:gd name="connsiteY0-36" fmla="*/ 61089 h 2067112"/>
                <a:gd name="connsiteX1-37" fmla="*/ 6408420 w 12195810"/>
                <a:gd name="connsiteY1-38" fmla="*/ 712599 h 2067112"/>
                <a:gd name="connsiteX2-39" fmla="*/ 12195810 w 12195810"/>
                <a:gd name="connsiteY2-40" fmla="*/ 346840 h 2067112"/>
                <a:gd name="connsiteX3-41" fmla="*/ 12192000 w 12195810"/>
                <a:gd name="connsiteY3-42" fmla="*/ 2067112 h 2067112"/>
                <a:gd name="connsiteX4-43" fmla="*/ 0 w 12195810"/>
                <a:gd name="connsiteY4-44" fmla="*/ 2067112 h 2067112"/>
                <a:gd name="connsiteX5-45" fmla="*/ 0 w 12195810"/>
                <a:gd name="connsiteY5-46" fmla="*/ 61089 h 2067112"/>
                <a:gd name="connsiteX0-47" fmla="*/ 0 w 12195810"/>
                <a:gd name="connsiteY0-48" fmla="*/ 228478 h 2234501"/>
                <a:gd name="connsiteX1-49" fmla="*/ 6408420 w 12195810"/>
                <a:gd name="connsiteY1-50" fmla="*/ 879988 h 2234501"/>
                <a:gd name="connsiteX2-51" fmla="*/ 12195810 w 12195810"/>
                <a:gd name="connsiteY2-52" fmla="*/ 514229 h 2234501"/>
                <a:gd name="connsiteX3-53" fmla="*/ 12192000 w 12195810"/>
                <a:gd name="connsiteY3-54" fmla="*/ 2234501 h 2234501"/>
                <a:gd name="connsiteX4-55" fmla="*/ 0 w 12195810"/>
                <a:gd name="connsiteY4-56" fmla="*/ 2234501 h 2234501"/>
                <a:gd name="connsiteX5-57" fmla="*/ 0 w 12195810"/>
                <a:gd name="connsiteY5-58" fmla="*/ 228478 h 2234501"/>
                <a:gd name="connsiteX0-59" fmla="*/ 0 w 12195810"/>
                <a:gd name="connsiteY0-60" fmla="*/ 228478 h 2234501"/>
                <a:gd name="connsiteX1-61" fmla="*/ 6408420 w 12195810"/>
                <a:gd name="connsiteY1-62" fmla="*/ 879988 h 2234501"/>
                <a:gd name="connsiteX2-63" fmla="*/ 12195810 w 12195810"/>
                <a:gd name="connsiteY2-64" fmla="*/ 514229 h 2234501"/>
                <a:gd name="connsiteX3-65" fmla="*/ 12192000 w 12195810"/>
                <a:gd name="connsiteY3-66" fmla="*/ 2234501 h 2234501"/>
                <a:gd name="connsiteX4-67" fmla="*/ 0 w 12195810"/>
                <a:gd name="connsiteY4-68" fmla="*/ 2234501 h 2234501"/>
                <a:gd name="connsiteX5-69" fmla="*/ 0 w 12195810"/>
                <a:gd name="connsiteY5-70" fmla="*/ 228478 h 2234501"/>
                <a:gd name="connsiteX0-71" fmla="*/ 0 w 12195810"/>
                <a:gd name="connsiteY0-72" fmla="*/ 233339 h 2239362"/>
                <a:gd name="connsiteX1-73" fmla="*/ 6408420 w 12195810"/>
                <a:gd name="connsiteY1-74" fmla="*/ 884849 h 2239362"/>
                <a:gd name="connsiteX2-75" fmla="*/ 12195810 w 12195810"/>
                <a:gd name="connsiteY2-76" fmla="*/ 519090 h 2239362"/>
                <a:gd name="connsiteX3-77" fmla="*/ 12192000 w 12195810"/>
                <a:gd name="connsiteY3-78" fmla="*/ 2239362 h 2239362"/>
                <a:gd name="connsiteX4-79" fmla="*/ 0 w 12195810"/>
                <a:gd name="connsiteY4-80" fmla="*/ 2239362 h 2239362"/>
                <a:gd name="connsiteX5-81" fmla="*/ 0 w 12195810"/>
                <a:gd name="connsiteY5-82" fmla="*/ 233339 h 2239362"/>
                <a:gd name="connsiteX0-83" fmla="*/ 0 w 12195810"/>
                <a:gd name="connsiteY0-84" fmla="*/ 233339 h 2239362"/>
                <a:gd name="connsiteX1-85" fmla="*/ 6408420 w 12195810"/>
                <a:gd name="connsiteY1-86" fmla="*/ 884849 h 2239362"/>
                <a:gd name="connsiteX2-87" fmla="*/ 12195810 w 12195810"/>
                <a:gd name="connsiteY2-88" fmla="*/ 519090 h 2239362"/>
                <a:gd name="connsiteX3-89" fmla="*/ 12184380 w 12195810"/>
                <a:gd name="connsiteY3-90" fmla="*/ 1290672 h 2239362"/>
                <a:gd name="connsiteX4-91" fmla="*/ 12192000 w 12195810"/>
                <a:gd name="connsiteY4-92" fmla="*/ 2239362 h 2239362"/>
                <a:gd name="connsiteX5-93" fmla="*/ 0 w 12195810"/>
                <a:gd name="connsiteY5-94" fmla="*/ 2239362 h 2239362"/>
                <a:gd name="connsiteX6" fmla="*/ 0 w 12195810"/>
                <a:gd name="connsiteY6" fmla="*/ 233339 h 2239362"/>
                <a:gd name="connsiteX0-95" fmla="*/ 0 w 12192000"/>
                <a:gd name="connsiteY0-96" fmla="*/ 199700 h 2205723"/>
                <a:gd name="connsiteX1-97" fmla="*/ 6408420 w 12192000"/>
                <a:gd name="connsiteY1-98" fmla="*/ 851210 h 2205723"/>
                <a:gd name="connsiteX2-99" fmla="*/ 12184380 w 12192000"/>
                <a:gd name="connsiteY2-100" fmla="*/ 1257033 h 2205723"/>
                <a:gd name="connsiteX3-101" fmla="*/ 12192000 w 12192000"/>
                <a:gd name="connsiteY3-102" fmla="*/ 2205723 h 2205723"/>
                <a:gd name="connsiteX4-103" fmla="*/ 0 w 12192000"/>
                <a:gd name="connsiteY4-104" fmla="*/ 2205723 h 2205723"/>
                <a:gd name="connsiteX5-105" fmla="*/ 0 w 12192000"/>
                <a:gd name="connsiteY5-106" fmla="*/ 199700 h 2205723"/>
                <a:gd name="connsiteX0-107" fmla="*/ 0 w 12192000"/>
                <a:gd name="connsiteY0-108" fmla="*/ 162602 h 2168625"/>
                <a:gd name="connsiteX1-109" fmla="*/ 6625590 w 12192000"/>
                <a:gd name="connsiteY1-110" fmla="*/ 1179872 h 2168625"/>
                <a:gd name="connsiteX2-111" fmla="*/ 12184380 w 12192000"/>
                <a:gd name="connsiteY2-112" fmla="*/ 1219935 h 2168625"/>
                <a:gd name="connsiteX3-113" fmla="*/ 12192000 w 12192000"/>
                <a:gd name="connsiteY3-114" fmla="*/ 2168625 h 2168625"/>
                <a:gd name="connsiteX4-115" fmla="*/ 0 w 12192000"/>
                <a:gd name="connsiteY4-116" fmla="*/ 2168625 h 2168625"/>
                <a:gd name="connsiteX5-117" fmla="*/ 0 w 12192000"/>
                <a:gd name="connsiteY5-118" fmla="*/ 162602 h 2168625"/>
                <a:gd name="connsiteX0-119" fmla="*/ 0 w 12192000"/>
                <a:gd name="connsiteY0-120" fmla="*/ 183251 h 2189274"/>
                <a:gd name="connsiteX1-121" fmla="*/ 6625590 w 12192000"/>
                <a:gd name="connsiteY1-122" fmla="*/ 1200521 h 2189274"/>
                <a:gd name="connsiteX2-123" fmla="*/ 12184380 w 12192000"/>
                <a:gd name="connsiteY2-124" fmla="*/ 1240584 h 2189274"/>
                <a:gd name="connsiteX3-125" fmla="*/ 12192000 w 12192000"/>
                <a:gd name="connsiteY3-126" fmla="*/ 2189274 h 2189274"/>
                <a:gd name="connsiteX4-127" fmla="*/ 0 w 12192000"/>
                <a:gd name="connsiteY4-128" fmla="*/ 2189274 h 2189274"/>
                <a:gd name="connsiteX5-129" fmla="*/ 0 w 12192000"/>
                <a:gd name="connsiteY5-130" fmla="*/ 183251 h 2189274"/>
                <a:gd name="connsiteX0-131" fmla="*/ 0 w 12192000"/>
                <a:gd name="connsiteY0-132" fmla="*/ 183251 h 2189274"/>
                <a:gd name="connsiteX1-133" fmla="*/ 6625590 w 12192000"/>
                <a:gd name="connsiteY1-134" fmla="*/ 1200521 h 2189274"/>
                <a:gd name="connsiteX2-135" fmla="*/ 12184380 w 12192000"/>
                <a:gd name="connsiteY2-136" fmla="*/ 1240584 h 2189274"/>
                <a:gd name="connsiteX3-137" fmla="*/ 12192000 w 12192000"/>
                <a:gd name="connsiteY3-138" fmla="*/ 2189274 h 2189274"/>
                <a:gd name="connsiteX4-139" fmla="*/ 0 w 12192000"/>
                <a:gd name="connsiteY4-140" fmla="*/ 2189274 h 2189274"/>
                <a:gd name="connsiteX5-141" fmla="*/ 0 w 12192000"/>
                <a:gd name="connsiteY5-142" fmla="*/ 183251 h 2189274"/>
                <a:gd name="connsiteX0-143" fmla="*/ 0 w 12192000"/>
                <a:gd name="connsiteY0-144" fmla="*/ 183251 h 2189274"/>
                <a:gd name="connsiteX1-145" fmla="*/ 6625590 w 12192000"/>
                <a:gd name="connsiteY1-146" fmla="*/ 1200521 h 2189274"/>
                <a:gd name="connsiteX2-147" fmla="*/ 12184380 w 12192000"/>
                <a:gd name="connsiteY2-148" fmla="*/ 1240584 h 2189274"/>
                <a:gd name="connsiteX3-149" fmla="*/ 12192000 w 12192000"/>
                <a:gd name="connsiteY3-150" fmla="*/ 2189274 h 2189274"/>
                <a:gd name="connsiteX4-151" fmla="*/ 0 w 12192000"/>
                <a:gd name="connsiteY4-152" fmla="*/ 2189274 h 2189274"/>
                <a:gd name="connsiteX5-153" fmla="*/ 0 w 12192000"/>
                <a:gd name="connsiteY5-154" fmla="*/ 183251 h 2189274"/>
                <a:gd name="connsiteX0-155" fmla="*/ 0 w 12192000"/>
                <a:gd name="connsiteY0-156" fmla="*/ 187712 h 2193735"/>
                <a:gd name="connsiteX1-157" fmla="*/ 6625590 w 12192000"/>
                <a:gd name="connsiteY1-158" fmla="*/ 1204982 h 2193735"/>
                <a:gd name="connsiteX2-159" fmla="*/ 12184380 w 12192000"/>
                <a:gd name="connsiteY2-160" fmla="*/ 1245045 h 2193735"/>
                <a:gd name="connsiteX3-161" fmla="*/ 12192000 w 12192000"/>
                <a:gd name="connsiteY3-162" fmla="*/ 2193735 h 2193735"/>
                <a:gd name="connsiteX4-163" fmla="*/ 0 w 12192000"/>
                <a:gd name="connsiteY4-164" fmla="*/ 2193735 h 2193735"/>
                <a:gd name="connsiteX5-165" fmla="*/ 0 w 12192000"/>
                <a:gd name="connsiteY5-166" fmla="*/ 187712 h 2193735"/>
                <a:gd name="connsiteX0-167" fmla="*/ 0 w 12192000"/>
                <a:gd name="connsiteY0-168" fmla="*/ 190014 h 2196037"/>
                <a:gd name="connsiteX1-169" fmla="*/ 6625590 w 12192000"/>
                <a:gd name="connsiteY1-170" fmla="*/ 1207284 h 2196037"/>
                <a:gd name="connsiteX2-171" fmla="*/ 12184380 w 12192000"/>
                <a:gd name="connsiteY2-172" fmla="*/ 1247347 h 2196037"/>
                <a:gd name="connsiteX3-173" fmla="*/ 12192000 w 12192000"/>
                <a:gd name="connsiteY3-174" fmla="*/ 2196037 h 2196037"/>
                <a:gd name="connsiteX4-175" fmla="*/ 0 w 12192000"/>
                <a:gd name="connsiteY4-176" fmla="*/ 2196037 h 2196037"/>
                <a:gd name="connsiteX5-177" fmla="*/ 0 w 12192000"/>
                <a:gd name="connsiteY5-178" fmla="*/ 190014 h 219603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12192000" h="2196037">
                  <a:moveTo>
                    <a:pt x="0" y="190014"/>
                  </a:moveTo>
                  <a:cubicBezTo>
                    <a:pt x="2336800" y="-458648"/>
                    <a:pt x="4983480" y="722452"/>
                    <a:pt x="6625590" y="1207284"/>
                  </a:cubicBezTo>
                  <a:cubicBezTo>
                    <a:pt x="8267700" y="1692116"/>
                    <a:pt x="10271760" y="1844555"/>
                    <a:pt x="12184380" y="1247347"/>
                  </a:cubicBezTo>
                  <a:lnTo>
                    <a:pt x="12192000" y="2196037"/>
                  </a:lnTo>
                  <a:lnTo>
                    <a:pt x="0" y="2196037"/>
                  </a:lnTo>
                  <a:lnTo>
                    <a:pt x="0" y="190014"/>
                  </a:lnTo>
                  <a:close/>
                </a:path>
              </a:pathLst>
            </a:custGeom>
            <a:gradFill>
              <a:gsLst>
                <a:gs pos="12000">
                  <a:srgbClr val="00A1E2"/>
                </a:gs>
                <a:gs pos="62000">
                  <a:srgbClr val="204DA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sp>
          <p:nvSpPr>
            <p:cNvPr id="26" name="矩形 4"/>
            <p:cNvSpPr/>
            <p:nvPr/>
          </p:nvSpPr>
          <p:spPr>
            <a:xfrm>
              <a:off x="0" y="4849829"/>
              <a:ext cx="5360670" cy="2008172"/>
            </a:xfrm>
            <a:custGeom>
              <a:avLst/>
              <a:gdLst>
                <a:gd name="connsiteX0" fmla="*/ 0 w 12192000"/>
                <a:gd name="connsiteY0" fmla="*/ 0 h 2006023"/>
                <a:gd name="connsiteX1" fmla="*/ 12192000 w 12192000"/>
                <a:gd name="connsiteY1" fmla="*/ 0 h 2006023"/>
                <a:gd name="connsiteX2" fmla="*/ 12192000 w 12192000"/>
                <a:gd name="connsiteY2" fmla="*/ 2006023 h 2006023"/>
                <a:gd name="connsiteX3" fmla="*/ 0 w 12192000"/>
                <a:gd name="connsiteY3" fmla="*/ 2006023 h 2006023"/>
                <a:gd name="connsiteX4" fmla="*/ 0 w 12192000"/>
                <a:gd name="connsiteY4" fmla="*/ 0 h 2006023"/>
                <a:gd name="connsiteX0-1" fmla="*/ 0 w 12195810"/>
                <a:gd name="connsiteY0-2" fmla="*/ 0 h 2006023"/>
                <a:gd name="connsiteX1-3" fmla="*/ 12192000 w 12195810"/>
                <a:gd name="connsiteY1-4" fmla="*/ 0 h 2006023"/>
                <a:gd name="connsiteX2-5" fmla="*/ 12195810 w 12195810"/>
                <a:gd name="connsiteY2-6" fmla="*/ 285751 h 2006023"/>
                <a:gd name="connsiteX3-7" fmla="*/ 12192000 w 12195810"/>
                <a:gd name="connsiteY3-8" fmla="*/ 2006023 h 2006023"/>
                <a:gd name="connsiteX4-9" fmla="*/ 0 w 12195810"/>
                <a:gd name="connsiteY4-10" fmla="*/ 2006023 h 2006023"/>
                <a:gd name="connsiteX5" fmla="*/ 0 w 12195810"/>
                <a:gd name="connsiteY5" fmla="*/ 0 h 2006023"/>
                <a:gd name="connsiteX0-11" fmla="*/ 0 w 12195810"/>
                <a:gd name="connsiteY0-12" fmla="*/ 0 h 2006023"/>
                <a:gd name="connsiteX1-13" fmla="*/ 6408420 w 12195810"/>
                <a:gd name="connsiteY1-14" fmla="*/ 651510 h 2006023"/>
                <a:gd name="connsiteX2-15" fmla="*/ 12195810 w 12195810"/>
                <a:gd name="connsiteY2-16" fmla="*/ 285751 h 2006023"/>
                <a:gd name="connsiteX3-17" fmla="*/ 12192000 w 12195810"/>
                <a:gd name="connsiteY3-18" fmla="*/ 2006023 h 2006023"/>
                <a:gd name="connsiteX4-19" fmla="*/ 0 w 12195810"/>
                <a:gd name="connsiteY4-20" fmla="*/ 2006023 h 2006023"/>
                <a:gd name="connsiteX5-21" fmla="*/ 0 w 12195810"/>
                <a:gd name="connsiteY5-22" fmla="*/ 0 h 2006023"/>
                <a:gd name="connsiteX0-23" fmla="*/ 0 w 12195810"/>
                <a:gd name="connsiteY0-24" fmla="*/ 38853 h 2044876"/>
                <a:gd name="connsiteX1-25" fmla="*/ 6408420 w 12195810"/>
                <a:gd name="connsiteY1-26" fmla="*/ 690363 h 2044876"/>
                <a:gd name="connsiteX2-27" fmla="*/ 12195810 w 12195810"/>
                <a:gd name="connsiteY2-28" fmla="*/ 324604 h 2044876"/>
                <a:gd name="connsiteX3-29" fmla="*/ 12192000 w 12195810"/>
                <a:gd name="connsiteY3-30" fmla="*/ 2044876 h 2044876"/>
                <a:gd name="connsiteX4-31" fmla="*/ 0 w 12195810"/>
                <a:gd name="connsiteY4-32" fmla="*/ 2044876 h 2044876"/>
                <a:gd name="connsiteX5-33" fmla="*/ 0 w 12195810"/>
                <a:gd name="connsiteY5-34" fmla="*/ 38853 h 2044876"/>
                <a:gd name="connsiteX0-35" fmla="*/ 0 w 12195810"/>
                <a:gd name="connsiteY0-36" fmla="*/ 61089 h 2067112"/>
                <a:gd name="connsiteX1-37" fmla="*/ 6408420 w 12195810"/>
                <a:gd name="connsiteY1-38" fmla="*/ 712599 h 2067112"/>
                <a:gd name="connsiteX2-39" fmla="*/ 12195810 w 12195810"/>
                <a:gd name="connsiteY2-40" fmla="*/ 346840 h 2067112"/>
                <a:gd name="connsiteX3-41" fmla="*/ 12192000 w 12195810"/>
                <a:gd name="connsiteY3-42" fmla="*/ 2067112 h 2067112"/>
                <a:gd name="connsiteX4-43" fmla="*/ 0 w 12195810"/>
                <a:gd name="connsiteY4-44" fmla="*/ 2067112 h 2067112"/>
                <a:gd name="connsiteX5-45" fmla="*/ 0 w 12195810"/>
                <a:gd name="connsiteY5-46" fmla="*/ 61089 h 2067112"/>
                <a:gd name="connsiteX0-47" fmla="*/ 0 w 12195810"/>
                <a:gd name="connsiteY0-48" fmla="*/ 228478 h 2234501"/>
                <a:gd name="connsiteX1-49" fmla="*/ 6408420 w 12195810"/>
                <a:gd name="connsiteY1-50" fmla="*/ 879988 h 2234501"/>
                <a:gd name="connsiteX2-51" fmla="*/ 12195810 w 12195810"/>
                <a:gd name="connsiteY2-52" fmla="*/ 514229 h 2234501"/>
                <a:gd name="connsiteX3-53" fmla="*/ 12192000 w 12195810"/>
                <a:gd name="connsiteY3-54" fmla="*/ 2234501 h 2234501"/>
                <a:gd name="connsiteX4-55" fmla="*/ 0 w 12195810"/>
                <a:gd name="connsiteY4-56" fmla="*/ 2234501 h 2234501"/>
                <a:gd name="connsiteX5-57" fmla="*/ 0 w 12195810"/>
                <a:gd name="connsiteY5-58" fmla="*/ 228478 h 2234501"/>
                <a:gd name="connsiteX0-59" fmla="*/ 0 w 12195810"/>
                <a:gd name="connsiteY0-60" fmla="*/ 228478 h 2234501"/>
                <a:gd name="connsiteX1-61" fmla="*/ 6408420 w 12195810"/>
                <a:gd name="connsiteY1-62" fmla="*/ 879988 h 2234501"/>
                <a:gd name="connsiteX2-63" fmla="*/ 12195810 w 12195810"/>
                <a:gd name="connsiteY2-64" fmla="*/ 514229 h 2234501"/>
                <a:gd name="connsiteX3-65" fmla="*/ 12192000 w 12195810"/>
                <a:gd name="connsiteY3-66" fmla="*/ 2234501 h 2234501"/>
                <a:gd name="connsiteX4-67" fmla="*/ 0 w 12195810"/>
                <a:gd name="connsiteY4-68" fmla="*/ 2234501 h 2234501"/>
                <a:gd name="connsiteX5-69" fmla="*/ 0 w 12195810"/>
                <a:gd name="connsiteY5-70" fmla="*/ 228478 h 2234501"/>
                <a:gd name="connsiteX0-71" fmla="*/ 0 w 12195810"/>
                <a:gd name="connsiteY0-72" fmla="*/ 233339 h 2239362"/>
                <a:gd name="connsiteX1-73" fmla="*/ 6408420 w 12195810"/>
                <a:gd name="connsiteY1-74" fmla="*/ 884849 h 2239362"/>
                <a:gd name="connsiteX2-75" fmla="*/ 12195810 w 12195810"/>
                <a:gd name="connsiteY2-76" fmla="*/ 519090 h 2239362"/>
                <a:gd name="connsiteX3-77" fmla="*/ 12192000 w 12195810"/>
                <a:gd name="connsiteY3-78" fmla="*/ 2239362 h 2239362"/>
                <a:gd name="connsiteX4-79" fmla="*/ 0 w 12195810"/>
                <a:gd name="connsiteY4-80" fmla="*/ 2239362 h 2239362"/>
                <a:gd name="connsiteX5-81" fmla="*/ 0 w 12195810"/>
                <a:gd name="connsiteY5-82" fmla="*/ 233339 h 2239362"/>
                <a:gd name="connsiteX0-83" fmla="*/ 0 w 12195810"/>
                <a:gd name="connsiteY0-84" fmla="*/ 233339 h 2239362"/>
                <a:gd name="connsiteX1-85" fmla="*/ 6408420 w 12195810"/>
                <a:gd name="connsiteY1-86" fmla="*/ 884849 h 2239362"/>
                <a:gd name="connsiteX2-87" fmla="*/ 12195810 w 12195810"/>
                <a:gd name="connsiteY2-88" fmla="*/ 519090 h 2239362"/>
                <a:gd name="connsiteX3-89" fmla="*/ 12184380 w 12195810"/>
                <a:gd name="connsiteY3-90" fmla="*/ 1290672 h 2239362"/>
                <a:gd name="connsiteX4-91" fmla="*/ 12192000 w 12195810"/>
                <a:gd name="connsiteY4-92" fmla="*/ 2239362 h 2239362"/>
                <a:gd name="connsiteX5-93" fmla="*/ 0 w 12195810"/>
                <a:gd name="connsiteY5-94" fmla="*/ 2239362 h 2239362"/>
                <a:gd name="connsiteX6" fmla="*/ 0 w 12195810"/>
                <a:gd name="connsiteY6" fmla="*/ 233339 h 2239362"/>
                <a:gd name="connsiteX0-95" fmla="*/ 0 w 12192000"/>
                <a:gd name="connsiteY0-96" fmla="*/ 199700 h 2205723"/>
                <a:gd name="connsiteX1-97" fmla="*/ 6408420 w 12192000"/>
                <a:gd name="connsiteY1-98" fmla="*/ 851210 h 2205723"/>
                <a:gd name="connsiteX2-99" fmla="*/ 12184380 w 12192000"/>
                <a:gd name="connsiteY2-100" fmla="*/ 1257033 h 2205723"/>
                <a:gd name="connsiteX3-101" fmla="*/ 12192000 w 12192000"/>
                <a:gd name="connsiteY3-102" fmla="*/ 2205723 h 2205723"/>
                <a:gd name="connsiteX4-103" fmla="*/ 0 w 12192000"/>
                <a:gd name="connsiteY4-104" fmla="*/ 2205723 h 2205723"/>
                <a:gd name="connsiteX5-105" fmla="*/ 0 w 12192000"/>
                <a:gd name="connsiteY5-106" fmla="*/ 199700 h 2205723"/>
                <a:gd name="connsiteX0-107" fmla="*/ 0 w 12192000"/>
                <a:gd name="connsiteY0-108" fmla="*/ 162602 h 2168625"/>
                <a:gd name="connsiteX1-109" fmla="*/ 6625590 w 12192000"/>
                <a:gd name="connsiteY1-110" fmla="*/ 1179872 h 2168625"/>
                <a:gd name="connsiteX2-111" fmla="*/ 12184380 w 12192000"/>
                <a:gd name="connsiteY2-112" fmla="*/ 1219935 h 2168625"/>
                <a:gd name="connsiteX3-113" fmla="*/ 12192000 w 12192000"/>
                <a:gd name="connsiteY3-114" fmla="*/ 2168625 h 2168625"/>
                <a:gd name="connsiteX4-115" fmla="*/ 0 w 12192000"/>
                <a:gd name="connsiteY4-116" fmla="*/ 2168625 h 2168625"/>
                <a:gd name="connsiteX5-117" fmla="*/ 0 w 12192000"/>
                <a:gd name="connsiteY5-118" fmla="*/ 162602 h 2168625"/>
                <a:gd name="connsiteX0-119" fmla="*/ 0 w 12192000"/>
                <a:gd name="connsiteY0-120" fmla="*/ 183251 h 2189274"/>
                <a:gd name="connsiteX1-121" fmla="*/ 6625590 w 12192000"/>
                <a:gd name="connsiteY1-122" fmla="*/ 1200521 h 2189274"/>
                <a:gd name="connsiteX2-123" fmla="*/ 12184380 w 12192000"/>
                <a:gd name="connsiteY2-124" fmla="*/ 1240584 h 2189274"/>
                <a:gd name="connsiteX3-125" fmla="*/ 12192000 w 12192000"/>
                <a:gd name="connsiteY3-126" fmla="*/ 2189274 h 2189274"/>
                <a:gd name="connsiteX4-127" fmla="*/ 0 w 12192000"/>
                <a:gd name="connsiteY4-128" fmla="*/ 2189274 h 2189274"/>
                <a:gd name="connsiteX5-129" fmla="*/ 0 w 12192000"/>
                <a:gd name="connsiteY5-130" fmla="*/ 183251 h 2189274"/>
                <a:gd name="connsiteX0-131" fmla="*/ 0 w 12192000"/>
                <a:gd name="connsiteY0-132" fmla="*/ 183251 h 2189274"/>
                <a:gd name="connsiteX1-133" fmla="*/ 6625590 w 12192000"/>
                <a:gd name="connsiteY1-134" fmla="*/ 1200521 h 2189274"/>
                <a:gd name="connsiteX2-135" fmla="*/ 12184380 w 12192000"/>
                <a:gd name="connsiteY2-136" fmla="*/ 1240584 h 2189274"/>
                <a:gd name="connsiteX3-137" fmla="*/ 12192000 w 12192000"/>
                <a:gd name="connsiteY3-138" fmla="*/ 2189274 h 2189274"/>
                <a:gd name="connsiteX4-139" fmla="*/ 0 w 12192000"/>
                <a:gd name="connsiteY4-140" fmla="*/ 2189274 h 2189274"/>
                <a:gd name="connsiteX5-141" fmla="*/ 0 w 12192000"/>
                <a:gd name="connsiteY5-142" fmla="*/ 183251 h 2189274"/>
                <a:gd name="connsiteX0-143" fmla="*/ 0 w 12192000"/>
                <a:gd name="connsiteY0-144" fmla="*/ 183251 h 2189274"/>
                <a:gd name="connsiteX1-145" fmla="*/ 6625590 w 12192000"/>
                <a:gd name="connsiteY1-146" fmla="*/ 1200521 h 2189274"/>
                <a:gd name="connsiteX2-147" fmla="*/ 12184380 w 12192000"/>
                <a:gd name="connsiteY2-148" fmla="*/ 1240584 h 2189274"/>
                <a:gd name="connsiteX3-149" fmla="*/ 12192000 w 12192000"/>
                <a:gd name="connsiteY3-150" fmla="*/ 2189274 h 2189274"/>
                <a:gd name="connsiteX4-151" fmla="*/ 0 w 12192000"/>
                <a:gd name="connsiteY4-152" fmla="*/ 2189274 h 2189274"/>
                <a:gd name="connsiteX5-153" fmla="*/ 0 w 12192000"/>
                <a:gd name="connsiteY5-154" fmla="*/ 183251 h 2189274"/>
                <a:gd name="connsiteX0-155" fmla="*/ 0 w 12192000"/>
                <a:gd name="connsiteY0-156" fmla="*/ 187712 h 2193735"/>
                <a:gd name="connsiteX1-157" fmla="*/ 6625590 w 12192000"/>
                <a:gd name="connsiteY1-158" fmla="*/ 1204982 h 2193735"/>
                <a:gd name="connsiteX2-159" fmla="*/ 12184380 w 12192000"/>
                <a:gd name="connsiteY2-160" fmla="*/ 1245045 h 2193735"/>
                <a:gd name="connsiteX3-161" fmla="*/ 12192000 w 12192000"/>
                <a:gd name="connsiteY3-162" fmla="*/ 2193735 h 2193735"/>
                <a:gd name="connsiteX4-163" fmla="*/ 0 w 12192000"/>
                <a:gd name="connsiteY4-164" fmla="*/ 2193735 h 2193735"/>
                <a:gd name="connsiteX5-165" fmla="*/ 0 w 12192000"/>
                <a:gd name="connsiteY5-166" fmla="*/ 187712 h 2193735"/>
                <a:gd name="connsiteX0-167" fmla="*/ 0 w 12192000"/>
                <a:gd name="connsiteY0-168" fmla="*/ 190014 h 2196037"/>
                <a:gd name="connsiteX1-169" fmla="*/ 6625590 w 12192000"/>
                <a:gd name="connsiteY1-170" fmla="*/ 1207284 h 2196037"/>
                <a:gd name="connsiteX2-171" fmla="*/ 12184380 w 12192000"/>
                <a:gd name="connsiteY2-172" fmla="*/ 1247347 h 2196037"/>
                <a:gd name="connsiteX3-173" fmla="*/ 12192000 w 12192000"/>
                <a:gd name="connsiteY3-174" fmla="*/ 2196037 h 2196037"/>
                <a:gd name="connsiteX4-175" fmla="*/ 0 w 12192000"/>
                <a:gd name="connsiteY4-176" fmla="*/ 2196037 h 2196037"/>
                <a:gd name="connsiteX5-177" fmla="*/ 0 w 12192000"/>
                <a:gd name="connsiteY5-178" fmla="*/ 190014 h 2196037"/>
                <a:gd name="connsiteX0-179" fmla="*/ 0 w 12359574"/>
                <a:gd name="connsiteY0-180" fmla="*/ 175706 h 2181729"/>
                <a:gd name="connsiteX1-181" fmla="*/ 6625590 w 12359574"/>
                <a:gd name="connsiteY1-182" fmla="*/ 1192976 h 2181729"/>
                <a:gd name="connsiteX2-183" fmla="*/ 12192000 w 12359574"/>
                <a:gd name="connsiteY2-184" fmla="*/ 2181729 h 2181729"/>
                <a:gd name="connsiteX3-185" fmla="*/ 0 w 12359574"/>
                <a:gd name="connsiteY3-186" fmla="*/ 2181729 h 2181729"/>
                <a:gd name="connsiteX4-187" fmla="*/ 0 w 12359574"/>
                <a:gd name="connsiteY4-188" fmla="*/ 175706 h 2181729"/>
                <a:gd name="connsiteX0-189" fmla="*/ 0 w 12192000"/>
                <a:gd name="connsiteY0-190" fmla="*/ 0 h 2006023"/>
                <a:gd name="connsiteX1-191" fmla="*/ 12192000 w 12192000"/>
                <a:gd name="connsiteY1-192" fmla="*/ 2006023 h 2006023"/>
                <a:gd name="connsiteX2-193" fmla="*/ 0 w 12192000"/>
                <a:gd name="connsiteY2-194" fmla="*/ 2006023 h 2006023"/>
                <a:gd name="connsiteX3-195" fmla="*/ 0 w 12192000"/>
                <a:gd name="connsiteY3-196" fmla="*/ 0 h 2006023"/>
                <a:gd name="connsiteX0-197" fmla="*/ 0 w 12192000"/>
                <a:gd name="connsiteY0-198" fmla="*/ 3432 h 2009455"/>
                <a:gd name="connsiteX1-199" fmla="*/ 12192000 w 12192000"/>
                <a:gd name="connsiteY1-200" fmla="*/ 2009455 h 2009455"/>
                <a:gd name="connsiteX2-201" fmla="*/ 0 w 12192000"/>
                <a:gd name="connsiteY2-202" fmla="*/ 2009455 h 2009455"/>
                <a:gd name="connsiteX3-203" fmla="*/ 0 w 12192000"/>
                <a:gd name="connsiteY3-204" fmla="*/ 3432 h 2009455"/>
                <a:gd name="connsiteX0-205" fmla="*/ 0 w 12192000"/>
                <a:gd name="connsiteY0-206" fmla="*/ 3835 h 2009858"/>
                <a:gd name="connsiteX1-207" fmla="*/ 12192000 w 12192000"/>
                <a:gd name="connsiteY1-208" fmla="*/ 2009858 h 2009858"/>
                <a:gd name="connsiteX2-209" fmla="*/ 0 w 12192000"/>
                <a:gd name="connsiteY2-210" fmla="*/ 2009858 h 2009858"/>
                <a:gd name="connsiteX3-211" fmla="*/ 0 w 12192000"/>
                <a:gd name="connsiteY3-212" fmla="*/ 3835 h 2009858"/>
                <a:gd name="connsiteX0-213" fmla="*/ 0 w 12192000"/>
                <a:gd name="connsiteY0-214" fmla="*/ 4059 h 2010082"/>
                <a:gd name="connsiteX1-215" fmla="*/ 12192000 w 12192000"/>
                <a:gd name="connsiteY1-216" fmla="*/ 2010082 h 2010082"/>
                <a:gd name="connsiteX2-217" fmla="*/ 0 w 12192000"/>
                <a:gd name="connsiteY2-218" fmla="*/ 2010082 h 2010082"/>
                <a:gd name="connsiteX3-219" fmla="*/ 0 w 12192000"/>
                <a:gd name="connsiteY3-220" fmla="*/ 4059 h 2010082"/>
                <a:gd name="connsiteX0-221" fmla="*/ 0 w 12192000"/>
                <a:gd name="connsiteY0-222" fmla="*/ 2344 h 2008367"/>
                <a:gd name="connsiteX1-223" fmla="*/ 12192000 w 12192000"/>
                <a:gd name="connsiteY1-224" fmla="*/ 2008367 h 2008367"/>
                <a:gd name="connsiteX2-225" fmla="*/ 0 w 12192000"/>
                <a:gd name="connsiteY2-226" fmla="*/ 2008367 h 2008367"/>
                <a:gd name="connsiteX3-227" fmla="*/ 0 w 12192000"/>
                <a:gd name="connsiteY3-228" fmla="*/ 2344 h 2008367"/>
                <a:gd name="connsiteX0-229" fmla="*/ 0 w 12192000"/>
                <a:gd name="connsiteY0-230" fmla="*/ 2397 h 2008420"/>
                <a:gd name="connsiteX1-231" fmla="*/ 12192000 w 12192000"/>
                <a:gd name="connsiteY1-232" fmla="*/ 2008420 h 2008420"/>
                <a:gd name="connsiteX2-233" fmla="*/ 0 w 12192000"/>
                <a:gd name="connsiteY2-234" fmla="*/ 2008420 h 2008420"/>
                <a:gd name="connsiteX3-235" fmla="*/ 0 w 12192000"/>
                <a:gd name="connsiteY3-236" fmla="*/ 2397 h 2008420"/>
                <a:gd name="connsiteX0-237" fmla="*/ 0 w 12192000"/>
                <a:gd name="connsiteY0-238" fmla="*/ 2196 h 2008219"/>
                <a:gd name="connsiteX1-239" fmla="*/ 12192000 w 12192000"/>
                <a:gd name="connsiteY1-240" fmla="*/ 2008219 h 2008219"/>
                <a:gd name="connsiteX2-241" fmla="*/ 0 w 12192000"/>
                <a:gd name="connsiteY2-242" fmla="*/ 2008219 h 2008219"/>
                <a:gd name="connsiteX3-243" fmla="*/ 0 w 12192000"/>
                <a:gd name="connsiteY3-244" fmla="*/ 2196 h 2008219"/>
                <a:gd name="connsiteX0-245" fmla="*/ 0 w 12192000"/>
                <a:gd name="connsiteY0-246" fmla="*/ 2135 h 2008158"/>
                <a:gd name="connsiteX1-247" fmla="*/ 12192000 w 12192000"/>
                <a:gd name="connsiteY1-248" fmla="*/ 2008158 h 2008158"/>
                <a:gd name="connsiteX2-249" fmla="*/ 0 w 12192000"/>
                <a:gd name="connsiteY2-250" fmla="*/ 2008158 h 2008158"/>
                <a:gd name="connsiteX3-251" fmla="*/ 0 w 12192000"/>
                <a:gd name="connsiteY3-252" fmla="*/ 2135 h 2008158"/>
                <a:gd name="connsiteX0-253" fmla="*/ 0 w 12192000"/>
                <a:gd name="connsiteY0-254" fmla="*/ 2149 h 2008172"/>
                <a:gd name="connsiteX1-255" fmla="*/ 12192000 w 12192000"/>
                <a:gd name="connsiteY1-256" fmla="*/ 2008172 h 2008172"/>
                <a:gd name="connsiteX2-257" fmla="*/ 0 w 12192000"/>
                <a:gd name="connsiteY2-258" fmla="*/ 2008172 h 2008172"/>
                <a:gd name="connsiteX3-259" fmla="*/ 0 w 12192000"/>
                <a:gd name="connsiteY3-260" fmla="*/ 2149 h 200817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192000" h="2008172">
                  <a:moveTo>
                    <a:pt x="0" y="2149"/>
                  </a:moveTo>
                  <a:cubicBezTo>
                    <a:pt x="4172779" y="-66431"/>
                    <a:pt x="10211982" y="1525245"/>
                    <a:pt x="12192000" y="2008172"/>
                  </a:cubicBezTo>
                  <a:lnTo>
                    <a:pt x="0" y="2008172"/>
                  </a:lnTo>
                  <a:lnTo>
                    <a:pt x="0" y="2149"/>
                  </a:lnTo>
                  <a:close/>
                </a:path>
              </a:pathLst>
            </a:custGeom>
            <a:gradFill>
              <a:gsLst>
                <a:gs pos="0">
                  <a:srgbClr val="00A1E2"/>
                </a:gs>
                <a:gs pos="52000">
                  <a:srgbClr val="204DAF"/>
                </a:gs>
              </a:gsLst>
              <a:lin ang="19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</p:grpSp>
      <p:sp>
        <p:nvSpPr>
          <p:cNvPr id="10" name="等腰三角形 9"/>
          <p:cNvSpPr/>
          <p:nvPr/>
        </p:nvSpPr>
        <p:spPr>
          <a:xfrm>
            <a:off x="465595" y="288458"/>
            <a:ext cx="1178170" cy="712191"/>
          </a:xfrm>
          <a:custGeom>
            <a:avLst/>
            <a:gdLst>
              <a:gd name="connsiteX0" fmla="*/ 0 w 931985"/>
              <a:gd name="connsiteY0" fmla="*/ 290160 h 290160"/>
              <a:gd name="connsiteX1" fmla="*/ 465993 w 931985"/>
              <a:gd name="connsiteY1" fmla="*/ 0 h 290160"/>
              <a:gd name="connsiteX2" fmla="*/ 931985 w 931985"/>
              <a:gd name="connsiteY2" fmla="*/ 290160 h 290160"/>
              <a:gd name="connsiteX3" fmla="*/ 0 w 931985"/>
              <a:gd name="connsiteY3" fmla="*/ 290160 h 290160"/>
              <a:gd name="connsiteX0-1" fmla="*/ 0 w 1178170"/>
              <a:gd name="connsiteY0-2" fmla="*/ 290160 h 712191"/>
              <a:gd name="connsiteX1-3" fmla="*/ 465993 w 1178170"/>
              <a:gd name="connsiteY1-4" fmla="*/ 0 h 712191"/>
              <a:gd name="connsiteX2-5" fmla="*/ 1178170 w 1178170"/>
              <a:gd name="connsiteY2-6" fmla="*/ 712191 h 712191"/>
              <a:gd name="connsiteX3-7" fmla="*/ 0 w 1178170"/>
              <a:gd name="connsiteY3-8" fmla="*/ 290160 h 7121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78170" h="712191">
                <a:moveTo>
                  <a:pt x="0" y="290160"/>
                </a:moveTo>
                <a:lnTo>
                  <a:pt x="465993" y="0"/>
                </a:lnTo>
                <a:lnTo>
                  <a:pt x="1178170" y="712191"/>
                </a:lnTo>
                <a:lnTo>
                  <a:pt x="0" y="290160"/>
                </a:lnTo>
                <a:close/>
              </a:path>
            </a:pathLst>
          </a:custGeom>
          <a:solidFill>
            <a:srgbClr val="9DB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38" name="等腰三角形 9"/>
          <p:cNvSpPr/>
          <p:nvPr/>
        </p:nvSpPr>
        <p:spPr>
          <a:xfrm rot="5613157">
            <a:off x="10800048" y="803570"/>
            <a:ext cx="1141421" cy="761401"/>
          </a:xfrm>
          <a:custGeom>
            <a:avLst/>
            <a:gdLst>
              <a:gd name="connsiteX0" fmla="*/ 0 w 931985"/>
              <a:gd name="connsiteY0" fmla="*/ 290160 h 290160"/>
              <a:gd name="connsiteX1" fmla="*/ 465993 w 931985"/>
              <a:gd name="connsiteY1" fmla="*/ 0 h 290160"/>
              <a:gd name="connsiteX2" fmla="*/ 931985 w 931985"/>
              <a:gd name="connsiteY2" fmla="*/ 290160 h 290160"/>
              <a:gd name="connsiteX3" fmla="*/ 0 w 931985"/>
              <a:gd name="connsiteY3" fmla="*/ 290160 h 290160"/>
              <a:gd name="connsiteX0-1" fmla="*/ 0 w 1178170"/>
              <a:gd name="connsiteY0-2" fmla="*/ 290160 h 712191"/>
              <a:gd name="connsiteX1-3" fmla="*/ 465993 w 1178170"/>
              <a:gd name="connsiteY1-4" fmla="*/ 0 h 712191"/>
              <a:gd name="connsiteX2-5" fmla="*/ 1178170 w 1178170"/>
              <a:gd name="connsiteY2-6" fmla="*/ 712191 h 712191"/>
              <a:gd name="connsiteX3-7" fmla="*/ 0 w 1178170"/>
              <a:gd name="connsiteY3-8" fmla="*/ 290160 h 712191"/>
              <a:gd name="connsiteX0-9" fmla="*/ 0 w 1077778"/>
              <a:gd name="connsiteY0-10" fmla="*/ 290160 h 800825"/>
              <a:gd name="connsiteX1-11" fmla="*/ 465993 w 1077778"/>
              <a:gd name="connsiteY1-12" fmla="*/ 0 h 800825"/>
              <a:gd name="connsiteX2-13" fmla="*/ 1077778 w 1077778"/>
              <a:gd name="connsiteY2-14" fmla="*/ 800825 h 800825"/>
              <a:gd name="connsiteX3-15" fmla="*/ 0 w 1077778"/>
              <a:gd name="connsiteY3-16" fmla="*/ 290160 h 800825"/>
              <a:gd name="connsiteX0-17" fmla="*/ 0 w 1128067"/>
              <a:gd name="connsiteY0-18" fmla="*/ 362280 h 800825"/>
              <a:gd name="connsiteX1-19" fmla="*/ 516282 w 1128067"/>
              <a:gd name="connsiteY1-20" fmla="*/ 0 h 800825"/>
              <a:gd name="connsiteX2-21" fmla="*/ 1128067 w 1128067"/>
              <a:gd name="connsiteY2-22" fmla="*/ 800825 h 800825"/>
              <a:gd name="connsiteX3-23" fmla="*/ 0 w 1128067"/>
              <a:gd name="connsiteY3-24" fmla="*/ 362280 h 8008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28067" h="800825">
                <a:moveTo>
                  <a:pt x="0" y="362280"/>
                </a:moveTo>
                <a:lnTo>
                  <a:pt x="516282" y="0"/>
                </a:lnTo>
                <a:lnTo>
                  <a:pt x="1128067" y="800825"/>
                </a:lnTo>
                <a:lnTo>
                  <a:pt x="0" y="362280"/>
                </a:lnTo>
                <a:close/>
              </a:path>
            </a:pathLst>
          </a:custGeom>
          <a:solidFill>
            <a:srgbClr val="9DB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40" name="等腰三角形 9"/>
          <p:cNvSpPr/>
          <p:nvPr/>
        </p:nvSpPr>
        <p:spPr>
          <a:xfrm rot="19353521">
            <a:off x="11120140" y="718825"/>
            <a:ext cx="260143" cy="384951"/>
          </a:xfrm>
          <a:custGeom>
            <a:avLst/>
            <a:gdLst>
              <a:gd name="connsiteX0" fmla="*/ 0 w 931985"/>
              <a:gd name="connsiteY0" fmla="*/ 290160 h 290160"/>
              <a:gd name="connsiteX1" fmla="*/ 465993 w 931985"/>
              <a:gd name="connsiteY1" fmla="*/ 0 h 290160"/>
              <a:gd name="connsiteX2" fmla="*/ 931985 w 931985"/>
              <a:gd name="connsiteY2" fmla="*/ 290160 h 290160"/>
              <a:gd name="connsiteX3" fmla="*/ 0 w 931985"/>
              <a:gd name="connsiteY3" fmla="*/ 290160 h 290160"/>
              <a:gd name="connsiteX0-1" fmla="*/ 0 w 1178170"/>
              <a:gd name="connsiteY0-2" fmla="*/ 290160 h 712191"/>
              <a:gd name="connsiteX1-3" fmla="*/ 465993 w 1178170"/>
              <a:gd name="connsiteY1-4" fmla="*/ 0 h 712191"/>
              <a:gd name="connsiteX2-5" fmla="*/ 1178170 w 1178170"/>
              <a:gd name="connsiteY2-6" fmla="*/ 712191 h 712191"/>
              <a:gd name="connsiteX3-7" fmla="*/ 0 w 1178170"/>
              <a:gd name="connsiteY3-8" fmla="*/ 290160 h 712191"/>
              <a:gd name="connsiteX0-9" fmla="*/ 0 w 910111"/>
              <a:gd name="connsiteY0-10" fmla="*/ 290160 h 527286"/>
              <a:gd name="connsiteX1-11" fmla="*/ 465993 w 910111"/>
              <a:gd name="connsiteY1-12" fmla="*/ 0 h 527286"/>
              <a:gd name="connsiteX2-13" fmla="*/ 910110 w 910111"/>
              <a:gd name="connsiteY2-14" fmla="*/ 527286 h 527286"/>
              <a:gd name="connsiteX3-15" fmla="*/ 0 w 910111"/>
              <a:gd name="connsiteY3-16" fmla="*/ 290160 h 52728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910111" h="527286">
                <a:moveTo>
                  <a:pt x="0" y="290160"/>
                </a:moveTo>
                <a:lnTo>
                  <a:pt x="465993" y="0"/>
                </a:lnTo>
                <a:lnTo>
                  <a:pt x="910110" y="527286"/>
                </a:lnTo>
                <a:lnTo>
                  <a:pt x="0" y="290160"/>
                </a:lnTo>
                <a:close/>
              </a:path>
            </a:pathLst>
          </a:custGeom>
          <a:solidFill>
            <a:srgbClr val="AB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41" name="等腰三角形 9"/>
          <p:cNvSpPr/>
          <p:nvPr/>
        </p:nvSpPr>
        <p:spPr>
          <a:xfrm rot="6668480">
            <a:off x="9230464" y="-270586"/>
            <a:ext cx="1534062" cy="1538612"/>
          </a:xfrm>
          <a:custGeom>
            <a:avLst/>
            <a:gdLst>
              <a:gd name="connsiteX0" fmla="*/ 0 w 931985"/>
              <a:gd name="connsiteY0" fmla="*/ 290160 h 290160"/>
              <a:gd name="connsiteX1" fmla="*/ 465993 w 931985"/>
              <a:gd name="connsiteY1" fmla="*/ 0 h 290160"/>
              <a:gd name="connsiteX2" fmla="*/ 931985 w 931985"/>
              <a:gd name="connsiteY2" fmla="*/ 290160 h 290160"/>
              <a:gd name="connsiteX3" fmla="*/ 0 w 931985"/>
              <a:gd name="connsiteY3" fmla="*/ 290160 h 290160"/>
              <a:gd name="connsiteX0-1" fmla="*/ 0 w 1178170"/>
              <a:gd name="connsiteY0-2" fmla="*/ 290160 h 712191"/>
              <a:gd name="connsiteX1-3" fmla="*/ 465993 w 1178170"/>
              <a:gd name="connsiteY1-4" fmla="*/ 0 h 712191"/>
              <a:gd name="connsiteX2-5" fmla="*/ 1178170 w 1178170"/>
              <a:gd name="connsiteY2-6" fmla="*/ 712191 h 712191"/>
              <a:gd name="connsiteX3-7" fmla="*/ 0 w 1178170"/>
              <a:gd name="connsiteY3-8" fmla="*/ 290160 h 712191"/>
              <a:gd name="connsiteX0-9" fmla="*/ 0 w 1077778"/>
              <a:gd name="connsiteY0-10" fmla="*/ 290160 h 800825"/>
              <a:gd name="connsiteX1-11" fmla="*/ 465993 w 1077778"/>
              <a:gd name="connsiteY1-12" fmla="*/ 0 h 800825"/>
              <a:gd name="connsiteX2-13" fmla="*/ 1077778 w 1077778"/>
              <a:gd name="connsiteY2-14" fmla="*/ 800825 h 800825"/>
              <a:gd name="connsiteX3-15" fmla="*/ 0 w 1077778"/>
              <a:gd name="connsiteY3-16" fmla="*/ 290160 h 800825"/>
              <a:gd name="connsiteX0-17" fmla="*/ 0 w 1128067"/>
              <a:gd name="connsiteY0-18" fmla="*/ 362280 h 800825"/>
              <a:gd name="connsiteX1-19" fmla="*/ 516282 w 1128067"/>
              <a:gd name="connsiteY1-20" fmla="*/ 0 h 800825"/>
              <a:gd name="connsiteX2-21" fmla="*/ 1128067 w 1128067"/>
              <a:gd name="connsiteY2-22" fmla="*/ 800825 h 800825"/>
              <a:gd name="connsiteX3-23" fmla="*/ 0 w 1128067"/>
              <a:gd name="connsiteY3-24" fmla="*/ 362280 h 800825"/>
              <a:gd name="connsiteX0-25" fmla="*/ 0 w 1004146"/>
              <a:gd name="connsiteY0-26" fmla="*/ 691447 h 800825"/>
              <a:gd name="connsiteX1-27" fmla="*/ 392361 w 1004146"/>
              <a:gd name="connsiteY1-28" fmla="*/ 0 h 800825"/>
              <a:gd name="connsiteX2-29" fmla="*/ 1004146 w 1004146"/>
              <a:gd name="connsiteY2-30" fmla="*/ 800825 h 800825"/>
              <a:gd name="connsiteX3-31" fmla="*/ 0 w 1004146"/>
              <a:gd name="connsiteY3-32" fmla="*/ 691447 h 8008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004146" h="800825">
                <a:moveTo>
                  <a:pt x="0" y="691447"/>
                </a:moveTo>
                <a:lnTo>
                  <a:pt x="392361" y="0"/>
                </a:lnTo>
                <a:lnTo>
                  <a:pt x="1004146" y="800825"/>
                </a:lnTo>
                <a:lnTo>
                  <a:pt x="0" y="691447"/>
                </a:lnTo>
                <a:close/>
              </a:path>
            </a:pathLst>
          </a:custGeom>
          <a:solidFill>
            <a:srgbClr val="EBE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42" name="等腰三角形 9"/>
          <p:cNvSpPr/>
          <p:nvPr/>
        </p:nvSpPr>
        <p:spPr>
          <a:xfrm rot="9906386" flipV="1">
            <a:off x="1692133" y="-647131"/>
            <a:ext cx="1504476" cy="1096745"/>
          </a:xfrm>
          <a:custGeom>
            <a:avLst/>
            <a:gdLst>
              <a:gd name="connsiteX0" fmla="*/ 0 w 931985"/>
              <a:gd name="connsiteY0" fmla="*/ 290160 h 290160"/>
              <a:gd name="connsiteX1" fmla="*/ 465993 w 931985"/>
              <a:gd name="connsiteY1" fmla="*/ 0 h 290160"/>
              <a:gd name="connsiteX2" fmla="*/ 931985 w 931985"/>
              <a:gd name="connsiteY2" fmla="*/ 290160 h 290160"/>
              <a:gd name="connsiteX3" fmla="*/ 0 w 931985"/>
              <a:gd name="connsiteY3" fmla="*/ 290160 h 290160"/>
              <a:gd name="connsiteX0-1" fmla="*/ 0 w 1178170"/>
              <a:gd name="connsiteY0-2" fmla="*/ 290160 h 712191"/>
              <a:gd name="connsiteX1-3" fmla="*/ 465993 w 1178170"/>
              <a:gd name="connsiteY1-4" fmla="*/ 0 h 712191"/>
              <a:gd name="connsiteX2-5" fmla="*/ 1178170 w 1178170"/>
              <a:gd name="connsiteY2-6" fmla="*/ 712191 h 712191"/>
              <a:gd name="connsiteX3-7" fmla="*/ 0 w 1178170"/>
              <a:gd name="connsiteY3-8" fmla="*/ 290160 h 712191"/>
              <a:gd name="connsiteX0-9" fmla="*/ 0 w 1077778"/>
              <a:gd name="connsiteY0-10" fmla="*/ 290160 h 800825"/>
              <a:gd name="connsiteX1-11" fmla="*/ 465993 w 1077778"/>
              <a:gd name="connsiteY1-12" fmla="*/ 0 h 800825"/>
              <a:gd name="connsiteX2-13" fmla="*/ 1077778 w 1077778"/>
              <a:gd name="connsiteY2-14" fmla="*/ 800825 h 800825"/>
              <a:gd name="connsiteX3-15" fmla="*/ 0 w 1077778"/>
              <a:gd name="connsiteY3-16" fmla="*/ 290160 h 800825"/>
              <a:gd name="connsiteX0-17" fmla="*/ 0 w 1128067"/>
              <a:gd name="connsiteY0-18" fmla="*/ 362280 h 800825"/>
              <a:gd name="connsiteX1-19" fmla="*/ 516282 w 1128067"/>
              <a:gd name="connsiteY1-20" fmla="*/ 0 h 800825"/>
              <a:gd name="connsiteX2-21" fmla="*/ 1128067 w 1128067"/>
              <a:gd name="connsiteY2-22" fmla="*/ 800825 h 800825"/>
              <a:gd name="connsiteX3-23" fmla="*/ 0 w 1128067"/>
              <a:gd name="connsiteY3-24" fmla="*/ 362280 h 8008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28067" h="800825">
                <a:moveTo>
                  <a:pt x="0" y="362280"/>
                </a:moveTo>
                <a:lnTo>
                  <a:pt x="516282" y="0"/>
                </a:lnTo>
                <a:lnTo>
                  <a:pt x="1128067" y="800825"/>
                </a:lnTo>
                <a:lnTo>
                  <a:pt x="0" y="362280"/>
                </a:lnTo>
                <a:close/>
              </a:path>
            </a:pathLst>
          </a:custGeom>
          <a:solidFill>
            <a:srgbClr val="EBE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43" name="等腰三角形 9"/>
          <p:cNvSpPr/>
          <p:nvPr/>
        </p:nvSpPr>
        <p:spPr>
          <a:xfrm rot="8697691">
            <a:off x="11936167" y="328465"/>
            <a:ext cx="436410" cy="527286"/>
          </a:xfrm>
          <a:custGeom>
            <a:avLst/>
            <a:gdLst>
              <a:gd name="connsiteX0" fmla="*/ 0 w 931985"/>
              <a:gd name="connsiteY0" fmla="*/ 290160 h 290160"/>
              <a:gd name="connsiteX1" fmla="*/ 465993 w 931985"/>
              <a:gd name="connsiteY1" fmla="*/ 0 h 290160"/>
              <a:gd name="connsiteX2" fmla="*/ 931985 w 931985"/>
              <a:gd name="connsiteY2" fmla="*/ 290160 h 290160"/>
              <a:gd name="connsiteX3" fmla="*/ 0 w 931985"/>
              <a:gd name="connsiteY3" fmla="*/ 290160 h 290160"/>
              <a:gd name="connsiteX0-1" fmla="*/ 0 w 1178170"/>
              <a:gd name="connsiteY0-2" fmla="*/ 290160 h 712191"/>
              <a:gd name="connsiteX1-3" fmla="*/ 465993 w 1178170"/>
              <a:gd name="connsiteY1-4" fmla="*/ 0 h 712191"/>
              <a:gd name="connsiteX2-5" fmla="*/ 1178170 w 1178170"/>
              <a:gd name="connsiteY2-6" fmla="*/ 712191 h 712191"/>
              <a:gd name="connsiteX3-7" fmla="*/ 0 w 1178170"/>
              <a:gd name="connsiteY3-8" fmla="*/ 290160 h 712191"/>
              <a:gd name="connsiteX0-9" fmla="*/ 0 w 910111"/>
              <a:gd name="connsiteY0-10" fmla="*/ 290160 h 527286"/>
              <a:gd name="connsiteX1-11" fmla="*/ 465993 w 910111"/>
              <a:gd name="connsiteY1-12" fmla="*/ 0 h 527286"/>
              <a:gd name="connsiteX2-13" fmla="*/ 910110 w 910111"/>
              <a:gd name="connsiteY2-14" fmla="*/ 527286 h 527286"/>
              <a:gd name="connsiteX3-15" fmla="*/ 0 w 910111"/>
              <a:gd name="connsiteY3-16" fmla="*/ 290160 h 52728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910111" h="527286">
                <a:moveTo>
                  <a:pt x="0" y="290160"/>
                </a:moveTo>
                <a:lnTo>
                  <a:pt x="465993" y="0"/>
                </a:lnTo>
                <a:lnTo>
                  <a:pt x="910110" y="527286"/>
                </a:lnTo>
                <a:lnTo>
                  <a:pt x="0" y="290160"/>
                </a:lnTo>
                <a:close/>
              </a:path>
            </a:pathLst>
          </a:custGeom>
          <a:solidFill>
            <a:srgbClr val="D2D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"/>
          <a:stretch>
            <a:fillRect/>
          </a:stretch>
        </p:blipFill>
        <p:spPr>
          <a:xfrm>
            <a:off x="-35169" y="2891271"/>
            <a:ext cx="12227168" cy="5499069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195665" y="1446406"/>
            <a:ext cx="5807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smtClean="0">
                <a:gradFill>
                  <a:gsLst>
                    <a:gs pos="0">
                      <a:srgbClr val="00A1E2"/>
                    </a:gs>
                    <a:gs pos="100000">
                      <a:srgbClr val="204DAF"/>
                    </a:gs>
                  </a:gsLst>
                  <a:lin ang="0" scaled="0"/>
                </a:gra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  <a:cs typeface="Aparajita" panose="020B0604020202020204" pitchFamily="34" charset="0"/>
              </a:rPr>
              <a:t>THANK YOU</a:t>
            </a:r>
            <a:endParaRPr lang="zh-CN" altLang="en-US" sz="6000" dirty="0">
              <a:gradFill>
                <a:gsLst>
                  <a:gs pos="0">
                    <a:srgbClr val="00A1E2"/>
                  </a:gs>
                  <a:gs pos="100000">
                    <a:srgbClr val="204DAF"/>
                  </a:gs>
                </a:gsLst>
                <a:lin ang="0" scaled="0"/>
              </a:gra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latin typeface="字魂105号-简雅黑" panose="00000500000000000000" pitchFamily="2" charset="-122"/>
              <a:ea typeface="字魂105号-简雅黑" panose="00000500000000000000" pitchFamily="2" charset="-122"/>
              <a:cs typeface="Aparajita" panose="020B0604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992988" y="2259720"/>
            <a:ext cx="42130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0" b="1" dirty="0" smtClean="0">
                <a:solidFill>
                  <a:srgbClr val="282B3E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谢谢观看</a:t>
            </a:r>
            <a:endParaRPr lang="zh-CN" altLang="en-US" sz="8000" b="1" dirty="0">
              <a:solidFill>
                <a:srgbClr val="282B3E"/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597788" y="3598347"/>
            <a:ext cx="7003412" cy="5909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The user can demonstrate on a projector or computer, or print the presentation and </a:t>
            </a:r>
            <a:r>
              <a:rPr lang="en-US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 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film to be used in a wider </a:t>
            </a:r>
            <a:r>
              <a:rPr lang="en-US" altLang="zh-CN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fieldThe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 user can </a:t>
            </a:r>
            <a:r>
              <a:rPr lang="en-US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projector 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or computer, or print the presentation and  film to be used in a wider field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39" name="等腰三角形 9"/>
          <p:cNvSpPr/>
          <p:nvPr/>
        </p:nvSpPr>
        <p:spPr>
          <a:xfrm rot="4407904">
            <a:off x="914784" y="1130880"/>
            <a:ext cx="436410" cy="527286"/>
          </a:xfrm>
          <a:custGeom>
            <a:avLst/>
            <a:gdLst>
              <a:gd name="connsiteX0" fmla="*/ 0 w 931985"/>
              <a:gd name="connsiteY0" fmla="*/ 290160 h 290160"/>
              <a:gd name="connsiteX1" fmla="*/ 465993 w 931985"/>
              <a:gd name="connsiteY1" fmla="*/ 0 h 290160"/>
              <a:gd name="connsiteX2" fmla="*/ 931985 w 931985"/>
              <a:gd name="connsiteY2" fmla="*/ 290160 h 290160"/>
              <a:gd name="connsiteX3" fmla="*/ 0 w 931985"/>
              <a:gd name="connsiteY3" fmla="*/ 290160 h 290160"/>
              <a:gd name="connsiteX0-1" fmla="*/ 0 w 1178170"/>
              <a:gd name="connsiteY0-2" fmla="*/ 290160 h 712191"/>
              <a:gd name="connsiteX1-3" fmla="*/ 465993 w 1178170"/>
              <a:gd name="connsiteY1-4" fmla="*/ 0 h 712191"/>
              <a:gd name="connsiteX2-5" fmla="*/ 1178170 w 1178170"/>
              <a:gd name="connsiteY2-6" fmla="*/ 712191 h 712191"/>
              <a:gd name="connsiteX3-7" fmla="*/ 0 w 1178170"/>
              <a:gd name="connsiteY3-8" fmla="*/ 290160 h 712191"/>
              <a:gd name="connsiteX0-9" fmla="*/ 0 w 910111"/>
              <a:gd name="connsiteY0-10" fmla="*/ 290160 h 527286"/>
              <a:gd name="connsiteX1-11" fmla="*/ 465993 w 910111"/>
              <a:gd name="connsiteY1-12" fmla="*/ 0 h 527286"/>
              <a:gd name="connsiteX2-13" fmla="*/ 910110 w 910111"/>
              <a:gd name="connsiteY2-14" fmla="*/ 527286 h 527286"/>
              <a:gd name="connsiteX3-15" fmla="*/ 0 w 910111"/>
              <a:gd name="connsiteY3-16" fmla="*/ 290160 h 52728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910111" h="527286">
                <a:moveTo>
                  <a:pt x="0" y="290160"/>
                </a:moveTo>
                <a:lnTo>
                  <a:pt x="465993" y="0"/>
                </a:lnTo>
                <a:lnTo>
                  <a:pt x="910110" y="527286"/>
                </a:lnTo>
                <a:lnTo>
                  <a:pt x="0" y="290160"/>
                </a:lnTo>
                <a:close/>
              </a:path>
            </a:pathLst>
          </a:custGeom>
          <a:solidFill>
            <a:srgbClr val="D2D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32" grpId="0"/>
      <p:bldP spid="33" grpId="0"/>
      <p:bldP spid="25" grpId="0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">
            <a:lum bright="2000"/>
          </a:blip>
          <a:srcRect l="30859" b="25189"/>
          <a:stretch>
            <a:fillRect/>
          </a:stretch>
        </p:blipFill>
        <p:spPr>
          <a:xfrm rot="16200000">
            <a:off x="2667000" y="-2667002"/>
            <a:ext cx="6858002" cy="12192001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2"/>
          <a:stretch>
            <a:fillRect/>
          </a:stretch>
        </p:blipFill>
        <p:spPr>
          <a:xfrm>
            <a:off x="0" y="1519475"/>
            <a:ext cx="9398072" cy="7304640"/>
          </a:xfrm>
          <a:prstGeom prst="rect">
            <a:avLst/>
          </a:prstGeom>
        </p:spPr>
      </p:pic>
      <p:sp>
        <p:nvSpPr>
          <p:cNvPr id="2" name="矩形 4"/>
          <p:cNvSpPr/>
          <p:nvPr/>
        </p:nvSpPr>
        <p:spPr>
          <a:xfrm>
            <a:off x="6574319" y="-1"/>
            <a:ext cx="5634614" cy="6858001"/>
          </a:xfrm>
          <a:custGeom>
            <a:avLst/>
            <a:gdLst>
              <a:gd name="connsiteX0" fmla="*/ 0 w 4680857"/>
              <a:gd name="connsiteY0" fmla="*/ 0 h 6858000"/>
              <a:gd name="connsiteX1" fmla="*/ 4680857 w 4680857"/>
              <a:gd name="connsiteY1" fmla="*/ 0 h 6858000"/>
              <a:gd name="connsiteX2" fmla="*/ 4680857 w 4680857"/>
              <a:gd name="connsiteY2" fmla="*/ 6858000 h 6858000"/>
              <a:gd name="connsiteX3" fmla="*/ 0 w 4680857"/>
              <a:gd name="connsiteY3" fmla="*/ 6858000 h 6858000"/>
              <a:gd name="connsiteX4" fmla="*/ 0 w 4680857"/>
              <a:gd name="connsiteY4" fmla="*/ 0 h 6858000"/>
              <a:gd name="connsiteX0-1" fmla="*/ 0 w 4680857"/>
              <a:gd name="connsiteY0-2" fmla="*/ 1 h 6858001"/>
              <a:gd name="connsiteX1-3" fmla="*/ 359228 w 4680857"/>
              <a:gd name="connsiteY1-4" fmla="*/ 0 h 6858001"/>
              <a:gd name="connsiteX2-5" fmla="*/ 4680857 w 4680857"/>
              <a:gd name="connsiteY2-6" fmla="*/ 1 h 6858001"/>
              <a:gd name="connsiteX3-7" fmla="*/ 4680857 w 4680857"/>
              <a:gd name="connsiteY3-8" fmla="*/ 6858001 h 6858001"/>
              <a:gd name="connsiteX4-9" fmla="*/ 0 w 4680857"/>
              <a:gd name="connsiteY4-10" fmla="*/ 6858001 h 6858001"/>
              <a:gd name="connsiteX5" fmla="*/ 0 w 4680857"/>
              <a:gd name="connsiteY5" fmla="*/ 1 h 6858001"/>
              <a:gd name="connsiteX0-11" fmla="*/ 1387929 w 4680857"/>
              <a:gd name="connsiteY0-12" fmla="*/ 3298372 h 6858001"/>
              <a:gd name="connsiteX1-13" fmla="*/ 359228 w 4680857"/>
              <a:gd name="connsiteY1-14" fmla="*/ 0 h 6858001"/>
              <a:gd name="connsiteX2-15" fmla="*/ 4680857 w 4680857"/>
              <a:gd name="connsiteY2-16" fmla="*/ 1 h 6858001"/>
              <a:gd name="connsiteX3-17" fmla="*/ 4680857 w 4680857"/>
              <a:gd name="connsiteY3-18" fmla="*/ 6858001 h 6858001"/>
              <a:gd name="connsiteX4-19" fmla="*/ 0 w 4680857"/>
              <a:gd name="connsiteY4-20" fmla="*/ 6858001 h 6858001"/>
              <a:gd name="connsiteX5-21" fmla="*/ 1387929 w 4680857"/>
              <a:gd name="connsiteY5-22" fmla="*/ 3298372 h 6858001"/>
              <a:gd name="connsiteX0-23" fmla="*/ 1387929 w 4680857"/>
              <a:gd name="connsiteY0-24" fmla="*/ 3298372 h 6858001"/>
              <a:gd name="connsiteX1-25" fmla="*/ 359228 w 4680857"/>
              <a:gd name="connsiteY1-26" fmla="*/ 0 h 6858001"/>
              <a:gd name="connsiteX2-27" fmla="*/ 4680857 w 4680857"/>
              <a:gd name="connsiteY2-28" fmla="*/ 1 h 6858001"/>
              <a:gd name="connsiteX3-29" fmla="*/ 4680857 w 4680857"/>
              <a:gd name="connsiteY3-30" fmla="*/ 6858001 h 6858001"/>
              <a:gd name="connsiteX4-31" fmla="*/ 0 w 4680857"/>
              <a:gd name="connsiteY4-32" fmla="*/ 6858001 h 6858001"/>
              <a:gd name="connsiteX5-33" fmla="*/ 1387929 w 4680857"/>
              <a:gd name="connsiteY5-34" fmla="*/ 3298372 h 6858001"/>
              <a:gd name="connsiteX0-35" fmla="*/ 1387929 w 4680857"/>
              <a:gd name="connsiteY0-36" fmla="*/ 3298372 h 6858001"/>
              <a:gd name="connsiteX1-37" fmla="*/ 359228 w 4680857"/>
              <a:gd name="connsiteY1-38" fmla="*/ 0 h 6858001"/>
              <a:gd name="connsiteX2-39" fmla="*/ 4680857 w 4680857"/>
              <a:gd name="connsiteY2-40" fmla="*/ 1 h 6858001"/>
              <a:gd name="connsiteX3-41" fmla="*/ 4680857 w 4680857"/>
              <a:gd name="connsiteY3-42" fmla="*/ 6858001 h 6858001"/>
              <a:gd name="connsiteX4-43" fmla="*/ 0 w 4680857"/>
              <a:gd name="connsiteY4-44" fmla="*/ 6858001 h 6858001"/>
              <a:gd name="connsiteX5-45" fmla="*/ 1387929 w 4680857"/>
              <a:gd name="connsiteY5-46" fmla="*/ 3298372 h 6858001"/>
              <a:gd name="connsiteX0-47" fmla="*/ 1427689 w 4720617"/>
              <a:gd name="connsiteY0-48" fmla="*/ 3298372 h 6858001"/>
              <a:gd name="connsiteX1-49" fmla="*/ 398988 w 4720617"/>
              <a:gd name="connsiteY1-50" fmla="*/ 0 h 6858001"/>
              <a:gd name="connsiteX2-51" fmla="*/ 4720617 w 4720617"/>
              <a:gd name="connsiteY2-52" fmla="*/ 1 h 6858001"/>
              <a:gd name="connsiteX3-53" fmla="*/ 4720617 w 4720617"/>
              <a:gd name="connsiteY3-54" fmla="*/ 6858001 h 6858001"/>
              <a:gd name="connsiteX4-55" fmla="*/ 39760 w 4720617"/>
              <a:gd name="connsiteY4-56" fmla="*/ 6858001 h 6858001"/>
              <a:gd name="connsiteX5-57" fmla="*/ 1427689 w 4720617"/>
              <a:gd name="connsiteY5-58" fmla="*/ 3298372 h 6858001"/>
              <a:gd name="connsiteX0-59" fmla="*/ 1427689 w 4720617"/>
              <a:gd name="connsiteY0-60" fmla="*/ 3368711 h 6858001"/>
              <a:gd name="connsiteX1-61" fmla="*/ 398988 w 4720617"/>
              <a:gd name="connsiteY1-62" fmla="*/ 0 h 6858001"/>
              <a:gd name="connsiteX2-63" fmla="*/ 4720617 w 4720617"/>
              <a:gd name="connsiteY2-64" fmla="*/ 1 h 6858001"/>
              <a:gd name="connsiteX3-65" fmla="*/ 4720617 w 4720617"/>
              <a:gd name="connsiteY3-66" fmla="*/ 6858001 h 6858001"/>
              <a:gd name="connsiteX4-67" fmla="*/ 39760 w 4720617"/>
              <a:gd name="connsiteY4-68" fmla="*/ 6858001 h 6858001"/>
              <a:gd name="connsiteX5-69" fmla="*/ 1427689 w 4720617"/>
              <a:gd name="connsiteY5-70" fmla="*/ 3368711 h 6858001"/>
              <a:gd name="connsiteX0-71" fmla="*/ 1427689 w 4720617"/>
              <a:gd name="connsiteY0-72" fmla="*/ 3368711 h 6858001"/>
              <a:gd name="connsiteX1-73" fmla="*/ 398988 w 4720617"/>
              <a:gd name="connsiteY1-74" fmla="*/ 0 h 6858001"/>
              <a:gd name="connsiteX2-75" fmla="*/ 4720617 w 4720617"/>
              <a:gd name="connsiteY2-76" fmla="*/ 1 h 6858001"/>
              <a:gd name="connsiteX3-77" fmla="*/ 4720617 w 4720617"/>
              <a:gd name="connsiteY3-78" fmla="*/ 6858001 h 6858001"/>
              <a:gd name="connsiteX4-79" fmla="*/ 39760 w 4720617"/>
              <a:gd name="connsiteY4-80" fmla="*/ 6858001 h 6858001"/>
              <a:gd name="connsiteX5-81" fmla="*/ 1427689 w 4720617"/>
              <a:gd name="connsiteY5-82" fmla="*/ 3368711 h 6858001"/>
              <a:gd name="connsiteX0-83" fmla="*/ 1427689 w 4720617"/>
              <a:gd name="connsiteY0-84" fmla="*/ 3368711 h 6858001"/>
              <a:gd name="connsiteX1-85" fmla="*/ 398988 w 4720617"/>
              <a:gd name="connsiteY1-86" fmla="*/ 0 h 6858001"/>
              <a:gd name="connsiteX2-87" fmla="*/ 4720617 w 4720617"/>
              <a:gd name="connsiteY2-88" fmla="*/ 1 h 6858001"/>
              <a:gd name="connsiteX3-89" fmla="*/ 4720617 w 4720617"/>
              <a:gd name="connsiteY3-90" fmla="*/ 6858001 h 6858001"/>
              <a:gd name="connsiteX4-91" fmla="*/ 39760 w 4720617"/>
              <a:gd name="connsiteY4-92" fmla="*/ 6858001 h 6858001"/>
              <a:gd name="connsiteX5-93" fmla="*/ 1427689 w 4720617"/>
              <a:gd name="connsiteY5-94" fmla="*/ 3368711 h 6858001"/>
              <a:gd name="connsiteX0-95" fmla="*/ 1427689 w 4720617"/>
              <a:gd name="connsiteY0-96" fmla="*/ 3368711 h 6858001"/>
              <a:gd name="connsiteX1-97" fmla="*/ 398988 w 4720617"/>
              <a:gd name="connsiteY1-98" fmla="*/ 0 h 6858001"/>
              <a:gd name="connsiteX2-99" fmla="*/ 4720617 w 4720617"/>
              <a:gd name="connsiteY2-100" fmla="*/ 1 h 6858001"/>
              <a:gd name="connsiteX3-101" fmla="*/ 4720617 w 4720617"/>
              <a:gd name="connsiteY3-102" fmla="*/ 6858001 h 6858001"/>
              <a:gd name="connsiteX4-103" fmla="*/ 39760 w 4720617"/>
              <a:gd name="connsiteY4-104" fmla="*/ 6858001 h 6858001"/>
              <a:gd name="connsiteX5-105" fmla="*/ 1427689 w 4720617"/>
              <a:gd name="connsiteY5-106" fmla="*/ 3368711 h 6858001"/>
              <a:gd name="connsiteX0-107" fmla="*/ 1427689 w 4720617"/>
              <a:gd name="connsiteY0-108" fmla="*/ 3368711 h 6858001"/>
              <a:gd name="connsiteX1-109" fmla="*/ 398988 w 4720617"/>
              <a:gd name="connsiteY1-110" fmla="*/ 0 h 6858001"/>
              <a:gd name="connsiteX2-111" fmla="*/ 4720617 w 4720617"/>
              <a:gd name="connsiteY2-112" fmla="*/ 1 h 6858001"/>
              <a:gd name="connsiteX3-113" fmla="*/ 4720617 w 4720617"/>
              <a:gd name="connsiteY3-114" fmla="*/ 6858001 h 6858001"/>
              <a:gd name="connsiteX4-115" fmla="*/ 39760 w 4720617"/>
              <a:gd name="connsiteY4-116" fmla="*/ 6858001 h 6858001"/>
              <a:gd name="connsiteX5-117" fmla="*/ 1427689 w 4720617"/>
              <a:gd name="connsiteY5-118" fmla="*/ 3368711 h 6858001"/>
              <a:gd name="connsiteX0-119" fmla="*/ 1455699 w 4748627"/>
              <a:gd name="connsiteY0-120" fmla="*/ 3368711 h 6858001"/>
              <a:gd name="connsiteX1-121" fmla="*/ 426998 w 4748627"/>
              <a:gd name="connsiteY1-122" fmla="*/ 0 h 6858001"/>
              <a:gd name="connsiteX2-123" fmla="*/ 4748627 w 4748627"/>
              <a:gd name="connsiteY2-124" fmla="*/ 1 h 6858001"/>
              <a:gd name="connsiteX3-125" fmla="*/ 4748627 w 4748627"/>
              <a:gd name="connsiteY3-126" fmla="*/ 6858001 h 6858001"/>
              <a:gd name="connsiteX4-127" fmla="*/ 67770 w 4748627"/>
              <a:gd name="connsiteY4-128" fmla="*/ 6858001 h 6858001"/>
              <a:gd name="connsiteX5-129" fmla="*/ 1455699 w 4748627"/>
              <a:gd name="connsiteY5-130" fmla="*/ 3368711 h 6858001"/>
              <a:gd name="connsiteX0-131" fmla="*/ 2341686 w 5634614"/>
              <a:gd name="connsiteY0-132" fmla="*/ 3368711 h 6858001"/>
              <a:gd name="connsiteX1-133" fmla="*/ 0 w 5634614"/>
              <a:gd name="connsiteY1-134" fmla="*/ 0 h 6858001"/>
              <a:gd name="connsiteX2-135" fmla="*/ 5634614 w 5634614"/>
              <a:gd name="connsiteY2-136" fmla="*/ 1 h 6858001"/>
              <a:gd name="connsiteX3-137" fmla="*/ 5634614 w 5634614"/>
              <a:gd name="connsiteY3-138" fmla="*/ 6858001 h 6858001"/>
              <a:gd name="connsiteX4-139" fmla="*/ 953757 w 5634614"/>
              <a:gd name="connsiteY4-140" fmla="*/ 6858001 h 6858001"/>
              <a:gd name="connsiteX5-141" fmla="*/ 2341686 w 5634614"/>
              <a:gd name="connsiteY5-142" fmla="*/ 3368711 h 6858001"/>
              <a:gd name="connsiteX0-143" fmla="*/ 2189286 w 5634614"/>
              <a:gd name="connsiteY0-144" fmla="*/ 3392157 h 6858001"/>
              <a:gd name="connsiteX1-145" fmla="*/ 0 w 5634614"/>
              <a:gd name="connsiteY1-146" fmla="*/ 0 h 6858001"/>
              <a:gd name="connsiteX2-147" fmla="*/ 5634614 w 5634614"/>
              <a:gd name="connsiteY2-148" fmla="*/ 1 h 6858001"/>
              <a:gd name="connsiteX3-149" fmla="*/ 5634614 w 5634614"/>
              <a:gd name="connsiteY3-150" fmla="*/ 6858001 h 6858001"/>
              <a:gd name="connsiteX4-151" fmla="*/ 953757 w 5634614"/>
              <a:gd name="connsiteY4-152" fmla="*/ 6858001 h 6858001"/>
              <a:gd name="connsiteX5-153" fmla="*/ 2189286 w 5634614"/>
              <a:gd name="connsiteY5-154" fmla="*/ 3392157 h 6858001"/>
              <a:gd name="connsiteX0-155" fmla="*/ 2189286 w 5634614"/>
              <a:gd name="connsiteY0-156" fmla="*/ 3392157 h 6858001"/>
              <a:gd name="connsiteX1-157" fmla="*/ 0 w 5634614"/>
              <a:gd name="connsiteY1-158" fmla="*/ 0 h 6858001"/>
              <a:gd name="connsiteX2-159" fmla="*/ 5634614 w 5634614"/>
              <a:gd name="connsiteY2-160" fmla="*/ 1 h 6858001"/>
              <a:gd name="connsiteX3-161" fmla="*/ 5634614 w 5634614"/>
              <a:gd name="connsiteY3-162" fmla="*/ 6858001 h 6858001"/>
              <a:gd name="connsiteX4-163" fmla="*/ 953757 w 5634614"/>
              <a:gd name="connsiteY4-164" fmla="*/ 6858001 h 6858001"/>
              <a:gd name="connsiteX5-165" fmla="*/ 2189286 w 5634614"/>
              <a:gd name="connsiteY5-166" fmla="*/ 3392157 h 6858001"/>
              <a:gd name="connsiteX0-167" fmla="*/ 2189286 w 5634614"/>
              <a:gd name="connsiteY0-168" fmla="*/ 3392157 h 6858001"/>
              <a:gd name="connsiteX1-169" fmla="*/ 0 w 5634614"/>
              <a:gd name="connsiteY1-170" fmla="*/ 0 h 6858001"/>
              <a:gd name="connsiteX2-171" fmla="*/ 5634614 w 5634614"/>
              <a:gd name="connsiteY2-172" fmla="*/ 1 h 6858001"/>
              <a:gd name="connsiteX3-173" fmla="*/ 5634614 w 5634614"/>
              <a:gd name="connsiteY3-174" fmla="*/ 6858001 h 6858001"/>
              <a:gd name="connsiteX4-175" fmla="*/ 953757 w 5634614"/>
              <a:gd name="connsiteY4-176" fmla="*/ 6858001 h 6858001"/>
              <a:gd name="connsiteX5-177" fmla="*/ 2189286 w 5634614"/>
              <a:gd name="connsiteY5-178" fmla="*/ 3392157 h 6858001"/>
              <a:gd name="connsiteX0-179" fmla="*/ 2189286 w 5634614"/>
              <a:gd name="connsiteY0-180" fmla="*/ 3392157 h 6858001"/>
              <a:gd name="connsiteX1-181" fmla="*/ 0 w 5634614"/>
              <a:gd name="connsiteY1-182" fmla="*/ 0 h 6858001"/>
              <a:gd name="connsiteX2-183" fmla="*/ 5634614 w 5634614"/>
              <a:gd name="connsiteY2-184" fmla="*/ 1 h 6858001"/>
              <a:gd name="connsiteX3-185" fmla="*/ 5634614 w 5634614"/>
              <a:gd name="connsiteY3-186" fmla="*/ 6858001 h 6858001"/>
              <a:gd name="connsiteX4-187" fmla="*/ 953757 w 5634614"/>
              <a:gd name="connsiteY4-188" fmla="*/ 6858001 h 6858001"/>
              <a:gd name="connsiteX5-189" fmla="*/ 2189286 w 5634614"/>
              <a:gd name="connsiteY5-190" fmla="*/ 3392157 h 6858001"/>
              <a:gd name="connsiteX0-191" fmla="*/ 2189286 w 5634614"/>
              <a:gd name="connsiteY0-192" fmla="*/ 3392157 h 6858001"/>
              <a:gd name="connsiteX1-193" fmla="*/ 0 w 5634614"/>
              <a:gd name="connsiteY1-194" fmla="*/ 0 h 6858001"/>
              <a:gd name="connsiteX2-195" fmla="*/ 5634614 w 5634614"/>
              <a:gd name="connsiteY2-196" fmla="*/ 1 h 6858001"/>
              <a:gd name="connsiteX3-197" fmla="*/ 5634614 w 5634614"/>
              <a:gd name="connsiteY3-198" fmla="*/ 6858001 h 6858001"/>
              <a:gd name="connsiteX4-199" fmla="*/ 953757 w 5634614"/>
              <a:gd name="connsiteY4-200" fmla="*/ 6858001 h 6858001"/>
              <a:gd name="connsiteX5-201" fmla="*/ 2189286 w 5634614"/>
              <a:gd name="connsiteY5-202" fmla="*/ 3392157 h 6858001"/>
              <a:gd name="connsiteX0-203" fmla="*/ 2189286 w 5634614"/>
              <a:gd name="connsiteY0-204" fmla="*/ 3392157 h 6858001"/>
              <a:gd name="connsiteX1-205" fmla="*/ 0 w 5634614"/>
              <a:gd name="connsiteY1-206" fmla="*/ 0 h 6858001"/>
              <a:gd name="connsiteX2-207" fmla="*/ 5634614 w 5634614"/>
              <a:gd name="connsiteY2-208" fmla="*/ 1 h 6858001"/>
              <a:gd name="connsiteX3-209" fmla="*/ 5634614 w 5634614"/>
              <a:gd name="connsiteY3-210" fmla="*/ 6858001 h 6858001"/>
              <a:gd name="connsiteX4-211" fmla="*/ 953757 w 5634614"/>
              <a:gd name="connsiteY4-212" fmla="*/ 6858001 h 6858001"/>
              <a:gd name="connsiteX5-213" fmla="*/ 2189286 w 5634614"/>
              <a:gd name="connsiteY5-214" fmla="*/ 3392157 h 68580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5634614" h="6858001">
                <a:moveTo>
                  <a:pt x="2189286" y="3392157"/>
                </a:moveTo>
                <a:cubicBezTo>
                  <a:pt x="2535954" y="1577175"/>
                  <a:pt x="450920" y="396910"/>
                  <a:pt x="0" y="0"/>
                </a:cubicBezTo>
                <a:lnTo>
                  <a:pt x="5634614" y="1"/>
                </a:lnTo>
                <a:lnTo>
                  <a:pt x="5634614" y="6858001"/>
                </a:lnTo>
                <a:lnTo>
                  <a:pt x="953757" y="6858001"/>
                </a:lnTo>
                <a:cubicBezTo>
                  <a:pt x="576106" y="5488076"/>
                  <a:pt x="2043167" y="4191839"/>
                  <a:pt x="2189286" y="3392157"/>
                </a:cubicBezTo>
                <a:close/>
              </a:path>
            </a:pathLst>
          </a:custGeom>
          <a:gradFill>
            <a:gsLst>
              <a:gs pos="0">
                <a:srgbClr val="00A1E2"/>
              </a:gs>
              <a:gs pos="44000">
                <a:srgbClr val="204DAF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3" name="矩形 4"/>
          <p:cNvSpPr/>
          <p:nvPr/>
        </p:nvSpPr>
        <p:spPr>
          <a:xfrm>
            <a:off x="7460593" y="-1"/>
            <a:ext cx="4748627" cy="6858001"/>
          </a:xfrm>
          <a:custGeom>
            <a:avLst/>
            <a:gdLst>
              <a:gd name="connsiteX0" fmla="*/ 0 w 4680857"/>
              <a:gd name="connsiteY0" fmla="*/ 0 h 6858000"/>
              <a:gd name="connsiteX1" fmla="*/ 4680857 w 4680857"/>
              <a:gd name="connsiteY1" fmla="*/ 0 h 6858000"/>
              <a:gd name="connsiteX2" fmla="*/ 4680857 w 4680857"/>
              <a:gd name="connsiteY2" fmla="*/ 6858000 h 6858000"/>
              <a:gd name="connsiteX3" fmla="*/ 0 w 4680857"/>
              <a:gd name="connsiteY3" fmla="*/ 6858000 h 6858000"/>
              <a:gd name="connsiteX4" fmla="*/ 0 w 4680857"/>
              <a:gd name="connsiteY4" fmla="*/ 0 h 6858000"/>
              <a:gd name="connsiteX0-1" fmla="*/ 0 w 4680857"/>
              <a:gd name="connsiteY0-2" fmla="*/ 1 h 6858001"/>
              <a:gd name="connsiteX1-3" fmla="*/ 359228 w 4680857"/>
              <a:gd name="connsiteY1-4" fmla="*/ 0 h 6858001"/>
              <a:gd name="connsiteX2-5" fmla="*/ 4680857 w 4680857"/>
              <a:gd name="connsiteY2-6" fmla="*/ 1 h 6858001"/>
              <a:gd name="connsiteX3-7" fmla="*/ 4680857 w 4680857"/>
              <a:gd name="connsiteY3-8" fmla="*/ 6858001 h 6858001"/>
              <a:gd name="connsiteX4-9" fmla="*/ 0 w 4680857"/>
              <a:gd name="connsiteY4-10" fmla="*/ 6858001 h 6858001"/>
              <a:gd name="connsiteX5" fmla="*/ 0 w 4680857"/>
              <a:gd name="connsiteY5" fmla="*/ 1 h 6858001"/>
              <a:gd name="connsiteX0-11" fmla="*/ 1387929 w 4680857"/>
              <a:gd name="connsiteY0-12" fmla="*/ 3298372 h 6858001"/>
              <a:gd name="connsiteX1-13" fmla="*/ 359228 w 4680857"/>
              <a:gd name="connsiteY1-14" fmla="*/ 0 h 6858001"/>
              <a:gd name="connsiteX2-15" fmla="*/ 4680857 w 4680857"/>
              <a:gd name="connsiteY2-16" fmla="*/ 1 h 6858001"/>
              <a:gd name="connsiteX3-17" fmla="*/ 4680857 w 4680857"/>
              <a:gd name="connsiteY3-18" fmla="*/ 6858001 h 6858001"/>
              <a:gd name="connsiteX4-19" fmla="*/ 0 w 4680857"/>
              <a:gd name="connsiteY4-20" fmla="*/ 6858001 h 6858001"/>
              <a:gd name="connsiteX5-21" fmla="*/ 1387929 w 4680857"/>
              <a:gd name="connsiteY5-22" fmla="*/ 3298372 h 6858001"/>
              <a:gd name="connsiteX0-23" fmla="*/ 1387929 w 4680857"/>
              <a:gd name="connsiteY0-24" fmla="*/ 3298372 h 6858001"/>
              <a:gd name="connsiteX1-25" fmla="*/ 359228 w 4680857"/>
              <a:gd name="connsiteY1-26" fmla="*/ 0 h 6858001"/>
              <a:gd name="connsiteX2-27" fmla="*/ 4680857 w 4680857"/>
              <a:gd name="connsiteY2-28" fmla="*/ 1 h 6858001"/>
              <a:gd name="connsiteX3-29" fmla="*/ 4680857 w 4680857"/>
              <a:gd name="connsiteY3-30" fmla="*/ 6858001 h 6858001"/>
              <a:gd name="connsiteX4-31" fmla="*/ 0 w 4680857"/>
              <a:gd name="connsiteY4-32" fmla="*/ 6858001 h 6858001"/>
              <a:gd name="connsiteX5-33" fmla="*/ 1387929 w 4680857"/>
              <a:gd name="connsiteY5-34" fmla="*/ 3298372 h 6858001"/>
              <a:gd name="connsiteX0-35" fmla="*/ 1387929 w 4680857"/>
              <a:gd name="connsiteY0-36" fmla="*/ 3298372 h 6858001"/>
              <a:gd name="connsiteX1-37" fmla="*/ 359228 w 4680857"/>
              <a:gd name="connsiteY1-38" fmla="*/ 0 h 6858001"/>
              <a:gd name="connsiteX2-39" fmla="*/ 4680857 w 4680857"/>
              <a:gd name="connsiteY2-40" fmla="*/ 1 h 6858001"/>
              <a:gd name="connsiteX3-41" fmla="*/ 4680857 w 4680857"/>
              <a:gd name="connsiteY3-42" fmla="*/ 6858001 h 6858001"/>
              <a:gd name="connsiteX4-43" fmla="*/ 0 w 4680857"/>
              <a:gd name="connsiteY4-44" fmla="*/ 6858001 h 6858001"/>
              <a:gd name="connsiteX5-45" fmla="*/ 1387929 w 4680857"/>
              <a:gd name="connsiteY5-46" fmla="*/ 3298372 h 6858001"/>
              <a:gd name="connsiteX0-47" fmla="*/ 1427689 w 4720617"/>
              <a:gd name="connsiteY0-48" fmla="*/ 3298372 h 6858001"/>
              <a:gd name="connsiteX1-49" fmla="*/ 398988 w 4720617"/>
              <a:gd name="connsiteY1-50" fmla="*/ 0 h 6858001"/>
              <a:gd name="connsiteX2-51" fmla="*/ 4720617 w 4720617"/>
              <a:gd name="connsiteY2-52" fmla="*/ 1 h 6858001"/>
              <a:gd name="connsiteX3-53" fmla="*/ 4720617 w 4720617"/>
              <a:gd name="connsiteY3-54" fmla="*/ 6858001 h 6858001"/>
              <a:gd name="connsiteX4-55" fmla="*/ 39760 w 4720617"/>
              <a:gd name="connsiteY4-56" fmla="*/ 6858001 h 6858001"/>
              <a:gd name="connsiteX5-57" fmla="*/ 1427689 w 4720617"/>
              <a:gd name="connsiteY5-58" fmla="*/ 3298372 h 6858001"/>
              <a:gd name="connsiteX0-59" fmla="*/ 1427689 w 4720617"/>
              <a:gd name="connsiteY0-60" fmla="*/ 3368711 h 6858001"/>
              <a:gd name="connsiteX1-61" fmla="*/ 398988 w 4720617"/>
              <a:gd name="connsiteY1-62" fmla="*/ 0 h 6858001"/>
              <a:gd name="connsiteX2-63" fmla="*/ 4720617 w 4720617"/>
              <a:gd name="connsiteY2-64" fmla="*/ 1 h 6858001"/>
              <a:gd name="connsiteX3-65" fmla="*/ 4720617 w 4720617"/>
              <a:gd name="connsiteY3-66" fmla="*/ 6858001 h 6858001"/>
              <a:gd name="connsiteX4-67" fmla="*/ 39760 w 4720617"/>
              <a:gd name="connsiteY4-68" fmla="*/ 6858001 h 6858001"/>
              <a:gd name="connsiteX5-69" fmla="*/ 1427689 w 4720617"/>
              <a:gd name="connsiteY5-70" fmla="*/ 3368711 h 6858001"/>
              <a:gd name="connsiteX0-71" fmla="*/ 1427689 w 4720617"/>
              <a:gd name="connsiteY0-72" fmla="*/ 3368711 h 6858001"/>
              <a:gd name="connsiteX1-73" fmla="*/ 398988 w 4720617"/>
              <a:gd name="connsiteY1-74" fmla="*/ 0 h 6858001"/>
              <a:gd name="connsiteX2-75" fmla="*/ 4720617 w 4720617"/>
              <a:gd name="connsiteY2-76" fmla="*/ 1 h 6858001"/>
              <a:gd name="connsiteX3-77" fmla="*/ 4720617 w 4720617"/>
              <a:gd name="connsiteY3-78" fmla="*/ 6858001 h 6858001"/>
              <a:gd name="connsiteX4-79" fmla="*/ 39760 w 4720617"/>
              <a:gd name="connsiteY4-80" fmla="*/ 6858001 h 6858001"/>
              <a:gd name="connsiteX5-81" fmla="*/ 1427689 w 4720617"/>
              <a:gd name="connsiteY5-82" fmla="*/ 3368711 h 6858001"/>
              <a:gd name="connsiteX0-83" fmla="*/ 1427689 w 4720617"/>
              <a:gd name="connsiteY0-84" fmla="*/ 3368711 h 6858001"/>
              <a:gd name="connsiteX1-85" fmla="*/ 398988 w 4720617"/>
              <a:gd name="connsiteY1-86" fmla="*/ 0 h 6858001"/>
              <a:gd name="connsiteX2-87" fmla="*/ 4720617 w 4720617"/>
              <a:gd name="connsiteY2-88" fmla="*/ 1 h 6858001"/>
              <a:gd name="connsiteX3-89" fmla="*/ 4720617 w 4720617"/>
              <a:gd name="connsiteY3-90" fmla="*/ 6858001 h 6858001"/>
              <a:gd name="connsiteX4-91" fmla="*/ 39760 w 4720617"/>
              <a:gd name="connsiteY4-92" fmla="*/ 6858001 h 6858001"/>
              <a:gd name="connsiteX5-93" fmla="*/ 1427689 w 4720617"/>
              <a:gd name="connsiteY5-94" fmla="*/ 3368711 h 6858001"/>
              <a:gd name="connsiteX0-95" fmla="*/ 1427689 w 4720617"/>
              <a:gd name="connsiteY0-96" fmla="*/ 3368711 h 6858001"/>
              <a:gd name="connsiteX1-97" fmla="*/ 398988 w 4720617"/>
              <a:gd name="connsiteY1-98" fmla="*/ 0 h 6858001"/>
              <a:gd name="connsiteX2-99" fmla="*/ 4720617 w 4720617"/>
              <a:gd name="connsiteY2-100" fmla="*/ 1 h 6858001"/>
              <a:gd name="connsiteX3-101" fmla="*/ 4720617 w 4720617"/>
              <a:gd name="connsiteY3-102" fmla="*/ 6858001 h 6858001"/>
              <a:gd name="connsiteX4-103" fmla="*/ 39760 w 4720617"/>
              <a:gd name="connsiteY4-104" fmla="*/ 6858001 h 6858001"/>
              <a:gd name="connsiteX5-105" fmla="*/ 1427689 w 4720617"/>
              <a:gd name="connsiteY5-106" fmla="*/ 3368711 h 6858001"/>
              <a:gd name="connsiteX0-107" fmla="*/ 1427689 w 4720617"/>
              <a:gd name="connsiteY0-108" fmla="*/ 3368711 h 6858001"/>
              <a:gd name="connsiteX1-109" fmla="*/ 398988 w 4720617"/>
              <a:gd name="connsiteY1-110" fmla="*/ 0 h 6858001"/>
              <a:gd name="connsiteX2-111" fmla="*/ 4720617 w 4720617"/>
              <a:gd name="connsiteY2-112" fmla="*/ 1 h 6858001"/>
              <a:gd name="connsiteX3-113" fmla="*/ 4720617 w 4720617"/>
              <a:gd name="connsiteY3-114" fmla="*/ 6858001 h 6858001"/>
              <a:gd name="connsiteX4-115" fmla="*/ 39760 w 4720617"/>
              <a:gd name="connsiteY4-116" fmla="*/ 6858001 h 6858001"/>
              <a:gd name="connsiteX5-117" fmla="*/ 1427689 w 4720617"/>
              <a:gd name="connsiteY5-118" fmla="*/ 3368711 h 6858001"/>
              <a:gd name="connsiteX0-119" fmla="*/ 1455699 w 4748627"/>
              <a:gd name="connsiteY0-120" fmla="*/ 3368711 h 6858001"/>
              <a:gd name="connsiteX1-121" fmla="*/ 426998 w 4748627"/>
              <a:gd name="connsiteY1-122" fmla="*/ 0 h 6858001"/>
              <a:gd name="connsiteX2-123" fmla="*/ 4748627 w 4748627"/>
              <a:gd name="connsiteY2-124" fmla="*/ 1 h 6858001"/>
              <a:gd name="connsiteX3-125" fmla="*/ 4748627 w 4748627"/>
              <a:gd name="connsiteY3-126" fmla="*/ 6858001 h 6858001"/>
              <a:gd name="connsiteX4-127" fmla="*/ 67770 w 4748627"/>
              <a:gd name="connsiteY4-128" fmla="*/ 6858001 h 6858001"/>
              <a:gd name="connsiteX5-129" fmla="*/ 1455699 w 4748627"/>
              <a:gd name="connsiteY5-130" fmla="*/ 3368711 h 68580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4748627" h="6858001">
                <a:moveTo>
                  <a:pt x="1455699" y="3368711"/>
                </a:moveTo>
                <a:cubicBezTo>
                  <a:pt x="2189228" y="1377882"/>
                  <a:pt x="748964" y="396910"/>
                  <a:pt x="426998" y="0"/>
                </a:cubicBezTo>
                <a:lnTo>
                  <a:pt x="4748627" y="1"/>
                </a:lnTo>
                <a:lnTo>
                  <a:pt x="4748627" y="6858001"/>
                </a:lnTo>
                <a:lnTo>
                  <a:pt x="67770" y="6858001"/>
                </a:lnTo>
                <a:cubicBezTo>
                  <a:pt x="-309881" y="5488076"/>
                  <a:pt x="993056" y="4555254"/>
                  <a:pt x="1455699" y="3368711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6922" r="-10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4" name="矩形 6"/>
          <p:cNvSpPr/>
          <p:nvPr/>
        </p:nvSpPr>
        <p:spPr>
          <a:xfrm>
            <a:off x="6150443" y="1805354"/>
            <a:ext cx="2664477" cy="5052646"/>
          </a:xfrm>
          <a:custGeom>
            <a:avLst/>
            <a:gdLst>
              <a:gd name="connsiteX0" fmla="*/ 0 w 2309446"/>
              <a:gd name="connsiteY0" fmla="*/ 0 h 5052646"/>
              <a:gd name="connsiteX1" fmla="*/ 2309446 w 2309446"/>
              <a:gd name="connsiteY1" fmla="*/ 0 h 5052646"/>
              <a:gd name="connsiteX2" fmla="*/ 2309446 w 2309446"/>
              <a:gd name="connsiteY2" fmla="*/ 5052646 h 5052646"/>
              <a:gd name="connsiteX3" fmla="*/ 0 w 2309446"/>
              <a:gd name="connsiteY3" fmla="*/ 5052646 h 5052646"/>
              <a:gd name="connsiteX4" fmla="*/ 0 w 2309446"/>
              <a:gd name="connsiteY4" fmla="*/ 0 h 5052646"/>
              <a:gd name="connsiteX0-1" fmla="*/ 0 w 2309446"/>
              <a:gd name="connsiteY0-2" fmla="*/ 0 h 5052646"/>
              <a:gd name="connsiteX1-3" fmla="*/ 2309446 w 2309446"/>
              <a:gd name="connsiteY1-4" fmla="*/ 0 h 5052646"/>
              <a:gd name="connsiteX2-5" fmla="*/ 2309446 w 2309446"/>
              <a:gd name="connsiteY2-6" fmla="*/ 5052646 h 5052646"/>
              <a:gd name="connsiteX3-7" fmla="*/ 1359877 w 2309446"/>
              <a:gd name="connsiteY3-8" fmla="*/ 5040923 h 5052646"/>
              <a:gd name="connsiteX4-9" fmla="*/ 0 w 2309446"/>
              <a:gd name="connsiteY4-10" fmla="*/ 5052646 h 5052646"/>
              <a:gd name="connsiteX5" fmla="*/ 0 w 2309446"/>
              <a:gd name="connsiteY5" fmla="*/ 0 h 5052646"/>
              <a:gd name="connsiteX0-11" fmla="*/ 0 w 2309446"/>
              <a:gd name="connsiteY0-12" fmla="*/ 0 h 5052646"/>
              <a:gd name="connsiteX1-13" fmla="*/ 2309446 w 2309446"/>
              <a:gd name="connsiteY1-14" fmla="*/ 0 h 5052646"/>
              <a:gd name="connsiteX2-15" fmla="*/ 1699846 w 2309446"/>
              <a:gd name="connsiteY2-16" fmla="*/ 1899138 h 5052646"/>
              <a:gd name="connsiteX3-17" fmla="*/ 1359877 w 2309446"/>
              <a:gd name="connsiteY3-18" fmla="*/ 5040923 h 5052646"/>
              <a:gd name="connsiteX4-19" fmla="*/ 0 w 2309446"/>
              <a:gd name="connsiteY4-20" fmla="*/ 5052646 h 5052646"/>
              <a:gd name="connsiteX5-21" fmla="*/ 0 w 2309446"/>
              <a:gd name="connsiteY5-22" fmla="*/ 0 h 5052646"/>
              <a:gd name="connsiteX0-23" fmla="*/ 0 w 2309446"/>
              <a:gd name="connsiteY0-24" fmla="*/ 0 h 5052646"/>
              <a:gd name="connsiteX1-25" fmla="*/ 2309446 w 2309446"/>
              <a:gd name="connsiteY1-26" fmla="*/ 0 h 5052646"/>
              <a:gd name="connsiteX2-27" fmla="*/ 1359877 w 2309446"/>
              <a:gd name="connsiteY2-28" fmla="*/ 5040923 h 5052646"/>
              <a:gd name="connsiteX3-29" fmla="*/ 0 w 2309446"/>
              <a:gd name="connsiteY3-30" fmla="*/ 5052646 h 5052646"/>
              <a:gd name="connsiteX4-31" fmla="*/ 0 w 2309446"/>
              <a:gd name="connsiteY4-32" fmla="*/ 0 h 5052646"/>
              <a:gd name="connsiteX0-33" fmla="*/ 0 w 2309446"/>
              <a:gd name="connsiteY0-34" fmla="*/ 0 h 5052646"/>
              <a:gd name="connsiteX1-35" fmla="*/ 2309446 w 2309446"/>
              <a:gd name="connsiteY1-36" fmla="*/ 0 h 5052646"/>
              <a:gd name="connsiteX2-37" fmla="*/ 1359877 w 2309446"/>
              <a:gd name="connsiteY2-38" fmla="*/ 5040923 h 5052646"/>
              <a:gd name="connsiteX3-39" fmla="*/ 0 w 2309446"/>
              <a:gd name="connsiteY3-40" fmla="*/ 5052646 h 5052646"/>
              <a:gd name="connsiteX4-41" fmla="*/ 0 w 2309446"/>
              <a:gd name="connsiteY4-42" fmla="*/ 0 h 5052646"/>
              <a:gd name="connsiteX0-43" fmla="*/ 0 w 2563719"/>
              <a:gd name="connsiteY0-44" fmla="*/ 0 h 5052646"/>
              <a:gd name="connsiteX1-45" fmla="*/ 2309446 w 2563719"/>
              <a:gd name="connsiteY1-46" fmla="*/ 0 h 5052646"/>
              <a:gd name="connsiteX2-47" fmla="*/ 1359877 w 2563719"/>
              <a:gd name="connsiteY2-48" fmla="*/ 5040923 h 5052646"/>
              <a:gd name="connsiteX3-49" fmla="*/ 0 w 2563719"/>
              <a:gd name="connsiteY3-50" fmla="*/ 5052646 h 5052646"/>
              <a:gd name="connsiteX4-51" fmla="*/ 0 w 2563719"/>
              <a:gd name="connsiteY4-52" fmla="*/ 0 h 5052646"/>
              <a:gd name="connsiteX0-53" fmla="*/ 0 w 2630510"/>
              <a:gd name="connsiteY0-54" fmla="*/ 0 h 5052646"/>
              <a:gd name="connsiteX1-55" fmla="*/ 2309446 w 2630510"/>
              <a:gd name="connsiteY1-56" fmla="*/ 0 h 5052646"/>
              <a:gd name="connsiteX2-57" fmla="*/ 1359877 w 2630510"/>
              <a:gd name="connsiteY2-58" fmla="*/ 5040923 h 5052646"/>
              <a:gd name="connsiteX3-59" fmla="*/ 0 w 2630510"/>
              <a:gd name="connsiteY3-60" fmla="*/ 5052646 h 5052646"/>
              <a:gd name="connsiteX4-61" fmla="*/ 0 w 2630510"/>
              <a:gd name="connsiteY4-62" fmla="*/ 0 h 5052646"/>
              <a:gd name="connsiteX0-63" fmla="*/ 0 w 2602955"/>
              <a:gd name="connsiteY0-64" fmla="*/ 0 h 5052646"/>
              <a:gd name="connsiteX1-65" fmla="*/ 2309446 w 2602955"/>
              <a:gd name="connsiteY1-66" fmla="*/ 0 h 5052646"/>
              <a:gd name="connsiteX2-67" fmla="*/ 1359877 w 2602955"/>
              <a:gd name="connsiteY2-68" fmla="*/ 5040923 h 5052646"/>
              <a:gd name="connsiteX3-69" fmla="*/ 0 w 2602955"/>
              <a:gd name="connsiteY3-70" fmla="*/ 5052646 h 5052646"/>
              <a:gd name="connsiteX4-71" fmla="*/ 0 w 2602955"/>
              <a:gd name="connsiteY4-72" fmla="*/ 0 h 5052646"/>
              <a:gd name="connsiteX0-73" fmla="*/ 0 w 2633424"/>
              <a:gd name="connsiteY0-74" fmla="*/ 0 h 5052646"/>
              <a:gd name="connsiteX1-75" fmla="*/ 2309446 w 2633424"/>
              <a:gd name="connsiteY1-76" fmla="*/ 0 h 5052646"/>
              <a:gd name="connsiteX2-77" fmla="*/ 1359877 w 2633424"/>
              <a:gd name="connsiteY2-78" fmla="*/ 5040923 h 5052646"/>
              <a:gd name="connsiteX3-79" fmla="*/ 0 w 2633424"/>
              <a:gd name="connsiteY3-80" fmla="*/ 5052646 h 5052646"/>
              <a:gd name="connsiteX4-81" fmla="*/ 0 w 2633424"/>
              <a:gd name="connsiteY4-82" fmla="*/ 0 h 5052646"/>
              <a:gd name="connsiteX0-83" fmla="*/ 0 w 2623399"/>
              <a:gd name="connsiteY0-84" fmla="*/ 0 h 5052646"/>
              <a:gd name="connsiteX1-85" fmla="*/ 2309446 w 2623399"/>
              <a:gd name="connsiteY1-86" fmla="*/ 0 h 5052646"/>
              <a:gd name="connsiteX2-87" fmla="*/ 1359877 w 2623399"/>
              <a:gd name="connsiteY2-88" fmla="*/ 5040923 h 5052646"/>
              <a:gd name="connsiteX3-89" fmla="*/ 0 w 2623399"/>
              <a:gd name="connsiteY3-90" fmla="*/ 5052646 h 5052646"/>
              <a:gd name="connsiteX4-91" fmla="*/ 0 w 2623399"/>
              <a:gd name="connsiteY4-92" fmla="*/ 0 h 5052646"/>
              <a:gd name="connsiteX0-93" fmla="*/ 0 w 2645086"/>
              <a:gd name="connsiteY0-94" fmla="*/ 0 h 5052646"/>
              <a:gd name="connsiteX1-95" fmla="*/ 2309446 w 2645086"/>
              <a:gd name="connsiteY1-96" fmla="*/ 0 h 5052646"/>
              <a:gd name="connsiteX2-97" fmla="*/ 1359877 w 2645086"/>
              <a:gd name="connsiteY2-98" fmla="*/ 5040923 h 5052646"/>
              <a:gd name="connsiteX3-99" fmla="*/ 0 w 2645086"/>
              <a:gd name="connsiteY3-100" fmla="*/ 5052646 h 5052646"/>
              <a:gd name="connsiteX4-101" fmla="*/ 0 w 2645086"/>
              <a:gd name="connsiteY4-102" fmla="*/ 0 h 5052646"/>
              <a:gd name="connsiteX0-103" fmla="*/ 0 w 2647120"/>
              <a:gd name="connsiteY0-104" fmla="*/ 0 h 5052646"/>
              <a:gd name="connsiteX1-105" fmla="*/ 2309446 w 2647120"/>
              <a:gd name="connsiteY1-106" fmla="*/ 0 h 5052646"/>
              <a:gd name="connsiteX2-107" fmla="*/ 1359877 w 2647120"/>
              <a:gd name="connsiteY2-108" fmla="*/ 5040923 h 5052646"/>
              <a:gd name="connsiteX3-109" fmla="*/ 0 w 2647120"/>
              <a:gd name="connsiteY3-110" fmla="*/ 5052646 h 5052646"/>
              <a:gd name="connsiteX4-111" fmla="*/ 0 w 2647120"/>
              <a:gd name="connsiteY4-112" fmla="*/ 0 h 5052646"/>
              <a:gd name="connsiteX0-113" fmla="*/ 0 w 2647120"/>
              <a:gd name="connsiteY0-114" fmla="*/ 5052646 h 5052646"/>
              <a:gd name="connsiteX1-115" fmla="*/ 2309446 w 2647120"/>
              <a:gd name="connsiteY1-116" fmla="*/ 0 h 5052646"/>
              <a:gd name="connsiteX2-117" fmla="*/ 1359877 w 2647120"/>
              <a:gd name="connsiteY2-118" fmla="*/ 5040923 h 5052646"/>
              <a:gd name="connsiteX3-119" fmla="*/ 0 w 2647120"/>
              <a:gd name="connsiteY3-120" fmla="*/ 5052646 h 5052646"/>
              <a:gd name="connsiteX0-121" fmla="*/ 0 w 2647120"/>
              <a:gd name="connsiteY0-122" fmla="*/ 5052646 h 5052646"/>
              <a:gd name="connsiteX1-123" fmla="*/ 2309446 w 2647120"/>
              <a:gd name="connsiteY1-124" fmla="*/ 0 h 5052646"/>
              <a:gd name="connsiteX2-125" fmla="*/ 1359877 w 2647120"/>
              <a:gd name="connsiteY2-126" fmla="*/ 5040923 h 5052646"/>
              <a:gd name="connsiteX3-127" fmla="*/ 0 w 2647120"/>
              <a:gd name="connsiteY3-128" fmla="*/ 5052646 h 5052646"/>
              <a:gd name="connsiteX0-129" fmla="*/ 958 w 2648078"/>
              <a:gd name="connsiteY0-130" fmla="*/ 5052646 h 5052646"/>
              <a:gd name="connsiteX1-131" fmla="*/ 2310404 w 2648078"/>
              <a:gd name="connsiteY1-132" fmla="*/ 0 h 5052646"/>
              <a:gd name="connsiteX2-133" fmla="*/ 1360835 w 2648078"/>
              <a:gd name="connsiteY2-134" fmla="*/ 5040923 h 5052646"/>
              <a:gd name="connsiteX3-135" fmla="*/ 958 w 2648078"/>
              <a:gd name="connsiteY3-136" fmla="*/ 5052646 h 5052646"/>
              <a:gd name="connsiteX0-137" fmla="*/ 913 w 2648033"/>
              <a:gd name="connsiteY0-138" fmla="*/ 5052646 h 5052646"/>
              <a:gd name="connsiteX1-139" fmla="*/ 2310359 w 2648033"/>
              <a:gd name="connsiteY1-140" fmla="*/ 0 h 5052646"/>
              <a:gd name="connsiteX2-141" fmla="*/ 1360790 w 2648033"/>
              <a:gd name="connsiteY2-142" fmla="*/ 5040923 h 5052646"/>
              <a:gd name="connsiteX3-143" fmla="*/ 913 w 2648033"/>
              <a:gd name="connsiteY3-144" fmla="*/ 5052646 h 5052646"/>
              <a:gd name="connsiteX0-145" fmla="*/ 0 w 2647120"/>
              <a:gd name="connsiteY0-146" fmla="*/ 5052646 h 5052646"/>
              <a:gd name="connsiteX1-147" fmla="*/ 2309446 w 2647120"/>
              <a:gd name="connsiteY1-148" fmla="*/ 0 h 5052646"/>
              <a:gd name="connsiteX2-149" fmla="*/ 1359877 w 2647120"/>
              <a:gd name="connsiteY2-150" fmla="*/ 5040923 h 5052646"/>
              <a:gd name="connsiteX3-151" fmla="*/ 0 w 2647120"/>
              <a:gd name="connsiteY3-152" fmla="*/ 5052646 h 5052646"/>
              <a:gd name="connsiteX0-153" fmla="*/ 0 w 2647120"/>
              <a:gd name="connsiteY0-154" fmla="*/ 5052646 h 5052646"/>
              <a:gd name="connsiteX1-155" fmla="*/ 2309446 w 2647120"/>
              <a:gd name="connsiteY1-156" fmla="*/ 0 h 5052646"/>
              <a:gd name="connsiteX2-157" fmla="*/ 1359877 w 2647120"/>
              <a:gd name="connsiteY2-158" fmla="*/ 5040923 h 5052646"/>
              <a:gd name="connsiteX3-159" fmla="*/ 0 w 2647120"/>
              <a:gd name="connsiteY3-160" fmla="*/ 5052646 h 5052646"/>
              <a:gd name="connsiteX0-161" fmla="*/ 0 w 2614215"/>
              <a:gd name="connsiteY0-162" fmla="*/ 5052646 h 5052646"/>
              <a:gd name="connsiteX1-163" fmla="*/ 2309446 w 2614215"/>
              <a:gd name="connsiteY1-164" fmla="*/ 0 h 5052646"/>
              <a:gd name="connsiteX2-165" fmla="*/ 1359877 w 2614215"/>
              <a:gd name="connsiteY2-166" fmla="*/ 5040923 h 5052646"/>
              <a:gd name="connsiteX3-167" fmla="*/ 0 w 2614215"/>
              <a:gd name="connsiteY3-168" fmla="*/ 5052646 h 5052646"/>
              <a:gd name="connsiteX0-169" fmla="*/ 0 w 2630519"/>
              <a:gd name="connsiteY0-170" fmla="*/ 5052646 h 5052646"/>
              <a:gd name="connsiteX1-171" fmla="*/ 2309446 w 2630519"/>
              <a:gd name="connsiteY1-172" fmla="*/ 0 h 5052646"/>
              <a:gd name="connsiteX2-173" fmla="*/ 1359877 w 2630519"/>
              <a:gd name="connsiteY2-174" fmla="*/ 5040923 h 5052646"/>
              <a:gd name="connsiteX3-175" fmla="*/ 0 w 2630519"/>
              <a:gd name="connsiteY3-176" fmla="*/ 5052646 h 5052646"/>
              <a:gd name="connsiteX0-177" fmla="*/ 0 w 2646967"/>
              <a:gd name="connsiteY0-178" fmla="*/ 5052646 h 5052646"/>
              <a:gd name="connsiteX1-179" fmla="*/ 2309446 w 2646967"/>
              <a:gd name="connsiteY1-180" fmla="*/ 0 h 5052646"/>
              <a:gd name="connsiteX2-181" fmla="*/ 1359877 w 2646967"/>
              <a:gd name="connsiteY2-182" fmla="*/ 5040923 h 5052646"/>
              <a:gd name="connsiteX3-183" fmla="*/ 0 w 2646967"/>
              <a:gd name="connsiteY3-184" fmla="*/ 5052646 h 5052646"/>
              <a:gd name="connsiteX0-185" fmla="*/ 0 w 2664477"/>
              <a:gd name="connsiteY0-186" fmla="*/ 5052646 h 5052646"/>
              <a:gd name="connsiteX1-187" fmla="*/ 2309446 w 2664477"/>
              <a:gd name="connsiteY1-188" fmla="*/ 0 h 5052646"/>
              <a:gd name="connsiteX2-189" fmla="*/ 1359877 w 2664477"/>
              <a:gd name="connsiteY2-190" fmla="*/ 5040923 h 5052646"/>
              <a:gd name="connsiteX3-191" fmla="*/ 0 w 2664477"/>
              <a:gd name="connsiteY3-192" fmla="*/ 5052646 h 505264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664477" h="5052646">
                <a:moveTo>
                  <a:pt x="0" y="5052646"/>
                </a:moveTo>
                <a:cubicBezTo>
                  <a:pt x="54708" y="3216031"/>
                  <a:pt x="3133970" y="2188307"/>
                  <a:pt x="2309446" y="0"/>
                </a:cubicBezTo>
                <a:cubicBezTo>
                  <a:pt x="3586853" y="2281998"/>
                  <a:pt x="977176" y="2828349"/>
                  <a:pt x="1359877" y="5040923"/>
                </a:cubicBezTo>
                <a:lnTo>
                  <a:pt x="0" y="5052646"/>
                </a:lnTo>
                <a:close/>
              </a:path>
            </a:pathLst>
          </a:custGeom>
          <a:gradFill>
            <a:gsLst>
              <a:gs pos="0">
                <a:srgbClr val="00A1E2"/>
              </a:gs>
              <a:gs pos="98000">
                <a:srgbClr val="204DAF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45" name="矩形 4"/>
          <p:cNvSpPr/>
          <p:nvPr/>
        </p:nvSpPr>
        <p:spPr>
          <a:xfrm>
            <a:off x="7451840" y="-1"/>
            <a:ext cx="4748627" cy="6858001"/>
          </a:xfrm>
          <a:custGeom>
            <a:avLst/>
            <a:gdLst>
              <a:gd name="connsiteX0" fmla="*/ 0 w 4680857"/>
              <a:gd name="connsiteY0" fmla="*/ 0 h 6858000"/>
              <a:gd name="connsiteX1" fmla="*/ 4680857 w 4680857"/>
              <a:gd name="connsiteY1" fmla="*/ 0 h 6858000"/>
              <a:gd name="connsiteX2" fmla="*/ 4680857 w 4680857"/>
              <a:gd name="connsiteY2" fmla="*/ 6858000 h 6858000"/>
              <a:gd name="connsiteX3" fmla="*/ 0 w 4680857"/>
              <a:gd name="connsiteY3" fmla="*/ 6858000 h 6858000"/>
              <a:gd name="connsiteX4" fmla="*/ 0 w 4680857"/>
              <a:gd name="connsiteY4" fmla="*/ 0 h 6858000"/>
              <a:gd name="connsiteX0-1" fmla="*/ 0 w 4680857"/>
              <a:gd name="connsiteY0-2" fmla="*/ 1 h 6858001"/>
              <a:gd name="connsiteX1-3" fmla="*/ 359228 w 4680857"/>
              <a:gd name="connsiteY1-4" fmla="*/ 0 h 6858001"/>
              <a:gd name="connsiteX2-5" fmla="*/ 4680857 w 4680857"/>
              <a:gd name="connsiteY2-6" fmla="*/ 1 h 6858001"/>
              <a:gd name="connsiteX3-7" fmla="*/ 4680857 w 4680857"/>
              <a:gd name="connsiteY3-8" fmla="*/ 6858001 h 6858001"/>
              <a:gd name="connsiteX4-9" fmla="*/ 0 w 4680857"/>
              <a:gd name="connsiteY4-10" fmla="*/ 6858001 h 6858001"/>
              <a:gd name="connsiteX5" fmla="*/ 0 w 4680857"/>
              <a:gd name="connsiteY5" fmla="*/ 1 h 6858001"/>
              <a:gd name="connsiteX0-11" fmla="*/ 1387929 w 4680857"/>
              <a:gd name="connsiteY0-12" fmla="*/ 3298372 h 6858001"/>
              <a:gd name="connsiteX1-13" fmla="*/ 359228 w 4680857"/>
              <a:gd name="connsiteY1-14" fmla="*/ 0 h 6858001"/>
              <a:gd name="connsiteX2-15" fmla="*/ 4680857 w 4680857"/>
              <a:gd name="connsiteY2-16" fmla="*/ 1 h 6858001"/>
              <a:gd name="connsiteX3-17" fmla="*/ 4680857 w 4680857"/>
              <a:gd name="connsiteY3-18" fmla="*/ 6858001 h 6858001"/>
              <a:gd name="connsiteX4-19" fmla="*/ 0 w 4680857"/>
              <a:gd name="connsiteY4-20" fmla="*/ 6858001 h 6858001"/>
              <a:gd name="connsiteX5-21" fmla="*/ 1387929 w 4680857"/>
              <a:gd name="connsiteY5-22" fmla="*/ 3298372 h 6858001"/>
              <a:gd name="connsiteX0-23" fmla="*/ 1387929 w 4680857"/>
              <a:gd name="connsiteY0-24" fmla="*/ 3298372 h 6858001"/>
              <a:gd name="connsiteX1-25" fmla="*/ 359228 w 4680857"/>
              <a:gd name="connsiteY1-26" fmla="*/ 0 h 6858001"/>
              <a:gd name="connsiteX2-27" fmla="*/ 4680857 w 4680857"/>
              <a:gd name="connsiteY2-28" fmla="*/ 1 h 6858001"/>
              <a:gd name="connsiteX3-29" fmla="*/ 4680857 w 4680857"/>
              <a:gd name="connsiteY3-30" fmla="*/ 6858001 h 6858001"/>
              <a:gd name="connsiteX4-31" fmla="*/ 0 w 4680857"/>
              <a:gd name="connsiteY4-32" fmla="*/ 6858001 h 6858001"/>
              <a:gd name="connsiteX5-33" fmla="*/ 1387929 w 4680857"/>
              <a:gd name="connsiteY5-34" fmla="*/ 3298372 h 6858001"/>
              <a:gd name="connsiteX0-35" fmla="*/ 1387929 w 4680857"/>
              <a:gd name="connsiteY0-36" fmla="*/ 3298372 h 6858001"/>
              <a:gd name="connsiteX1-37" fmla="*/ 359228 w 4680857"/>
              <a:gd name="connsiteY1-38" fmla="*/ 0 h 6858001"/>
              <a:gd name="connsiteX2-39" fmla="*/ 4680857 w 4680857"/>
              <a:gd name="connsiteY2-40" fmla="*/ 1 h 6858001"/>
              <a:gd name="connsiteX3-41" fmla="*/ 4680857 w 4680857"/>
              <a:gd name="connsiteY3-42" fmla="*/ 6858001 h 6858001"/>
              <a:gd name="connsiteX4-43" fmla="*/ 0 w 4680857"/>
              <a:gd name="connsiteY4-44" fmla="*/ 6858001 h 6858001"/>
              <a:gd name="connsiteX5-45" fmla="*/ 1387929 w 4680857"/>
              <a:gd name="connsiteY5-46" fmla="*/ 3298372 h 6858001"/>
              <a:gd name="connsiteX0-47" fmla="*/ 1427689 w 4720617"/>
              <a:gd name="connsiteY0-48" fmla="*/ 3298372 h 6858001"/>
              <a:gd name="connsiteX1-49" fmla="*/ 398988 w 4720617"/>
              <a:gd name="connsiteY1-50" fmla="*/ 0 h 6858001"/>
              <a:gd name="connsiteX2-51" fmla="*/ 4720617 w 4720617"/>
              <a:gd name="connsiteY2-52" fmla="*/ 1 h 6858001"/>
              <a:gd name="connsiteX3-53" fmla="*/ 4720617 w 4720617"/>
              <a:gd name="connsiteY3-54" fmla="*/ 6858001 h 6858001"/>
              <a:gd name="connsiteX4-55" fmla="*/ 39760 w 4720617"/>
              <a:gd name="connsiteY4-56" fmla="*/ 6858001 h 6858001"/>
              <a:gd name="connsiteX5-57" fmla="*/ 1427689 w 4720617"/>
              <a:gd name="connsiteY5-58" fmla="*/ 3298372 h 6858001"/>
              <a:gd name="connsiteX0-59" fmla="*/ 1427689 w 4720617"/>
              <a:gd name="connsiteY0-60" fmla="*/ 3368711 h 6858001"/>
              <a:gd name="connsiteX1-61" fmla="*/ 398988 w 4720617"/>
              <a:gd name="connsiteY1-62" fmla="*/ 0 h 6858001"/>
              <a:gd name="connsiteX2-63" fmla="*/ 4720617 w 4720617"/>
              <a:gd name="connsiteY2-64" fmla="*/ 1 h 6858001"/>
              <a:gd name="connsiteX3-65" fmla="*/ 4720617 w 4720617"/>
              <a:gd name="connsiteY3-66" fmla="*/ 6858001 h 6858001"/>
              <a:gd name="connsiteX4-67" fmla="*/ 39760 w 4720617"/>
              <a:gd name="connsiteY4-68" fmla="*/ 6858001 h 6858001"/>
              <a:gd name="connsiteX5-69" fmla="*/ 1427689 w 4720617"/>
              <a:gd name="connsiteY5-70" fmla="*/ 3368711 h 6858001"/>
              <a:gd name="connsiteX0-71" fmla="*/ 1427689 w 4720617"/>
              <a:gd name="connsiteY0-72" fmla="*/ 3368711 h 6858001"/>
              <a:gd name="connsiteX1-73" fmla="*/ 398988 w 4720617"/>
              <a:gd name="connsiteY1-74" fmla="*/ 0 h 6858001"/>
              <a:gd name="connsiteX2-75" fmla="*/ 4720617 w 4720617"/>
              <a:gd name="connsiteY2-76" fmla="*/ 1 h 6858001"/>
              <a:gd name="connsiteX3-77" fmla="*/ 4720617 w 4720617"/>
              <a:gd name="connsiteY3-78" fmla="*/ 6858001 h 6858001"/>
              <a:gd name="connsiteX4-79" fmla="*/ 39760 w 4720617"/>
              <a:gd name="connsiteY4-80" fmla="*/ 6858001 h 6858001"/>
              <a:gd name="connsiteX5-81" fmla="*/ 1427689 w 4720617"/>
              <a:gd name="connsiteY5-82" fmla="*/ 3368711 h 6858001"/>
              <a:gd name="connsiteX0-83" fmla="*/ 1427689 w 4720617"/>
              <a:gd name="connsiteY0-84" fmla="*/ 3368711 h 6858001"/>
              <a:gd name="connsiteX1-85" fmla="*/ 398988 w 4720617"/>
              <a:gd name="connsiteY1-86" fmla="*/ 0 h 6858001"/>
              <a:gd name="connsiteX2-87" fmla="*/ 4720617 w 4720617"/>
              <a:gd name="connsiteY2-88" fmla="*/ 1 h 6858001"/>
              <a:gd name="connsiteX3-89" fmla="*/ 4720617 w 4720617"/>
              <a:gd name="connsiteY3-90" fmla="*/ 6858001 h 6858001"/>
              <a:gd name="connsiteX4-91" fmla="*/ 39760 w 4720617"/>
              <a:gd name="connsiteY4-92" fmla="*/ 6858001 h 6858001"/>
              <a:gd name="connsiteX5-93" fmla="*/ 1427689 w 4720617"/>
              <a:gd name="connsiteY5-94" fmla="*/ 3368711 h 6858001"/>
              <a:gd name="connsiteX0-95" fmla="*/ 1427689 w 4720617"/>
              <a:gd name="connsiteY0-96" fmla="*/ 3368711 h 6858001"/>
              <a:gd name="connsiteX1-97" fmla="*/ 398988 w 4720617"/>
              <a:gd name="connsiteY1-98" fmla="*/ 0 h 6858001"/>
              <a:gd name="connsiteX2-99" fmla="*/ 4720617 w 4720617"/>
              <a:gd name="connsiteY2-100" fmla="*/ 1 h 6858001"/>
              <a:gd name="connsiteX3-101" fmla="*/ 4720617 w 4720617"/>
              <a:gd name="connsiteY3-102" fmla="*/ 6858001 h 6858001"/>
              <a:gd name="connsiteX4-103" fmla="*/ 39760 w 4720617"/>
              <a:gd name="connsiteY4-104" fmla="*/ 6858001 h 6858001"/>
              <a:gd name="connsiteX5-105" fmla="*/ 1427689 w 4720617"/>
              <a:gd name="connsiteY5-106" fmla="*/ 3368711 h 6858001"/>
              <a:gd name="connsiteX0-107" fmla="*/ 1427689 w 4720617"/>
              <a:gd name="connsiteY0-108" fmla="*/ 3368711 h 6858001"/>
              <a:gd name="connsiteX1-109" fmla="*/ 398988 w 4720617"/>
              <a:gd name="connsiteY1-110" fmla="*/ 0 h 6858001"/>
              <a:gd name="connsiteX2-111" fmla="*/ 4720617 w 4720617"/>
              <a:gd name="connsiteY2-112" fmla="*/ 1 h 6858001"/>
              <a:gd name="connsiteX3-113" fmla="*/ 4720617 w 4720617"/>
              <a:gd name="connsiteY3-114" fmla="*/ 6858001 h 6858001"/>
              <a:gd name="connsiteX4-115" fmla="*/ 39760 w 4720617"/>
              <a:gd name="connsiteY4-116" fmla="*/ 6858001 h 6858001"/>
              <a:gd name="connsiteX5-117" fmla="*/ 1427689 w 4720617"/>
              <a:gd name="connsiteY5-118" fmla="*/ 3368711 h 6858001"/>
              <a:gd name="connsiteX0-119" fmla="*/ 1455699 w 4748627"/>
              <a:gd name="connsiteY0-120" fmla="*/ 3368711 h 6858001"/>
              <a:gd name="connsiteX1-121" fmla="*/ 426998 w 4748627"/>
              <a:gd name="connsiteY1-122" fmla="*/ 0 h 6858001"/>
              <a:gd name="connsiteX2-123" fmla="*/ 4748627 w 4748627"/>
              <a:gd name="connsiteY2-124" fmla="*/ 1 h 6858001"/>
              <a:gd name="connsiteX3-125" fmla="*/ 4748627 w 4748627"/>
              <a:gd name="connsiteY3-126" fmla="*/ 6858001 h 6858001"/>
              <a:gd name="connsiteX4-127" fmla="*/ 67770 w 4748627"/>
              <a:gd name="connsiteY4-128" fmla="*/ 6858001 h 6858001"/>
              <a:gd name="connsiteX5-129" fmla="*/ 1455699 w 4748627"/>
              <a:gd name="connsiteY5-130" fmla="*/ 3368711 h 68580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4748627" h="6858001">
                <a:moveTo>
                  <a:pt x="1455699" y="3368711"/>
                </a:moveTo>
                <a:cubicBezTo>
                  <a:pt x="2189228" y="1377882"/>
                  <a:pt x="748964" y="396910"/>
                  <a:pt x="426998" y="0"/>
                </a:cubicBezTo>
                <a:lnTo>
                  <a:pt x="4748627" y="1"/>
                </a:lnTo>
                <a:lnTo>
                  <a:pt x="4748627" y="6858001"/>
                </a:lnTo>
                <a:lnTo>
                  <a:pt x="67770" y="6858001"/>
                </a:lnTo>
                <a:cubicBezTo>
                  <a:pt x="-309881" y="5488076"/>
                  <a:pt x="993056" y="4555254"/>
                  <a:pt x="1455699" y="3368711"/>
                </a:cubicBezTo>
                <a:close/>
              </a:path>
            </a:pathLst>
          </a:custGeom>
          <a:gradFill>
            <a:gsLst>
              <a:gs pos="0">
                <a:srgbClr val="00A1E2">
                  <a:alpha val="14000"/>
                </a:srgbClr>
              </a:gs>
              <a:gs pos="98000">
                <a:srgbClr val="204DAF">
                  <a:alpha val="6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5400000">
            <a:off x="9385973" y="4305413"/>
            <a:ext cx="2358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30000"/>
                    </a:srgbClr>
                  </a:outerShdw>
                </a:effectLst>
                <a:latin typeface="字魂45号-冰宇雅宋" panose="00000500000000000000" pitchFamily="2" charset="-122"/>
                <a:ea typeface="字魂45号-冰宇雅宋" panose="00000500000000000000" pitchFamily="2" charset="-122"/>
                <a:cs typeface="Aparajita" panose="020B0604020202020204" pitchFamily="34" charset="0"/>
              </a:rPr>
              <a:t>CONTENTS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30000"/>
                  </a:srgbClr>
                </a:outerShdw>
              </a:effectLst>
              <a:latin typeface="字魂45号-冰宇雅宋" panose="00000500000000000000" pitchFamily="2" charset="-122"/>
              <a:ea typeface="字魂45号-冰宇雅宋" panose="00000500000000000000" pitchFamily="2" charset="-122"/>
              <a:cs typeface="Aparajita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086146" y="1488936"/>
            <a:ext cx="6278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30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目录</a:t>
            </a:r>
            <a:endParaRPr lang="zh-CN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30000"/>
                  </a:srgbClr>
                </a:outerShdw>
              </a:effectLst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535239" y="3059084"/>
            <a:ext cx="400110" cy="295999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dist"/>
            <a:r>
              <a:rPr lang="zh-CN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11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  <a:cs typeface="Aa楷体" panose="02000500000000000000" pitchFamily="2" charset="-122"/>
              </a:rPr>
              <a:t>诚信 </a:t>
            </a:r>
            <a:r>
              <a:rPr lang="en-US" altLang="zh-CN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11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  <a:cs typeface="Aa楷体" panose="02000500000000000000" pitchFamily="2" charset="-122"/>
              </a:rPr>
              <a:t>/ </a:t>
            </a:r>
            <a:r>
              <a:rPr lang="zh-CN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11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  <a:cs typeface="Aa楷体" panose="02000500000000000000" pitchFamily="2" charset="-122"/>
              </a:rPr>
              <a:t>科技 </a:t>
            </a:r>
            <a:r>
              <a:rPr lang="en-US" altLang="zh-CN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11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  <a:cs typeface="Aa楷体" panose="02000500000000000000" pitchFamily="2" charset="-122"/>
              </a:rPr>
              <a:t>/ </a:t>
            </a:r>
            <a:r>
              <a:rPr lang="zh-CN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11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  <a:cs typeface="Aa楷体" panose="02000500000000000000" pitchFamily="2" charset="-122"/>
              </a:rPr>
              <a:t>未来 </a:t>
            </a:r>
            <a:r>
              <a:rPr lang="en-US" altLang="zh-CN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11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  <a:cs typeface="Aa楷体" panose="02000500000000000000" pitchFamily="2" charset="-122"/>
              </a:rPr>
              <a:t>/ </a:t>
            </a:r>
            <a:r>
              <a:rPr lang="zh-CN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11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  <a:cs typeface="Aa楷体" panose="02000500000000000000" pitchFamily="2" charset="-122"/>
              </a:rPr>
              <a:t>责任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11000"/>
                  </a:srgbClr>
                </a:outerShdw>
              </a:effectLst>
              <a:latin typeface="字魂105号-简雅黑" panose="00000500000000000000" pitchFamily="2" charset="-122"/>
              <a:ea typeface="字魂105号-简雅黑" panose="00000500000000000000" pitchFamily="2" charset="-122"/>
              <a:cs typeface="Aa楷体" panose="02000500000000000000" pitchFamily="2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336263" y="869362"/>
            <a:ext cx="4965074" cy="874500"/>
            <a:chOff x="7353708" y="2074246"/>
            <a:chExt cx="4965074" cy="874500"/>
          </a:xfrm>
        </p:grpSpPr>
        <p:sp>
          <p:nvSpPr>
            <p:cNvPr id="47" name="椭圆 46"/>
            <p:cNvSpPr/>
            <p:nvPr/>
          </p:nvSpPr>
          <p:spPr>
            <a:xfrm>
              <a:off x="7353708" y="2272099"/>
              <a:ext cx="676647" cy="676647"/>
            </a:xfrm>
            <a:prstGeom prst="ellipse">
              <a:avLst/>
            </a:prstGeom>
            <a:gradFill>
              <a:gsLst>
                <a:gs pos="0">
                  <a:srgbClr val="00A1E2"/>
                </a:gs>
                <a:gs pos="96000">
                  <a:srgbClr val="204DAF"/>
                </a:gs>
              </a:gsLst>
              <a:lin ang="4200000" scaled="0"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r>
                <a:rPr lang="en-US" altLang="zh-CN" sz="2800" dirty="0" smtClean="0"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</a:rPr>
                <a:t>01</a:t>
              </a:r>
              <a:endParaRPr lang="zh-CN" altLang="en-US" sz="2800" dirty="0"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8295273" y="2074246"/>
              <a:ext cx="4023509" cy="809086"/>
              <a:chOff x="5243218" y="2677249"/>
              <a:chExt cx="4023509" cy="809086"/>
            </a:xfrm>
          </p:grpSpPr>
          <p:sp>
            <p:nvSpPr>
              <p:cNvPr id="49" name="文本框 48"/>
              <p:cNvSpPr txBox="1"/>
              <p:nvPr/>
            </p:nvSpPr>
            <p:spPr>
              <a:xfrm>
                <a:off x="5243218" y="2677249"/>
                <a:ext cx="2936672" cy="650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字魂105号-简雅黑" panose="00000500000000000000" pitchFamily="2" charset="-122"/>
                    <a:ea typeface="字魂105号-简雅黑" panose="00000500000000000000" pitchFamily="2" charset="-122"/>
                    <a:cs typeface="+mn-ea"/>
                    <a:sym typeface="+mn-lt"/>
                  </a:rPr>
                  <a:t>产品</a:t>
                </a:r>
                <a:r>
                  <a:rPr lang="zh-CN" alt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字魂105号-简雅黑" panose="00000500000000000000" pitchFamily="2" charset="-122"/>
                    <a:ea typeface="字魂105号-简雅黑" panose="00000500000000000000" pitchFamily="2" charset="-122"/>
                    <a:cs typeface="+mn-ea"/>
                    <a:sym typeface="+mn-lt"/>
                  </a:rPr>
                  <a:t>概况</a:t>
                </a:r>
                <a:endPara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50" name="文本框 49"/>
              <p:cNvSpPr txBox="1"/>
              <p:nvPr/>
            </p:nvSpPr>
            <p:spPr>
              <a:xfrm>
                <a:off x="5267038" y="3213131"/>
                <a:ext cx="3999689" cy="273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+mn-ea"/>
                  </a:rPr>
                  <a:t>Product introduction</a:t>
                </a:r>
                <a:endParaRPr lang="en-US" altLang="zh-CN" sz="1000" dirty="0">
                  <a:solidFill>
                    <a:schemeClr val="bg1">
                      <a:lumMod val="65000"/>
                    </a:schemeClr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cs typeface="Aparajita" panose="020B0604020202020204" pitchFamily="34" charset="0"/>
                  <a:sym typeface="+mn-lt"/>
                </a:endParaRPr>
              </a:p>
            </p:txBody>
          </p:sp>
        </p:grpSp>
      </p:grpSp>
      <p:grpSp>
        <p:nvGrpSpPr>
          <p:cNvPr id="51" name="组合 50"/>
          <p:cNvGrpSpPr/>
          <p:nvPr/>
        </p:nvGrpSpPr>
        <p:grpSpPr>
          <a:xfrm>
            <a:off x="1336263" y="2225406"/>
            <a:ext cx="4965074" cy="874500"/>
            <a:chOff x="7353708" y="2074246"/>
            <a:chExt cx="4965074" cy="874500"/>
          </a:xfrm>
        </p:grpSpPr>
        <p:sp>
          <p:nvSpPr>
            <p:cNvPr id="52" name="椭圆 51"/>
            <p:cNvSpPr/>
            <p:nvPr/>
          </p:nvSpPr>
          <p:spPr>
            <a:xfrm>
              <a:off x="7353708" y="2272099"/>
              <a:ext cx="676647" cy="676647"/>
            </a:xfrm>
            <a:prstGeom prst="ellipse">
              <a:avLst/>
            </a:prstGeom>
            <a:gradFill>
              <a:gsLst>
                <a:gs pos="0">
                  <a:srgbClr val="00A1E2"/>
                </a:gs>
                <a:gs pos="96000">
                  <a:srgbClr val="204DAF"/>
                </a:gs>
              </a:gsLst>
              <a:lin ang="4200000" scaled="0"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r>
                <a:rPr lang="en-US" altLang="zh-CN" sz="2800" dirty="0" smtClean="0"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</a:rPr>
                <a:t>02</a:t>
              </a:r>
              <a:endParaRPr lang="zh-CN" altLang="en-US" sz="2800" dirty="0"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8295273" y="2074246"/>
              <a:ext cx="4023509" cy="809086"/>
              <a:chOff x="5243218" y="2677249"/>
              <a:chExt cx="4023509" cy="809086"/>
            </a:xfrm>
          </p:grpSpPr>
          <p:sp>
            <p:nvSpPr>
              <p:cNvPr id="54" name="文本框 53"/>
              <p:cNvSpPr txBox="1"/>
              <p:nvPr/>
            </p:nvSpPr>
            <p:spPr>
              <a:xfrm>
                <a:off x="5243218" y="2677249"/>
                <a:ext cx="2936672" cy="650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字魂105号-简雅黑" panose="00000500000000000000" pitchFamily="2" charset="-122"/>
                    <a:ea typeface="字魂105号-简雅黑" panose="00000500000000000000" pitchFamily="2" charset="-122"/>
                    <a:cs typeface="+mn-ea"/>
                    <a:sym typeface="+mn-lt"/>
                  </a:rPr>
                  <a:t>功能</a:t>
                </a:r>
                <a:r>
                  <a:rPr lang="zh-CN" altLang="en-US" sz="2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字魂105号-简雅黑" panose="00000500000000000000" pitchFamily="2" charset="-122"/>
                    <a:ea typeface="字魂105号-简雅黑" panose="00000500000000000000" pitchFamily="2" charset="-122"/>
                    <a:cs typeface="+mn-ea"/>
                    <a:sym typeface="+mn-lt"/>
                  </a:rPr>
                  <a:t>介绍</a:t>
                </a:r>
                <a:endPara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55" name="文本框 54"/>
              <p:cNvSpPr txBox="1"/>
              <p:nvPr/>
            </p:nvSpPr>
            <p:spPr>
              <a:xfrm>
                <a:off x="5267038" y="3213131"/>
                <a:ext cx="3999689" cy="273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+mn-ea"/>
                  </a:rPr>
                  <a:t>Functional iteration</a:t>
                </a:r>
                <a:endParaRPr lang="en-US" altLang="zh-CN" sz="1000" dirty="0">
                  <a:solidFill>
                    <a:schemeClr val="bg1">
                      <a:lumMod val="65000"/>
                    </a:schemeClr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cs typeface="Aparajita" panose="020B0604020202020204" pitchFamily="34" charset="0"/>
                  <a:sym typeface="+mn-lt"/>
                </a:endParaRPr>
              </a:p>
            </p:txBody>
          </p:sp>
        </p:grpSp>
      </p:grpSp>
      <p:grpSp>
        <p:nvGrpSpPr>
          <p:cNvPr id="56" name="组合 55"/>
          <p:cNvGrpSpPr/>
          <p:nvPr/>
        </p:nvGrpSpPr>
        <p:grpSpPr>
          <a:xfrm>
            <a:off x="1336263" y="3581450"/>
            <a:ext cx="4965074" cy="874500"/>
            <a:chOff x="7353708" y="2074246"/>
            <a:chExt cx="4965074" cy="874500"/>
          </a:xfrm>
        </p:grpSpPr>
        <p:sp>
          <p:nvSpPr>
            <p:cNvPr id="57" name="椭圆 56"/>
            <p:cNvSpPr/>
            <p:nvPr/>
          </p:nvSpPr>
          <p:spPr>
            <a:xfrm>
              <a:off x="7353708" y="2272099"/>
              <a:ext cx="676647" cy="676647"/>
            </a:xfrm>
            <a:prstGeom prst="ellipse">
              <a:avLst/>
            </a:prstGeom>
            <a:gradFill>
              <a:gsLst>
                <a:gs pos="0">
                  <a:srgbClr val="00A1E2"/>
                </a:gs>
                <a:gs pos="96000">
                  <a:srgbClr val="204DAF"/>
                </a:gs>
              </a:gsLst>
              <a:lin ang="4200000" scaled="0"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r>
                <a:rPr lang="en-US" altLang="zh-CN" sz="2800" dirty="0" smtClean="0"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</a:rPr>
                <a:t>03</a:t>
              </a:r>
              <a:endParaRPr lang="zh-CN" altLang="en-US" sz="2800" dirty="0"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8295273" y="2074246"/>
              <a:ext cx="4023509" cy="780992"/>
              <a:chOff x="5243218" y="2677249"/>
              <a:chExt cx="4023509" cy="780992"/>
            </a:xfrm>
          </p:grpSpPr>
          <p:sp>
            <p:nvSpPr>
              <p:cNvPr id="59" name="文本框 58"/>
              <p:cNvSpPr txBox="1"/>
              <p:nvPr/>
            </p:nvSpPr>
            <p:spPr>
              <a:xfrm>
                <a:off x="5243218" y="2677249"/>
                <a:ext cx="2936672" cy="650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字魂105号-简雅黑" panose="00000500000000000000" pitchFamily="2" charset="-122"/>
                    <a:ea typeface="字魂105号-简雅黑" panose="00000500000000000000" pitchFamily="2" charset="-122"/>
                    <a:cs typeface="+mn-ea"/>
                    <a:sym typeface="+mn-lt"/>
                  </a:rPr>
                  <a:t>产品</a:t>
                </a:r>
                <a:r>
                  <a:rPr lang="zh-CN" altLang="en-US" sz="2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字魂105号-简雅黑" panose="00000500000000000000" pitchFamily="2" charset="-122"/>
                    <a:ea typeface="字魂105号-简雅黑" panose="00000500000000000000" pitchFamily="2" charset="-122"/>
                    <a:cs typeface="+mn-ea"/>
                    <a:sym typeface="+mn-lt"/>
                  </a:rPr>
                  <a:t>价值</a:t>
                </a:r>
                <a:endPara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60" name="文本框 59"/>
              <p:cNvSpPr txBox="1"/>
              <p:nvPr/>
            </p:nvSpPr>
            <p:spPr>
              <a:xfrm>
                <a:off x="5267038" y="3213131"/>
                <a:ext cx="3999689" cy="245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+mn-lt"/>
                  </a:rPr>
                  <a:t>Product value</a:t>
                </a:r>
                <a:endPara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5" grpId="0" animBg="1"/>
      <p:bldP spid="5" grpId="0"/>
      <p:bldP spid="6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lum bright="2000"/>
          </a:blip>
          <a:srcRect l="30859" b="25189"/>
          <a:stretch>
            <a:fillRect/>
          </a:stretch>
        </p:blipFill>
        <p:spPr>
          <a:xfrm rot="16200000">
            <a:off x="2667000" y="-2667002"/>
            <a:ext cx="6858002" cy="12192001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-12103" y="5632704"/>
            <a:ext cx="4457980" cy="1225296"/>
            <a:chOff x="-12103" y="5632704"/>
            <a:chExt cx="4457980" cy="1225296"/>
          </a:xfrm>
        </p:grpSpPr>
        <p:sp>
          <p:nvSpPr>
            <p:cNvPr id="21" name="矩形 10"/>
            <p:cNvSpPr/>
            <p:nvPr/>
          </p:nvSpPr>
          <p:spPr>
            <a:xfrm>
              <a:off x="-12103" y="5906798"/>
              <a:ext cx="4457980" cy="951202"/>
            </a:xfrm>
            <a:custGeom>
              <a:avLst/>
              <a:gdLst>
                <a:gd name="connsiteX0" fmla="*/ 0 w 4445876"/>
                <a:gd name="connsiteY0" fmla="*/ 0 h 1056290"/>
                <a:gd name="connsiteX1" fmla="*/ 4445876 w 4445876"/>
                <a:gd name="connsiteY1" fmla="*/ 0 h 1056290"/>
                <a:gd name="connsiteX2" fmla="*/ 4445876 w 4445876"/>
                <a:gd name="connsiteY2" fmla="*/ 1056290 h 1056290"/>
                <a:gd name="connsiteX3" fmla="*/ 0 w 4445876"/>
                <a:gd name="connsiteY3" fmla="*/ 1056290 h 1056290"/>
                <a:gd name="connsiteX4" fmla="*/ 0 w 4445876"/>
                <a:gd name="connsiteY4" fmla="*/ 0 h 1056290"/>
                <a:gd name="connsiteX0-1" fmla="*/ 2690648 w 4445876"/>
                <a:gd name="connsiteY0-2" fmla="*/ 168166 h 1056290"/>
                <a:gd name="connsiteX1-3" fmla="*/ 4445876 w 4445876"/>
                <a:gd name="connsiteY1-4" fmla="*/ 0 h 1056290"/>
                <a:gd name="connsiteX2-5" fmla="*/ 4445876 w 4445876"/>
                <a:gd name="connsiteY2-6" fmla="*/ 1056290 h 1056290"/>
                <a:gd name="connsiteX3-7" fmla="*/ 0 w 4445876"/>
                <a:gd name="connsiteY3-8" fmla="*/ 1056290 h 1056290"/>
                <a:gd name="connsiteX4-9" fmla="*/ 2690648 w 4445876"/>
                <a:gd name="connsiteY4-10" fmla="*/ 168166 h 1056290"/>
                <a:gd name="connsiteX0-11" fmla="*/ 2716804 w 4472032"/>
                <a:gd name="connsiteY0-12" fmla="*/ 230409 h 1118533"/>
                <a:gd name="connsiteX1-13" fmla="*/ 4472032 w 4472032"/>
                <a:gd name="connsiteY1-14" fmla="*/ 62243 h 1118533"/>
                <a:gd name="connsiteX2-15" fmla="*/ 4472032 w 4472032"/>
                <a:gd name="connsiteY2-16" fmla="*/ 1118533 h 1118533"/>
                <a:gd name="connsiteX3-17" fmla="*/ 26156 w 4472032"/>
                <a:gd name="connsiteY3-18" fmla="*/ 1118533 h 1118533"/>
                <a:gd name="connsiteX4-19" fmla="*/ 2716804 w 4472032"/>
                <a:gd name="connsiteY4-20" fmla="*/ 230409 h 1118533"/>
                <a:gd name="connsiteX0-21" fmla="*/ 2716804 w 4555821"/>
                <a:gd name="connsiteY0-22" fmla="*/ 0 h 888124"/>
                <a:gd name="connsiteX1-23" fmla="*/ 4472032 w 4555821"/>
                <a:gd name="connsiteY1-24" fmla="*/ 888124 h 888124"/>
                <a:gd name="connsiteX2-25" fmla="*/ 26156 w 4555821"/>
                <a:gd name="connsiteY2-26" fmla="*/ 888124 h 888124"/>
                <a:gd name="connsiteX3-27" fmla="*/ 2716804 w 4555821"/>
                <a:gd name="connsiteY3-28" fmla="*/ 0 h 888124"/>
                <a:gd name="connsiteX0-29" fmla="*/ 2716804 w 4472032"/>
                <a:gd name="connsiteY0-30" fmla="*/ 0 h 888124"/>
                <a:gd name="connsiteX1-31" fmla="*/ 4472032 w 4472032"/>
                <a:gd name="connsiteY1-32" fmla="*/ 888124 h 888124"/>
                <a:gd name="connsiteX2-33" fmla="*/ 26156 w 4472032"/>
                <a:gd name="connsiteY2-34" fmla="*/ 888124 h 888124"/>
                <a:gd name="connsiteX3-35" fmla="*/ 2716804 w 4472032"/>
                <a:gd name="connsiteY3-36" fmla="*/ 0 h 888124"/>
                <a:gd name="connsiteX0-37" fmla="*/ 3008310 w 4469248"/>
                <a:gd name="connsiteY0-38" fmla="*/ 0 h 951187"/>
                <a:gd name="connsiteX1-39" fmla="*/ 4469248 w 4469248"/>
                <a:gd name="connsiteY1-40" fmla="*/ 951187 h 951187"/>
                <a:gd name="connsiteX2-41" fmla="*/ 23372 w 4469248"/>
                <a:gd name="connsiteY2-42" fmla="*/ 951187 h 951187"/>
                <a:gd name="connsiteX3-43" fmla="*/ 3008310 w 4469248"/>
                <a:gd name="connsiteY3-44" fmla="*/ 0 h 951187"/>
                <a:gd name="connsiteX0-45" fmla="*/ 3008573 w 4469511"/>
                <a:gd name="connsiteY0-46" fmla="*/ 10801 h 961988"/>
                <a:gd name="connsiteX1-47" fmla="*/ 4469511 w 4469511"/>
                <a:gd name="connsiteY1-48" fmla="*/ 961988 h 961988"/>
                <a:gd name="connsiteX2-49" fmla="*/ 23635 w 4469511"/>
                <a:gd name="connsiteY2-50" fmla="*/ 961988 h 961988"/>
                <a:gd name="connsiteX3-51" fmla="*/ 3008573 w 4469511"/>
                <a:gd name="connsiteY3-52" fmla="*/ 10801 h 961988"/>
                <a:gd name="connsiteX0-53" fmla="*/ 3007631 w 4468569"/>
                <a:gd name="connsiteY0-54" fmla="*/ 8964 h 960151"/>
                <a:gd name="connsiteX1-55" fmla="*/ 4468569 w 4468569"/>
                <a:gd name="connsiteY1-56" fmla="*/ 960151 h 960151"/>
                <a:gd name="connsiteX2-57" fmla="*/ 22693 w 4468569"/>
                <a:gd name="connsiteY2-58" fmla="*/ 960151 h 960151"/>
                <a:gd name="connsiteX3-59" fmla="*/ 3007631 w 4468569"/>
                <a:gd name="connsiteY3-60" fmla="*/ 8964 h 960151"/>
                <a:gd name="connsiteX0-61" fmla="*/ 2984938 w 4445876"/>
                <a:gd name="connsiteY0-62" fmla="*/ 8964 h 960151"/>
                <a:gd name="connsiteX1-63" fmla="*/ 4445876 w 4445876"/>
                <a:gd name="connsiteY1-64" fmla="*/ 960151 h 960151"/>
                <a:gd name="connsiteX2-65" fmla="*/ 0 w 4445876"/>
                <a:gd name="connsiteY2-66" fmla="*/ 960151 h 960151"/>
                <a:gd name="connsiteX3-67" fmla="*/ 2984938 w 4445876"/>
                <a:gd name="connsiteY3-68" fmla="*/ 8964 h 960151"/>
                <a:gd name="connsiteX0-69" fmla="*/ 2984938 w 4445876"/>
                <a:gd name="connsiteY0-70" fmla="*/ 8964 h 960151"/>
                <a:gd name="connsiteX1-71" fmla="*/ 4445876 w 4445876"/>
                <a:gd name="connsiteY1-72" fmla="*/ 960151 h 960151"/>
                <a:gd name="connsiteX2-73" fmla="*/ 0 w 4445876"/>
                <a:gd name="connsiteY2-74" fmla="*/ 960151 h 960151"/>
                <a:gd name="connsiteX3-75" fmla="*/ 2984938 w 4445876"/>
                <a:gd name="connsiteY3-76" fmla="*/ 8964 h 960151"/>
                <a:gd name="connsiteX0-77" fmla="*/ 2984938 w 4445876"/>
                <a:gd name="connsiteY0-78" fmla="*/ 3069 h 954256"/>
                <a:gd name="connsiteX1-79" fmla="*/ 4445876 w 4445876"/>
                <a:gd name="connsiteY1-80" fmla="*/ 954256 h 954256"/>
                <a:gd name="connsiteX2-81" fmla="*/ 0 w 4445876"/>
                <a:gd name="connsiteY2-82" fmla="*/ 954256 h 954256"/>
                <a:gd name="connsiteX3-83" fmla="*/ 2984938 w 4445876"/>
                <a:gd name="connsiteY3-84" fmla="*/ 3069 h 954256"/>
                <a:gd name="connsiteX0-85" fmla="*/ 3236541 w 4697479"/>
                <a:gd name="connsiteY0-86" fmla="*/ 3069 h 954256"/>
                <a:gd name="connsiteX1-87" fmla="*/ 4697479 w 4697479"/>
                <a:gd name="connsiteY1-88" fmla="*/ 954256 h 954256"/>
                <a:gd name="connsiteX2-89" fmla="*/ 251603 w 4697479"/>
                <a:gd name="connsiteY2-90" fmla="*/ 954256 h 954256"/>
                <a:gd name="connsiteX3-91" fmla="*/ 840181 w 4697479"/>
                <a:gd name="connsiteY3-92" fmla="*/ 780835 h 954256"/>
                <a:gd name="connsiteX4-93" fmla="*/ 3236541 w 4697479"/>
                <a:gd name="connsiteY4-94" fmla="*/ 3069 h 954256"/>
                <a:gd name="connsiteX0-95" fmla="*/ 3428898 w 4889836"/>
                <a:gd name="connsiteY0-96" fmla="*/ 23204 h 974391"/>
                <a:gd name="connsiteX1-97" fmla="*/ 4889836 w 4889836"/>
                <a:gd name="connsiteY1-98" fmla="*/ 974391 h 974391"/>
                <a:gd name="connsiteX2-99" fmla="*/ 443960 w 4889836"/>
                <a:gd name="connsiteY2-100" fmla="*/ 974391 h 974391"/>
                <a:gd name="connsiteX3-101" fmla="*/ 412428 w 4889836"/>
                <a:gd name="connsiteY3-102" fmla="*/ 349025 h 974391"/>
                <a:gd name="connsiteX4-103" fmla="*/ 3428898 w 4889836"/>
                <a:gd name="connsiteY4-104" fmla="*/ 23204 h 974391"/>
                <a:gd name="connsiteX0-105" fmla="*/ 3297891 w 4758829"/>
                <a:gd name="connsiteY0-106" fmla="*/ 23204 h 974391"/>
                <a:gd name="connsiteX1-107" fmla="*/ 4758829 w 4758829"/>
                <a:gd name="connsiteY1-108" fmla="*/ 974391 h 974391"/>
                <a:gd name="connsiteX2-109" fmla="*/ 312953 w 4758829"/>
                <a:gd name="connsiteY2-110" fmla="*/ 974391 h 974391"/>
                <a:gd name="connsiteX3-111" fmla="*/ 281421 w 4758829"/>
                <a:gd name="connsiteY3-112" fmla="*/ 349025 h 974391"/>
                <a:gd name="connsiteX4-113" fmla="*/ 3297891 w 4758829"/>
                <a:gd name="connsiteY4-114" fmla="*/ 23204 h 974391"/>
                <a:gd name="connsiteX0-115" fmla="*/ 3291622 w 4752560"/>
                <a:gd name="connsiteY0-116" fmla="*/ 27257 h 978444"/>
                <a:gd name="connsiteX1-117" fmla="*/ 4752560 w 4752560"/>
                <a:gd name="connsiteY1-118" fmla="*/ 978444 h 978444"/>
                <a:gd name="connsiteX2-119" fmla="*/ 306684 w 4752560"/>
                <a:gd name="connsiteY2-120" fmla="*/ 978444 h 978444"/>
                <a:gd name="connsiteX3-121" fmla="*/ 296173 w 4752560"/>
                <a:gd name="connsiteY3-122" fmla="*/ 321547 h 978444"/>
                <a:gd name="connsiteX4-123" fmla="*/ 3291622 w 4752560"/>
                <a:gd name="connsiteY4-124" fmla="*/ 27257 h 978444"/>
                <a:gd name="connsiteX0-125" fmla="*/ 3022146 w 4483084"/>
                <a:gd name="connsiteY0-126" fmla="*/ 27257 h 978444"/>
                <a:gd name="connsiteX1-127" fmla="*/ 4483084 w 4483084"/>
                <a:gd name="connsiteY1-128" fmla="*/ 978444 h 978444"/>
                <a:gd name="connsiteX2-129" fmla="*/ 37208 w 4483084"/>
                <a:gd name="connsiteY2-130" fmla="*/ 978444 h 978444"/>
                <a:gd name="connsiteX3-131" fmla="*/ 26697 w 4483084"/>
                <a:gd name="connsiteY3-132" fmla="*/ 321547 h 978444"/>
                <a:gd name="connsiteX4-133" fmla="*/ 3022146 w 4483084"/>
                <a:gd name="connsiteY4-134" fmla="*/ 27257 h 978444"/>
                <a:gd name="connsiteX0-135" fmla="*/ 2995651 w 4456589"/>
                <a:gd name="connsiteY0-136" fmla="*/ 27257 h 978444"/>
                <a:gd name="connsiteX1-137" fmla="*/ 4456589 w 4456589"/>
                <a:gd name="connsiteY1-138" fmla="*/ 978444 h 978444"/>
                <a:gd name="connsiteX2-139" fmla="*/ 10713 w 4456589"/>
                <a:gd name="connsiteY2-140" fmla="*/ 978444 h 978444"/>
                <a:gd name="connsiteX3-141" fmla="*/ 202 w 4456589"/>
                <a:gd name="connsiteY3-142" fmla="*/ 321547 h 978444"/>
                <a:gd name="connsiteX4-143" fmla="*/ 2995651 w 4456589"/>
                <a:gd name="connsiteY4-144" fmla="*/ 27257 h 978444"/>
                <a:gd name="connsiteX0-145" fmla="*/ 2997042 w 4457980"/>
                <a:gd name="connsiteY0-146" fmla="*/ 27257 h 978444"/>
                <a:gd name="connsiteX1-147" fmla="*/ 4457980 w 4457980"/>
                <a:gd name="connsiteY1-148" fmla="*/ 978444 h 978444"/>
                <a:gd name="connsiteX2-149" fmla="*/ 12104 w 4457980"/>
                <a:gd name="connsiteY2-150" fmla="*/ 978444 h 978444"/>
                <a:gd name="connsiteX3-151" fmla="*/ 1593 w 4457980"/>
                <a:gd name="connsiteY3-152" fmla="*/ 321547 h 978444"/>
                <a:gd name="connsiteX4-153" fmla="*/ 2997042 w 4457980"/>
                <a:gd name="connsiteY4-154" fmla="*/ 27257 h 978444"/>
                <a:gd name="connsiteX0-155" fmla="*/ 2997042 w 4457980"/>
                <a:gd name="connsiteY0-156" fmla="*/ 7624 h 958811"/>
                <a:gd name="connsiteX1-157" fmla="*/ 4457980 w 4457980"/>
                <a:gd name="connsiteY1-158" fmla="*/ 958811 h 958811"/>
                <a:gd name="connsiteX2-159" fmla="*/ 12104 w 4457980"/>
                <a:gd name="connsiteY2-160" fmla="*/ 958811 h 958811"/>
                <a:gd name="connsiteX3-161" fmla="*/ 1593 w 4457980"/>
                <a:gd name="connsiteY3-162" fmla="*/ 301914 h 958811"/>
                <a:gd name="connsiteX4-163" fmla="*/ 2997042 w 4457980"/>
                <a:gd name="connsiteY4-164" fmla="*/ 7624 h 958811"/>
                <a:gd name="connsiteX0-165" fmla="*/ 2997042 w 4457980"/>
                <a:gd name="connsiteY0-166" fmla="*/ 15 h 951202"/>
                <a:gd name="connsiteX1-167" fmla="*/ 4457980 w 4457980"/>
                <a:gd name="connsiteY1-168" fmla="*/ 951202 h 951202"/>
                <a:gd name="connsiteX2-169" fmla="*/ 12104 w 4457980"/>
                <a:gd name="connsiteY2-170" fmla="*/ 951202 h 951202"/>
                <a:gd name="connsiteX3-171" fmla="*/ 1593 w 4457980"/>
                <a:gd name="connsiteY3-172" fmla="*/ 294305 h 951202"/>
                <a:gd name="connsiteX4-173" fmla="*/ 2997042 w 4457980"/>
                <a:gd name="connsiteY4-174" fmla="*/ 15 h 951202"/>
                <a:gd name="connsiteX0-175" fmla="*/ 2997042 w 4457980"/>
                <a:gd name="connsiteY0-176" fmla="*/ 15 h 951202"/>
                <a:gd name="connsiteX1-177" fmla="*/ 4457980 w 4457980"/>
                <a:gd name="connsiteY1-178" fmla="*/ 951202 h 951202"/>
                <a:gd name="connsiteX2-179" fmla="*/ 12104 w 4457980"/>
                <a:gd name="connsiteY2-180" fmla="*/ 951202 h 951202"/>
                <a:gd name="connsiteX3-181" fmla="*/ 1593 w 4457980"/>
                <a:gd name="connsiteY3-182" fmla="*/ 294305 h 951202"/>
                <a:gd name="connsiteX4-183" fmla="*/ 2997042 w 4457980"/>
                <a:gd name="connsiteY4-184" fmla="*/ 15 h 95120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457980" h="951202">
                  <a:moveTo>
                    <a:pt x="2997042" y="15"/>
                  </a:moveTo>
                  <a:cubicBezTo>
                    <a:pt x="3781814" y="4394"/>
                    <a:pt x="3844876" y="582464"/>
                    <a:pt x="4457980" y="951202"/>
                  </a:cubicBezTo>
                  <a:lnTo>
                    <a:pt x="12104" y="951202"/>
                  </a:lnTo>
                  <a:cubicBezTo>
                    <a:pt x="-159" y="712093"/>
                    <a:pt x="-1910" y="642022"/>
                    <a:pt x="1593" y="294305"/>
                  </a:cubicBezTo>
                  <a:cubicBezTo>
                    <a:pt x="1445013" y="924050"/>
                    <a:pt x="2212270" y="-4364"/>
                    <a:pt x="2997042" y="15"/>
                  </a:cubicBezTo>
                  <a:close/>
                </a:path>
              </a:pathLst>
            </a:custGeom>
            <a:gradFill>
              <a:gsLst>
                <a:gs pos="63000">
                  <a:srgbClr val="00A1E2"/>
                </a:gs>
                <a:gs pos="96000">
                  <a:srgbClr val="204DAF"/>
                </a:gs>
              </a:gsLst>
              <a:lin ang="0" scaled="0"/>
            </a:gradFill>
            <a:ln>
              <a:noFill/>
            </a:ln>
            <a:effectLst>
              <a:outerShdw blurRad="101600" dist="38100" dir="18900000" algn="b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sp>
          <p:nvSpPr>
            <p:cNvPr id="22" name="矩形 9"/>
            <p:cNvSpPr/>
            <p:nvPr/>
          </p:nvSpPr>
          <p:spPr>
            <a:xfrm>
              <a:off x="0" y="5632704"/>
              <a:ext cx="3694176" cy="1225296"/>
            </a:xfrm>
            <a:custGeom>
              <a:avLst/>
              <a:gdLst>
                <a:gd name="connsiteX0" fmla="*/ 0 w 3694176"/>
                <a:gd name="connsiteY0" fmla="*/ 0 h 1225296"/>
                <a:gd name="connsiteX1" fmla="*/ 3694176 w 3694176"/>
                <a:gd name="connsiteY1" fmla="*/ 0 h 1225296"/>
                <a:gd name="connsiteX2" fmla="*/ 3694176 w 3694176"/>
                <a:gd name="connsiteY2" fmla="*/ 1225296 h 1225296"/>
                <a:gd name="connsiteX3" fmla="*/ 0 w 3694176"/>
                <a:gd name="connsiteY3" fmla="*/ 1225296 h 1225296"/>
                <a:gd name="connsiteX4" fmla="*/ 0 w 3694176"/>
                <a:gd name="connsiteY4" fmla="*/ 0 h 1225296"/>
                <a:gd name="connsiteX0-1" fmla="*/ 0 w 3694176"/>
                <a:gd name="connsiteY0-2" fmla="*/ 0 h 1225296"/>
                <a:gd name="connsiteX1-3" fmla="*/ 2023031 w 3694176"/>
                <a:gd name="connsiteY1-4" fmla="*/ 798787 h 1225296"/>
                <a:gd name="connsiteX2-5" fmla="*/ 3694176 w 3694176"/>
                <a:gd name="connsiteY2-6" fmla="*/ 1225296 h 1225296"/>
                <a:gd name="connsiteX3-7" fmla="*/ 0 w 3694176"/>
                <a:gd name="connsiteY3-8" fmla="*/ 1225296 h 1225296"/>
                <a:gd name="connsiteX4-9" fmla="*/ 0 w 3694176"/>
                <a:gd name="connsiteY4-10" fmla="*/ 0 h 1225296"/>
                <a:gd name="connsiteX0-11" fmla="*/ 0 w 3694176"/>
                <a:gd name="connsiteY0-12" fmla="*/ 0 h 1225296"/>
                <a:gd name="connsiteX1-13" fmla="*/ 2033542 w 3694176"/>
                <a:gd name="connsiteY1-14" fmla="*/ 767256 h 1225296"/>
                <a:gd name="connsiteX2-15" fmla="*/ 3694176 w 3694176"/>
                <a:gd name="connsiteY2-16" fmla="*/ 1225296 h 1225296"/>
                <a:gd name="connsiteX3-17" fmla="*/ 0 w 3694176"/>
                <a:gd name="connsiteY3-18" fmla="*/ 1225296 h 1225296"/>
                <a:gd name="connsiteX4-19" fmla="*/ 0 w 3694176"/>
                <a:gd name="connsiteY4-20" fmla="*/ 0 h 1225296"/>
                <a:gd name="connsiteX0-21" fmla="*/ 0 w 3746850"/>
                <a:gd name="connsiteY0-22" fmla="*/ 6293 h 1231589"/>
                <a:gd name="connsiteX1-23" fmla="*/ 2033542 w 3746850"/>
                <a:gd name="connsiteY1-24" fmla="*/ 773549 h 1231589"/>
                <a:gd name="connsiteX2-25" fmla="*/ 3694176 w 3746850"/>
                <a:gd name="connsiteY2-26" fmla="*/ 1231589 h 1231589"/>
                <a:gd name="connsiteX3-27" fmla="*/ 0 w 3746850"/>
                <a:gd name="connsiteY3-28" fmla="*/ 1231589 h 1231589"/>
                <a:gd name="connsiteX4-29" fmla="*/ 0 w 3746850"/>
                <a:gd name="connsiteY4-30" fmla="*/ 6293 h 1231589"/>
                <a:gd name="connsiteX0-31" fmla="*/ 0 w 3752868"/>
                <a:gd name="connsiteY0-32" fmla="*/ 4180 h 1229476"/>
                <a:gd name="connsiteX1-33" fmla="*/ 2033542 w 3752868"/>
                <a:gd name="connsiteY1-34" fmla="*/ 771436 h 1229476"/>
                <a:gd name="connsiteX2-35" fmla="*/ 3694176 w 3752868"/>
                <a:gd name="connsiteY2-36" fmla="*/ 1229476 h 1229476"/>
                <a:gd name="connsiteX3-37" fmla="*/ 0 w 3752868"/>
                <a:gd name="connsiteY3-38" fmla="*/ 1229476 h 1229476"/>
                <a:gd name="connsiteX4-39" fmla="*/ 0 w 3752868"/>
                <a:gd name="connsiteY4-40" fmla="*/ 4180 h 1229476"/>
                <a:gd name="connsiteX0-41" fmla="*/ 0 w 3694176"/>
                <a:gd name="connsiteY0-42" fmla="*/ 4180 h 1229476"/>
                <a:gd name="connsiteX1-43" fmla="*/ 2033542 w 3694176"/>
                <a:gd name="connsiteY1-44" fmla="*/ 771436 h 1229476"/>
                <a:gd name="connsiteX2-45" fmla="*/ 3694176 w 3694176"/>
                <a:gd name="connsiteY2-46" fmla="*/ 1229476 h 1229476"/>
                <a:gd name="connsiteX3-47" fmla="*/ 0 w 3694176"/>
                <a:gd name="connsiteY3-48" fmla="*/ 1229476 h 1229476"/>
                <a:gd name="connsiteX4-49" fmla="*/ 0 w 3694176"/>
                <a:gd name="connsiteY4-50" fmla="*/ 4180 h 1229476"/>
                <a:gd name="connsiteX0-51" fmla="*/ 0 w 3694176"/>
                <a:gd name="connsiteY0-52" fmla="*/ 0 h 1225296"/>
                <a:gd name="connsiteX1-53" fmla="*/ 2033542 w 3694176"/>
                <a:gd name="connsiteY1-54" fmla="*/ 767256 h 1225296"/>
                <a:gd name="connsiteX2-55" fmla="*/ 3694176 w 3694176"/>
                <a:gd name="connsiteY2-56" fmla="*/ 1225296 h 1225296"/>
                <a:gd name="connsiteX3-57" fmla="*/ 0 w 3694176"/>
                <a:gd name="connsiteY3-58" fmla="*/ 1225296 h 1225296"/>
                <a:gd name="connsiteX4-59" fmla="*/ 0 w 3694176"/>
                <a:gd name="connsiteY4-60" fmla="*/ 0 h 1225296"/>
                <a:gd name="connsiteX0-61" fmla="*/ 0 w 3694176"/>
                <a:gd name="connsiteY0-62" fmla="*/ 0 h 1225296"/>
                <a:gd name="connsiteX1-63" fmla="*/ 2033542 w 3694176"/>
                <a:gd name="connsiteY1-64" fmla="*/ 767256 h 1225296"/>
                <a:gd name="connsiteX2-65" fmla="*/ 3694176 w 3694176"/>
                <a:gd name="connsiteY2-66" fmla="*/ 1225296 h 1225296"/>
                <a:gd name="connsiteX3-67" fmla="*/ 0 w 3694176"/>
                <a:gd name="connsiteY3-68" fmla="*/ 1225296 h 1225296"/>
                <a:gd name="connsiteX4-69" fmla="*/ 0 w 3694176"/>
                <a:gd name="connsiteY4-70" fmla="*/ 0 h 1225296"/>
                <a:gd name="connsiteX0-71" fmla="*/ 0 w 3694176"/>
                <a:gd name="connsiteY0-72" fmla="*/ 0 h 1225296"/>
                <a:gd name="connsiteX1-73" fmla="*/ 2033542 w 3694176"/>
                <a:gd name="connsiteY1-74" fmla="*/ 767256 h 1225296"/>
                <a:gd name="connsiteX2-75" fmla="*/ 3694176 w 3694176"/>
                <a:gd name="connsiteY2-76" fmla="*/ 1225296 h 1225296"/>
                <a:gd name="connsiteX3-77" fmla="*/ 0 w 3694176"/>
                <a:gd name="connsiteY3-78" fmla="*/ 1225296 h 1225296"/>
                <a:gd name="connsiteX4-79" fmla="*/ 0 w 3694176"/>
                <a:gd name="connsiteY4-80" fmla="*/ 0 h 122529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694176" h="1225296">
                  <a:moveTo>
                    <a:pt x="0" y="0"/>
                  </a:moveTo>
                  <a:cubicBezTo>
                    <a:pt x="664745" y="838060"/>
                    <a:pt x="1281211" y="972944"/>
                    <a:pt x="2033542" y="767256"/>
                  </a:cubicBezTo>
                  <a:cubicBezTo>
                    <a:pt x="2785873" y="561568"/>
                    <a:pt x="3318396" y="486804"/>
                    <a:pt x="3694176" y="1225296"/>
                  </a:cubicBezTo>
                  <a:lnTo>
                    <a:pt x="0" y="122529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58000">
                  <a:srgbClr val="204DAF"/>
                </a:gs>
                <a:gs pos="0">
                  <a:srgbClr val="00A1E2"/>
                </a:gs>
              </a:gsLst>
              <a:lin ang="0" scaled="0"/>
            </a:gradFill>
            <a:ln>
              <a:noFill/>
            </a:ln>
            <a:effectLst>
              <a:outerShdw blurRad="254000" dist="127000" dir="13500000" algn="br" rotWithShape="0">
                <a:prstClr val="black">
                  <a:alpha val="4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 flipH="1" flipV="1">
            <a:off x="7780912" y="0"/>
            <a:ext cx="4457980" cy="1225296"/>
            <a:chOff x="-12103" y="5632704"/>
            <a:chExt cx="4457980" cy="1225296"/>
          </a:xfrm>
        </p:grpSpPr>
        <p:sp>
          <p:nvSpPr>
            <p:cNvPr id="24" name="矩形 10"/>
            <p:cNvSpPr/>
            <p:nvPr/>
          </p:nvSpPr>
          <p:spPr>
            <a:xfrm>
              <a:off x="-12103" y="5906798"/>
              <a:ext cx="4457980" cy="951202"/>
            </a:xfrm>
            <a:custGeom>
              <a:avLst/>
              <a:gdLst>
                <a:gd name="connsiteX0" fmla="*/ 0 w 4445876"/>
                <a:gd name="connsiteY0" fmla="*/ 0 h 1056290"/>
                <a:gd name="connsiteX1" fmla="*/ 4445876 w 4445876"/>
                <a:gd name="connsiteY1" fmla="*/ 0 h 1056290"/>
                <a:gd name="connsiteX2" fmla="*/ 4445876 w 4445876"/>
                <a:gd name="connsiteY2" fmla="*/ 1056290 h 1056290"/>
                <a:gd name="connsiteX3" fmla="*/ 0 w 4445876"/>
                <a:gd name="connsiteY3" fmla="*/ 1056290 h 1056290"/>
                <a:gd name="connsiteX4" fmla="*/ 0 w 4445876"/>
                <a:gd name="connsiteY4" fmla="*/ 0 h 1056290"/>
                <a:gd name="connsiteX0-1" fmla="*/ 2690648 w 4445876"/>
                <a:gd name="connsiteY0-2" fmla="*/ 168166 h 1056290"/>
                <a:gd name="connsiteX1-3" fmla="*/ 4445876 w 4445876"/>
                <a:gd name="connsiteY1-4" fmla="*/ 0 h 1056290"/>
                <a:gd name="connsiteX2-5" fmla="*/ 4445876 w 4445876"/>
                <a:gd name="connsiteY2-6" fmla="*/ 1056290 h 1056290"/>
                <a:gd name="connsiteX3-7" fmla="*/ 0 w 4445876"/>
                <a:gd name="connsiteY3-8" fmla="*/ 1056290 h 1056290"/>
                <a:gd name="connsiteX4-9" fmla="*/ 2690648 w 4445876"/>
                <a:gd name="connsiteY4-10" fmla="*/ 168166 h 1056290"/>
                <a:gd name="connsiteX0-11" fmla="*/ 2716804 w 4472032"/>
                <a:gd name="connsiteY0-12" fmla="*/ 230409 h 1118533"/>
                <a:gd name="connsiteX1-13" fmla="*/ 4472032 w 4472032"/>
                <a:gd name="connsiteY1-14" fmla="*/ 62243 h 1118533"/>
                <a:gd name="connsiteX2-15" fmla="*/ 4472032 w 4472032"/>
                <a:gd name="connsiteY2-16" fmla="*/ 1118533 h 1118533"/>
                <a:gd name="connsiteX3-17" fmla="*/ 26156 w 4472032"/>
                <a:gd name="connsiteY3-18" fmla="*/ 1118533 h 1118533"/>
                <a:gd name="connsiteX4-19" fmla="*/ 2716804 w 4472032"/>
                <a:gd name="connsiteY4-20" fmla="*/ 230409 h 1118533"/>
                <a:gd name="connsiteX0-21" fmla="*/ 2716804 w 4555821"/>
                <a:gd name="connsiteY0-22" fmla="*/ 0 h 888124"/>
                <a:gd name="connsiteX1-23" fmla="*/ 4472032 w 4555821"/>
                <a:gd name="connsiteY1-24" fmla="*/ 888124 h 888124"/>
                <a:gd name="connsiteX2-25" fmla="*/ 26156 w 4555821"/>
                <a:gd name="connsiteY2-26" fmla="*/ 888124 h 888124"/>
                <a:gd name="connsiteX3-27" fmla="*/ 2716804 w 4555821"/>
                <a:gd name="connsiteY3-28" fmla="*/ 0 h 888124"/>
                <a:gd name="connsiteX0-29" fmla="*/ 2716804 w 4472032"/>
                <a:gd name="connsiteY0-30" fmla="*/ 0 h 888124"/>
                <a:gd name="connsiteX1-31" fmla="*/ 4472032 w 4472032"/>
                <a:gd name="connsiteY1-32" fmla="*/ 888124 h 888124"/>
                <a:gd name="connsiteX2-33" fmla="*/ 26156 w 4472032"/>
                <a:gd name="connsiteY2-34" fmla="*/ 888124 h 888124"/>
                <a:gd name="connsiteX3-35" fmla="*/ 2716804 w 4472032"/>
                <a:gd name="connsiteY3-36" fmla="*/ 0 h 888124"/>
                <a:gd name="connsiteX0-37" fmla="*/ 3008310 w 4469248"/>
                <a:gd name="connsiteY0-38" fmla="*/ 0 h 951187"/>
                <a:gd name="connsiteX1-39" fmla="*/ 4469248 w 4469248"/>
                <a:gd name="connsiteY1-40" fmla="*/ 951187 h 951187"/>
                <a:gd name="connsiteX2-41" fmla="*/ 23372 w 4469248"/>
                <a:gd name="connsiteY2-42" fmla="*/ 951187 h 951187"/>
                <a:gd name="connsiteX3-43" fmla="*/ 3008310 w 4469248"/>
                <a:gd name="connsiteY3-44" fmla="*/ 0 h 951187"/>
                <a:gd name="connsiteX0-45" fmla="*/ 3008573 w 4469511"/>
                <a:gd name="connsiteY0-46" fmla="*/ 10801 h 961988"/>
                <a:gd name="connsiteX1-47" fmla="*/ 4469511 w 4469511"/>
                <a:gd name="connsiteY1-48" fmla="*/ 961988 h 961988"/>
                <a:gd name="connsiteX2-49" fmla="*/ 23635 w 4469511"/>
                <a:gd name="connsiteY2-50" fmla="*/ 961988 h 961988"/>
                <a:gd name="connsiteX3-51" fmla="*/ 3008573 w 4469511"/>
                <a:gd name="connsiteY3-52" fmla="*/ 10801 h 961988"/>
                <a:gd name="connsiteX0-53" fmla="*/ 3007631 w 4468569"/>
                <a:gd name="connsiteY0-54" fmla="*/ 8964 h 960151"/>
                <a:gd name="connsiteX1-55" fmla="*/ 4468569 w 4468569"/>
                <a:gd name="connsiteY1-56" fmla="*/ 960151 h 960151"/>
                <a:gd name="connsiteX2-57" fmla="*/ 22693 w 4468569"/>
                <a:gd name="connsiteY2-58" fmla="*/ 960151 h 960151"/>
                <a:gd name="connsiteX3-59" fmla="*/ 3007631 w 4468569"/>
                <a:gd name="connsiteY3-60" fmla="*/ 8964 h 960151"/>
                <a:gd name="connsiteX0-61" fmla="*/ 2984938 w 4445876"/>
                <a:gd name="connsiteY0-62" fmla="*/ 8964 h 960151"/>
                <a:gd name="connsiteX1-63" fmla="*/ 4445876 w 4445876"/>
                <a:gd name="connsiteY1-64" fmla="*/ 960151 h 960151"/>
                <a:gd name="connsiteX2-65" fmla="*/ 0 w 4445876"/>
                <a:gd name="connsiteY2-66" fmla="*/ 960151 h 960151"/>
                <a:gd name="connsiteX3-67" fmla="*/ 2984938 w 4445876"/>
                <a:gd name="connsiteY3-68" fmla="*/ 8964 h 960151"/>
                <a:gd name="connsiteX0-69" fmla="*/ 2984938 w 4445876"/>
                <a:gd name="connsiteY0-70" fmla="*/ 8964 h 960151"/>
                <a:gd name="connsiteX1-71" fmla="*/ 4445876 w 4445876"/>
                <a:gd name="connsiteY1-72" fmla="*/ 960151 h 960151"/>
                <a:gd name="connsiteX2-73" fmla="*/ 0 w 4445876"/>
                <a:gd name="connsiteY2-74" fmla="*/ 960151 h 960151"/>
                <a:gd name="connsiteX3-75" fmla="*/ 2984938 w 4445876"/>
                <a:gd name="connsiteY3-76" fmla="*/ 8964 h 960151"/>
                <a:gd name="connsiteX0-77" fmla="*/ 2984938 w 4445876"/>
                <a:gd name="connsiteY0-78" fmla="*/ 3069 h 954256"/>
                <a:gd name="connsiteX1-79" fmla="*/ 4445876 w 4445876"/>
                <a:gd name="connsiteY1-80" fmla="*/ 954256 h 954256"/>
                <a:gd name="connsiteX2-81" fmla="*/ 0 w 4445876"/>
                <a:gd name="connsiteY2-82" fmla="*/ 954256 h 954256"/>
                <a:gd name="connsiteX3-83" fmla="*/ 2984938 w 4445876"/>
                <a:gd name="connsiteY3-84" fmla="*/ 3069 h 954256"/>
                <a:gd name="connsiteX0-85" fmla="*/ 3236541 w 4697479"/>
                <a:gd name="connsiteY0-86" fmla="*/ 3069 h 954256"/>
                <a:gd name="connsiteX1-87" fmla="*/ 4697479 w 4697479"/>
                <a:gd name="connsiteY1-88" fmla="*/ 954256 h 954256"/>
                <a:gd name="connsiteX2-89" fmla="*/ 251603 w 4697479"/>
                <a:gd name="connsiteY2-90" fmla="*/ 954256 h 954256"/>
                <a:gd name="connsiteX3-91" fmla="*/ 840181 w 4697479"/>
                <a:gd name="connsiteY3-92" fmla="*/ 780835 h 954256"/>
                <a:gd name="connsiteX4-93" fmla="*/ 3236541 w 4697479"/>
                <a:gd name="connsiteY4-94" fmla="*/ 3069 h 954256"/>
                <a:gd name="connsiteX0-95" fmla="*/ 3428898 w 4889836"/>
                <a:gd name="connsiteY0-96" fmla="*/ 23204 h 974391"/>
                <a:gd name="connsiteX1-97" fmla="*/ 4889836 w 4889836"/>
                <a:gd name="connsiteY1-98" fmla="*/ 974391 h 974391"/>
                <a:gd name="connsiteX2-99" fmla="*/ 443960 w 4889836"/>
                <a:gd name="connsiteY2-100" fmla="*/ 974391 h 974391"/>
                <a:gd name="connsiteX3-101" fmla="*/ 412428 w 4889836"/>
                <a:gd name="connsiteY3-102" fmla="*/ 349025 h 974391"/>
                <a:gd name="connsiteX4-103" fmla="*/ 3428898 w 4889836"/>
                <a:gd name="connsiteY4-104" fmla="*/ 23204 h 974391"/>
                <a:gd name="connsiteX0-105" fmla="*/ 3297891 w 4758829"/>
                <a:gd name="connsiteY0-106" fmla="*/ 23204 h 974391"/>
                <a:gd name="connsiteX1-107" fmla="*/ 4758829 w 4758829"/>
                <a:gd name="connsiteY1-108" fmla="*/ 974391 h 974391"/>
                <a:gd name="connsiteX2-109" fmla="*/ 312953 w 4758829"/>
                <a:gd name="connsiteY2-110" fmla="*/ 974391 h 974391"/>
                <a:gd name="connsiteX3-111" fmla="*/ 281421 w 4758829"/>
                <a:gd name="connsiteY3-112" fmla="*/ 349025 h 974391"/>
                <a:gd name="connsiteX4-113" fmla="*/ 3297891 w 4758829"/>
                <a:gd name="connsiteY4-114" fmla="*/ 23204 h 974391"/>
                <a:gd name="connsiteX0-115" fmla="*/ 3291622 w 4752560"/>
                <a:gd name="connsiteY0-116" fmla="*/ 27257 h 978444"/>
                <a:gd name="connsiteX1-117" fmla="*/ 4752560 w 4752560"/>
                <a:gd name="connsiteY1-118" fmla="*/ 978444 h 978444"/>
                <a:gd name="connsiteX2-119" fmla="*/ 306684 w 4752560"/>
                <a:gd name="connsiteY2-120" fmla="*/ 978444 h 978444"/>
                <a:gd name="connsiteX3-121" fmla="*/ 296173 w 4752560"/>
                <a:gd name="connsiteY3-122" fmla="*/ 321547 h 978444"/>
                <a:gd name="connsiteX4-123" fmla="*/ 3291622 w 4752560"/>
                <a:gd name="connsiteY4-124" fmla="*/ 27257 h 978444"/>
                <a:gd name="connsiteX0-125" fmla="*/ 3022146 w 4483084"/>
                <a:gd name="connsiteY0-126" fmla="*/ 27257 h 978444"/>
                <a:gd name="connsiteX1-127" fmla="*/ 4483084 w 4483084"/>
                <a:gd name="connsiteY1-128" fmla="*/ 978444 h 978444"/>
                <a:gd name="connsiteX2-129" fmla="*/ 37208 w 4483084"/>
                <a:gd name="connsiteY2-130" fmla="*/ 978444 h 978444"/>
                <a:gd name="connsiteX3-131" fmla="*/ 26697 w 4483084"/>
                <a:gd name="connsiteY3-132" fmla="*/ 321547 h 978444"/>
                <a:gd name="connsiteX4-133" fmla="*/ 3022146 w 4483084"/>
                <a:gd name="connsiteY4-134" fmla="*/ 27257 h 978444"/>
                <a:gd name="connsiteX0-135" fmla="*/ 2995651 w 4456589"/>
                <a:gd name="connsiteY0-136" fmla="*/ 27257 h 978444"/>
                <a:gd name="connsiteX1-137" fmla="*/ 4456589 w 4456589"/>
                <a:gd name="connsiteY1-138" fmla="*/ 978444 h 978444"/>
                <a:gd name="connsiteX2-139" fmla="*/ 10713 w 4456589"/>
                <a:gd name="connsiteY2-140" fmla="*/ 978444 h 978444"/>
                <a:gd name="connsiteX3-141" fmla="*/ 202 w 4456589"/>
                <a:gd name="connsiteY3-142" fmla="*/ 321547 h 978444"/>
                <a:gd name="connsiteX4-143" fmla="*/ 2995651 w 4456589"/>
                <a:gd name="connsiteY4-144" fmla="*/ 27257 h 978444"/>
                <a:gd name="connsiteX0-145" fmla="*/ 2997042 w 4457980"/>
                <a:gd name="connsiteY0-146" fmla="*/ 27257 h 978444"/>
                <a:gd name="connsiteX1-147" fmla="*/ 4457980 w 4457980"/>
                <a:gd name="connsiteY1-148" fmla="*/ 978444 h 978444"/>
                <a:gd name="connsiteX2-149" fmla="*/ 12104 w 4457980"/>
                <a:gd name="connsiteY2-150" fmla="*/ 978444 h 978444"/>
                <a:gd name="connsiteX3-151" fmla="*/ 1593 w 4457980"/>
                <a:gd name="connsiteY3-152" fmla="*/ 321547 h 978444"/>
                <a:gd name="connsiteX4-153" fmla="*/ 2997042 w 4457980"/>
                <a:gd name="connsiteY4-154" fmla="*/ 27257 h 978444"/>
                <a:gd name="connsiteX0-155" fmla="*/ 2997042 w 4457980"/>
                <a:gd name="connsiteY0-156" fmla="*/ 7624 h 958811"/>
                <a:gd name="connsiteX1-157" fmla="*/ 4457980 w 4457980"/>
                <a:gd name="connsiteY1-158" fmla="*/ 958811 h 958811"/>
                <a:gd name="connsiteX2-159" fmla="*/ 12104 w 4457980"/>
                <a:gd name="connsiteY2-160" fmla="*/ 958811 h 958811"/>
                <a:gd name="connsiteX3-161" fmla="*/ 1593 w 4457980"/>
                <a:gd name="connsiteY3-162" fmla="*/ 301914 h 958811"/>
                <a:gd name="connsiteX4-163" fmla="*/ 2997042 w 4457980"/>
                <a:gd name="connsiteY4-164" fmla="*/ 7624 h 958811"/>
                <a:gd name="connsiteX0-165" fmla="*/ 2997042 w 4457980"/>
                <a:gd name="connsiteY0-166" fmla="*/ 15 h 951202"/>
                <a:gd name="connsiteX1-167" fmla="*/ 4457980 w 4457980"/>
                <a:gd name="connsiteY1-168" fmla="*/ 951202 h 951202"/>
                <a:gd name="connsiteX2-169" fmla="*/ 12104 w 4457980"/>
                <a:gd name="connsiteY2-170" fmla="*/ 951202 h 951202"/>
                <a:gd name="connsiteX3-171" fmla="*/ 1593 w 4457980"/>
                <a:gd name="connsiteY3-172" fmla="*/ 294305 h 951202"/>
                <a:gd name="connsiteX4-173" fmla="*/ 2997042 w 4457980"/>
                <a:gd name="connsiteY4-174" fmla="*/ 15 h 951202"/>
                <a:gd name="connsiteX0-175" fmla="*/ 2997042 w 4457980"/>
                <a:gd name="connsiteY0-176" fmla="*/ 15 h 951202"/>
                <a:gd name="connsiteX1-177" fmla="*/ 4457980 w 4457980"/>
                <a:gd name="connsiteY1-178" fmla="*/ 951202 h 951202"/>
                <a:gd name="connsiteX2-179" fmla="*/ 12104 w 4457980"/>
                <a:gd name="connsiteY2-180" fmla="*/ 951202 h 951202"/>
                <a:gd name="connsiteX3-181" fmla="*/ 1593 w 4457980"/>
                <a:gd name="connsiteY3-182" fmla="*/ 294305 h 951202"/>
                <a:gd name="connsiteX4-183" fmla="*/ 2997042 w 4457980"/>
                <a:gd name="connsiteY4-184" fmla="*/ 15 h 95120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457980" h="951202">
                  <a:moveTo>
                    <a:pt x="2997042" y="15"/>
                  </a:moveTo>
                  <a:cubicBezTo>
                    <a:pt x="3781814" y="4394"/>
                    <a:pt x="3844876" y="582464"/>
                    <a:pt x="4457980" y="951202"/>
                  </a:cubicBezTo>
                  <a:lnTo>
                    <a:pt x="12104" y="951202"/>
                  </a:lnTo>
                  <a:cubicBezTo>
                    <a:pt x="-159" y="712093"/>
                    <a:pt x="-1910" y="642022"/>
                    <a:pt x="1593" y="294305"/>
                  </a:cubicBezTo>
                  <a:cubicBezTo>
                    <a:pt x="1445013" y="924050"/>
                    <a:pt x="2212270" y="-4364"/>
                    <a:pt x="2997042" y="15"/>
                  </a:cubicBezTo>
                  <a:close/>
                </a:path>
              </a:pathLst>
            </a:custGeom>
            <a:gradFill>
              <a:gsLst>
                <a:gs pos="0">
                  <a:srgbClr val="204DAF"/>
                </a:gs>
                <a:gs pos="100000">
                  <a:srgbClr val="00A1E2"/>
                </a:gs>
              </a:gsLst>
              <a:lin ang="0" scaled="0"/>
            </a:gradFill>
            <a:ln>
              <a:noFill/>
            </a:ln>
            <a:effectLst>
              <a:outerShdw blurRad="101600" dist="38100" dir="8100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sp>
          <p:nvSpPr>
            <p:cNvPr id="25" name="矩形 9"/>
            <p:cNvSpPr/>
            <p:nvPr/>
          </p:nvSpPr>
          <p:spPr>
            <a:xfrm>
              <a:off x="0" y="5632704"/>
              <a:ext cx="3694176" cy="1225296"/>
            </a:xfrm>
            <a:custGeom>
              <a:avLst/>
              <a:gdLst>
                <a:gd name="connsiteX0" fmla="*/ 0 w 3694176"/>
                <a:gd name="connsiteY0" fmla="*/ 0 h 1225296"/>
                <a:gd name="connsiteX1" fmla="*/ 3694176 w 3694176"/>
                <a:gd name="connsiteY1" fmla="*/ 0 h 1225296"/>
                <a:gd name="connsiteX2" fmla="*/ 3694176 w 3694176"/>
                <a:gd name="connsiteY2" fmla="*/ 1225296 h 1225296"/>
                <a:gd name="connsiteX3" fmla="*/ 0 w 3694176"/>
                <a:gd name="connsiteY3" fmla="*/ 1225296 h 1225296"/>
                <a:gd name="connsiteX4" fmla="*/ 0 w 3694176"/>
                <a:gd name="connsiteY4" fmla="*/ 0 h 1225296"/>
                <a:gd name="connsiteX0-1" fmla="*/ 0 w 3694176"/>
                <a:gd name="connsiteY0-2" fmla="*/ 0 h 1225296"/>
                <a:gd name="connsiteX1-3" fmla="*/ 2023031 w 3694176"/>
                <a:gd name="connsiteY1-4" fmla="*/ 798787 h 1225296"/>
                <a:gd name="connsiteX2-5" fmla="*/ 3694176 w 3694176"/>
                <a:gd name="connsiteY2-6" fmla="*/ 1225296 h 1225296"/>
                <a:gd name="connsiteX3-7" fmla="*/ 0 w 3694176"/>
                <a:gd name="connsiteY3-8" fmla="*/ 1225296 h 1225296"/>
                <a:gd name="connsiteX4-9" fmla="*/ 0 w 3694176"/>
                <a:gd name="connsiteY4-10" fmla="*/ 0 h 1225296"/>
                <a:gd name="connsiteX0-11" fmla="*/ 0 w 3694176"/>
                <a:gd name="connsiteY0-12" fmla="*/ 0 h 1225296"/>
                <a:gd name="connsiteX1-13" fmla="*/ 2033542 w 3694176"/>
                <a:gd name="connsiteY1-14" fmla="*/ 767256 h 1225296"/>
                <a:gd name="connsiteX2-15" fmla="*/ 3694176 w 3694176"/>
                <a:gd name="connsiteY2-16" fmla="*/ 1225296 h 1225296"/>
                <a:gd name="connsiteX3-17" fmla="*/ 0 w 3694176"/>
                <a:gd name="connsiteY3-18" fmla="*/ 1225296 h 1225296"/>
                <a:gd name="connsiteX4-19" fmla="*/ 0 w 3694176"/>
                <a:gd name="connsiteY4-20" fmla="*/ 0 h 1225296"/>
                <a:gd name="connsiteX0-21" fmla="*/ 0 w 3746850"/>
                <a:gd name="connsiteY0-22" fmla="*/ 6293 h 1231589"/>
                <a:gd name="connsiteX1-23" fmla="*/ 2033542 w 3746850"/>
                <a:gd name="connsiteY1-24" fmla="*/ 773549 h 1231589"/>
                <a:gd name="connsiteX2-25" fmla="*/ 3694176 w 3746850"/>
                <a:gd name="connsiteY2-26" fmla="*/ 1231589 h 1231589"/>
                <a:gd name="connsiteX3-27" fmla="*/ 0 w 3746850"/>
                <a:gd name="connsiteY3-28" fmla="*/ 1231589 h 1231589"/>
                <a:gd name="connsiteX4-29" fmla="*/ 0 w 3746850"/>
                <a:gd name="connsiteY4-30" fmla="*/ 6293 h 1231589"/>
                <a:gd name="connsiteX0-31" fmla="*/ 0 w 3752868"/>
                <a:gd name="connsiteY0-32" fmla="*/ 4180 h 1229476"/>
                <a:gd name="connsiteX1-33" fmla="*/ 2033542 w 3752868"/>
                <a:gd name="connsiteY1-34" fmla="*/ 771436 h 1229476"/>
                <a:gd name="connsiteX2-35" fmla="*/ 3694176 w 3752868"/>
                <a:gd name="connsiteY2-36" fmla="*/ 1229476 h 1229476"/>
                <a:gd name="connsiteX3-37" fmla="*/ 0 w 3752868"/>
                <a:gd name="connsiteY3-38" fmla="*/ 1229476 h 1229476"/>
                <a:gd name="connsiteX4-39" fmla="*/ 0 w 3752868"/>
                <a:gd name="connsiteY4-40" fmla="*/ 4180 h 1229476"/>
                <a:gd name="connsiteX0-41" fmla="*/ 0 w 3694176"/>
                <a:gd name="connsiteY0-42" fmla="*/ 4180 h 1229476"/>
                <a:gd name="connsiteX1-43" fmla="*/ 2033542 w 3694176"/>
                <a:gd name="connsiteY1-44" fmla="*/ 771436 h 1229476"/>
                <a:gd name="connsiteX2-45" fmla="*/ 3694176 w 3694176"/>
                <a:gd name="connsiteY2-46" fmla="*/ 1229476 h 1229476"/>
                <a:gd name="connsiteX3-47" fmla="*/ 0 w 3694176"/>
                <a:gd name="connsiteY3-48" fmla="*/ 1229476 h 1229476"/>
                <a:gd name="connsiteX4-49" fmla="*/ 0 w 3694176"/>
                <a:gd name="connsiteY4-50" fmla="*/ 4180 h 1229476"/>
                <a:gd name="connsiteX0-51" fmla="*/ 0 w 3694176"/>
                <a:gd name="connsiteY0-52" fmla="*/ 0 h 1225296"/>
                <a:gd name="connsiteX1-53" fmla="*/ 2033542 w 3694176"/>
                <a:gd name="connsiteY1-54" fmla="*/ 767256 h 1225296"/>
                <a:gd name="connsiteX2-55" fmla="*/ 3694176 w 3694176"/>
                <a:gd name="connsiteY2-56" fmla="*/ 1225296 h 1225296"/>
                <a:gd name="connsiteX3-57" fmla="*/ 0 w 3694176"/>
                <a:gd name="connsiteY3-58" fmla="*/ 1225296 h 1225296"/>
                <a:gd name="connsiteX4-59" fmla="*/ 0 w 3694176"/>
                <a:gd name="connsiteY4-60" fmla="*/ 0 h 1225296"/>
                <a:gd name="connsiteX0-61" fmla="*/ 0 w 3694176"/>
                <a:gd name="connsiteY0-62" fmla="*/ 0 h 1225296"/>
                <a:gd name="connsiteX1-63" fmla="*/ 2033542 w 3694176"/>
                <a:gd name="connsiteY1-64" fmla="*/ 767256 h 1225296"/>
                <a:gd name="connsiteX2-65" fmla="*/ 3694176 w 3694176"/>
                <a:gd name="connsiteY2-66" fmla="*/ 1225296 h 1225296"/>
                <a:gd name="connsiteX3-67" fmla="*/ 0 w 3694176"/>
                <a:gd name="connsiteY3-68" fmla="*/ 1225296 h 1225296"/>
                <a:gd name="connsiteX4-69" fmla="*/ 0 w 3694176"/>
                <a:gd name="connsiteY4-70" fmla="*/ 0 h 1225296"/>
                <a:gd name="connsiteX0-71" fmla="*/ 0 w 3694176"/>
                <a:gd name="connsiteY0-72" fmla="*/ 0 h 1225296"/>
                <a:gd name="connsiteX1-73" fmla="*/ 2033542 w 3694176"/>
                <a:gd name="connsiteY1-74" fmla="*/ 767256 h 1225296"/>
                <a:gd name="connsiteX2-75" fmla="*/ 3694176 w 3694176"/>
                <a:gd name="connsiteY2-76" fmla="*/ 1225296 h 1225296"/>
                <a:gd name="connsiteX3-77" fmla="*/ 0 w 3694176"/>
                <a:gd name="connsiteY3-78" fmla="*/ 1225296 h 1225296"/>
                <a:gd name="connsiteX4-79" fmla="*/ 0 w 3694176"/>
                <a:gd name="connsiteY4-80" fmla="*/ 0 h 122529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694176" h="1225296">
                  <a:moveTo>
                    <a:pt x="0" y="0"/>
                  </a:moveTo>
                  <a:cubicBezTo>
                    <a:pt x="664745" y="838060"/>
                    <a:pt x="1281211" y="972944"/>
                    <a:pt x="2033542" y="767256"/>
                  </a:cubicBezTo>
                  <a:cubicBezTo>
                    <a:pt x="2785873" y="561568"/>
                    <a:pt x="3318396" y="486804"/>
                    <a:pt x="3694176" y="1225296"/>
                  </a:cubicBezTo>
                  <a:lnTo>
                    <a:pt x="0" y="122529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A1E2"/>
                </a:gs>
                <a:gs pos="96000">
                  <a:srgbClr val="204DAF"/>
                </a:gs>
              </a:gsLst>
              <a:lin ang="4200000" scaled="0"/>
            </a:gradFill>
            <a:ln>
              <a:noFill/>
            </a:ln>
            <a:effectLst>
              <a:outerShdw blurRad="254000" dist="127000" dir="5640000" algn="br" rotWithShape="0">
                <a:prstClr val="black">
                  <a:alpha val="4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2">
            <a:lum brigh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5212">
            <a:off x="-4320861" y="647672"/>
            <a:ext cx="9607211" cy="549906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>
            <a:lum brigh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322" flipV="1">
            <a:off x="3610632" y="-2273934"/>
            <a:ext cx="9607211" cy="5499069"/>
          </a:xfrm>
          <a:prstGeom prst="rect">
            <a:avLst/>
          </a:prstGeom>
        </p:spPr>
      </p:pic>
      <p:sp>
        <p:nvSpPr>
          <p:cNvPr id="13" name="TextBox 30"/>
          <p:cNvSpPr txBox="1"/>
          <p:nvPr/>
        </p:nvSpPr>
        <p:spPr>
          <a:xfrm>
            <a:off x="2358452" y="2673931"/>
            <a:ext cx="7475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00"/>
            <a:r>
              <a:rPr lang="en-US" altLang="zh-CN" sz="8800" dirty="0" smtClean="0">
                <a:solidFill>
                  <a:schemeClr val="bg1">
                    <a:lumMod val="65000"/>
                    <a:alpha val="2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Aparajita" panose="020B0604020202020204" pitchFamily="34" charset="0"/>
              </a:rPr>
              <a:t>PART ONE</a:t>
            </a:r>
            <a:endParaRPr lang="zh-CN" altLang="en-US" sz="8800" dirty="0">
              <a:solidFill>
                <a:schemeClr val="bg1">
                  <a:lumMod val="65000"/>
                  <a:alpha val="20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cs typeface="Aparajita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892062" y="3168385"/>
            <a:ext cx="4407876" cy="10509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产品</a:t>
            </a:r>
            <a:r>
              <a:rPr lang="zh-CN" alt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概况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902012" y="4337926"/>
            <a:ext cx="387976" cy="79048"/>
          </a:xfrm>
          <a:prstGeom prst="rect">
            <a:avLst/>
          </a:prstGeom>
          <a:gradFill>
            <a:gsLst>
              <a:gs pos="0">
                <a:srgbClr val="00A1E2"/>
              </a:gs>
              <a:gs pos="100000">
                <a:srgbClr val="204DAF"/>
              </a:gs>
            </a:gsLst>
            <a:lin ang="5400000" scaled="0"/>
          </a:gra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192334" y="1453163"/>
            <a:ext cx="1810632" cy="1436224"/>
            <a:chOff x="5390496" y="1174088"/>
            <a:chExt cx="1743579" cy="1383041"/>
          </a:xfrm>
        </p:grpSpPr>
        <p:sp>
          <p:nvSpPr>
            <p:cNvPr id="17" name="圆角矩形 16"/>
            <p:cNvSpPr/>
            <p:nvPr/>
          </p:nvSpPr>
          <p:spPr>
            <a:xfrm rot="2700000">
              <a:off x="5568043" y="1174088"/>
              <a:ext cx="1383041" cy="138304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A1E2"/>
                </a:gs>
                <a:gs pos="100000">
                  <a:srgbClr val="204DAF"/>
                </a:gs>
              </a:gsLst>
              <a:lin ang="2700000" scaled="0"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390496" y="1291657"/>
              <a:ext cx="1743579" cy="978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30000"/>
                      </a:srgbClr>
                    </a:outerShdw>
                  </a:effectLst>
                  <a:latin typeface="字魂45号-冰宇雅宋" panose="00000500000000000000" pitchFamily="2" charset="-122"/>
                  <a:ea typeface="字魂45号-冰宇雅宋" panose="00000500000000000000" pitchFamily="2" charset="-122"/>
                  <a:cs typeface="Aparajita" panose="020B0604020202020204" pitchFamily="34" charset="0"/>
                </a:rPr>
                <a:t>01</a:t>
              </a:r>
              <a:endParaRPr lang="zh-CN" alt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30000"/>
                    </a:srgbClr>
                  </a:outerShdw>
                </a:effectLst>
                <a:latin typeface="字魂45号-冰宇雅宋" panose="00000500000000000000" pitchFamily="2" charset="-122"/>
                <a:ea typeface="字魂45号-冰宇雅宋" panose="00000500000000000000" pitchFamily="2" charset="-122"/>
                <a:cs typeface="Aparajita" panose="020B0604020202020204" pitchFamily="34" charset="0"/>
              </a:endParaRPr>
            </a:p>
          </p:txBody>
        </p:sp>
      </p:grpSp>
      <p:sp>
        <p:nvSpPr>
          <p:cNvPr id="19" name="Rectangle 3"/>
          <p:cNvSpPr/>
          <p:nvPr/>
        </p:nvSpPr>
        <p:spPr bwMode="auto">
          <a:xfrm>
            <a:off x="3400240" y="4637696"/>
            <a:ext cx="53962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8500">
                <a:solidFill>
                  <a:srgbClr val="27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8500">
                <a:solidFill>
                  <a:srgbClr val="27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8500">
                <a:solidFill>
                  <a:srgbClr val="27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8500">
                <a:solidFill>
                  <a:srgbClr val="27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8500">
                <a:solidFill>
                  <a:srgbClr val="27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2437130" eaLnBrk="0" fontAlgn="base" hangingPunct="0">
              <a:spcBef>
                <a:spcPts val="2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8500">
                <a:solidFill>
                  <a:srgbClr val="27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2437130" eaLnBrk="0" fontAlgn="base" hangingPunct="0">
              <a:spcBef>
                <a:spcPts val="2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8500">
                <a:solidFill>
                  <a:srgbClr val="27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2437130" eaLnBrk="0" fontAlgn="base" hangingPunct="0">
              <a:spcBef>
                <a:spcPts val="2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8500">
                <a:solidFill>
                  <a:srgbClr val="27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2437130" eaLnBrk="0" fontAlgn="base" hangingPunct="0">
              <a:spcBef>
                <a:spcPts val="2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8500">
                <a:solidFill>
                  <a:srgbClr val="27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zh-CN" altLang="zh-CN" sz="1000" dirty="0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Helvetica" panose="020B0604020202020204" pitchFamily="34" charset="0"/>
              </a:rPr>
              <a:t>Lorem ipsum dolor sit amet, consectetuer </a:t>
            </a:r>
            <a:r>
              <a:rPr lang="zh-CN" altLang="zh-CN" sz="1000" dirty="0" smtClean="0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Helvetica" panose="020B0604020202020204" pitchFamily="34" charset="0"/>
              </a:rPr>
              <a:t>dipiscing </a:t>
            </a:r>
            <a:r>
              <a:rPr lang="zh-CN" altLang="zh-CN" sz="1000" dirty="0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Helvetica" panose="020B0604020202020204" pitchFamily="34" charset="0"/>
              </a:rPr>
              <a:t>elit, sed diam </a:t>
            </a:r>
            <a:endParaRPr lang="en-US" altLang="zh-CN" sz="1000" dirty="0" smtClean="0">
              <a:solidFill>
                <a:schemeClr val="tx1">
                  <a:lumMod val="50000"/>
                  <a:lumOff val="50000"/>
                  <a:alpha val="80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Helvetica" panose="020B0604020202020204" pitchFamily="34" charset="0"/>
            </a:endParaRPr>
          </a:p>
          <a:p>
            <a:pPr algn="ctr" eaLnBrk="1"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zh-CN" altLang="zh-CN" sz="1000" dirty="0" smtClean="0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Helvetica" panose="020B0604020202020204" pitchFamily="34" charset="0"/>
              </a:rPr>
              <a:t>nonummy nibheuismod </a:t>
            </a:r>
            <a:r>
              <a:rPr lang="zh-CN" altLang="zh-CN" sz="1000" dirty="0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Helvetica" panose="020B0604020202020204" pitchFamily="34" charset="0"/>
              </a:rPr>
              <a:t>tincidunt ut laoreet dolore magna aliquam erat volutpat. Ut wisi enim ad minim </a:t>
            </a:r>
            <a:r>
              <a:rPr lang="zh-CN" altLang="zh-CN" sz="1000" dirty="0" smtClean="0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Helvetica" panose="020B0604020202020204" pitchFamily="34" charset="0"/>
              </a:rPr>
              <a:t>veniam</a:t>
            </a:r>
            <a:endParaRPr lang="zh-CN" altLang="zh-CN" sz="1000" dirty="0">
              <a:solidFill>
                <a:schemeClr val="tx1">
                  <a:lumMod val="50000"/>
                  <a:lumOff val="50000"/>
                  <a:alpha val="80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Helvetica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1315329" y="1619967"/>
            <a:ext cx="471953" cy="473084"/>
          </a:xfrm>
          <a:prstGeom prst="rect">
            <a:avLst/>
          </a:prstGeom>
          <a:noFill/>
          <a:ln w="38100">
            <a:gradFill>
              <a:gsLst>
                <a:gs pos="0">
                  <a:srgbClr val="00A1E2"/>
                </a:gs>
                <a:gs pos="100000">
                  <a:srgbClr val="204DAF"/>
                </a:gs>
              </a:gsLst>
              <a:lin ang="5400000" scaled="1"/>
            </a:gradFill>
          </a:ln>
          <a:effectLst>
            <a:outerShdw blurRad="3810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-3600" y="5982789"/>
            <a:ext cx="12195600" cy="875211"/>
          </a:xfrm>
          <a:prstGeom prst="rect">
            <a:avLst/>
          </a:prstGeom>
          <a:gradFill>
            <a:gsLst>
              <a:gs pos="0">
                <a:srgbClr val="00A1E2"/>
              </a:gs>
              <a:gs pos="100000">
                <a:srgbClr val="204DA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40" name="TextBox 21"/>
          <p:cNvSpPr txBox="1"/>
          <p:nvPr/>
        </p:nvSpPr>
        <p:spPr>
          <a:xfrm>
            <a:off x="5911133" y="3221963"/>
            <a:ext cx="5202344" cy="1107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01</a:t>
            </a:r>
            <a:r>
              <a:rPr lang="zh-CN" altLang="en-US" sz="1200" dirty="0">
                <a:solidFill>
                  <a:schemeClr val="tx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星球是一款为满足物业管理与居民日常生活、消费场景而打造的便民服务平台，平台</a:t>
            </a:r>
            <a:r>
              <a:rPr lang="en-US" sz="1200" dirty="0">
                <a:solidFill>
                  <a:schemeClr val="tx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以社区居民</a:t>
            </a:r>
            <a:r>
              <a:rPr lang="zh-CN" altLang="en-US" sz="1200" dirty="0">
                <a:solidFill>
                  <a:schemeClr val="tx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消费、娱乐、日常缴费、资产管理</a:t>
            </a:r>
            <a:r>
              <a:rPr lang="en-US" sz="1200" dirty="0">
                <a:solidFill>
                  <a:schemeClr val="tx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等需求为导向，</a:t>
            </a:r>
            <a:r>
              <a:rPr lang="zh-CN" altLang="en-US" sz="1200" dirty="0">
                <a:solidFill>
                  <a:schemeClr val="tx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以搭建</a:t>
            </a:r>
            <a:r>
              <a:rPr lang="en-US" sz="1200" dirty="0">
                <a:solidFill>
                  <a:schemeClr val="tx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物业与业主</a:t>
            </a:r>
            <a:r>
              <a:rPr lang="zh-CN" altLang="en-US" sz="1200" dirty="0">
                <a:solidFill>
                  <a:schemeClr val="tx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间桥梁为己任，作为物业业务场景</a:t>
            </a:r>
            <a:r>
              <a:rPr lang="zh-CN" altLang="en-US" sz="1200" dirty="0">
                <a:solidFill>
                  <a:schemeClr val="tx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具体落地的工具，促使物业与业主之间形成良性</a:t>
            </a:r>
            <a:r>
              <a:rPr lang="en-US" sz="1200" dirty="0">
                <a:solidFill>
                  <a:schemeClr val="tx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沟通，</a:t>
            </a:r>
            <a:r>
              <a:rPr lang="zh-CN" altLang="en-US" sz="1200" dirty="0">
                <a:solidFill>
                  <a:schemeClr val="tx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从而引导</a:t>
            </a:r>
            <a:r>
              <a:rPr lang="en-US" sz="1200" dirty="0">
                <a:solidFill>
                  <a:schemeClr val="tx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物业行业新经营模式的发展。</a:t>
            </a:r>
            <a:endParaRPr lang="en-US" sz="1200" dirty="0">
              <a:solidFill>
                <a:schemeClr val="tx1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+mn-ea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5804813" y="1885249"/>
            <a:ext cx="3576489" cy="941785"/>
            <a:chOff x="461462" y="2467984"/>
            <a:chExt cx="3576489" cy="941785"/>
          </a:xfrm>
        </p:grpSpPr>
        <p:sp>
          <p:nvSpPr>
            <p:cNvPr id="42" name="Subtitle 2"/>
            <p:cNvSpPr txBox="1"/>
            <p:nvPr/>
          </p:nvSpPr>
          <p:spPr>
            <a:xfrm>
              <a:off x="461462" y="2467984"/>
              <a:ext cx="3033470" cy="7479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zh-CN" altLang="en-US" sz="2000" b="1" spc="300" dirty="0" smtClean="0">
                  <a:solidFill>
                    <a:srgbClr val="4F4D50"/>
                  </a:solidFill>
                  <a:latin typeface="字魂105号-简雅黑" panose="00000500000000000000" pitchFamily="2" charset="-122"/>
                  <a:ea typeface="Lato" panose="020F0502020204030203" pitchFamily="34" charset="0"/>
                  <a:cs typeface="Lato" panose="020F0502020204030203" pitchFamily="34" charset="0"/>
                </a:rPr>
                <a:t>产品</a:t>
              </a:r>
              <a:r>
                <a:rPr lang="zh-CN" altLang="en-US" sz="2000" b="1" spc="300" dirty="0" smtClean="0">
                  <a:solidFill>
                    <a:srgbClr val="4F4D50"/>
                  </a:solidFill>
                  <a:latin typeface="字魂105号-简雅黑" panose="00000500000000000000" pitchFamily="2" charset="-122"/>
                  <a:ea typeface="Lato" panose="020F0502020204030203" pitchFamily="34" charset="0"/>
                  <a:cs typeface="Lato" panose="020F0502020204030203" pitchFamily="34" charset="0"/>
                </a:rPr>
                <a:t>简介</a:t>
              </a:r>
              <a:endParaRPr lang="zh-CN" altLang="en-US" sz="2000" b="1" spc="300" dirty="0" smtClean="0">
                <a:solidFill>
                  <a:srgbClr val="4F4D50"/>
                </a:solidFill>
                <a:latin typeface="字魂105号-简雅黑" panose="00000500000000000000" pitchFamily="2" charset="-122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3" name="Subtitle 2"/>
            <p:cNvSpPr txBox="1"/>
            <p:nvPr/>
          </p:nvSpPr>
          <p:spPr>
            <a:xfrm>
              <a:off x="474525" y="2830554"/>
              <a:ext cx="3563426" cy="5792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30000"/>
                </a:lnSpc>
                <a:spcBef>
                  <a:spcPts val="0"/>
                </a:spcBef>
                <a:defRPr/>
              </a:pPr>
              <a:r>
                <a:rPr lang="en-US" altLang="zh-CN" sz="1200" dirty="0" smtClean="0">
                  <a:solidFill>
                    <a:srgbClr val="4F4D5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cs typeface="Lato Light" panose="020F0502020204030203" pitchFamily="34" charset="0"/>
                </a:rPr>
                <a:t>COMPANY PROFILE</a:t>
              </a:r>
              <a:endParaRPr lang="id-ID" sz="1200" dirty="0">
                <a:solidFill>
                  <a:srgbClr val="4F4D5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Lato Light" panose="020F0502020204030203" pitchFamily="34" charset="0"/>
              </a:endParaRPr>
            </a:p>
          </p:txBody>
        </p:sp>
      </p:grpSp>
      <p:cxnSp>
        <p:nvCxnSpPr>
          <p:cNvPr id="44" name="直接连接符 43"/>
          <p:cNvCxnSpPr/>
          <p:nvPr/>
        </p:nvCxnSpPr>
        <p:spPr>
          <a:xfrm>
            <a:off x="5911133" y="2611508"/>
            <a:ext cx="680194" cy="0"/>
          </a:xfrm>
          <a:prstGeom prst="line">
            <a:avLst/>
          </a:prstGeom>
          <a:ln w="38100">
            <a:solidFill>
              <a:srgbClr val="00A1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 64"/>
          <p:cNvSpPr/>
          <p:nvPr/>
        </p:nvSpPr>
        <p:spPr>
          <a:xfrm>
            <a:off x="1568450" y="1856740"/>
            <a:ext cx="3552825" cy="3397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46654" y="364378"/>
            <a:ext cx="8641658" cy="650875"/>
            <a:chOff x="146654" y="364378"/>
            <a:chExt cx="8641658" cy="650875"/>
          </a:xfrm>
        </p:grpSpPr>
        <p:grpSp>
          <p:nvGrpSpPr>
            <p:cNvPr id="78" name="组合 77"/>
            <p:cNvGrpSpPr/>
            <p:nvPr/>
          </p:nvGrpSpPr>
          <p:grpSpPr>
            <a:xfrm>
              <a:off x="373364" y="396066"/>
              <a:ext cx="707710" cy="515376"/>
              <a:chOff x="125279" y="279019"/>
              <a:chExt cx="854512" cy="622282"/>
            </a:xfrm>
          </p:grpSpPr>
          <p:sp>
            <p:nvSpPr>
              <p:cNvPr id="79" name="圆角矩形 78"/>
              <p:cNvSpPr/>
              <p:nvPr/>
            </p:nvSpPr>
            <p:spPr>
              <a:xfrm rot="2700000">
                <a:off x="357509" y="279019"/>
                <a:ext cx="622282" cy="622282"/>
              </a:xfrm>
              <a:prstGeom prst="roundRect">
                <a:avLst/>
              </a:prstGeom>
              <a:gradFill>
                <a:gsLst>
                  <a:gs pos="0">
                    <a:srgbClr val="00A1E2"/>
                  </a:gs>
                  <a:gs pos="100000">
                    <a:srgbClr val="204DAF"/>
                  </a:gs>
                </a:gsLst>
                <a:lin ang="2700000" scaled="0"/>
              </a:gra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80" name="圆角矩形 79"/>
              <p:cNvSpPr/>
              <p:nvPr/>
            </p:nvSpPr>
            <p:spPr>
              <a:xfrm rot="2700000">
                <a:off x="125279" y="279019"/>
                <a:ext cx="622282" cy="6222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  <p:sp>
          <p:nvSpPr>
            <p:cNvPr id="72" name="TextBox 7"/>
            <p:cNvSpPr txBox="1"/>
            <p:nvPr/>
          </p:nvSpPr>
          <p:spPr>
            <a:xfrm>
              <a:off x="1304350" y="364378"/>
              <a:ext cx="2163154" cy="650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  <a:cs typeface="+mn-ea"/>
                  <a:sym typeface="+mn-lt"/>
                </a:rPr>
                <a:t>产品</a:t>
              </a:r>
              <a:r>
                <a:rPr lang="zh-CN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  <a:cs typeface="+mn-ea"/>
                  <a:sym typeface="+mn-lt"/>
                </a:rPr>
                <a:t>简介</a:t>
              </a:r>
              <a:endPara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146654" y="405332"/>
              <a:ext cx="972842" cy="47923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2400" dirty="0" smtClean="0">
                  <a:solidFill>
                    <a:srgbClr val="282B3E"/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</a:rPr>
                <a:t>01</a:t>
              </a:r>
              <a:endParaRPr lang="en-US" altLang="zh-CN" sz="2400" dirty="0">
                <a:solidFill>
                  <a:srgbClr val="282B3E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2901299" y="660928"/>
              <a:ext cx="5887013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</a:rPr>
                <a:t>Product introduction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</p:grpSp>
      <p:pic>
        <p:nvPicPr>
          <p:cNvPr id="2" name="图片 1" descr="微信图片_202203281746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5555" y="2619375"/>
            <a:ext cx="1619250" cy="16192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09800" y="4453255"/>
            <a:ext cx="2270760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ctr"/>
            <a:r>
              <a:rPr lang="en-US" altLang="zh-CN" sz="1600" i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r>
              <a:rPr lang="zh-CN" altLang="en-US" sz="1600" i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星球，让物业更便</a:t>
            </a:r>
            <a:r>
              <a:rPr lang="zh-CN" altLang="en-US" sz="1600" i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利！</a:t>
            </a:r>
            <a:endParaRPr lang="zh-CN" altLang="en-US" sz="1600" i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i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让生活更美好！</a:t>
            </a:r>
            <a:endParaRPr lang="zh-CN" altLang="en-US" sz="1600" i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/>
      <p:bldP spid="6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lum bright="2000"/>
          </a:blip>
          <a:srcRect l="30859" b="25189"/>
          <a:stretch>
            <a:fillRect/>
          </a:stretch>
        </p:blipFill>
        <p:spPr>
          <a:xfrm rot="16200000">
            <a:off x="2667000" y="-2667002"/>
            <a:ext cx="6858002" cy="12192001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-12103" y="5632704"/>
            <a:ext cx="4457980" cy="1225296"/>
            <a:chOff x="-12103" y="5632704"/>
            <a:chExt cx="4457980" cy="1225296"/>
          </a:xfrm>
        </p:grpSpPr>
        <p:sp>
          <p:nvSpPr>
            <p:cNvPr id="21" name="矩形 10"/>
            <p:cNvSpPr/>
            <p:nvPr/>
          </p:nvSpPr>
          <p:spPr>
            <a:xfrm>
              <a:off x="-12103" y="5906798"/>
              <a:ext cx="4457980" cy="951202"/>
            </a:xfrm>
            <a:custGeom>
              <a:avLst/>
              <a:gdLst>
                <a:gd name="connsiteX0" fmla="*/ 0 w 4445876"/>
                <a:gd name="connsiteY0" fmla="*/ 0 h 1056290"/>
                <a:gd name="connsiteX1" fmla="*/ 4445876 w 4445876"/>
                <a:gd name="connsiteY1" fmla="*/ 0 h 1056290"/>
                <a:gd name="connsiteX2" fmla="*/ 4445876 w 4445876"/>
                <a:gd name="connsiteY2" fmla="*/ 1056290 h 1056290"/>
                <a:gd name="connsiteX3" fmla="*/ 0 w 4445876"/>
                <a:gd name="connsiteY3" fmla="*/ 1056290 h 1056290"/>
                <a:gd name="connsiteX4" fmla="*/ 0 w 4445876"/>
                <a:gd name="connsiteY4" fmla="*/ 0 h 1056290"/>
                <a:gd name="connsiteX0-1" fmla="*/ 2690648 w 4445876"/>
                <a:gd name="connsiteY0-2" fmla="*/ 168166 h 1056290"/>
                <a:gd name="connsiteX1-3" fmla="*/ 4445876 w 4445876"/>
                <a:gd name="connsiteY1-4" fmla="*/ 0 h 1056290"/>
                <a:gd name="connsiteX2-5" fmla="*/ 4445876 w 4445876"/>
                <a:gd name="connsiteY2-6" fmla="*/ 1056290 h 1056290"/>
                <a:gd name="connsiteX3-7" fmla="*/ 0 w 4445876"/>
                <a:gd name="connsiteY3-8" fmla="*/ 1056290 h 1056290"/>
                <a:gd name="connsiteX4-9" fmla="*/ 2690648 w 4445876"/>
                <a:gd name="connsiteY4-10" fmla="*/ 168166 h 1056290"/>
                <a:gd name="connsiteX0-11" fmla="*/ 2716804 w 4472032"/>
                <a:gd name="connsiteY0-12" fmla="*/ 230409 h 1118533"/>
                <a:gd name="connsiteX1-13" fmla="*/ 4472032 w 4472032"/>
                <a:gd name="connsiteY1-14" fmla="*/ 62243 h 1118533"/>
                <a:gd name="connsiteX2-15" fmla="*/ 4472032 w 4472032"/>
                <a:gd name="connsiteY2-16" fmla="*/ 1118533 h 1118533"/>
                <a:gd name="connsiteX3-17" fmla="*/ 26156 w 4472032"/>
                <a:gd name="connsiteY3-18" fmla="*/ 1118533 h 1118533"/>
                <a:gd name="connsiteX4-19" fmla="*/ 2716804 w 4472032"/>
                <a:gd name="connsiteY4-20" fmla="*/ 230409 h 1118533"/>
                <a:gd name="connsiteX0-21" fmla="*/ 2716804 w 4555821"/>
                <a:gd name="connsiteY0-22" fmla="*/ 0 h 888124"/>
                <a:gd name="connsiteX1-23" fmla="*/ 4472032 w 4555821"/>
                <a:gd name="connsiteY1-24" fmla="*/ 888124 h 888124"/>
                <a:gd name="connsiteX2-25" fmla="*/ 26156 w 4555821"/>
                <a:gd name="connsiteY2-26" fmla="*/ 888124 h 888124"/>
                <a:gd name="connsiteX3-27" fmla="*/ 2716804 w 4555821"/>
                <a:gd name="connsiteY3-28" fmla="*/ 0 h 888124"/>
                <a:gd name="connsiteX0-29" fmla="*/ 2716804 w 4472032"/>
                <a:gd name="connsiteY0-30" fmla="*/ 0 h 888124"/>
                <a:gd name="connsiteX1-31" fmla="*/ 4472032 w 4472032"/>
                <a:gd name="connsiteY1-32" fmla="*/ 888124 h 888124"/>
                <a:gd name="connsiteX2-33" fmla="*/ 26156 w 4472032"/>
                <a:gd name="connsiteY2-34" fmla="*/ 888124 h 888124"/>
                <a:gd name="connsiteX3-35" fmla="*/ 2716804 w 4472032"/>
                <a:gd name="connsiteY3-36" fmla="*/ 0 h 888124"/>
                <a:gd name="connsiteX0-37" fmla="*/ 3008310 w 4469248"/>
                <a:gd name="connsiteY0-38" fmla="*/ 0 h 951187"/>
                <a:gd name="connsiteX1-39" fmla="*/ 4469248 w 4469248"/>
                <a:gd name="connsiteY1-40" fmla="*/ 951187 h 951187"/>
                <a:gd name="connsiteX2-41" fmla="*/ 23372 w 4469248"/>
                <a:gd name="connsiteY2-42" fmla="*/ 951187 h 951187"/>
                <a:gd name="connsiteX3-43" fmla="*/ 3008310 w 4469248"/>
                <a:gd name="connsiteY3-44" fmla="*/ 0 h 951187"/>
                <a:gd name="connsiteX0-45" fmla="*/ 3008573 w 4469511"/>
                <a:gd name="connsiteY0-46" fmla="*/ 10801 h 961988"/>
                <a:gd name="connsiteX1-47" fmla="*/ 4469511 w 4469511"/>
                <a:gd name="connsiteY1-48" fmla="*/ 961988 h 961988"/>
                <a:gd name="connsiteX2-49" fmla="*/ 23635 w 4469511"/>
                <a:gd name="connsiteY2-50" fmla="*/ 961988 h 961988"/>
                <a:gd name="connsiteX3-51" fmla="*/ 3008573 w 4469511"/>
                <a:gd name="connsiteY3-52" fmla="*/ 10801 h 961988"/>
                <a:gd name="connsiteX0-53" fmla="*/ 3007631 w 4468569"/>
                <a:gd name="connsiteY0-54" fmla="*/ 8964 h 960151"/>
                <a:gd name="connsiteX1-55" fmla="*/ 4468569 w 4468569"/>
                <a:gd name="connsiteY1-56" fmla="*/ 960151 h 960151"/>
                <a:gd name="connsiteX2-57" fmla="*/ 22693 w 4468569"/>
                <a:gd name="connsiteY2-58" fmla="*/ 960151 h 960151"/>
                <a:gd name="connsiteX3-59" fmla="*/ 3007631 w 4468569"/>
                <a:gd name="connsiteY3-60" fmla="*/ 8964 h 960151"/>
                <a:gd name="connsiteX0-61" fmla="*/ 2984938 w 4445876"/>
                <a:gd name="connsiteY0-62" fmla="*/ 8964 h 960151"/>
                <a:gd name="connsiteX1-63" fmla="*/ 4445876 w 4445876"/>
                <a:gd name="connsiteY1-64" fmla="*/ 960151 h 960151"/>
                <a:gd name="connsiteX2-65" fmla="*/ 0 w 4445876"/>
                <a:gd name="connsiteY2-66" fmla="*/ 960151 h 960151"/>
                <a:gd name="connsiteX3-67" fmla="*/ 2984938 w 4445876"/>
                <a:gd name="connsiteY3-68" fmla="*/ 8964 h 960151"/>
                <a:gd name="connsiteX0-69" fmla="*/ 2984938 w 4445876"/>
                <a:gd name="connsiteY0-70" fmla="*/ 8964 h 960151"/>
                <a:gd name="connsiteX1-71" fmla="*/ 4445876 w 4445876"/>
                <a:gd name="connsiteY1-72" fmla="*/ 960151 h 960151"/>
                <a:gd name="connsiteX2-73" fmla="*/ 0 w 4445876"/>
                <a:gd name="connsiteY2-74" fmla="*/ 960151 h 960151"/>
                <a:gd name="connsiteX3-75" fmla="*/ 2984938 w 4445876"/>
                <a:gd name="connsiteY3-76" fmla="*/ 8964 h 960151"/>
                <a:gd name="connsiteX0-77" fmla="*/ 2984938 w 4445876"/>
                <a:gd name="connsiteY0-78" fmla="*/ 3069 h 954256"/>
                <a:gd name="connsiteX1-79" fmla="*/ 4445876 w 4445876"/>
                <a:gd name="connsiteY1-80" fmla="*/ 954256 h 954256"/>
                <a:gd name="connsiteX2-81" fmla="*/ 0 w 4445876"/>
                <a:gd name="connsiteY2-82" fmla="*/ 954256 h 954256"/>
                <a:gd name="connsiteX3-83" fmla="*/ 2984938 w 4445876"/>
                <a:gd name="connsiteY3-84" fmla="*/ 3069 h 954256"/>
                <a:gd name="connsiteX0-85" fmla="*/ 3236541 w 4697479"/>
                <a:gd name="connsiteY0-86" fmla="*/ 3069 h 954256"/>
                <a:gd name="connsiteX1-87" fmla="*/ 4697479 w 4697479"/>
                <a:gd name="connsiteY1-88" fmla="*/ 954256 h 954256"/>
                <a:gd name="connsiteX2-89" fmla="*/ 251603 w 4697479"/>
                <a:gd name="connsiteY2-90" fmla="*/ 954256 h 954256"/>
                <a:gd name="connsiteX3-91" fmla="*/ 840181 w 4697479"/>
                <a:gd name="connsiteY3-92" fmla="*/ 780835 h 954256"/>
                <a:gd name="connsiteX4-93" fmla="*/ 3236541 w 4697479"/>
                <a:gd name="connsiteY4-94" fmla="*/ 3069 h 954256"/>
                <a:gd name="connsiteX0-95" fmla="*/ 3428898 w 4889836"/>
                <a:gd name="connsiteY0-96" fmla="*/ 23204 h 974391"/>
                <a:gd name="connsiteX1-97" fmla="*/ 4889836 w 4889836"/>
                <a:gd name="connsiteY1-98" fmla="*/ 974391 h 974391"/>
                <a:gd name="connsiteX2-99" fmla="*/ 443960 w 4889836"/>
                <a:gd name="connsiteY2-100" fmla="*/ 974391 h 974391"/>
                <a:gd name="connsiteX3-101" fmla="*/ 412428 w 4889836"/>
                <a:gd name="connsiteY3-102" fmla="*/ 349025 h 974391"/>
                <a:gd name="connsiteX4-103" fmla="*/ 3428898 w 4889836"/>
                <a:gd name="connsiteY4-104" fmla="*/ 23204 h 974391"/>
                <a:gd name="connsiteX0-105" fmla="*/ 3297891 w 4758829"/>
                <a:gd name="connsiteY0-106" fmla="*/ 23204 h 974391"/>
                <a:gd name="connsiteX1-107" fmla="*/ 4758829 w 4758829"/>
                <a:gd name="connsiteY1-108" fmla="*/ 974391 h 974391"/>
                <a:gd name="connsiteX2-109" fmla="*/ 312953 w 4758829"/>
                <a:gd name="connsiteY2-110" fmla="*/ 974391 h 974391"/>
                <a:gd name="connsiteX3-111" fmla="*/ 281421 w 4758829"/>
                <a:gd name="connsiteY3-112" fmla="*/ 349025 h 974391"/>
                <a:gd name="connsiteX4-113" fmla="*/ 3297891 w 4758829"/>
                <a:gd name="connsiteY4-114" fmla="*/ 23204 h 974391"/>
                <a:gd name="connsiteX0-115" fmla="*/ 3291622 w 4752560"/>
                <a:gd name="connsiteY0-116" fmla="*/ 27257 h 978444"/>
                <a:gd name="connsiteX1-117" fmla="*/ 4752560 w 4752560"/>
                <a:gd name="connsiteY1-118" fmla="*/ 978444 h 978444"/>
                <a:gd name="connsiteX2-119" fmla="*/ 306684 w 4752560"/>
                <a:gd name="connsiteY2-120" fmla="*/ 978444 h 978444"/>
                <a:gd name="connsiteX3-121" fmla="*/ 296173 w 4752560"/>
                <a:gd name="connsiteY3-122" fmla="*/ 321547 h 978444"/>
                <a:gd name="connsiteX4-123" fmla="*/ 3291622 w 4752560"/>
                <a:gd name="connsiteY4-124" fmla="*/ 27257 h 978444"/>
                <a:gd name="connsiteX0-125" fmla="*/ 3022146 w 4483084"/>
                <a:gd name="connsiteY0-126" fmla="*/ 27257 h 978444"/>
                <a:gd name="connsiteX1-127" fmla="*/ 4483084 w 4483084"/>
                <a:gd name="connsiteY1-128" fmla="*/ 978444 h 978444"/>
                <a:gd name="connsiteX2-129" fmla="*/ 37208 w 4483084"/>
                <a:gd name="connsiteY2-130" fmla="*/ 978444 h 978444"/>
                <a:gd name="connsiteX3-131" fmla="*/ 26697 w 4483084"/>
                <a:gd name="connsiteY3-132" fmla="*/ 321547 h 978444"/>
                <a:gd name="connsiteX4-133" fmla="*/ 3022146 w 4483084"/>
                <a:gd name="connsiteY4-134" fmla="*/ 27257 h 978444"/>
                <a:gd name="connsiteX0-135" fmla="*/ 2995651 w 4456589"/>
                <a:gd name="connsiteY0-136" fmla="*/ 27257 h 978444"/>
                <a:gd name="connsiteX1-137" fmla="*/ 4456589 w 4456589"/>
                <a:gd name="connsiteY1-138" fmla="*/ 978444 h 978444"/>
                <a:gd name="connsiteX2-139" fmla="*/ 10713 w 4456589"/>
                <a:gd name="connsiteY2-140" fmla="*/ 978444 h 978444"/>
                <a:gd name="connsiteX3-141" fmla="*/ 202 w 4456589"/>
                <a:gd name="connsiteY3-142" fmla="*/ 321547 h 978444"/>
                <a:gd name="connsiteX4-143" fmla="*/ 2995651 w 4456589"/>
                <a:gd name="connsiteY4-144" fmla="*/ 27257 h 978444"/>
                <a:gd name="connsiteX0-145" fmla="*/ 2997042 w 4457980"/>
                <a:gd name="connsiteY0-146" fmla="*/ 27257 h 978444"/>
                <a:gd name="connsiteX1-147" fmla="*/ 4457980 w 4457980"/>
                <a:gd name="connsiteY1-148" fmla="*/ 978444 h 978444"/>
                <a:gd name="connsiteX2-149" fmla="*/ 12104 w 4457980"/>
                <a:gd name="connsiteY2-150" fmla="*/ 978444 h 978444"/>
                <a:gd name="connsiteX3-151" fmla="*/ 1593 w 4457980"/>
                <a:gd name="connsiteY3-152" fmla="*/ 321547 h 978444"/>
                <a:gd name="connsiteX4-153" fmla="*/ 2997042 w 4457980"/>
                <a:gd name="connsiteY4-154" fmla="*/ 27257 h 978444"/>
                <a:gd name="connsiteX0-155" fmla="*/ 2997042 w 4457980"/>
                <a:gd name="connsiteY0-156" fmla="*/ 7624 h 958811"/>
                <a:gd name="connsiteX1-157" fmla="*/ 4457980 w 4457980"/>
                <a:gd name="connsiteY1-158" fmla="*/ 958811 h 958811"/>
                <a:gd name="connsiteX2-159" fmla="*/ 12104 w 4457980"/>
                <a:gd name="connsiteY2-160" fmla="*/ 958811 h 958811"/>
                <a:gd name="connsiteX3-161" fmla="*/ 1593 w 4457980"/>
                <a:gd name="connsiteY3-162" fmla="*/ 301914 h 958811"/>
                <a:gd name="connsiteX4-163" fmla="*/ 2997042 w 4457980"/>
                <a:gd name="connsiteY4-164" fmla="*/ 7624 h 958811"/>
                <a:gd name="connsiteX0-165" fmla="*/ 2997042 w 4457980"/>
                <a:gd name="connsiteY0-166" fmla="*/ 15 h 951202"/>
                <a:gd name="connsiteX1-167" fmla="*/ 4457980 w 4457980"/>
                <a:gd name="connsiteY1-168" fmla="*/ 951202 h 951202"/>
                <a:gd name="connsiteX2-169" fmla="*/ 12104 w 4457980"/>
                <a:gd name="connsiteY2-170" fmla="*/ 951202 h 951202"/>
                <a:gd name="connsiteX3-171" fmla="*/ 1593 w 4457980"/>
                <a:gd name="connsiteY3-172" fmla="*/ 294305 h 951202"/>
                <a:gd name="connsiteX4-173" fmla="*/ 2997042 w 4457980"/>
                <a:gd name="connsiteY4-174" fmla="*/ 15 h 951202"/>
                <a:gd name="connsiteX0-175" fmla="*/ 2997042 w 4457980"/>
                <a:gd name="connsiteY0-176" fmla="*/ 15 h 951202"/>
                <a:gd name="connsiteX1-177" fmla="*/ 4457980 w 4457980"/>
                <a:gd name="connsiteY1-178" fmla="*/ 951202 h 951202"/>
                <a:gd name="connsiteX2-179" fmla="*/ 12104 w 4457980"/>
                <a:gd name="connsiteY2-180" fmla="*/ 951202 h 951202"/>
                <a:gd name="connsiteX3-181" fmla="*/ 1593 w 4457980"/>
                <a:gd name="connsiteY3-182" fmla="*/ 294305 h 951202"/>
                <a:gd name="connsiteX4-183" fmla="*/ 2997042 w 4457980"/>
                <a:gd name="connsiteY4-184" fmla="*/ 15 h 95120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457980" h="951202">
                  <a:moveTo>
                    <a:pt x="2997042" y="15"/>
                  </a:moveTo>
                  <a:cubicBezTo>
                    <a:pt x="3781814" y="4394"/>
                    <a:pt x="3844876" y="582464"/>
                    <a:pt x="4457980" y="951202"/>
                  </a:cubicBezTo>
                  <a:lnTo>
                    <a:pt x="12104" y="951202"/>
                  </a:lnTo>
                  <a:cubicBezTo>
                    <a:pt x="-159" y="712093"/>
                    <a:pt x="-1910" y="642022"/>
                    <a:pt x="1593" y="294305"/>
                  </a:cubicBezTo>
                  <a:cubicBezTo>
                    <a:pt x="1445013" y="924050"/>
                    <a:pt x="2212270" y="-4364"/>
                    <a:pt x="2997042" y="15"/>
                  </a:cubicBezTo>
                  <a:close/>
                </a:path>
              </a:pathLst>
            </a:custGeom>
            <a:gradFill>
              <a:gsLst>
                <a:gs pos="63000">
                  <a:srgbClr val="00A1E2"/>
                </a:gs>
                <a:gs pos="96000">
                  <a:srgbClr val="204DAF"/>
                </a:gs>
              </a:gsLst>
              <a:lin ang="0" scaled="0"/>
            </a:gradFill>
            <a:ln>
              <a:noFill/>
            </a:ln>
            <a:effectLst>
              <a:outerShdw blurRad="101600" dist="38100" dir="18900000" algn="b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sp>
          <p:nvSpPr>
            <p:cNvPr id="22" name="矩形 9"/>
            <p:cNvSpPr/>
            <p:nvPr/>
          </p:nvSpPr>
          <p:spPr>
            <a:xfrm>
              <a:off x="0" y="5632704"/>
              <a:ext cx="3694176" cy="1225296"/>
            </a:xfrm>
            <a:custGeom>
              <a:avLst/>
              <a:gdLst>
                <a:gd name="connsiteX0" fmla="*/ 0 w 3694176"/>
                <a:gd name="connsiteY0" fmla="*/ 0 h 1225296"/>
                <a:gd name="connsiteX1" fmla="*/ 3694176 w 3694176"/>
                <a:gd name="connsiteY1" fmla="*/ 0 h 1225296"/>
                <a:gd name="connsiteX2" fmla="*/ 3694176 w 3694176"/>
                <a:gd name="connsiteY2" fmla="*/ 1225296 h 1225296"/>
                <a:gd name="connsiteX3" fmla="*/ 0 w 3694176"/>
                <a:gd name="connsiteY3" fmla="*/ 1225296 h 1225296"/>
                <a:gd name="connsiteX4" fmla="*/ 0 w 3694176"/>
                <a:gd name="connsiteY4" fmla="*/ 0 h 1225296"/>
                <a:gd name="connsiteX0-1" fmla="*/ 0 w 3694176"/>
                <a:gd name="connsiteY0-2" fmla="*/ 0 h 1225296"/>
                <a:gd name="connsiteX1-3" fmla="*/ 2023031 w 3694176"/>
                <a:gd name="connsiteY1-4" fmla="*/ 798787 h 1225296"/>
                <a:gd name="connsiteX2-5" fmla="*/ 3694176 w 3694176"/>
                <a:gd name="connsiteY2-6" fmla="*/ 1225296 h 1225296"/>
                <a:gd name="connsiteX3-7" fmla="*/ 0 w 3694176"/>
                <a:gd name="connsiteY3-8" fmla="*/ 1225296 h 1225296"/>
                <a:gd name="connsiteX4-9" fmla="*/ 0 w 3694176"/>
                <a:gd name="connsiteY4-10" fmla="*/ 0 h 1225296"/>
                <a:gd name="connsiteX0-11" fmla="*/ 0 w 3694176"/>
                <a:gd name="connsiteY0-12" fmla="*/ 0 h 1225296"/>
                <a:gd name="connsiteX1-13" fmla="*/ 2033542 w 3694176"/>
                <a:gd name="connsiteY1-14" fmla="*/ 767256 h 1225296"/>
                <a:gd name="connsiteX2-15" fmla="*/ 3694176 w 3694176"/>
                <a:gd name="connsiteY2-16" fmla="*/ 1225296 h 1225296"/>
                <a:gd name="connsiteX3-17" fmla="*/ 0 w 3694176"/>
                <a:gd name="connsiteY3-18" fmla="*/ 1225296 h 1225296"/>
                <a:gd name="connsiteX4-19" fmla="*/ 0 w 3694176"/>
                <a:gd name="connsiteY4-20" fmla="*/ 0 h 1225296"/>
                <a:gd name="connsiteX0-21" fmla="*/ 0 w 3746850"/>
                <a:gd name="connsiteY0-22" fmla="*/ 6293 h 1231589"/>
                <a:gd name="connsiteX1-23" fmla="*/ 2033542 w 3746850"/>
                <a:gd name="connsiteY1-24" fmla="*/ 773549 h 1231589"/>
                <a:gd name="connsiteX2-25" fmla="*/ 3694176 w 3746850"/>
                <a:gd name="connsiteY2-26" fmla="*/ 1231589 h 1231589"/>
                <a:gd name="connsiteX3-27" fmla="*/ 0 w 3746850"/>
                <a:gd name="connsiteY3-28" fmla="*/ 1231589 h 1231589"/>
                <a:gd name="connsiteX4-29" fmla="*/ 0 w 3746850"/>
                <a:gd name="connsiteY4-30" fmla="*/ 6293 h 1231589"/>
                <a:gd name="connsiteX0-31" fmla="*/ 0 w 3752868"/>
                <a:gd name="connsiteY0-32" fmla="*/ 4180 h 1229476"/>
                <a:gd name="connsiteX1-33" fmla="*/ 2033542 w 3752868"/>
                <a:gd name="connsiteY1-34" fmla="*/ 771436 h 1229476"/>
                <a:gd name="connsiteX2-35" fmla="*/ 3694176 w 3752868"/>
                <a:gd name="connsiteY2-36" fmla="*/ 1229476 h 1229476"/>
                <a:gd name="connsiteX3-37" fmla="*/ 0 w 3752868"/>
                <a:gd name="connsiteY3-38" fmla="*/ 1229476 h 1229476"/>
                <a:gd name="connsiteX4-39" fmla="*/ 0 w 3752868"/>
                <a:gd name="connsiteY4-40" fmla="*/ 4180 h 1229476"/>
                <a:gd name="connsiteX0-41" fmla="*/ 0 w 3694176"/>
                <a:gd name="connsiteY0-42" fmla="*/ 4180 h 1229476"/>
                <a:gd name="connsiteX1-43" fmla="*/ 2033542 w 3694176"/>
                <a:gd name="connsiteY1-44" fmla="*/ 771436 h 1229476"/>
                <a:gd name="connsiteX2-45" fmla="*/ 3694176 w 3694176"/>
                <a:gd name="connsiteY2-46" fmla="*/ 1229476 h 1229476"/>
                <a:gd name="connsiteX3-47" fmla="*/ 0 w 3694176"/>
                <a:gd name="connsiteY3-48" fmla="*/ 1229476 h 1229476"/>
                <a:gd name="connsiteX4-49" fmla="*/ 0 w 3694176"/>
                <a:gd name="connsiteY4-50" fmla="*/ 4180 h 1229476"/>
                <a:gd name="connsiteX0-51" fmla="*/ 0 w 3694176"/>
                <a:gd name="connsiteY0-52" fmla="*/ 0 h 1225296"/>
                <a:gd name="connsiteX1-53" fmla="*/ 2033542 w 3694176"/>
                <a:gd name="connsiteY1-54" fmla="*/ 767256 h 1225296"/>
                <a:gd name="connsiteX2-55" fmla="*/ 3694176 w 3694176"/>
                <a:gd name="connsiteY2-56" fmla="*/ 1225296 h 1225296"/>
                <a:gd name="connsiteX3-57" fmla="*/ 0 w 3694176"/>
                <a:gd name="connsiteY3-58" fmla="*/ 1225296 h 1225296"/>
                <a:gd name="connsiteX4-59" fmla="*/ 0 w 3694176"/>
                <a:gd name="connsiteY4-60" fmla="*/ 0 h 1225296"/>
                <a:gd name="connsiteX0-61" fmla="*/ 0 w 3694176"/>
                <a:gd name="connsiteY0-62" fmla="*/ 0 h 1225296"/>
                <a:gd name="connsiteX1-63" fmla="*/ 2033542 w 3694176"/>
                <a:gd name="connsiteY1-64" fmla="*/ 767256 h 1225296"/>
                <a:gd name="connsiteX2-65" fmla="*/ 3694176 w 3694176"/>
                <a:gd name="connsiteY2-66" fmla="*/ 1225296 h 1225296"/>
                <a:gd name="connsiteX3-67" fmla="*/ 0 w 3694176"/>
                <a:gd name="connsiteY3-68" fmla="*/ 1225296 h 1225296"/>
                <a:gd name="connsiteX4-69" fmla="*/ 0 w 3694176"/>
                <a:gd name="connsiteY4-70" fmla="*/ 0 h 1225296"/>
                <a:gd name="connsiteX0-71" fmla="*/ 0 w 3694176"/>
                <a:gd name="connsiteY0-72" fmla="*/ 0 h 1225296"/>
                <a:gd name="connsiteX1-73" fmla="*/ 2033542 w 3694176"/>
                <a:gd name="connsiteY1-74" fmla="*/ 767256 h 1225296"/>
                <a:gd name="connsiteX2-75" fmla="*/ 3694176 w 3694176"/>
                <a:gd name="connsiteY2-76" fmla="*/ 1225296 h 1225296"/>
                <a:gd name="connsiteX3-77" fmla="*/ 0 w 3694176"/>
                <a:gd name="connsiteY3-78" fmla="*/ 1225296 h 1225296"/>
                <a:gd name="connsiteX4-79" fmla="*/ 0 w 3694176"/>
                <a:gd name="connsiteY4-80" fmla="*/ 0 h 122529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694176" h="1225296">
                  <a:moveTo>
                    <a:pt x="0" y="0"/>
                  </a:moveTo>
                  <a:cubicBezTo>
                    <a:pt x="664745" y="838060"/>
                    <a:pt x="1281211" y="972944"/>
                    <a:pt x="2033542" y="767256"/>
                  </a:cubicBezTo>
                  <a:cubicBezTo>
                    <a:pt x="2785873" y="561568"/>
                    <a:pt x="3318396" y="486804"/>
                    <a:pt x="3694176" y="1225296"/>
                  </a:cubicBezTo>
                  <a:lnTo>
                    <a:pt x="0" y="122529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58000">
                  <a:srgbClr val="204DAF"/>
                </a:gs>
                <a:gs pos="0">
                  <a:srgbClr val="00A1E2"/>
                </a:gs>
              </a:gsLst>
              <a:lin ang="0" scaled="0"/>
            </a:gradFill>
            <a:ln>
              <a:noFill/>
            </a:ln>
            <a:effectLst>
              <a:outerShdw blurRad="254000" dist="127000" dir="13500000" algn="br" rotWithShape="0">
                <a:prstClr val="black">
                  <a:alpha val="4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 flipH="1" flipV="1">
            <a:off x="7780912" y="0"/>
            <a:ext cx="4457980" cy="1225296"/>
            <a:chOff x="-12103" y="5632704"/>
            <a:chExt cx="4457980" cy="1225296"/>
          </a:xfrm>
        </p:grpSpPr>
        <p:sp>
          <p:nvSpPr>
            <p:cNvPr id="24" name="矩形 10"/>
            <p:cNvSpPr/>
            <p:nvPr/>
          </p:nvSpPr>
          <p:spPr>
            <a:xfrm>
              <a:off x="-12103" y="5906798"/>
              <a:ext cx="4457980" cy="951202"/>
            </a:xfrm>
            <a:custGeom>
              <a:avLst/>
              <a:gdLst>
                <a:gd name="connsiteX0" fmla="*/ 0 w 4445876"/>
                <a:gd name="connsiteY0" fmla="*/ 0 h 1056290"/>
                <a:gd name="connsiteX1" fmla="*/ 4445876 w 4445876"/>
                <a:gd name="connsiteY1" fmla="*/ 0 h 1056290"/>
                <a:gd name="connsiteX2" fmla="*/ 4445876 w 4445876"/>
                <a:gd name="connsiteY2" fmla="*/ 1056290 h 1056290"/>
                <a:gd name="connsiteX3" fmla="*/ 0 w 4445876"/>
                <a:gd name="connsiteY3" fmla="*/ 1056290 h 1056290"/>
                <a:gd name="connsiteX4" fmla="*/ 0 w 4445876"/>
                <a:gd name="connsiteY4" fmla="*/ 0 h 1056290"/>
                <a:gd name="connsiteX0-1" fmla="*/ 2690648 w 4445876"/>
                <a:gd name="connsiteY0-2" fmla="*/ 168166 h 1056290"/>
                <a:gd name="connsiteX1-3" fmla="*/ 4445876 w 4445876"/>
                <a:gd name="connsiteY1-4" fmla="*/ 0 h 1056290"/>
                <a:gd name="connsiteX2-5" fmla="*/ 4445876 w 4445876"/>
                <a:gd name="connsiteY2-6" fmla="*/ 1056290 h 1056290"/>
                <a:gd name="connsiteX3-7" fmla="*/ 0 w 4445876"/>
                <a:gd name="connsiteY3-8" fmla="*/ 1056290 h 1056290"/>
                <a:gd name="connsiteX4-9" fmla="*/ 2690648 w 4445876"/>
                <a:gd name="connsiteY4-10" fmla="*/ 168166 h 1056290"/>
                <a:gd name="connsiteX0-11" fmla="*/ 2716804 w 4472032"/>
                <a:gd name="connsiteY0-12" fmla="*/ 230409 h 1118533"/>
                <a:gd name="connsiteX1-13" fmla="*/ 4472032 w 4472032"/>
                <a:gd name="connsiteY1-14" fmla="*/ 62243 h 1118533"/>
                <a:gd name="connsiteX2-15" fmla="*/ 4472032 w 4472032"/>
                <a:gd name="connsiteY2-16" fmla="*/ 1118533 h 1118533"/>
                <a:gd name="connsiteX3-17" fmla="*/ 26156 w 4472032"/>
                <a:gd name="connsiteY3-18" fmla="*/ 1118533 h 1118533"/>
                <a:gd name="connsiteX4-19" fmla="*/ 2716804 w 4472032"/>
                <a:gd name="connsiteY4-20" fmla="*/ 230409 h 1118533"/>
                <a:gd name="connsiteX0-21" fmla="*/ 2716804 w 4555821"/>
                <a:gd name="connsiteY0-22" fmla="*/ 0 h 888124"/>
                <a:gd name="connsiteX1-23" fmla="*/ 4472032 w 4555821"/>
                <a:gd name="connsiteY1-24" fmla="*/ 888124 h 888124"/>
                <a:gd name="connsiteX2-25" fmla="*/ 26156 w 4555821"/>
                <a:gd name="connsiteY2-26" fmla="*/ 888124 h 888124"/>
                <a:gd name="connsiteX3-27" fmla="*/ 2716804 w 4555821"/>
                <a:gd name="connsiteY3-28" fmla="*/ 0 h 888124"/>
                <a:gd name="connsiteX0-29" fmla="*/ 2716804 w 4472032"/>
                <a:gd name="connsiteY0-30" fmla="*/ 0 h 888124"/>
                <a:gd name="connsiteX1-31" fmla="*/ 4472032 w 4472032"/>
                <a:gd name="connsiteY1-32" fmla="*/ 888124 h 888124"/>
                <a:gd name="connsiteX2-33" fmla="*/ 26156 w 4472032"/>
                <a:gd name="connsiteY2-34" fmla="*/ 888124 h 888124"/>
                <a:gd name="connsiteX3-35" fmla="*/ 2716804 w 4472032"/>
                <a:gd name="connsiteY3-36" fmla="*/ 0 h 888124"/>
                <a:gd name="connsiteX0-37" fmla="*/ 3008310 w 4469248"/>
                <a:gd name="connsiteY0-38" fmla="*/ 0 h 951187"/>
                <a:gd name="connsiteX1-39" fmla="*/ 4469248 w 4469248"/>
                <a:gd name="connsiteY1-40" fmla="*/ 951187 h 951187"/>
                <a:gd name="connsiteX2-41" fmla="*/ 23372 w 4469248"/>
                <a:gd name="connsiteY2-42" fmla="*/ 951187 h 951187"/>
                <a:gd name="connsiteX3-43" fmla="*/ 3008310 w 4469248"/>
                <a:gd name="connsiteY3-44" fmla="*/ 0 h 951187"/>
                <a:gd name="connsiteX0-45" fmla="*/ 3008573 w 4469511"/>
                <a:gd name="connsiteY0-46" fmla="*/ 10801 h 961988"/>
                <a:gd name="connsiteX1-47" fmla="*/ 4469511 w 4469511"/>
                <a:gd name="connsiteY1-48" fmla="*/ 961988 h 961988"/>
                <a:gd name="connsiteX2-49" fmla="*/ 23635 w 4469511"/>
                <a:gd name="connsiteY2-50" fmla="*/ 961988 h 961988"/>
                <a:gd name="connsiteX3-51" fmla="*/ 3008573 w 4469511"/>
                <a:gd name="connsiteY3-52" fmla="*/ 10801 h 961988"/>
                <a:gd name="connsiteX0-53" fmla="*/ 3007631 w 4468569"/>
                <a:gd name="connsiteY0-54" fmla="*/ 8964 h 960151"/>
                <a:gd name="connsiteX1-55" fmla="*/ 4468569 w 4468569"/>
                <a:gd name="connsiteY1-56" fmla="*/ 960151 h 960151"/>
                <a:gd name="connsiteX2-57" fmla="*/ 22693 w 4468569"/>
                <a:gd name="connsiteY2-58" fmla="*/ 960151 h 960151"/>
                <a:gd name="connsiteX3-59" fmla="*/ 3007631 w 4468569"/>
                <a:gd name="connsiteY3-60" fmla="*/ 8964 h 960151"/>
                <a:gd name="connsiteX0-61" fmla="*/ 2984938 w 4445876"/>
                <a:gd name="connsiteY0-62" fmla="*/ 8964 h 960151"/>
                <a:gd name="connsiteX1-63" fmla="*/ 4445876 w 4445876"/>
                <a:gd name="connsiteY1-64" fmla="*/ 960151 h 960151"/>
                <a:gd name="connsiteX2-65" fmla="*/ 0 w 4445876"/>
                <a:gd name="connsiteY2-66" fmla="*/ 960151 h 960151"/>
                <a:gd name="connsiteX3-67" fmla="*/ 2984938 w 4445876"/>
                <a:gd name="connsiteY3-68" fmla="*/ 8964 h 960151"/>
                <a:gd name="connsiteX0-69" fmla="*/ 2984938 w 4445876"/>
                <a:gd name="connsiteY0-70" fmla="*/ 8964 h 960151"/>
                <a:gd name="connsiteX1-71" fmla="*/ 4445876 w 4445876"/>
                <a:gd name="connsiteY1-72" fmla="*/ 960151 h 960151"/>
                <a:gd name="connsiteX2-73" fmla="*/ 0 w 4445876"/>
                <a:gd name="connsiteY2-74" fmla="*/ 960151 h 960151"/>
                <a:gd name="connsiteX3-75" fmla="*/ 2984938 w 4445876"/>
                <a:gd name="connsiteY3-76" fmla="*/ 8964 h 960151"/>
                <a:gd name="connsiteX0-77" fmla="*/ 2984938 w 4445876"/>
                <a:gd name="connsiteY0-78" fmla="*/ 3069 h 954256"/>
                <a:gd name="connsiteX1-79" fmla="*/ 4445876 w 4445876"/>
                <a:gd name="connsiteY1-80" fmla="*/ 954256 h 954256"/>
                <a:gd name="connsiteX2-81" fmla="*/ 0 w 4445876"/>
                <a:gd name="connsiteY2-82" fmla="*/ 954256 h 954256"/>
                <a:gd name="connsiteX3-83" fmla="*/ 2984938 w 4445876"/>
                <a:gd name="connsiteY3-84" fmla="*/ 3069 h 954256"/>
                <a:gd name="connsiteX0-85" fmla="*/ 3236541 w 4697479"/>
                <a:gd name="connsiteY0-86" fmla="*/ 3069 h 954256"/>
                <a:gd name="connsiteX1-87" fmla="*/ 4697479 w 4697479"/>
                <a:gd name="connsiteY1-88" fmla="*/ 954256 h 954256"/>
                <a:gd name="connsiteX2-89" fmla="*/ 251603 w 4697479"/>
                <a:gd name="connsiteY2-90" fmla="*/ 954256 h 954256"/>
                <a:gd name="connsiteX3-91" fmla="*/ 840181 w 4697479"/>
                <a:gd name="connsiteY3-92" fmla="*/ 780835 h 954256"/>
                <a:gd name="connsiteX4-93" fmla="*/ 3236541 w 4697479"/>
                <a:gd name="connsiteY4-94" fmla="*/ 3069 h 954256"/>
                <a:gd name="connsiteX0-95" fmla="*/ 3428898 w 4889836"/>
                <a:gd name="connsiteY0-96" fmla="*/ 23204 h 974391"/>
                <a:gd name="connsiteX1-97" fmla="*/ 4889836 w 4889836"/>
                <a:gd name="connsiteY1-98" fmla="*/ 974391 h 974391"/>
                <a:gd name="connsiteX2-99" fmla="*/ 443960 w 4889836"/>
                <a:gd name="connsiteY2-100" fmla="*/ 974391 h 974391"/>
                <a:gd name="connsiteX3-101" fmla="*/ 412428 w 4889836"/>
                <a:gd name="connsiteY3-102" fmla="*/ 349025 h 974391"/>
                <a:gd name="connsiteX4-103" fmla="*/ 3428898 w 4889836"/>
                <a:gd name="connsiteY4-104" fmla="*/ 23204 h 974391"/>
                <a:gd name="connsiteX0-105" fmla="*/ 3297891 w 4758829"/>
                <a:gd name="connsiteY0-106" fmla="*/ 23204 h 974391"/>
                <a:gd name="connsiteX1-107" fmla="*/ 4758829 w 4758829"/>
                <a:gd name="connsiteY1-108" fmla="*/ 974391 h 974391"/>
                <a:gd name="connsiteX2-109" fmla="*/ 312953 w 4758829"/>
                <a:gd name="connsiteY2-110" fmla="*/ 974391 h 974391"/>
                <a:gd name="connsiteX3-111" fmla="*/ 281421 w 4758829"/>
                <a:gd name="connsiteY3-112" fmla="*/ 349025 h 974391"/>
                <a:gd name="connsiteX4-113" fmla="*/ 3297891 w 4758829"/>
                <a:gd name="connsiteY4-114" fmla="*/ 23204 h 974391"/>
                <a:gd name="connsiteX0-115" fmla="*/ 3291622 w 4752560"/>
                <a:gd name="connsiteY0-116" fmla="*/ 27257 h 978444"/>
                <a:gd name="connsiteX1-117" fmla="*/ 4752560 w 4752560"/>
                <a:gd name="connsiteY1-118" fmla="*/ 978444 h 978444"/>
                <a:gd name="connsiteX2-119" fmla="*/ 306684 w 4752560"/>
                <a:gd name="connsiteY2-120" fmla="*/ 978444 h 978444"/>
                <a:gd name="connsiteX3-121" fmla="*/ 296173 w 4752560"/>
                <a:gd name="connsiteY3-122" fmla="*/ 321547 h 978444"/>
                <a:gd name="connsiteX4-123" fmla="*/ 3291622 w 4752560"/>
                <a:gd name="connsiteY4-124" fmla="*/ 27257 h 978444"/>
                <a:gd name="connsiteX0-125" fmla="*/ 3022146 w 4483084"/>
                <a:gd name="connsiteY0-126" fmla="*/ 27257 h 978444"/>
                <a:gd name="connsiteX1-127" fmla="*/ 4483084 w 4483084"/>
                <a:gd name="connsiteY1-128" fmla="*/ 978444 h 978444"/>
                <a:gd name="connsiteX2-129" fmla="*/ 37208 w 4483084"/>
                <a:gd name="connsiteY2-130" fmla="*/ 978444 h 978444"/>
                <a:gd name="connsiteX3-131" fmla="*/ 26697 w 4483084"/>
                <a:gd name="connsiteY3-132" fmla="*/ 321547 h 978444"/>
                <a:gd name="connsiteX4-133" fmla="*/ 3022146 w 4483084"/>
                <a:gd name="connsiteY4-134" fmla="*/ 27257 h 978444"/>
                <a:gd name="connsiteX0-135" fmla="*/ 2995651 w 4456589"/>
                <a:gd name="connsiteY0-136" fmla="*/ 27257 h 978444"/>
                <a:gd name="connsiteX1-137" fmla="*/ 4456589 w 4456589"/>
                <a:gd name="connsiteY1-138" fmla="*/ 978444 h 978444"/>
                <a:gd name="connsiteX2-139" fmla="*/ 10713 w 4456589"/>
                <a:gd name="connsiteY2-140" fmla="*/ 978444 h 978444"/>
                <a:gd name="connsiteX3-141" fmla="*/ 202 w 4456589"/>
                <a:gd name="connsiteY3-142" fmla="*/ 321547 h 978444"/>
                <a:gd name="connsiteX4-143" fmla="*/ 2995651 w 4456589"/>
                <a:gd name="connsiteY4-144" fmla="*/ 27257 h 978444"/>
                <a:gd name="connsiteX0-145" fmla="*/ 2997042 w 4457980"/>
                <a:gd name="connsiteY0-146" fmla="*/ 27257 h 978444"/>
                <a:gd name="connsiteX1-147" fmla="*/ 4457980 w 4457980"/>
                <a:gd name="connsiteY1-148" fmla="*/ 978444 h 978444"/>
                <a:gd name="connsiteX2-149" fmla="*/ 12104 w 4457980"/>
                <a:gd name="connsiteY2-150" fmla="*/ 978444 h 978444"/>
                <a:gd name="connsiteX3-151" fmla="*/ 1593 w 4457980"/>
                <a:gd name="connsiteY3-152" fmla="*/ 321547 h 978444"/>
                <a:gd name="connsiteX4-153" fmla="*/ 2997042 w 4457980"/>
                <a:gd name="connsiteY4-154" fmla="*/ 27257 h 978444"/>
                <a:gd name="connsiteX0-155" fmla="*/ 2997042 w 4457980"/>
                <a:gd name="connsiteY0-156" fmla="*/ 7624 h 958811"/>
                <a:gd name="connsiteX1-157" fmla="*/ 4457980 w 4457980"/>
                <a:gd name="connsiteY1-158" fmla="*/ 958811 h 958811"/>
                <a:gd name="connsiteX2-159" fmla="*/ 12104 w 4457980"/>
                <a:gd name="connsiteY2-160" fmla="*/ 958811 h 958811"/>
                <a:gd name="connsiteX3-161" fmla="*/ 1593 w 4457980"/>
                <a:gd name="connsiteY3-162" fmla="*/ 301914 h 958811"/>
                <a:gd name="connsiteX4-163" fmla="*/ 2997042 w 4457980"/>
                <a:gd name="connsiteY4-164" fmla="*/ 7624 h 958811"/>
                <a:gd name="connsiteX0-165" fmla="*/ 2997042 w 4457980"/>
                <a:gd name="connsiteY0-166" fmla="*/ 15 h 951202"/>
                <a:gd name="connsiteX1-167" fmla="*/ 4457980 w 4457980"/>
                <a:gd name="connsiteY1-168" fmla="*/ 951202 h 951202"/>
                <a:gd name="connsiteX2-169" fmla="*/ 12104 w 4457980"/>
                <a:gd name="connsiteY2-170" fmla="*/ 951202 h 951202"/>
                <a:gd name="connsiteX3-171" fmla="*/ 1593 w 4457980"/>
                <a:gd name="connsiteY3-172" fmla="*/ 294305 h 951202"/>
                <a:gd name="connsiteX4-173" fmla="*/ 2997042 w 4457980"/>
                <a:gd name="connsiteY4-174" fmla="*/ 15 h 951202"/>
                <a:gd name="connsiteX0-175" fmla="*/ 2997042 w 4457980"/>
                <a:gd name="connsiteY0-176" fmla="*/ 15 h 951202"/>
                <a:gd name="connsiteX1-177" fmla="*/ 4457980 w 4457980"/>
                <a:gd name="connsiteY1-178" fmla="*/ 951202 h 951202"/>
                <a:gd name="connsiteX2-179" fmla="*/ 12104 w 4457980"/>
                <a:gd name="connsiteY2-180" fmla="*/ 951202 h 951202"/>
                <a:gd name="connsiteX3-181" fmla="*/ 1593 w 4457980"/>
                <a:gd name="connsiteY3-182" fmla="*/ 294305 h 951202"/>
                <a:gd name="connsiteX4-183" fmla="*/ 2997042 w 4457980"/>
                <a:gd name="connsiteY4-184" fmla="*/ 15 h 95120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457980" h="951202">
                  <a:moveTo>
                    <a:pt x="2997042" y="15"/>
                  </a:moveTo>
                  <a:cubicBezTo>
                    <a:pt x="3781814" y="4394"/>
                    <a:pt x="3844876" y="582464"/>
                    <a:pt x="4457980" y="951202"/>
                  </a:cubicBezTo>
                  <a:lnTo>
                    <a:pt x="12104" y="951202"/>
                  </a:lnTo>
                  <a:cubicBezTo>
                    <a:pt x="-159" y="712093"/>
                    <a:pt x="-1910" y="642022"/>
                    <a:pt x="1593" y="294305"/>
                  </a:cubicBezTo>
                  <a:cubicBezTo>
                    <a:pt x="1445013" y="924050"/>
                    <a:pt x="2212270" y="-4364"/>
                    <a:pt x="2997042" y="15"/>
                  </a:cubicBezTo>
                  <a:close/>
                </a:path>
              </a:pathLst>
            </a:custGeom>
            <a:gradFill>
              <a:gsLst>
                <a:gs pos="0">
                  <a:srgbClr val="204DAF"/>
                </a:gs>
                <a:gs pos="100000">
                  <a:srgbClr val="00A1E2"/>
                </a:gs>
              </a:gsLst>
              <a:lin ang="0" scaled="0"/>
            </a:gradFill>
            <a:ln>
              <a:noFill/>
            </a:ln>
            <a:effectLst>
              <a:outerShdw blurRad="101600" dist="38100" dir="8100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sp>
          <p:nvSpPr>
            <p:cNvPr id="25" name="矩形 9"/>
            <p:cNvSpPr/>
            <p:nvPr/>
          </p:nvSpPr>
          <p:spPr>
            <a:xfrm>
              <a:off x="0" y="5632704"/>
              <a:ext cx="3694176" cy="1225296"/>
            </a:xfrm>
            <a:custGeom>
              <a:avLst/>
              <a:gdLst>
                <a:gd name="connsiteX0" fmla="*/ 0 w 3694176"/>
                <a:gd name="connsiteY0" fmla="*/ 0 h 1225296"/>
                <a:gd name="connsiteX1" fmla="*/ 3694176 w 3694176"/>
                <a:gd name="connsiteY1" fmla="*/ 0 h 1225296"/>
                <a:gd name="connsiteX2" fmla="*/ 3694176 w 3694176"/>
                <a:gd name="connsiteY2" fmla="*/ 1225296 h 1225296"/>
                <a:gd name="connsiteX3" fmla="*/ 0 w 3694176"/>
                <a:gd name="connsiteY3" fmla="*/ 1225296 h 1225296"/>
                <a:gd name="connsiteX4" fmla="*/ 0 w 3694176"/>
                <a:gd name="connsiteY4" fmla="*/ 0 h 1225296"/>
                <a:gd name="connsiteX0-1" fmla="*/ 0 w 3694176"/>
                <a:gd name="connsiteY0-2" fmla="*/ 0 h 1225296"/>
                <a:gd name="connsiteX1-3" fmla="*/ 2023031 w 3694176"/>
                <a:gd name="connsiteY1-4" fmla="*/ 798787 h 1225296"/>
                <a:gd name="connsiteX2-5" fmla="*/ 3694176 w 3694176"/>
                <a:gd name="connsiteY2-6" fmla="*/ 1225296 h 1225296"/>
                <a:gd name="connsiteX3-7" fmla="*/ 0 w 3694176"/>
                <a:gd name="connsiteY3-8" fmla="*/ 1225296 h 1225296"/>
                <a:gd name="connsiteX4-9" fmla="*/ 0 w 3694176"/>
                <a:gd name="connsiteY4-10" fmla="*/ 0 h 1225296"/>
                <a:gd name="connsiteX0-11" fmla="*/ 0 w 3694176"/>
                <a:gd name="connsiteY0-12" fmla="*/ 0 h 1225296"/>
                <a:gd name="connsiteX1-13" fmla="*/ 2033542 w 3694176"/>
                <a:gd name="connsiteY1-14" fmla="*/ 767256 h 1225296"/>
                <a:gd name="connsiteX2-15" fmla="*/ 3694176 w 3694176"/>
                <a:gd name="connsiteY2-16" fmla="*/ 1225296 h 1225296"/>
                <a:gd name="connsiteX3-17" fmla="*/ 0 w 3694176"/>
                <a:gd name="connsiteY3-18" fmla="*/ 1225296 h 1225296"/>
                <a:gd name="connsiteX4-19" fmla="*/ 0 w 3694176"/>
                <a:gd name="connsiteY4-20" fmla="*/ 0 h 1225296"/>
                <a:gd name="connsiteX0-21" fmla="*/ 0 w 3746850"/>
                <a:gd name="connsiteY0-22" fmla="*/ 6293 h 1231589"/>
                <a:gd name="connsiteX1-23" fmla="*/ 2033542 w 3746850"/>
                <a:gd name="connsiteY1-24" fmla="*/ 773549 h 1231589"/>
                <a:gd name="connsiteX2-25" fmla="*/ 3694176 w 3746850"/>
                <a:gd name="connsiteY2-26" fmla="*/ 1231589 h 1231589"/>
                <a:gd name="connsiteX3-27" fmla="*/ 0 w 3746850"/>
                <a:gd name="connsiteY3-28" fmla="*/ 1231589 h 1231589"/>
                <a:gd name="connsiteX4-29" fmla="*/ 0 w 3746850"/>
                <a:gd name="connsiteY4-30" fmla="*/ 6293 h 1231589"/>
                <a:gd name="connsiteX0-31" fmla="*/ 0 w 3752868"/>
                <a:gd name="connsiteY0-32" fmla="*/ 4180 h 1229476"/>
                <a:gd name="connsiteX1-33" fmla="*/ 2033542 w 3752868"/>
                <a:gd name="connsiteY1-34" fmla="*/ 771436 h 1229476"/>
                <a:gd name="connsiteX2-35" fmla="*/ 3694176 w 3752868"/>
                <a:gd name="connsiteY2-36" fmla="*/ 1229476 h 1229476"/>
                <a:gd name="connsiteX3-37" fmla="*/ 0 w 3752868"/>
                <a:gd name="connsiteY3-38" fmla="*/ 1229476 h 1229476"/>
                <a:gd name="connsiteX4-39" fmla="*/ 0 w 3752868"/>
                <a:gd name="connsiteY4-40" fmla="*/ 4180 h 1229476"/>
                <a:gd name="connsiteX0-41" fmla="*/ 0 w 3694176"/>
                <a:gd name="connsiteY0-42" fmla="*/ 4180 h 1229476"/>
                <a:gd name="connsiteX1-43" fmla="*/ 2033542 w 3694176"/>
                <a:gd name="connsiteY1-44" fmla="*/ 771436 h 1229476"/>
                <a:gd name="connsiteX2-45" fmla="*/ 3694176 w 3694176"/>
                <a:gd name="connsiteY2-46" fmla="*/ 1229476 h 1229476"/>
                <a:gd name="connsiteX3-47" fmla="*/ 0 w 3694176"/>
                <a:gd name="connsiteY3-48" fmla="*/ 1229476 h 1229476"/>
                <a:gd name="connsiteX4-49" fmla="*/ 0 w 3694176"/>
                <a:gd name="connsiteY4-50" fmla="*/ 4180 h 1229476"/>
                <a:gd name="connsiteX0-51" fmla="*/ 0 w 3694176"/>
                <a:gd name="connsiteY0-52" fmla="*/ 0 h 1225296"/>
                <a:gd name="connsiteX1-53" fmla="*/ 2033542 w 3694176"/>
                <a:gd name="connsiteY1-54" fmla="*/ 767256 h 1225296"/>
                <a:gd name="connsiteX2-55" fmla="*/ 3694176 w 3694176"/>
                <a:gd name="connsiteY2-56" fmla="*/ 1225296 h 1225296"/>
                <a:gd name="connsiteX3-57" fmla="*/ 0 w 3694176"/>
                <a:gd name="connsiteY3-58" fmla="*/ 1225296 h 1225296"/>
                <a:gd name="connsiteX4-59" fmla="*/ 0 w 3694176"/>
                <a:gd name="connsiteY4-60" fmla="*/ 0 h 1225296"/>
                <a:gd name="connsiteX0-61" fmla="*/ 0 w 3694176"/>
                <a:gd name="connsiteY0-62" fmla="*/ 0 h 1225296"/>
                <a:gd name="connsiteX1-63" fmla="*/ 2033542 w 3694176"/>
                <a:gd name="connsiteY1-64" fmla="*/ 767256 h 1225296"/>
                <a:gd name="connsiteX2-65" fmla="*/ 3694176 w 3694176"/>
                <a:gd name="connsiteY2-66" fmla="*/ 1225296 h 1225296"/>
                <a:gd name="connsiteX3-67" fmla="*/ 0 w 3694176"/>
                <a:gd name="connsiteY3-68" fmla="*/ 1225296 h 1225296"/>
                <a:gd name="connsiteX4-69" fmla="*/ 0 w 3694176"/>
                <a:gd name="connsiteY4-70" fmla="*/ 0 h 1225296"/>
                <a:gd name="connsiteX0-71" fmla="*/ 0 w 3694176"/>
                <a:gd name="connsiteY0-72" fmla="*/ 0 h 1225296"/>
                <a:gd name="connsiteX1-73" fmla="*/ 2033542 w 3694176"/>
                <a:gd name="connsiteY1-74" fmla="*/ 767256 h 1225296"/>
                <a:gd name="connsiteX2-75" fmla="*/ 3694176 w 3694176"/>
                <a:gd name="connsiteY2-76" fmla="*/ 1225296 h 1225296"/>
                <a:gd name="connsiteX3-77" fmla="*/ 0 w 3694176"/>
                <a:gd name="connsiteY3-78" fmla="*/ 1225296 h 1225296"/>
                <a:gd name="connsiteX4-79" fmla="*/ 0 w 3694176"/>
                <a:gd name="connsiteY4-80" fmla="*/ 0 h 122529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694176" h="1225296">
                  <a:moveTo>
                    <a:pt x="0" y="0"/>
                  </a:moveTo>
                  <a:cubicBezTo>
                    <a:pt x="664745" y="838060"/>
                    <a:pt x="1281211" y="972944"/>
                    <a:pt x="2033542" y="767256"/>
                  </a:cubicBezTo>
                  <a:cubicBezTo>
                    <a:pt x="2785873" y="561568"/>
                    <a:pt x="3318396" y="486804"/>
                    <a:pt x="3694176" y="1225296"/>
                  </a:cubicBezTo>
                  <a:lnTo>
                    <a:pt x="0" y="122529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A1E2"/>
                </a:gs>
                <a:gs pos="96000">
                  <a:srgbClr val="204DAF"/>
                </a:gs>
              </a:gsLst>
              <a:lin ang="4200000" scaled="0"/>
            </a:gradFill>
            <a:ln>
              <a:noFill/>
            </a:ln>
            <a:effectLst>
              <a:outerShdw blurRad="254000" dist="127000" dir="5640000" algn="br" rotWithShape="0">
                <a:prstClr val="black">
                  <a:alpha val="4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2">
            <a:lum brigh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5212">
            <a:off x="-4320861" y="647672"/>
            <a:ext cx="9607211" cy="549906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>
            <a:lum brigh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322" flipV="1">
            <a:off x="3610632" y="-2273934"/>
            <a:ext cx="9607211" cy="5499069"/>
          </a:xfrm>
          <a:prstGeom prst="rect">
            <a:avLst/>
          </a:prstGeom>
        </p:spPr>
      </p:pic>
      <p:sp>
        <p:nvSpPr>
          <p:cNvPr id="13" name="TextBox 30"/>
          <p:cNvSpPr txBox="1"/>
          <p:nvPr/>
        </p:nvSpPr>
        <p:spPr>
          <a:xfrm>
            <a:off x="2358452" y="2673931"/>
            <a:ext cx="7475096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00"/>
            <a:r>
              <a:rPr lang="en-US" altLang="zh-CN" sz="8800" dirty="0" smtClean="0">
                <a:solidFill>
                  <a:schemeClr val="bg1">
                    <a:lumMod val="65000"/>
                    <a:alpha val="2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cs typeface="Aparajita" panose="020B0604020202020204" pitchFamily="34" charset="0"/>
              </a:rPr>
              <a:t>PART TWO</a:t>
            </a:r>
            <a:endParaRPr lang="zh-CN" altLang="en-US" sz="8800" dirty="0">
              <a:solidFill>
                <a:schemeClr val="bg1">
                  <a:lumMod val="65000"/>
                  <a:alpha val="20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cs typeface="Aparajita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892062" y="3168385"/>
            <a:ext cx="4407876" cy="10509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功能</a:t>
            </a:r>
            <a:r>
              <a:rPr lang="zh-CN" alt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介绍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902012" y="4337926"/>
            <a:ext cx="387976" cy="79048"/>
          </a:xfrm>
          <a:prstGeom prst="rect">
            <a:avLst/>
          </a:prstGeom>
          <a:gradFill>
            <a:gsLst>
              <a:gs pos="0">
                <a:srgbClr val="00A1E2"/>
              </a:gs>
              <a:gs pos="100000">
                <a:srgbClr val="204DAF"/>
              </a:gs>
            </a:gsLst>
            <a:lin ang="5400000" scaled="0"/>
          </a:gra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192334" y="1453163"/>
            <a:ext cx="1810632" cy="1436224"/>
            <a:chOff x="5390496" y="1174088"/>
            <a:chExt cx="1743579" cy="1383041"/>
          </a:xfrm>
        </p:grpSpPr>
        <p:sp>
          <p:nvSpPr>
            <p:cNvPr id="17" name="圆角矩形 16"/>
            <p:cNvSpPr/>
            <p:nvPr/>
          </p:nvSpPr>
          <p:spPr>
            <a:xfrm rot="2700000">
              <a:off x="5568043" y="1174088"/>
              <a:ext cx="1383041" cy="138304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A1E2"/>
                </a:gs>
                <a:gs pos="100000">
                  <a:srgbClr val="204DAF"/>
                </a:gs>
              </a:gsLst>
              <a:lin ang="2700000" scaled="0"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390496" y="1291657"/>
              <a:ext cx="1743579" cy="977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30000"/>
                      </a:srgbClr>
                    </a:outerShdw>
                  </a:effectLst>
                  <a:latin typeface="字魂45号-冰宇雅宋" panose="00000500000000000000" pitchFamily="2" charset="-122"/>
                  <a:ea typeface="字魂45号-冰宇雅宋" panose="00000500000000000000" pitchFamily="2" charset="-122"/>
                  <a:cs typeface="Aparajita" panose="020B0604020202020204" pitchFamily="34" charset="0"/>
                </a:rPr>
                <a:t>02</a:t>
              </a:r>
              <a:endParaRPr lang="zh-CN" alt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30000"/>
                    </a:srgbClr>
                  </a:outerShdw>
                </a:effectLst>
                <a:latin typeface="字魂45号-冰宇雅宋" panose="00000500000000000000" pitchFamily="2" charset="-122"/>
                <a:ea typeface="字魂45号-冰宇雅宋" panose="00000500000000000000" pitchFamily="2" charset="-122"/>
                <a:cs typeface="Aparajita" panose="020B0604020202020204" pitchFamily="34" charset="0"/>
              </a:endParaRPr>
            </a:p>
          </p:txBody>
        </p:sp>
      </p:grpSp>
      <p:sp>
        <p:nvSpPr>
          <p:cNvPr id="19" name="Rectangle 3"/>
          <p:cNvSpPr/>
          <p:nvPr/>
        </p:nvSpPr>
        <p:spPr bwMode="auto">
          <a:xfrm>
            <a:off x="3400240" y="4637696"/>
            <a:ext cx="53962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8500">
                <a:solidFill>
                  <a:srgbClr val="27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8500">
                <a:solidFill>
                  <a:srgbClr val="27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8500">
                <a:solidFill>
                  <a:srgbClr val="27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8500">
                <a:solidFill>
                  <a:srgbClr val="27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8500">
                <a:solidFill>
                  <a:srgbClr val="27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2437130" eaLnBrk="0" fontAlgn="base" hangingPunct="0">
              <a:spcBef>
                <a:spcPts val="2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8500">
                <a:solidFill>
                  <a:srgbClr val="27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2437130" eaLnBrk="0" fontAlgn="base" hangingPunct="0">
              <a:spcBef>
                <a:spcPts val="2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8500">
                <a:solidFill>
                  <a:srgbClr val="27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2437130" eaLnBrk="0" fontAlgn="base" hangingPunct="0">
              <a:spcBef>
                <a:spcPts val="2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8500">
                <a:solidFill>
                  <a:srgbClr val="27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2437130" eaLnBrk="0" fontAlgn="base" hangingPunct="0">
              <a:spcBef>
                <a:spcPts val="2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8500">
                <a:solidFill>
                  <a:srgbClr val="2728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zh-CN" altLang="zh-CN" sz="1000" dirty="0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Helvetica" panose="020B0604020202020204" pitchFamily="34" charset="0"/>
              </a:rPr>
              <a:t>Lorem ipsum dolor sit amet, consectetuer </a:t>
            </a:r>
            <a:r>
              <a:rPr lang="zh-CN" altLang="zh-CN" sz="1000" dirty="0" smtClean="0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Helvetica" panose="020B0604020202020204" pitchFamily="34" charset="0"/>
              </a:rPr>
              <a:t>dipiscing </a:t>
            </a:r>
            <a:r>
              <a:rPr lang="zh-CN" altLang="zh-CN" sz="1000" dirty="0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Helvetica" panose="020B0604020202020204" pitchFamily="34" charset="0"/>
              </a:rPr>
              <a:t>elit, sed diam </a:t>
            </a:r>
            <a:endParaRPr lang="en-US" altLang="zh-CN" sz="1000" dirty="0" smtClean="0">
              <a:solidFill>
                <a:schemeClr val="tx1">
                  <a:lumMod val="50000"/>
                  <a:lumOff val="50000"/>
                  <a:alpha val="80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Helvetica" panose="020B0604020202020204" pitchFamily="34" charset="0"/>
            </a:endParaRPr>
          </a:p>
          <a:p>
            <a:pPr algn="ctr" eaLnBrk="1"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zh-CN" altLang="zh-CN" sz="1000" dirty="0" smtClean="0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Helvetica" panose="020B0604020202020204" pitchFamily="34" charset="0"/>
              </a:rPr>
              <a:t>nonummy nibheuismod </a:t>
            </a:r>
            <a:r>
              <a:rPr lang="zh-CN" altLang="zh-CN" sz="1000" dirty="0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Helvetica" panose="020B0604020202020204" pitchFamily="34" charset="0"/>
              </a:rPr>
              <a:t>tincidunt ut laoreet dolore magna aliquam erat volutpat. Ut wisi enim ad minim </a:t>
            </a:r>
            <a:r>
              <a:rPr lang="zh-CN" altLang="zh-CN" sz="1000" dirty="0" smtClean="0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Helvetica" panose="020B0604020202020204" pitchFamily="34" charset="0"/>
              </a:rPr>
              <a:t>veniam</a:t>
            </a:r>
            <a:endParaRPr lang="zh-CN" altLang="zh-CN" sz="1000" dirty="0">
              <a:solidFill>
                <a:schemeClr val="tx1">
                  <a:lumMod val="50000"/>
                  <a:lumOff val="50000"/>
                  <a:alpha val="80000"/>
                </a:schemeClr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Helvetica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bldLvl="0" animBg="1"/>
      <p:bldP spid="1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6654" y="364378"/>
            <a:ext cx="8641658" cy="650875"/>
            <a:chOff x="146654" y="364378"/>
            <a:chExt cx="8641658" cy="650875"/>
          </a:xfrm>
        </p:grpSpPr>
        <p:grpSp>
          <p:nvGrpSpPr>
            <p:cNvPr id="78" name="组合 77"/>
            <p:cNvGrpSpPr/>
            <p:nvPr/>
          </p:nvGrpSpPr>
          <p:grpSpPr>
            <a:xfrm>
              <a:off x="373364" y="396066"/>
              <a:ext cx="707710" cy="515376"/>
              <a:chOff x="125279" y="279019"/>
              <a:chExt cx="854512" cy="622282"/>
            </a:xfrm>
          </p:grpSpPr>
          <p:sp>
            <p:nvSpPr>
              <p:cNvPr id="79" name="圆角矩形 78"/>
              <p:cNvSpPr/>
              <p:nvPr/>
            </p:nvSpPr>
            <p:spPr>
              <a:xfrm rot="2700000">
                <a:off x="357509" y="279019"/>
                <a:ext cx="622282" cy="622282"/>
              </a:xfrm>
              <a:prstGeom prst="roundRect">
                <a:avLst/>
              </a:prstGeom>
              <a:gradFill>
                <a:gsLst>
                  <a:gs pos="0">
                    <a:srgbClr val="00A1E2"/>
                  </a:gs>
                  <a:gs pos="100000">
                    <a:srgbClr val="204DAF"/>
                  </a:gs>
                </a:gsLst>
                <a:lin ang="2700000" scaled="0"/>
              </a:gra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80" name="圆角矩形 79"/>
              <p:cNvSpPr/>
              <p:nvPr/>
            </p:nvSpPr>
            <p:spPr>
              <a:xfrm rot="2700000">
                <a:off x="125279" y="279019"/>
                <a:ext cx="622282" cy="6222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  <p:sp>
          <p:nvSpPr>
            <p:cNvPr id="72" name="TextBox 7"/>
            <p:cNvSpPr txBox="1"/>
            <p:nvPr/>
          </p:nvSpPr>
          <p:spPr>
            <a:xfrm>
              <a:off x="1304350" y="364378"/>
              <a:ext cx="2163154" cy="650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  <a:cs typeface="+mn-ea"/>
                  <a:sym typeface="+mn-lt"/>
                </a:rPr>
                <a:t>功能</a:t>
              </a:r>
              <a:r>
                <a:rPr lang="zh-CN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  <a:cs typeface="+mn-ea"/>
                  <a:sym typeface="+mn-lt"/>
                </a:rPr>
                <a:t>介绍</a:t>
              </a:r>
              <a:endPara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146654" y="405332"/>
              <a:ext cx="972842" cy="47923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2400" dirty="0" smtClean="0">
                  <a:solidFill>
                    <a:srgbClr val="282B3E"/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</a:rPr>
                <a:t>01</a:t>
              </a:r>
              <a:endParaRPr lang="en-US" altLang="zh-CN" sz="2400" dirty="0">
                <a:solidFill>
                  <a:srgbClr val="282B3E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2901299" y="660928"/>
              <a:ext cx="5887013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</a:rPr>
                <a:t>Functional iteration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5815" y="1445260"/>
            <a:ext cx="2157095" cy="42887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415" y="1445260"/>
            <a:ext cx="2152650" cy="428815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948055" y="5995035"/>
            <a:ext cx="16960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/>
              <a:t>01</a:t>
            </a:r>
            <a:r>
              <a:rPr lang="zh-CN" altLang="en-US" sz="1200"/>
              <a:t>星球商城</a:t>
            </a:r>
            <a:r>
              <a:rPr lang="zh-CN" altLang="en-US" sz="1200"/>
              <a:t>首页</a:t>
            </a:r>
            <a:endParaRPr lang="zh-CN" altLang="en-US" sz="1200"/>
          </a:p>
        </p:txBody>
      </p:sp>
      <p:sp>
        <p:nvSpPr>
          <p:cNvPr id="18" name="文本框 17"/>
          <p:cNvSpPr txBox="1"/>
          <p:nvPr/>
        </p:nvSpPr>
        <p:spPr>
          <a:xfrm>
            <a:off x="3103245" y="5995035"/>
            <a:ext cx="16960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/>
              <a:t>01</a:t>
            </a:r>
            <a:r>
              <a:rPr lang="zh-CN" altLang="en-US" sz="1200"/>
              <a:t>星球视频</a:t>
            </a:r>
            <a:r>
              <a:rPr lang="zh-CN" altLang="en-US" sz="1200"/>
              <a:t>板块首页</a:t>
            </a:r>
            <a:endParaRPr lang="zh-CN" altLang="en-US" sz="12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300" y="1445260"/>
            <a:ext cx="2222500" cy="42887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388610" y="5995035"/>
            <a:ext cx="16960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/>
              <a:t>视频链接商品</a:t>
            </a:r>
            <a:r>
              <a:rPr lang="zh-CN" altLang="en-US" sz="1200"/>
              <a:t>功能</a:t>
            </a:r>
            <a:endParaRPr lang="zh-CN" altLang="en-US" sz="1200"/>
          </a:p>
        </p:txBody>
      </p:sp>
      <p:sp>
        <p:nvSpPr>
          <p:cNvPr id="23" name="文本框 22"/>
          <p:cNvSpPr txBox="1"/>
          <p:nvPr/>
        </p:nvSpPr>
        <p:spPr>
          <a:xfrm>
            <a:off x="8057515" y="2898140"/>
            <a:ext cx="34448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200"/>
              <a:t>01</a:t>
            </a:r>
            <a:r>
              <a:rPr lang="zh-CN" altLang="en-US" sz="1200"/>
              <a:t>星球商城板块基于社区的概念打造，满足</a:t>
            </a:r>
            <a:r>
              <a:rPr lang="en-US" altLang="zh-CN" sz="1200"/>
              <a:t>“</a:t>
            </a:r>
            <a:r>
              <a:rPr lang="zh-CN" altLang="en-US" sz="1200"/>
              <a:t>最后一公里</a:t>
            </a:r>
            <a:r>
              <a:rPr lang="en-US" altLang="zh-CN" sz="1200"/>
              <a:t>”</a:t>
            </a:r>
            <a:r>
              <a:rPr lang="zh-CN" altLang="en-US" sz="1200"/>
              <a:t>需求，将居民周边商户搬上平台，相比较传统电商，更有</a:t>
            </a:r>
            <a:r>
              <a:rPr lang="zh-CN" altLang="en-US" sz="1200"/>
              <a:t>针对性。</a:t>
            </a:r>
            <a:endParaRPr lang="zh-CN" altLang="en-US" sz="1200"/>
          </a:p>
          <a:p>
            <a:pPr algn="l"/>
            <a:endParaRPr lang="zh-CN" altLang="en-US" sz="1200"/>
          </a:p>
          <a:p>
            <a:pPr algn="l"/>
            <a:r>
              <a:rPr lang="zh-CN" altLang="en-US" sz="1200"/>
              <a:t>同时平台将经营权给到商户，由商家自主上架商品。</a:t>
            </a:r>
            <a:endParaRPr lang="zh-CN" altLang="en-US" sz="120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6654" y="364378"/>
            <a:ext cx="8641658" cy="650875"/>
            <a:chOff x="146654" y="364378"/>
            <a:chExt cx="8641658" cy="650875"/>
          </a:xfrm>
        </p:grpSpPr>
        <p:grpSp>
          <p:nvGrpSpPr>
            <p:cNvPr id="78" name="组合 77"/>
            <p:cNvGrpSpPr/>
            <p:nvPr/>
          </p:nvGrpSpPr>
          <p:grpSpPr>
            <a:xfrm>
              <a:off x="373364" y="396066"/>
              <a:ext cx="707710" cy="515376"/>
              <a:chOff x="125279" y="279019"/>
              <a:chExt cx="854512" cy="622282"/>
            </a:xfrm>
          </p:grpSpPr>
          <p:sp>
            <p:nvSpPr>
              <p:cNvPr id="79" name="圆角矩形 78"/>
              <p:cNvSpPr/>
              <p:nvPr/>
            </p:nvSpPr>
            <p:spPr>
              <a:xfrm rot="2700000">
                <a:off x="357509" y="279019"/>
                <a:ext cx="622282" cy="622282"/>
              </a:xfrm>
              <a:prstGeom prst="roundRect">
                <a:avLst/>
              </a:prstGeom>
              <a:gradFill>
                <a:gsLst>
                  <a:gs pos="0">
                    <a:srgbClr val="00A1E2"/>
                  </a:gs>
                  <a:gs pos="100000">
                    <a:srgbClr val="204DAF"/>
                  </a:gs>
                </a:gsLst>
                <a:lin ang="2700000" scaled="0"/>
              </a:gra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80" name="圆角矩形 79"/>
              <p:cNvSpPr/>
              <p:nvPr/>
            </p:nvSpPr>
            <p:spPr>
              <a:xfrm rot="2700000">
                <a:off x="125279" y="279019"/>
                <a:ext cx="622282" cy="6222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  <p:sp>
          <p:nvSpPr>
            <p:cNvPr id="72" name="TextBox 7"/>
            <p:cNvSpPr txBox="1"/>
            <p:nvPr/>
          </p:nvSpPr>
          <p:spPr>
            <a:xfrm>
              <a:off x="1304350" y="364378"/>
              <a:ext cx="2163154" cy="650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  <a:cs typeface="+mn-ea"/>
                  <a:sym typeface="+mn-lt"/>
                </a:rPr>
                <a:t>功能</a:t>
              </a:r>
              <a:r>
                <a:rPr lang="zh-CN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  <a:cs typeface="+mn-ea"/>
                  <a:sym typeface="+mn-lt"/>
                </a:rPr>
                <a:t>介绍</a:t>
              </a:r>
              <a:endPara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146654" y="405332"/>
              <a:ext cx="972842" cy="5118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2400" dirty="0" smtClean="0">
                  <a:solidFill>
                    <a:srgbClr val="282B3E"/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</a:rPr>
                <a:t>02</a:t>
              </a:r>
              <a:endParaRPr lang="en-US" altLang="zh-CN" sz="2400" dirty="0">
                <a:solidFill>
                  <a:srgbClr val="282B3E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2901299" y="660928"/>
              <a:ext cx="5887013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</a:rPr>
                <a:t>Functional iteration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7568565" y="5709920"/>
            <a:ext cx="19202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/>
              <a:t>商家版</a:t>
            </a:r>
            <a:r>
              <a:rPr lang="en-US" altLang="zh-CN" sz="1200"/>
              <a:t>APP</a:t>
            </a:r>
            <a:r>
              <a:rPr lang="zh-CN" altLang="en-US" sz="1200"/>
              <a:t>截图</a:t>
            </a:r>
            <a:endParaRPr lang="zh-CN" altLang="en-US" sz="1200"/>
          </a:p>
        </p:txBody>
      </p:sp>
      <p:sp>
        <p:nvSpPr>
          <p:cNvPr id="2" name="文本框 1"/>
          <p:cNvSpPr txBox="1"/>
          <p:nvPr/>
        </p:nvSpPr>
        <p:spPr>
          <a:xfrm>
            <a:off x="1586230" y="5709920"/>
            <a:ext cx="23977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/>
              <a:t>01</a:t>
            </a:r>
            <a:r>
              <a:rPr lang="zh-CN" altLang="en-US" sz="1200"/>
              <a:t>星球商户管理平台</a:t>
            </a:r>
            <a:r>
              <a:rPr lang="zh-CN" altLang="en-US" sz="1200"/>
              <a:t>登录页</a:t>
            </a:r>
            <a:endParaRPr lang="zh-CN" altLang="en-US" sz="12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5150" y="1361440"/>
            <a:ext cx="4309110" cy="1953260"/>
          </a:xfrm>
          <a:prstGeom prst="rect">
            <a:avLst/>
          </a:prstGeom>
        </p:spPr>
      </p:pic>
      <p:pic>
        <p:nvPicPr>
          <p:cNvPr id="9" name="图片 8" descr="商家版-0705-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145" y="1360805"/>
            <a:ext cx="2249805" cy="4003675"/>
          </a:xfrm>
          <a:prstGeom prst="rect">
            <a:avLst/>
          </a:prstGeom>
        </p:spPr>
      </p:pic>
      <p:pic>
        <p:nvPicPr>
          <p:cNvPr id="10" name="图片 9" descr="商家版-0705-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775" y="1361440"/>
            <a:ext cx="2252980" cy="40087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0" y="3386455"/>
            <a:ext cx="4309110" cy="1983740"/>
          </a:xfrm>
          <a:prstGeom prst="rect">
            <a:avLst/>
          </a:prstGeom>
        </p:spPr>
      </p:pic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8560" y="1356360"/>
            <a:ext cx="2214880" cy="400812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6654" y="364378"/>
            <a:ext cx="8641658" cy="650875"/>
            <a:chOff x="146654" y="364378"/>
            <a:chExt cx="8641658" cy="650875"/>
          </a:xfrm>
        </p:grpSpPr>
        <p:grpSp>
          <p:nvGrpSpPr>
            <p:cNvPr id="78" name="组合 77"/>
            <p:cNvGrpSpPr/>
            <p:nvPr/>
          </p:nvGrpSpPr>
          <p:grpSpPr>
            <a:xfrm>
              <a:off x="373364" y="396066"/>
              <a:ext cx="707710" cy="515376"/>
              <a:chOff x="125279" y="279019"/>
              <a:chExt cx="854512" cy="622282"/>
            </a:xfrm>
          </p:grpSpPr>
          <p:sp>
            <p:nvSpPr>
              <p:cNvPr id="79" name="圆角矩形 78"/>
              <p:cNvSpPr/>
              <p:nvPr/>
            </p:nvSpPr>
            <p:spPr>
              <a:xfrm rot="2700000">
                <a:off x="357509" y="279019"/>
                <a:ext cx="622282" cy="622282"/>
              </a:xfrm>
              <a:prstGeom prst="roundRect">
                <a:avLst/>
              </a:prstGeom>
              <a:gradFill>
                <a:gsLst>
                  <a:gs pos="0">
                    <a:srgbClr val="00A1E2"/>
                  </a:gs>
                  <a:gs pos="100000">
                    <a:srgbClr val="204DAF"/>
                  </a:gs>
                </a:gsLst>
                <a:lin ang="2700000" scaled="0"/>
              </a:gra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80" name="圆角矩形 79"/>
              <p:cNvSpPr/>
              <p:nvPr/>
            </p:nvSpPr>
            <p:spPr>
              <a:xfrm rot="2700000">
                <a:off x="125279" y="279019"/>
                <a:ext cx="622282" cy="6222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  <p:sp>
          <p:nvSpPr>
            <p:cNvPr id="72" name="TextBox 7"/>
            <p:cNvSpPr txBox="1"/>
            <p:nvPr/>
          </p:nvSpPr>
          <p:spPr>
            <a:xfrm>
              <a:off x="1304350" y="364378"/>
              <a:ext cx="2163154" cy="650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  <a:cs typeface="+mn-ea"/>
                  <a:sym typeface="+mn-lt"/>
                </a:rPr>
                <a:t>功能</a:t>
              </a:r>
              <a:r>
                <a:rPr lang="zh-CN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  <a:cs typeface="+mn-ea"/>
                  <a:sym typeface="+mn-lt"/>
                </a:rPr>
                <a:t>介绍</a:t>
              </a:r>
              <a:endPara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146654" y="405332"/>
              <a:ext cx="972842" cy="5118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2400" dirty="0" smtClean="0">
                  <a:solidFill>
                    <a:srgbClr val="282B3E"/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</a:rPr>
                <a:t>03</a:t>
              </a:r>
              <a:endParaRPr lang="en-US" altLang="zh-CN" sz="2400" dirty="0">
                <a:solidFill>
                  <a:srgbClr val="282B3E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2901299" y="660928"/>
              <a:ext cx="5887013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</a:rPr>
                <a:t>Functional iteration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9180" y="1223010"/>
            <a:ext cx="2198370" cy="44113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59485" y="6147435"/>
            <a:ext cx="23977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/>
              <a:t>居民物业</a:t>
            </a:r>
            <a:r>
              <a:rPr lang="zh-CN" altLang="en-US" sz="1200"/>
              <a:t>板块功能</a:t>
            </a:r>
            <a:endParaRPr lang="zh-CN" altLang="en-US" sz="120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495" y="1223010"/>
            <a:ext cx="2397125" cy="472948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706495" y="6147435"/>
            <a:ext cx="23977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/>
              <a:t>装修</a:t>
            </a:r>
            <a:r>
              <a:rPr lang="zh-CN" altLang="en-US" sz="1200"/>
              <a:t>管理</a:t>
            </a:r>
            <a:endParaRPr lang="zh-CN" altLang="en-US" sz="120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080" y="1223010"/>
            <a:ext cx="2242185" cy="472948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531610" y="6147435"/>
            <a:ext cx="23977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/>
              <a:t>车辆</a:t>
            </a:r>
            <a:r>
              <a:rPr lang="zh-CN" altLang="en-US" sz="1200"/>
              <a:t>管理</a:t>
            </a:r>
            <a:endParaRPr lang="zh-CN" altLang="en-US" sz="120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0210" y="1223010"/>
            <a:ext cx="2271395" cy="472948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9237345" y="6147435"/>
            <a:ext cx="23977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/>
              <a:t>房屋</a:t>
            </a:r>
            <a:r>
              <a:rPr lang="zh-CN" altLang="en-US" sz="1200"/>
              <a:t>管理</a:t>
            </a:r>
            <a:endParaRPr lang="zh-CN" altLang="en-US" sz="120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6654" y="364378"/>
            <a:ext cx="8641658" cy="650875"/>
            <a:chOff x="146654" y="364378"/>
            <a:chExt cx="8641658" cy="650875"/>
          </a:xfrm>
        </p:grpSpPr>
        <p:grpSp>
          <p:nvGrpSpPr>
            <p:cNvPr id="78" name="组合 77"/>
            <p:cNvGrpSpPr/>
            <p:nvPr/>
          </p:nvGrpSpPr>
          <p:grpSpPr>
            <a:xfrm>
              <a:off x="373364" y="396066"/>
              <a:ext cx="707710" cy="515376"/>
              <a:chOff x="125279" y="279019"/>
              <a:chExt cx="854512" cy="622282"/>
            </a:xfrm>
          </p:grpSpPr>
          <p:sp>
            <p:nvSpPr>
              <p:cNvPr id="79" name="圆角矩形 78"/>
              <p:cNvSpPr/>
              <p:nvPr/>
            </p:nvSpPr>
            <p:spPr>
              <a:xfrm rot="2700000">
                <a:off x="357509" y="279019"/>
                <a:ext cx="622282" cy="622282"/>
              </a:xfrm>
              <a:prstGeom prst="roundRect">
                <a:avLst/>
              </a:prstGeom>
              <a:gradFill>
                <a:gsLst>
                  <a:gs pos="0">
                    <a:srgbClr val="00A1E2"/>
                  </a:gs>
                  <a:gs pos="100000">
                    <a:srgbClr val="204DAF"/>
                  </a:gs>
                </a:gsLst>
                <a:lin ang="2700000" scaled="0"/>
              </a:gra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80" name="圆角矩形 79"/>
              <p:cNvSpPr/>
              <p:nvPr/>
            </p:nvSpPr>
            <p:spPr>
              <a:xfrm rot="2700000">
                <a:off x="125279" y="279019"/>
                <a:ext cx="622282" cy="62228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  <p:sp>
          <p:nvSpPr>
            <p:cNvPr id="72" name="TextBox 7"/>
            <p:cNvSpPr txBox="1"/>
            <p:nvPr/>
          </p:nvSpPr>
          <p:spPr>
            <a:xfrm>
              <a:off x="1304350" y="364378"/>
              <a:ext cx="2163154" cy="650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  <a:cs typeface="+mn-ea"/>
                  <a:sym typeface="+mn-lt"/>
                </a:rPr>
                <a:t>功能</a:t>
              </a:r>
              <a:r>
                <a:rPr lang="zh-CN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  <a:cs typeface="+mn-ea"/>
                  <a:sym typeface="+mn-lt"/>
                </a:rPr>
                <a:t>介绍</a:t>
              </a:r>
              <a:endPara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146654" y="405332"/>
              <a:ext cx="972842" cy="5118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2400" dirty="0" smtClean="0">
                  <a:solidFill>
                    <a:srgbClr val="282B3E"/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</a:rPr>
                <a:t>04</a:t>
              </a:r>
              <a:endParaRPr lang="en-US" altLang="zh-CN" sz="2400" dirty="0">
                <a:solidFill>
                  <a:srgbClr val="282B3E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2901299" y="660928"/>
              <a:ext cx="5887013" cy="2660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</a:rPr>
                <a:t>Functional iteration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6895" y="1430655"/>
            <a:ext cx="6676390" cy="3437255"/>
          </a:xfrm>
          <a:prstGeom prst="rect">
            <a:avLst/>
          </a:prstGeom>
        </p:spPr>
      </p:pic>
      <p:pic>
        <p:nvPicPr>
          <p:cNvPr id="9" name="图片 8" descr="微信图片_202203291021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705" y="1430655"/>
            <a:ext cx="1585595" cy="343725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133090" y="5283200"/>
            <a:ext cx="1524000" cy="1841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zh-CN" altLang="en-US" sz="12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采购平台后台管理</a:t>
            </a:r>
            <a:r>
              <a:rPr lang="zh-CN" altLang="en-US" sz="12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endParaRPr lang="zh-CN" altLang="en-US" sz="1200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788400" y="5283200"/>
            <a:ext cx="1524000" cy="1841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zh-CN" altLang="en-US" sz="12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采购小程序审批单</a:t>
            </a:r>
            <a:r>
              <a:rPr lang="zh-CN" altLang="en-US" sz="12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</a:t>
            </a:r>
            <a:endParaRPr lang="zh-CN" altLang="en-US" sz="1200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ISPRING_PRESENTATION_TITLE" val="PowerPoint 演示文稿"/>
  <p:tag name="ISPRING_ULTRA_SCORM_COURSE_ID" val="E3F63FDC-18C4-42BB-9F2D-5C6F11A49247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COMMONDATA" val="eyJoZGlkIjoiZTgwYTU2YTYzMDhkYWQ0ZDQ5ZmJmZjA0ZGUzN2E2ZDQifQ==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B5F84"/>
      </a:accent1>
      <a:accent2>
        <a:srgbClr val="272F42"/>
      </a:accent2>
      <a:accent3>
        <a:srgbClr val="0B5F84"/>
      </a:accent3>
      <a:accent4>
        <a:srgbClr val="272F42"/>
      </a:accent4>
      <a:accent5>
        <a:srgbClr val="0B5F84"/>
      </a:accent5>
      <a:accent6>
        <a:srgbClr val="272F42"/>
      </a:accent6>
      <a:hlink>
        <a:srgbClr val="2B2B2B"/>
      </a:hlink>
      <a:folHlink>
        <a:srgbClr val="C0000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1912</Words>
  <Application>WPS 演示</Application>
  <PresentationFormat>宽屏</PresentationFormat>
  <Paragraphs>152</Paragraphs>
  <Slides>12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字魂105号-简雅黑</vt:lpstr>
      <vt:lpstr>Calibri</vt:lpstr>
      <vt:lpstr>黑体</vt:lpstr>
      <vt:lpstr>微软雅黑 Light</vt:lpstr>
      <vt:lpstr>Aparajita</vt:lpstr>
      <vt:lpstr>字魂45号-冰宇雅宋</vt:lpstr>
      <vt:lpstr>Aa楷体</vt:lpstr>
      <vt:lpstr>Helvetica</vt:lpstr>
      <vt:lpstr>Lato</vt:lpstr>
      <vt:lpstr>Lato Light</vt:lpstr>
      <vt:lpstr>Arial Unicode MS</vt:lpstr>
      <vt:lpstr>等线</vt:lpstr>
      <vt:lpstr>Nirmala UI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yolo</cp:lastModifiedBy>
  <cp:revision>34</cp:revision>
  <dcterms:created xsi:type="dcterms:W3CDTF">2019-07-18T16:36:00Z</dcterms:created>
  <dcterms:modified xsi:type="dcterms:W3CDTF">2022-05-18T11:22:02Z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9B090E384B414B2487AD6BE74EAD399E</vt:lpwstr>
  </property>
  <property fmtid="{D5CDD505-2E9C-101B-9397-08002B2CF9AE}" pid="3" name="KSOProductBuildVer">
    <vt:lpwstr>2052-11.1.0.11365</vt:lpwstr>
  </property>
</Properties>
</file>