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60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3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172085"/>
            <a:ext cx="9937115" cy="590550"/>
            <a:chOff x="170694" y="177983"/>
            <a:chExt cx="3936003" cy="781164"/>
          </a:xfrm>
        </p:grpSpPr>
        <p:sp>
          <p:nvSpPr>
            <p:cNvPr id="8" name="等腰三角形 7"/>
            <p:cNvSpPr/>
            <p:nvPr userDrawn="1"/>
          </p:nvSpPr>
          <p:spPr>
            <a:xfrm>
              <a:off x="1233863" y="17798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平行四边形 10"/>
            <p:cNvSpPr/>
            <p:nvPr userDrawn="1"/>
          </p:nvSpPr>
          <p:spPr>
            <a:xfrm>
              <a:off x="210919" y="177983"/>
              <a:ext cx="1581796" cy="778644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26" name="图片 25" descr="南自新LOGO1.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0610" y="226695"/>
            <a:ext cx="2171700" cy="480695"/>
          </a:xfrm>
          <a:prstGeom prst="rect">
            <a:avLst/>
          </a:prstGeom>
        </p:spPr>
      </p:pic>
    </p:spTree>
  </p:cSld>
  <p:clrMapOvr>
    <a:masterClrMapping/>
  </p:clrMapOvr>
  <p:transition spd="slow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5324" y="186809"/>
            <a:ext cx="306705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ECC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智能管控平台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90395" y="935355"/>
            <a:ext cx="9417685" cy="2738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                         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ECC监控中心介绍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/>
              <a:t>       </a:t>
            </a:r>
            <a:endParaRPr lang="en-US" altLang="zh-CN" sz="2400"/>
          </a:p>
          <a:p>
            <a:r>
              <a:rPr lang="en-US" altLang="zh-CN" sz="2400"/>
              <a:t>       </a:t>
            </a:r>
            <a:r>
              <a:rPr lang="zh-CN" altLang="en-US" sz="2400"/>
              <a:t>实现对数据中心的机房设备集中化管理以及人员智能化巡检，监控中心并包括以下部分：</a:t>
            </a:r>
            <a:endParaRPr lang="zh-CN" altLang="en-US" sz="2400"/>
          </a:p>
          <a:p>
            <a:endParaRPr lang="en-US" altLang="zh-CN" sz="2400"/>
          </a:p>
          <a:p>
            <a:endParaRPr lang="en-US" altLang="zh-CN" sz="2400"/>
          </a:p>
          <a:p>
            <a:endParaRPr lang="zh-CN" altLang="en-US" sz="2400"/>
          </a:p>
        </p:txBody>
      </p:sp>
      <p:sp>
        <p:nvSpPr>
          <p:cNvPr id="5" name="椭圆 4"/>
          <p:cNvSpPr/>
          <p:nvPr/>
        </p:nvSpPr>
        <p:spPr>
          <a:xfrm>
            <a:off x="1593850" y="2890520"/>
            <a:ext cx="564515" cy="550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92910" y="2935605"/>
            <a:ext cx="366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400" b="1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57425" y="2658745"/>
            <a:ext cx="88868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2400">
                <a:sym typeface="+mn-ea"/>
              </a:rPr>
              <a:t>动环监控：实现数据中心的全景3D，全体数据可视化，能源能耗数据采集，集成运维管理系统，自动派送人员工单，设备数据监控自动报警，门禁系统集中控制等。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2314575" y="4023360"/>
            <a:ext cx="8829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2400">
                <a:sym typeface="+mn-ea"/>
              </a:rPr>
              <a:t>机房BA系统监控：集中化远程控制冷水系统，设备数据采集，智慧运行系统等。</a:t>
            </a:r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2257425" y="5093335"/>
            <a:ext cx="878459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安防监控：视频监控、门禁、消防报警等。</a:t>
            </a:r>
            <a:endParaRPr lang="zh-CN" altLang="en-US" sz="2400"/>
          </a:p>
          <a:p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593850" y="4023360"/>
            <a:ext cx="564515" cy="550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693545" y="4083050"/>
            <a:ext cx="365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400" b="1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593850" y="5047615"/>
            <a:ext cx="564515" cy="550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692910" y="5092700"/>
            <a:ext cx="366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400" b="1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593850" y="6102350"/>
            <a:ext cx="564515" cy="550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692910" y="6147435"/>
            <a:ext cx="366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400" b="1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57425" y="5981065"/>
            <a:ext cx="88868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服务器设备本地与远程控制： 本地端所有服务器按照热通道集中操控。</a:t>
            </a:r>
            <a:endParaRPr lang="zh-CN" altLang="en-US" sz="2400"/>
          </a:p>
        </p:txBody>
      </p:sp>
    </p:spTree>
  </p:cSld>
  <p:clrMapOvr>
    <a:masterClrMapping/>
  </p:clrMapOvr>
  <p:transition spd="slow" advTm="2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5324" y="186809"/>
            <a:ext cx="306705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ECC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智能管控平台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46" y="3914816"/>
            <a:ext cx="5007314" cy="280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2" y="959916"/>
            <a:ext cx="5007314" cy="280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46" y="952931"/>
            <a:ext cx="5007314" cy="280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0" y="3921802"/>
            <a:ext cx="5007314" cy="280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advTm="2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5324" y="186809"/>
            <a:ext cx="306705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ECC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智能管控平台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940" y="941070"/>
            <a:ext cx="5346065" cy="30048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80" y="941070"/>
            <a:ext cx="5546725" cy="30048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0" y="3946525"/>
            <a:ext cx="5345430" cy="2911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80" y="3946525"/>
            <a:ext cx="5546725" cy="2912110"/>
          </a:xfrm>
          <a:prstGeom prst="rect">
            <a:avLst/>
          </a:prstGeom>
        </p:spPr>
      </p:pic>
    </p:spTree>
  </p:cSld>
  <p:clrMapOvr>
    <a:masterClrMapping/>
  </p:clrMapOvr>
  <p:transition spd="slow" advTm="2000">
    <p:push dir="u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WPS 演示</Application>
  <PresentationFormat>宽屏</PresentationFormat>
  <Paragraphs>30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Superman溢少</cp:lastModifiedBy>
  <cp:revision>177</cp:revision>
  <dcterms:created xsi:type="dcterms:W3CDTF">2019-06-19T02:08:00Z</dcterms:created>
  <dcterms:modified xsi:type="dcterms:W3CDTF">2022-05-11T10:56:20Z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35702C1115E14592829F96C8BA366D51</vt:lpwstr>
  </property>
</Properties>
</file>