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ClrTx/>
              <a:buSzTx/>
              <a:buFontTx/>
            </a:pPr>
            <a:endParaRPr lang="zh-CN" altLang="zh-CN" sz="4400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3074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 anchor="t"/>
          <a:p>
            <a:pPr defTabSz="914400">
              <a:buClrTx/>
              <a:buSzTx/>
              <a:buFontTx/>
            </a:pPr>
            <a:endParaRPr lang="zh-CN" altLang="zh-CN" sz="3200" kern="1200" baseline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 descr="路面状况监测站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935" y="382905"/>
            <a:ext cx="8914765" cy="60915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/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曾传宝</cp:lastModifiedBy>
  <cp:revision>6</cp:revision>
  <dcterms:created xsi:type="dcterms:W3CDTF">2021-04-29T08:57:01Z</dcterms:created>
  <dcterms:modified xsi:type="dcterms:W3CDTF">2021-04-30T04:53:53Z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2052-11.1.0.9021</vt:lpwstr>
  </property>
</Properties>
</file>